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theme/theme4.xml" ContentType="application/vnd.openxmlformats-officedocument.theme+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5.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6.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comments/modernComment_1E5_79DF7C75.xml" ContentType="application/vnd.ms-powerpoint.comments+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comments/modernComment_213_FFA877A5.xml" ContentType="application/vnd.ms-powerpoint.comments+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4"/>
    <p:sldMasterId id="2147483771" r:id="rId5"/>
    <p:sldMasterId id="2147483863" r:id="rId6"/>
    <p:sldMasterId id="2147483817" r:id="rId7"/>
    <p:sldMasterId id="2147483927" r:id="rId8"/>
  </p:sldMasterIdLst>
  <p:notesMasterIdLst>
    <p:notesMasterId r:id="rId67"/>
  </p:notesMasterIdLst>
  <p:handoutMasterIdLst>
    <p:handoutMasterId r:id="rId68"/>
  </p:handoutMasterIdLst>
  <p:sldIdLst>
    <p:sldId id="256" r:id="rId9"/>
    <p:sldId id="477" r:id="rId10"/>
    <p:sldId id="479" r:id="rId11"/>
    <p:sldId id="480" r:id="rId12"/>
    <p:sldId id="482" r:id="rId13"/>
    <p:sldId id="490" r:id="rId14"/>
    <p:sldId id="491" r:id="rId15"/>
    <p:sldId id="452" r:id="rId16"/>
    <p:sldId id="493" r:id="rId17"/>
    <p:sldId id="494" r:id="rId18"/>
    <p:sldId id="495" r:id="rId19"/>
    <p:sldId id="496" r:id="rId20"/>
    <p:sldId id="497" r:id="rId21"/>
    <p:sldId id="458" r:id="rId22"/>
    <p:sldId id="498" r:id="rId23"/>
    <p:sldId id="499" r:id="rId24"/>
    <p:sldId id="500" r:id="rId25"/>
    <p:sldId id="462" r:id="rId26"/>
    <p:sldId id="501" r:id="rId27"/>
    <p:sldId id="502" r:id="rId28"/>
    <p:sldId id="503" r:id="rId29"/>
    <p:sldId id="504" r:id="rId30"/>
    <p:sldId id="505" r:id="rId31"/>
    <p:sldId id="506" r:id="rId32"/>
    <p:sldId id="507" r:id="rId33"/>
    <p:sldId id="508" r:id="rId34"/>
    <p:sldId id="509" r:id="rId35"/>
    <p:sldId id="510" r:id="rId36"/>
    <p:sldId id="511" r:id="rId37"/>
    <p:sldId id="512" r:id="rId38"/>
    <p:sldId id="513" r:id="rId39"/>
    <p:sldId id="514" r:id="rId40"/>
    <p:sldId id="515" r:id="rId41"/>
    <p:sldId id="516" r:id="rId42"/>
    <p:sldId id="517" r:id="rId43"/>
    <p:sldId id="518" r:id="rId44"/>
    <p:sldId id="519" r:id="rId45"/>
    <p:sldId id="520" r:id="rId46"/>
    <p:sldId id="521" r:id="rId47"/>
    <p:sldId id="522" r:id="rId48"/>
    <p:sldId id="523" r:id="rId49"/>
    <p:sldId id="524" r:id="rId50"/>
    <p:sldId id="525" r:id="rId51"/>
    <p:sldId id="526" r:id="rId52"/>
    <p:sldId id="527" r:id="rId53"/>
    <p:sldId id="528" r:id="rId54"/>
    <p:sldId id="529" r:id="rId55"/>
    <p:sldId id="483" r:id="rId56"/>
    <p:sldId id="384" r:id="rId57"/>
    <p:sldId id="489" r:id="rId58"/>
    <p:sldId id="484" r:id="rId59"/>
    <p:sldId id="485" r:id="rId60"/>
    <p:sldId id="486" r:id="rId61"/>
    <p:sldId id="487" r:id="rId62"/>
    <p:sldId id="530" r:id="rId63"/>
    <p:sldId id="449" r:id="rId64"/>
    <p:sldId id="531" r:id="rId65"/>
    <p:sldId id="478" r:id="rId66"/>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B792C21D-9C31-DAEC-E611-E76D7525B8BA}" name="Hannah.King" initials="H" userId="S::hlk63@open.ac.uk::a66496f2-2df4-4361-8801-89f9e25bfccb" providerId="AD"/>
  <p188:author id="{203AD031-7878-46D5-59C4-BBA251B67BDB}" name="Lindsay.ODell" initials="L" userId="S::lo8@open.ac.uk::5ac863e4-91ea-4c55-aa6e-88424ec7c34f" providerId="AD"/>
  <p188:author id="{4DC5684D-117C-9E08-1A39-CA95BC79FC75}" name="Lou.Evans [she/her]" initials="L[" userId="S::lce69@open.ac.uk::6a202e72-60e3-437b-9a03-49f98d701871" providerId="AD"/>
  <p188:author id="{5864EB68-80BE-6982-EF00-8727197F4E8A}" name="Clare.Warren" initials="CW" userId="S::cw6522@open.ac.uk::469cf41f-7c53-4cef-a797-afb0eea7fb44" providerId="AD"/>
  <p188:author id="{F3DA4982-4EE2-F8CD-1F96-C38EEAA4E8AC}" name="Mate.Szenyan" initials="MSz" userId="Mate.Szenyan" providerId="None"/>
  <p188:author id="{A0B3FE9A-E8CF-AA8E-E652-36A34000699A}" name="Jane.Wilson" initials="JW" userId="S::jw2662@open.ac.uk::e992341f-e588-4876-832f-951cd1fd9e9b" providerId="AD"/>
  <p188:author id="{4B5D59B8-4588-84D7-AC96-229C41A8F144}" name="Helen.Howard" initials="He" userId="S::hh752@open.ac.uk::4a3d318e-6408-45ac-b95a-633e5fb57b7d" providerId="AD"/>
  <p188:author id="{2D3729C2-C74B-9CA5-EE03-D8C95B30588D}" name="Ellie.Milnes-Smith [She/Her]" initials="ES[" userId="S::ems478@open.ac.uk::c4366169-af75-4847-8c66-c1505259e678" providerId="AD"/>
  <p188:author id="{B8CCD7C7-DC47-829D-65AA-487E76CB3610}" name="Mate.Szenyan" initials="" userId="S::msn93@open.ac.uk::dd0caba8-f9f7-4fe3-925b-36b2034d3430" providerId="AD"/>
  <p188:author id="{ACBCABE2-D901-4D51-CB8A-8C68072BEA1E}" name="Emily.Yossarian [She/her]" initials="E[" userId="S::ery7@open.ac.uk::627c428a-6bad-4aca-9d61-5d649b75a61b"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60645"/>
    <a:srgbClr val="FFD7FD"/>
    <a:srgbClr val="FF8A76"/>
    <a:srgbClr val="FFB4FF"/>
    <a:srgbClr val="D6FFF2"/>
    <a:srgbClr val="CAD2FF"/>
    <a:srgbClr val="FEE3E9"/>
    <a:srgbClr val="4F9AE9"/>
    <a:srgbClr val="8AFFD7"/>
    <a:srgbClr val="BA84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p:restoredTop sz="94676"/>
  </p:normalViewPr>
  <p:slideViewPr>
    <p:cSldViewPr snapToGrid="0">
      <p:cViewPr varScale="1">
        <p:scale>
          <a:sx n="114" d="100"/>
          <a:sy n="114" d="100"/>
        </p:scale>
        <p:origin x="1016" y="176"/>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slide" Target="slides/slide45.xml"/><Relationship Id="rId58" Type="http://schemas.openxmlformats.org/officeDocument/2006/relationships/slide" Target="slides/slide50.xml"/><Relationship Id="rId66" Type="http://schemas.openxmlformats.org/officeDocument/2006/relationships/slide" Target="slides/slide58.xml"/><Relationship Id="rId5" Type="http://schemas.openxmlformats.org/officeDocument/2006/relationships/slideMaster" Target="slideMasters/slideMaster2.xml"/><Relationship Id="rId61" Type="http://schemas.openxmlformats.org/officeDocument/2006/relationships/slide" Target="slides/slide53.xml"/><Relationship Id="rId19" Type="http://schemas.openxmlformats.org/officeDocument/2006/relationships/slide" Target="slides/slide1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slide" Target="slides/slide48.xml"/><Relationship Id="rId64" Type="http://schemas.openxmlformats.org/officeDocument/2006/relationships/slide" Target="slides/slide56.xml"/><Relationship Id="rId69" Type="http://schemas.openxmlformats.org/officeDocument/2006/relationships/presProps" Target="presProps.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tableStyles" Target="tableStyles.xml"/><Relationship Id="rId3" Type="http://schemas.openxmlformats.org/officeDocument/2006/relationships/customXml" Target="../customXml/item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59" Type="http://schemas.openxmlformats.org/officeDocument/2006/relationships/slide" Target="slides/slide51.xml"/><Relationship Id="rId67" Type="http://schemas.openxmlformats.org/officeDocument/2006/relationships/notesMaster" Target="notesMasters/notesMaster1.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slide" Target="slides/slide46.xml"/><Relationship Id="rId62" Type="http://schemas.openxmlformats.org/officeDocument/2006/relationships/slide" Target="slides/slide54.xml"/><Relationship Id="rId7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microsoft.com/office/2018/10/relationships/authors" Target="authors.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 Type="http://schemas.openxmlformats.org/officeDocument/2006/relationships/slideMaster" Target="slideMasters/slideMaster4.xml"/><Relationship Id="rId71" Type="http://schemas.openxmlformats.org/officeDocument/2006/relationships/theme" Target="theme/theme1.xml"/></Relationships>
</file>

<file path=ppt/comments/modernComment_1E5_79DF7C75.xml><?xml version="1.0" encoding="utf-8"?>
<p188:cmLst xmlns:a="http://schemas.openxmlformats.org/drawingml/2006/main" xmlns:r="http://schemas.openxmlformats.org/officeDocument/2006/relationships" xmlns:p188="http://schemas.microsoft.com/office/powerpoint/2018/8/main">
  <p188:cm id="{F9B7FC69-E41B-8E47-BD28-387794CF72D8}" authorId="{5864EB68-80BE-6982-EF00-8727197F4E8A}" created="2026-09-14T06:48:13.678">
    <pc:sldMkLst xmlns:pc="http://schemas.microsoft.com/office/powerpoint/2013/main/command">
      <pc:docMk/>
      <pc:sldMk cId="2044689525" sldId="485"/>
    </pc:sldMkLst>
    <p188:txBody>
      <a:bodyPr/>
      <a:lstStyle/>
      <a:p>
        <a:r>
          <a:rPr lang="en-US"/>
          <a:t>[@Ellie.Milnes-Smith [She/Her]] please could you help me find someone to fill in the blanks on this slide for the induction resources pack? Also the STEM one?</a:t>
        </a:r>
      </a:p>
    </p188:txBody>
  </p188:cm>
</p188:cmLst>
</file>

<file path=ppt/comments/modernComment_213_FFA877A5.xml><?xml version="1.0" encoding="utf-8"?>
<p188:cmLst xmlns:a="http://schemas.openxmlformats.org/drawingml/2006/main" xmlns:r="http://schemas.openxmlformats.org/officeDocument/2006/relationships" xmlns:p188="http://schemas.microsoft.com/office/powerpoint/2018/8/main">
  <p188:cm id="{0738A3F8-B346-4F47-BE6E-D8367195E027}" authorId="{5864EB68-80BE-6982-EF00-8727197F4E8A}" created="2026-09-11T13:38:49.009">
    <ac:deMkLst xmlns:ac="http://schemas.microsoft.com/office/drawing/2013/main/command">
      <pc:docMk xmlns:pc="http://schemas.microsoft.com/office/powerpoint/2013/main/command"/>
      <pc:sldMk xmlns:pc="http://schemas.microsoft.com/office/powerpoint/2013/main/command" cId="2976331197" sldId="473"/>
      <ac:spMk id="5" creationId="{3C61F614-15FC-B295-345F-4540B5142097}"/>
    </ac:deMkLst>
    <p188:replyLst>
      <p188:reply id="{82AAF0D4-6EF0-4BF0-BB75-7C16BDD9948A}" authorId="{ACBCABE2-D901-4D51-CB8A-8C68072BEA1E}" created="2026-09-11T13:44:38.545">
        <p188:txBody>
          <a:bodyPr/>
          <a:lstStyle/>
          <a:p>
            <a:r>
              <a:rPr lang="en-GB"/>
              <a:t>LinkedIn rather than Bluesky</a:t>
            </a:r>
          </a:p>
        </p188:txBody>
      </p188:reply>
    </p188:replyLst>
    <p188:txBody>
      <a:bodyPr/>
      <a:lstStyle/>
      <a:p>
        <a:r>
          <a:rPr lang="en-US"/>
          <a:t>[@Emily.Yossarian [She/her]] is this still correct?  (I'll put a link to the Team in the Appendix rather than on this slide)</a:t>
        </a:r>
      </a:p>
    </p188:txBody>
  </p188:cm>
</p188:cmLst>
</file>

<file path=ppt/diagrams/colors1.xml><?xml version="1.0" encoding="utf-8"?>
<dgm:colorsDef xmlns:dgm="http://schemas.openxmlformats.org/drawingml/2006/diagram" xmlns:a="http://schemas.openxmlformats.org/drawingml/2006/main" uniqueId="urn:microsoft.com/office/officeart/2005/8/colors/accent1_2#1">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3">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913D8846-7881-49F9-B573-A7A4579BC81E}" type="doc">
      <dgm:prSet loTypeId="urn:microsoft.com/office/officeart/2005/8/layout/chevron2" loCatId="process" qsTypeId="urn:microsoft.com/office/officeart/2005/8/quickstyle/simple1#1" qsCatId="simple" csTypeId="urn:microsoft.com/office/officeart/2005/8/colors/accent1_2#1" csCatId="accent1" phldr="1"/>
      <dgm:spPr/>
      <dgm:t>
        <a:bodyPr/>
        <a:lstStyle/>
        <a:p>
          <a:endParaRPr lang="en-GB"/>
        </a:p>
      </dgm:t>
    </dgm:pt>
    <dgm:pt modelId="{B9D0554E-2AA3-4015-8F0B-EA20C8012564}">
      <dgm:prSet phldrT="[Text]"/>
      <dgm:spPr>
        <a:solidFill>
          <a:schemeClr val="tx2"/>
        </a:solidFill>
      </dgm:spPr>
      <dgm:t>
        <a:bodyPr/>
        <a:lstStyle/>
        <a:p>
          <a:r>
            <a:rPr lang="en-GB"/>
            <a:t>1</a:t>
          </a:r>
        </a:p>
      </dgm:t>
    </dgm:pt>
    <dgm:pt modelId="{D2E0BCDC-BE77-4E56-980B-40057E752353}" type="parTrans" cxnId="{02F7D39A-372E-4C69-8255-AB2476C2B6B5}">
      <dgm:prSet/>
      <dgm:spPr/>
      <dgm:t>
        <a:bodyPr/>
        <a:lstStyle/>
        <a:p>
          <a:endParaRPr lang="en-GB"/>
        </a:p>
      </dgm:t>
    </dgm:pt>
    <dgm:pt modelId="{0E034CB8-589A-435E-8EDE-DE091A2F5CA0}" type="sibTrans" cxnId="{02F7D39A-372E-4C69-8255-AB2476C2B6B5}">
      <dgm:prSet/>
      <dgm:spPr/>
      <dgm:t>
        <a:bodyPr/>
        <a:lstStyle/>
        <a:p>
          <a:endParaRPr lang="en-GB"/>
        </a:p>
      </dgm:t>
    </dgm:pt>
    <dgm:pt modelId="{68ACE1DF-2063-4522-A21D-D10BDDB0B0CB}">
      <dgm:prSet phldrT="[Text]" custT="1"/>
      <dgm:spPr/>
      <dgm:t>
        <a:bodyPr/>
        <a:lstStyle/>
        <a:p>
          <a:pPr>
            <a:buNone/>
          </a:pPr>
          <a:r>
            <a:rPr lang="en-GB" sz="2500" b="1"/>
            <a:t>Registration as an MPhil student </a:t>
          </a:r>
          <a:r>
            <a:rPr lang="en-GB" sz="2500"/>
            <a:t>(clock begins)</a:t>
          </a:r>
        </a:p>
      </dgm:t>
    </dgm:pt>
    <dgm:pt modelId="{ADFBCAF5-2B83-4AAE-9D04-0E9488AECBEE}" type="parTrans" cxnId="{5DB73681-56C2-4E3F-9BEF-968C8A74B02A}">
      <dgm:prSet/>
      <dgm:spPr/>
      <dgm:t>
        <a:bodyPr/>
        <a:lstStyle/>
        <a:p>
          <a:endParaRPr lang="en-GB"/>
        </a:p>
      </dgm:t>
    </dgm:pt>
    <dgm:pt modelId="{9A3514AC-C9FF-4C2A-A4EF-51E393D49C78}" type="sibTrans" cxnId="{5DB73681-56C2-4E3F-9BEF-968C8A74B02A}">
      <dgm:prSet/>
      <dgm:spPr/>
      <dgm:t>
        <a:bodyPr/>
        <a:lstStyle/>
        <a:p>
          <a:endParaRPr lang="en-GB"/>
        </a:p>
      </dgm:t>
    </dgm:pt>
    <dgm:pt modelId="{8EFA36E7-3729-4D59-A720-3681B7A89D39}">
      <dgm:prSet phldrT="[Text]"/>
      <dgm:spPr>
        <a:solidFill>
          <a:schemeClr val="tx2"/>
        </a:solidFill>
      </dgm:spPr>
      <dgm:t>
        <a:bodyPr/>
        <a:lstStyle/>
        <a:p>
          <a:r>
            <a:rPr lang="en-GB"/>
            <a:t>2</a:t>
          </a:r>
        </a:p>
      </dgm:t>
    </dgm:pt>
    <dgm:pt modelId="{A56FDC00-5E48-42D1-86DD-36491D9AD0B1}" type="parTrans" cxnId="{C4F90164-41B9-402F-ADFA-65CA4006D3A1}">
      <dgm:prSet/>
      <dgm:spPr/>
      <dgm:t>
        <a:bodyPr/>
        <a:lstStyle/>
        <a:p>
          <a:endParaRPr lang="en-GB"/>
        </a:p>
      </dgm:t>
    </dgm:pt>
    <dgm:pt modelId="{E13F1ED6-D9D9-46F3-A67E-F797772E3AC3}" type="sibTrans" cxnId="{C4F90164-41B9-402F-ADFA-65CA4006D3A1}">
      <dgm:prSet/>
      <dgm:spPr/>
      <dgm:t>
        <a:bodyPr/>
        <a:lstStyle/>
        <a:p>
          <a:endParaRPr lang="en-GB"/>
        </a:p>
      </dgm:t>
    </dgm:pt>
    <dgm:pt modelId="{E5C87A7A-65A4-4E9F-9F71-4DC742258059}">
      <dgm:prSet phldrT="[Text]" custT="1"/>
      <dgm:spPr/>
      <dgm:t>
        <a:bodyPr/>
        <a:lstStyle/>
        <a:p>
          <a:pPr>
            <a:buNone/>
          </a:pPr>
          <a:r>
            <a:rPr lang="en-GB" sz="2500" b="1"/>
            <a:t>Supervisory Meetings</a:t>
          </a:r>
        </a:p>
      </dgm:t>
    </dgm:pt>
    <dgm:pt modelId="{D6DCC03D-C365-4776-85F4-5B7B18D9644C}" type="parTrans" cxnId="{9C3FDE0B-8FC7-4C24-B81A-21215A674B5E}">
      <dgm:prSet/>
      <dgm:spPr/>
      <dgm:t>
        <a:bodyPr/>
        <a:lstStyle/>
        <a:p>
          <a:endParaRPr lang="en-GB"/>
        </a:p>
      </dgm:t>
    </dgm:pt>
    <dgm:pt modelId="{E642D8FF-4417-475B-B48B-6FB5A1A50CF9}" type="sibTrans" cxnId="{9C3FDE0B-8FC7-4C24-B81A-21215A674B5E}">
      <dgm:prSet/>
      <dgm:spPr/>
      <dgm:t>
        <a:bodyPr/>
        <a:lstStyle/>
        <a:p>
          <a:endParaRPr lang="en-GB"/>
        </a:p>
      </dgm:t>
    </dgm:pt>
    <dgm:pt modelId="{AFF73045-E941-4B2F-B758-1DC2B1D3030D}">
      <dgm:prSet phldrT="[Text]" custT="1"/>
      <dgm:spPr/>
      <dgm:t>
        <a:bodyPr/>
        <a:lstStyle/>
        <a:p>
          <a:pPr>
            <a:buNone/>
          </a:pPr>
          <a:r>
            <a:rPr lang="en-GB" sz="2500" i="1"/>
            <a:t>F/T – min 10 per year </a:t>
          </a:r>
          <a:r>
            <a:rPr lang="en-GB" sz="2500" b="1" i="1"/>
            <a:t>on campus in person</a:t>
          </a:r>
          <a:r>
            <a:rPr lang="en-GB" sz="2500" i="1"/>
            <a:t>, </a:t>
          </a:r>
        </a:p>
      </dgm:t>
    </dgm:pt>
    <dgm:pt modelId="{7ED0E063-C294-4568-90C2-39582144CEE1}" type="parTrans" cxnId="{939D81AC-C4BC-4724-9BF2-3A60A8E24CF2}">
      <dgm:prSet/>
      <dgm:spPr/>
      <dgm:t>
        <a:bodyPr/>
        <a:lstStyle/>
        <a:p>
          <a:endParaRPr lang="en-GB"/>
        </a:p>
      </dgm:t>
    </dgm:pt>
    <dgm:pt modelId="{FFDF1C3A-21DC-4917-9922-3627E9535EA3}" type="sibTrans" cxnId="{939D81AC-C4BC-4724-9BF2-3A60A8E24CF2}">
      <dgm:prSet/>
      <dgm:spPr/>
      <dgm:t>
        <a:bodyPr/>
        <a:lstStyle/>
        <a:p>
          <a:endParaRPr lang="en-GB"/>
        </a:p>
      </dgm:t>
    </dgm:pt>
    <dgm:pt modelId="{C1E91B77-EA17-45B0-88AA-514CB0E275F1}">
      <dgm:prSet phldrT="[Text]"/>
      <dgm:spPr>
        <a:solidFill>
          <a:schemeClr val="tx2"/>
        </a:solidFill>
      </dgm:spPr>
      <dgm:t>
        <a:bodyPr/>
        <a:lstStyle/>
        <a:p>
          <a:r>
            <a:rPr lang="en-GB"/>
            <a:t>3</a:t>
          </a:r>
        </a:p>
      </dgm:t>
    </dgm:pt>
    <dgm:pt modelId="{96FB30AE-C4DC-49C6-943E-6010D2E6094F}" type="parTrans" cxnId="{A3A6AF0A-9EC5-4E76-9140-83A31D576ED9}">
      <dgm:prSet/>
      <dgm:spPr/>
      <dgm:t>
        <a:bodyPr/>
        <a:lstStyle/>
        <a:p>
          <a:endParaRPr lang="en-GB"/>
        </a:p>
      </dgm:t>
    </dgm:pt>
    <dgm:pt modelId="{628772F3-76FB-45AF-8749-0A7EBC3D113C}" type="sibTrans" cxnId="{A3A6AF0A-9EC5-4E76-9140-83A31D576ED9}">
      <dgm:prSet/>
      <dgm:spPr/>
      <dgm:t>
        <a:bodyPr/>
        <a:lstStyle/>
        <a:p>
          <a:endParaRPr lang="en-GB"/>
        </a:p>
      </dgm:t>
    </dgm:pt>
    <dgm:pt modelId="{01FA7702-41C9-4C5B-A3A7-3E5B040B6090}">
      <dgm:prSet phldrT="[Text]" custT="1"/>
      <dgm:spPr/>
      <dgm:t>
        <a:bodyPr/>
        <a:lstStyle/>
        <a:p>
          <a:pPr>
            <a:buNone/>
          </a:pPr>
          <a:r>
            <a:rPr lang="en-GB" sz="2500" b="1"/>
            <a:t>Upgrade – report and a mini-viva</a:t>
          </a:r>
        </a:p>
      </dgm:t>
    </dgm:pt>
    <dgm:pt modelId="{6D3BAA0F-A57F-401F-A5EB-524141CB803E}" type="parTrans" cxnId="{EA5C42F0-A833-43F7-ABB4-E644438B5564}">
      <dgm:prSet/>
      <dgm:spPr/>
      <dgm:t>
        <a:bodyPr/>
        <a:lstStyle/>
        <a:p>
          <a:endParaRPr lang="en-GB"/>
        </a:p>
      </dgm:t>
    </dgm:pt>
    <dgm:pt modelId="{2A789A02-DDEB-4384-BED9-96E13BE9D495}" type="sibTrans" cxnId="{EA5C42F0-A833-43F7-ABB4-E644438B5564}">
      <dgm:prSet/>
      <dgm:spPr/>
      <dgm:t>
        <a:bodyPr/>
        <a:lstStyle/>
        <a:p>
          <a:endParaRPr lang="en-GB"/>
        </a:p>
      </dgm:t>
    </dgm:pt>
    <dgm:pt modelId="{6CBB0713-4C7D-47A3-AB0D-175E714649D5}">
      <dgm:prSet phldrT="[Text]" custT="1"/>
      <dgm:spPr/>
      <dgm:t>
        <a:bodyPr/>
        <a:lstStyle/>
        <a:p>
          <a:pPr>
            <a:buNone/>
          </a:pPr>
          <a:r>
            <a:rPr lang="en-GB" sz="2500" i="1"/>
            <a:t>F/T – complete by 1 year, P/T – complete by 2 years</a:t>
          </a:r>
        </a:p>
      </dgm:t>
    </dgm:pt>
    <dgm:pt modelId="{FAC9C4D6-249E-4F80-AF53-A681AA203304}" type="parTrans" cxnId="{67E70A7D-4DDB-4A73-9FF1-2DFA196BE41F}">
      <dgm:prSet/>
      <dgm:spPr/>
      <dgm:t>
        <a:bodyPr/>
        <a:lstStyle/>
        <a:p>
          <a:endParaRPr lang="en-GB"/>
        </a:p>
      </dgm:t>
    </dgm:pt>
    <dgm:pt modelId="{54AC2DCB-CDFE-4244-B377-EEA73BFC86D9}" type="sibTrans" cxnId="{67E70A7D-4DDB-4A73-9FF1-2DFA196BE41F}">
      <dgm:prSet/>
      <dgm:spPr/>
      <dgm:t>
        <a:bodyPr/>
        <a:lstStyle/>
        <a:p>
          <a:endParaRPr lang="en-GB"/>
        </a:p>
      </dgm:t>
    </dgm:pt>
    <dgm:pt modelId="{51599C88-D4C2-4D0C-B57C-5A43A6DEDA3D}">
      <dgm:prSet phldrT="[Text]" custT="1"/>
      <dgm:spPr/>
      <dgm:t>
        <a:bodyPr/>
        <a:lstStyle/>
        <a:p>
          <a:pPr>
            <a:buNone/>
          </a:pPr>
          <a:r>
            <a:rPr lang="en-GB" sz="2500" i="1"/>
            <a:t>F/T – max 4 years, P/T – max 8 years</a:t>
          </a:r>
        </a:p>
      </dgm:t>
    </dgm:pt>
    <dgm:pt modelId="{720D5A0C-A611-4601-86B8-09D1CDA49571}" type="parTrans" cxnId="{DEFFA388-F5B4-4656-8110-BC5E1D8D40A5}">
      <dgm:prSet/>
      <dgm:spPr/>
      <dgm:t>
        <a:bodyPr/>
        <a:lstStyle/>
        <a:p>
          <a:endParaRPr lang="en-GB"/>
        </a:p>
      </dgm:t>
    </dgm:pt>
    <dgm:pt modelId="{53E3B0A3-9ECB-42F0-9D75-FC189558386E}" type="sibTrans" cxnId="{DEFFA388-F5B4-4656-8110-BC5E1D8D40A5}">
      <dgm:prSet/>
      <dgm:spPr/>
      <dgm:t>
        <a:bodyPr/>
        <a:lstStyle/>
        <a:p>
          <a:endParaRPr lang="en-GB"/>
        </a:p>
      </dgm:t>
    </dgm:pt>
    <dgm:pt modelId="{E2B744D4-CF75-9C4C-A917-7398660593BD}">
      <dgm:prSet phldrT="[Text]" custT="1"/>
      <dgm:spPr/>
      <dgm:t>
        <a:bodyPr/>
        <a:lstStyle/>
        <a:p>
          <a:pPr>
            <a:buNone/>
          </a:pPr>
          <a:r>
            <a:rPr lang="en-GB" sz="2500" i="1"/>
            <a:t>P/T – min 5 per year</a:t>
          </a:r>
        </a:p>
      </dgm:t>
    </dgm:pt>
    <dgm:pt modelId="{3427A804-EF2F-5544-9290-A3BEEDB77CBD}" type="parTrans" cxnId="{C0B345D6-9AB9-DB46-83A7-DEBE6107C2C7}">
      <dgm:prSet/>
      <dgm:spPr/>
      <dgm:t>
        <a:bodyPr/>
        <a:lstStyle/>
        <a:p>
          <a:endParaRPr lang="en-GB"/>
        </a:p>
      </dgm:t>
    </dgm:pt>
    <dgm:pt modelId="{91ABC9D2-BD5C-3944-9BC6-4C2F46A5B02D}" type="sibTrans" cxnId="{C0B345D6-9AB9-DB46-83A7-DEBE6107C2C7}">
      <dgm:prSet/>
      <dgm:spPr/>
      <dgm:t>
        <a:bodyPr/>
        <a:lstStyle/>
        <a:p>
          <a:endParaRPr lang="en-GB"/>
        </a:p>
      </dgm:t>
    </dgm:pt>
    <dgm:pt modelId="{75C09ECD-B239-4AA8-9CE8-3C9D4AD6DCFB}" type="pres">
      <dgm:prSet presAssocID="{913D8846-7881-49F9-B573-A7A4579BC81E}" presName="linearFlow" presStyleCnt="0">
        <dgm:presLayoutVars>
          <dgm:dir/>
          <dgm:animLvl val="lvl"/>
          <dgm:resizeHandles val="exact"/>
        </dgm:presLayoutVars>
      </dgm:prSet>
      <dgm:spPr/>
    </dgm:pt>
    <dgm:pt modelId="{EEA5FF2E-20EF-4C83-BF00-523C653A9C93}" type="pres">
      <dgm:prSet presAssocID="{B9D0554E-2AA3-4015-8F0B-EA20C8012564}" presName="composite" presStyleCnt="0"/>
      <dgm:spPr/>
    </dgm:pt>
    <dgm:pt modelId="{A586081D-D1D9-4B92-8C84-A3C2D49C2953}" type="pres">
      <dgm:prSet presAssocID="{B9D0554E-2AA3-4015-8F0B-EA20C8012564}" presName="parentText" presStyleLbl="alignNode1" presStyleIdx="0" presStyleCnt="3">
        <dgm:presLayoutVars>
          <dgm:chMax val="1"/>
          <dgm:bulletEnabled val="1"/>
        </dgm:presLayoutVars>
      </dgm:prSet>
      <dgm:spPr/>
    </dgm:pt>
    <dgm:pt modelId="{EAC7E15E-45C8-43FE-B499-A9A45333E2A4}" type="pres">
      <dgm:prSet presAssocID="{B9D0554E-2AA3-4015-8F0B-EA20C8012564}" presName="descendantText" presStyleLbl="alignAcc1" presStyleIdx="0" presStyleCnt="3">
        <dgm:presLayoutVars>
          <dgm:bulletEnabled val="1"/>
        </dgm:presLayoutVars>
      </dgm:prSet>
      <dgm:spPr/>
    </dgm:pt>
    <dgm:pt modelId="{6228AC3B-62FE-4251-A129-81191E6978A0}" type="pres">
      <dgm:prSet presAssocID="{0E034CB8-589A-435E-8EDE-DE091A2F5CA0}" presName="sp" presStyleCnt="0"/>
      <dgm:spPr/>
    </dgm:pt>
    <dgm:pt modelId="{C4D86D0A-2E77-4534-833D-3870AFB2E9FB}" type="pres">
      <dgm:prSet presAssocID="{8EFA36E7-3729-4D59-A720-3681B7A89D39}" presName="composite" presStyleCnt="0"/>
      <dgm:spPr/>
    </dgm:pt>
    <dgm:pt modelId="{F3E0A9FD-B5D6-4FAB-B516-14D9B4D3E9AF}" type="pres">
      <dgm:prSet presAssocID="{8EFA36E7-3729-4D59-A720-3681B7A89D39}" presName="parentText" presStyleLbl="alignNode1" presStyleIdx="1" presStyleCnt="3">
        <dgm:presLayoutVars>
          <dgm:chMax val="1"/>
          <dgm:bulletEnabled val="1"/>
        </dgm:presLayoutVars>
      </dgm:prSet>
      <dgm:spPr/>
    </dgm:pt>
    <dgm:pt modelId="{9FB219EA-AE9A-4CC6-97EC-DAC51655E275}" type="pres">
      <dgm:prSet presAssocID="{8EFA36E7-3729-4D59-A720-3681B7A89D39}" presName="descendantText" presStyleLbl="alignAcc1" presStyleIdx="1" presStyleCnt="3" custScaleY="140780">
        <dgm:presLayoutVars>
          <dgm:bulletEnabled val="1"/>
        </dgm:presLayoutVars>
      </dgm:prSet>
      <dgm:spPr/>
    </dgm:pt>
    <dgm:pt modelId="{9F1C1633-E15C-481F-86A0-8D01AA935CAF}" type="pres">
      <dgm:prSet presAssocID="{E13F1ED6-D9D9-46F3-A67E-F797772E3AC3}" presName="sp" presStyleCnt="0"/>
      <dgm:spPr/>
    </dgm:pt>
    <dgm:pt modelId="{AE1A0CE8-D3BC-4B37-BD17-F4E1B62EFA23}" type="pres">
      <dgm:prSet presAssocID="{C1E91B77-EA17-45B0-88AA-514CB0E275F1}" presName="composite" presStyleCnt="0"/>
      <dgm:spPr/>
    </dgm:pt>
    <dgm:pt modelId="{FC7A97D5-8255-4F6C-9C5A-4C11A7FAEB71}" type="pres">
      <dgm:prSet presAssocID="{C1E91B77-EA17-45B0-88AA-514CB0E275F1}" presName="parentText" presStyleLbl="alignNode1" presStyleIdx="2" presStyleCnt="3">
        <dgm:presLayoutVars>
          <dgm:chMax val="1"/>
          <dgm:bulletEnabled val="1"/>
        </dgm:presLayoutVars>
      </dgm:prSet>
      <dgm:spPr/>
    </dgm:pt>
    <dgm:pt modelId="{A66E7403-8B21-4FCA-8941-CEBF64283556}" type="pres">
      <dgm:prSet presAssocID="{C1E91B77-EA17-45B0-88AA-514CB0E275F1}" presName="descendantText" presStyleLbl="alignAcc1" presStyleIdx="2" presStyleCnt="3">
        <dgm:presLayoutVars>
          <dgm:bulletEnabled val="1"/>
        </dgm:presLayoutVars>
      </dgm:prSet>
      <dgm:spPr/>
    </dgm:pt>
  </dgm:ptLst>
  <dgm:cxnLst>
    <dgm:cxn modelId="{A3A6AF0A-9EC5-4E76-9140-83A31D576ED9}" srcId="{913D8846-7881-49F9-B573-A7A4579BC81E}" destId="{C1E91B77-EA17-45B0-88AA-514CB0E275F1}" srcOrd="2" destOrd="0" parTransId="{96FB30AE-C4DC-49C6-943E-6010D2E6094F}" sibTransId="{628772F3-76FB-45AF-8749-0A7EBC3D113C}"/>
    <dgm:cxn modelId="{9C3FDE0B-8FC7-4C24-B81A-21215A674B5E}" srcId="{8EFA36E7-3729-4D59-A720-3681B7A89D39}" destId="{E5C87A7A-65A4-4E9F-9F71-4DC742258059}" srcOrd="0" destOrd="0" parTransId="{D6DCC03D-C365-4776-85F4-5B7B18D9644C}" sibTransId="{E642D8FF-4417-475B-B48B-6FB5A1A50CF9}"/>
    <dgm:cxn modelId="{4E8FC51C-5640-4596-91B4-CB7003F7ECA4}" type="presOf" srcId="{C1E91B77-EA17-45B0-88AA-514CB0E275F1}" destId="{FC7A97D5-8255-4F6C-9C5A-4C11A7FAEB71}" srcOrd="0" destOrd="0" presId="urn:microsoft.com/office/officeart/2005/8/layout/chevron2"/>
    <dgm:cxn modelId="{719A1327-45B3-B44E-B094-E441EAEA1C8E}" type="presOf" srcId="{E2B744D4-CF75-9C4C-A917-7398660593BD}" destId="{9FB219EA-AE9A-4CC6-97EC-DAC51655E275}" srcOrd="0" destOrd="2" presId="urn:microsoft.com/office/officeart/2005/8/layout/chevron2"/>
    <dgm:cxn modelId="{EAE9FE2C-A20C-4FD5-B962-86378F24566D}" type="presOf" srcId="{913D8846-7881-49F9-B573-A7A4579BC81E}" destId="{75C09ECD-B239-4AA8-9CE8-3C9D4AD6DCFB}" srcOrd="0" destOrd="0" presId="urn:microsoft.com/office/officeart/2005/8/layout/chevron2"/>
    <dgm:cxn modelId="{C4F90164-41B9-402F-ADFA-65CA4006D3A1}" srcId="{913D8846-7881-49F9-B573-A7A4579BC81E}" destId="{8EFA36E7-3729-4D59-A720-3681B7A89D39}" srcOrd="1" destOrd="0" parTransId="{A56FDC00-5E48-42D1-86DD-36491D9AD0B1}" sibTransId="{E13F1ED6-D9D9-46F3-A67E-F797772E3AC3}"/>
    <dgm:cxn modelId="{F395D348-B84C-4CDC-A7DA-DD5F3439BB55}" type="presOf" srcId="{AFF73045-E941-4B2F-B758-1DC2B1D3030D}" destId="{9FB219EA-AE9A-4CC6-97EC-DAC51655E275}" srcOrd="0" destOrd="1" presId="urn:microsoft.com/office/officeart/2005/8/layout/chevron2"/>
    <dgm:cxn modelId="{B6757D5A-83DC-4C82-9A5F-3C3FDE5619E8}" type="presOf" srcId="{51599C88-D4C2-4D0C-B57C-5A43A6DEDA3D}" destId="{EAC7E15E-45C8-43FE-B499-A9A45333E2A4}" srcOrd="0" destOrd="1" presId="urn:microsoft.com/office/officeart/2005/8/layout/chevron2"/>
    <dgm:cxn modelId="{67E70A7D-4DDB-4A73-9FF1-2DFA196BE41F}" srcId="{C1E91B77-EA17-45B0-88AA-514CB0E275F1}" destId="{6CBB0713-4C7D-47A3-AB0D-175E714649D5}" srcOrd="1" destOrd="0" parTransId="{FAC9C4D6-249E-4F80-AF53-A681AA203304}" sibTransId="{54AC2DCB-CDFE-4244-B377-EEA73BFC86D9}"/>
    <dgm:cxn modelId="{5DB73681-56C2-4E3F-9BEF-968C8A74B02A}" srcId="{B9D0554E-2AA3-4015-8F0B-EA20C8012564}" destId="{68ACE1DF-2063-4522-A21D-D10BDDB0B0CB}" srcOrd="0" destOrd="0" parTransId="{ADFBCAF5-2B83-4AAE-9D04-0E9488AECBEE}" sibTransId="{9A3514AC-C9FF-4C2A-A4EF-51E393D49C78}"/>
    <dgm:cxn modelId="{8F9F6788-F326-4D29-88DC-5407F9B4DEBF}" type="presOf" srcId="{B9D0554E-2AA3-4015-8F0B-EA20C8012564}" destId="{A586081D-D1D9-4B92-8C84-A3C2D49C2953}" srcOrd="0" destOrd="0" presId="urn:microsoft.com/office/officeart/2005/8/layout/chevron2"/>
    <dgm:cxn modelId="{DEFFA388-F5B4-4656-8110-BC5E1D8D40A5}" srcId="{B9D0554E-2AA3-4015-8F0B-EA20C8012564}" destId="{51599C88-D4C2-4D0C-B57C-5A43A6DEDA3D}" srcOrd="1" destOrd="0" parTransId="{720D5A0C-A611-4601-86B8-09D1CDA49571}" sibTransId="{53E3B0A3-9ECB-42F0-9D75-FC189558386E}"/>
    <dgm:cxn modelId="{02F7D39A-372E-4C69-8255-AB2476C2B6B5}" srcId="{913D8846-7881-49F9-B573-A7A4579BC81E}" destId="{B9D0554E-2AA3-4015-8F0B-EA20C8012564}" srcOrd="0" destOrd="0" parTransId="{D2E0BCDC-BE77-4E56-980B-40057E752353}" sibTransId="{0E034CB8-589A-435E-8EDE-DE091A2F5CA0}"/>
    <dgm:cxn modelId="{939D81AC-C4BC-4724-9BF2-3A60A8E24CF2}" srcId="{8EFA36E7-3729-4D59-A720-3681B7A89D39}" destId="{AFF73045-E941-4B2F-B758-1DC2B1D3030D}" srcOrd="1" destOrd="0" parTransId="{7ED0E063-C294-4568-90C2-39582144CEE1}" sibTransId="{FFDF1C3A-21DC-4917-9922-3627E9535EA3}"/>
    <dgm:cxn modelId="{B3460EB2-72E9-4AA8-9984-D9AFE1A1A6B8}" type="presOf" srcId="{68ACE1DF-2063-4522-A21D-D10BDDB0B0CB}" destId="{EAC7E15E-45C8-43FE-B499-A9A45333E2A4}" srcOrd="0" destOrd="0" presId="urn:microsoft.com/office/officeart/2005/8/layout/chevron2"/>
    <dgm:cxn modelId="{428B1DC1-2A4D-4C20-90B0-78A1AE6C74CE}" type="presOf" srcId="{8EFA36E7-3729-4D59-A720-3681B7A89D39}" destId="{F3E0A9FD-B5D6-4FAB-B516-14D9B4D3E9AF}" srcOrd="0" destOrd="0" presId="urn:microsoft.com/office/officeart/2005/8/layout/chevron2"/>
    <dgm:cxn modelId="{84605CD4-7F11-4AE5-A3E1-14B1E27CA300}" type="presOf" srcId="{E5C87A7A-65A4-4E9F-9F71-4DC742258059}" destId="{9FB219EA-AE9A-4CC6-97EC-DAC51655E275}" srcOrd="0" destOrd="0" presId="urn:microsoft.com/office/officeart/2005/8/layout/chevron2"/>
    <dgm:cxn modelId="{C0B345D6-9AB9-DB46-83A7-DEBE6107C2C7}" srcId="{8EFA36E7-3729-4D59-A720-3681B7A89D39}" destId="{E2B744D4-CF75-9C4C-A917-7398660593BD}" srcOrd="2" destOrd="0" parTransId="{3427A804-EF2F-5544-9290-A3BEEDB77CBD}" sibTransId="{91ABC9D2-BD5C-3944-9BC6-4C2F46A5B02D}"/>
    <dgm:cxn modelId="{4E9888E5-AFE8-420E-8B5B-F15ED1880494}" type="presOf" srcId="{01FA7702-41C9-4C5B-A3A7-3E5B040B6090}" destId="{A66E7403-8B21-4FCA-8941-CEBF64283556}" srcOrd="0" destOrd="0" presId="urn:microsoft.com/office/officeart/2005/8/layout/chevron2"/>
    <dgm:cxn modelId="{35BD17EC-8956-4028-B6AB-A7EA5500AB91}" type="presOf" srcId="{6CBB0713-4C7D-47A3-AB0D-175E714649D5}" destId="{A66E7403-8B21-4FCA-8941-CEBF64283556}" srcOrd="0" destOrd="1" presId="urn:microsoft.com/office/officeart/2005/8/layout/chevron2"/>
    <dgm:cxn modelId="{EA5C42F0-A833-43F7-ABB4-E644438B5564}" srcId="{C1E91B77-EA17-45B0-88AA-514CB0E275F1}" destId="{01FA7702-41C9-4C5B-A3A7-3E5B040B6090}" srcOrd="0" destOrd="0" parTransId="{6D3BAA0F-A57F-401F-A5EB-524141CB803E}" sibTransId="{2A789A02-DDEB-4384-BED9-96E13BE9D495}"/>
    <dgm:cxn modelId="{9E29B106-99BA-4890-9F22-4E996DD5A3AC}" type="presParOf" srcId="{75C09ECD-B239-4AA8-9CE8-3C9D4AD6DCFB}" destId="{EEA5FF2E-20EF-4C83-BF00-523C653A9C93}" srcOrd="0" destOrd="0" presId="urn:microsoft.com/office/officeart/2005/8/layout/chevron2"/>
    <dgm:cxn modelId="{CB4128C1-49F0-4301-A4D0-B388BC7A1A7C}" type="presParOf" srcId="{EEA5FF2E-20EF-4C83-BF00-523C653A9C93}" destId="{A586081D-D1D9-4B92-8C84-A3C2D49C2953}" srcOrd="0" destOrd="0" presId="urn:microsoft.com/office/officeart/2005/8/layout/chevron2"/>
    <dgm:cxn modelId="{3E27C5FD-B7F0-447C-85B4-ABD669B541B5}" type="presParOf" srcId="{EEA5FF2E-20EF-4C83-BF00-523C653A9C93}" destId="{EAC7E15E-45C8-43FE-B499-A9A45333E2A4}" srcOrd="1" destOrd="0" presId="urn:microsoft.com/office/officeart/2005/8/layout/chevron2"/>
    <dgm:cxn modelId="{18B76889-0BE8-4503-B77A-D915E3D5DAE1}" type="presParOf" srcId="{75C09ECD-B239-4AA8-9CE8-3C9D4AD6DCFB}" destId="{6228AC3B-62FE-4251-A129-81191E6978A0}" srcOrd="1" destOrd="0" presId="urn:microsoft.com/office/officeart/2005/8/layout/chevron2"/>
    <dgm:cxn modelId="{7FD1C4FC-3F16-44D8-ACC0-CC7A455B2912}" type="presParOf" srcId="{75C09ECD-B239-4AA8-9CE8-3C9D4AD6DCFB}" destId="{C4D86D0A-2E77-4534-833D-3870AFB2E9FB}" srcOrd="2" destOrd="0" presId="urn:microsoft.com/office/officeart/2005/8/layout/chevron2"/>
    <dgm:cxn modelId="{7ED83302-564E-4DF2-B962-04FA37AAEDEE}" type="presParOf" srcId="{C4D86D0A-2E77-4534-833D-3870AFB2E9FB}" destId="{F3E0A9FD-B5D6-4FAB-B516-14D9B4D3E9AF}" srcOrd="0" destOrd="0" presId="urn:microsoft.com/office/officeart/2005/8/layout/chevron2"/>
    <dgm:cxn modelId="{F6DAB9F7-1735-49E4-BC11-5A9729C648D7}" type="presParOf" srcId="{C4D86D0A-2E77-4534-833D-3870AFB2E9FB}" destId="{9FB219EA-AE9A-4CC6-97EC-DAC51655E275}" srcOrd="1" destOrd="0" presId="urn:microsoft.com/office/officeart/2005/8/layout/chevron2"/>
    <dgm:cxn modelId="{12152115-84CE-4E67-90D2-DFA73C8475C7}" type="presParOf" srcId="{75C09ECD-B239-4AA8-9CE8-3C9D4AD6DCFB}" destId="{9F1C1633-E15C-481F-86A0-8D01AA935CAF}" srcOrd="3" destOrd="0" presId="urn:microsoft.com/office/officeart/2005/8/layout/chevron2"/>
    <dgm:cxn modelId="{80E6F65D-ED57-4F2D-87A1-E9E2AAA91B0C}" type="presParOf" srcId="{75C09ECD-B239-4AA8-9CE8-3C9D4AD6DCFB}" destId="{AE1A0CE8-D3BC-4B37-BD17-F4E1B62EFA23}" srcOrd="4" destOrd="0" presId="urn:microsoft.com/office/officeart/2005/8/layout/chevron2"/>
    <dgm:cxn modelId="{813B2770-FAE1-4C2D-80AC-DE4D79BD6A54}" type="presParOf" srcId="{AE1A0CE8-D3BC-4B37-BD17-F4E1B62EFA23}" destId="{FC7A97D5-8255-4F6C-9C5A-4C11A7FAEB71}" srcOrd="0" destOrd="0" presId="urn:microsoft.com/office/officeart/2005/8/layout/chevron2"/>
    <dgm:cxn modelId="{7D57F172-491A-47F9-A445-BE880D61999E}" type="presParOf" srcId="{AE1A0CE8-D3BC-4B37-BD17-F4E1B62EFA23}" destId="{A66E7403-8B21-4FCA-8941-CEBF64283556}"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913D8846-7881-49F9-B573-A7A4579BC81E}" type="doc">
      <dgm:prSet loTypeId="urn:microsoft.com/office/officeart/2005/8/layout/chevron2" loCatId="process" qsTypeId="urn:microsoft.com/office/officeart/2005/8/quickstyle/simple1#2" qsCatId="simple" csTypeId="urn:microsoft.com/office/officeart/2005/8/colors/accent1_2#2" csCatId="accent1" phldr="1"/>
      <dgm:spPr/>
      <dgm:t>
        <a:bodyPr/>
        <a:lstStyle/>
        <a:p>
          <a:endParaRPr lang="en-GB"/>
        </a:p>
      </dgm:t>
    </dgm:pt>
    <dgm:pt modelId="{B9D0554E-2AA3-4015-8F0B-EA20C8012564}">
      <dgm:prSet phldrT="[Text]"/>
      <dgm:spPr>
        <a:solidFill>
          <a:schemeClr val="tx2"/>
        </a:solidFill>
      </dgm:spPr>
      <dgm:t>
        <a:bodyPr/>
        <a:lstStyle/>
        <a:p>
          <a:r>
            <a:rPr lang="en-GB"/>
            <a:t>4</a:t>
          </a:r>
        </a:p>
      </dgm:t>
    </dgm:pt>
    <dgm:pt modelId="{D2E0BCDC-BE77-4E56-980B-40057E752353}" type="parTrans" cxnId="{02F7D39A-372E-4C69-8255-AB2476C2B6B5}">
      <dgm:prSet/>
      <dgm:spPr/>
      <dgm:t>
        <a:bodyPr/>
        <a:lstStyle/>
        <a:p>
          <a:endParaRPr lang="en-GB"/>
        </a:p>
      </dgm:t>
    </dgm:pt>
    <dgm:pt modelId="{0E034CB8-589A-435E-8EDE-DE091A2F5CA0}" type="sibTrans" cxnId="{02F7D39A-372E-4C69-8255-AB2476C2B6B5}">
      <dgm:prSet/>
      <dgm:spPr/>
      <dgm:t>
        <a:bodyPr/>
        <a:lstStyle/>
        <a:p>
          <a:endParaRPr lang="en-GB"/>
        </a:p>
      </dgm:t>
    </dgm:pt>
    <dgm:pt modelId="{68ACE1DF-2063-4522-A21D-D10BDDB0B0CB}">
      <dgm:prSet phldrT="[Text]"/>
      <dgm:spPr/>
      <dgm:t>
        <a:bodyPr/>
        <a:lstStyle/>
        <a:p>
          <a:pPr>
            <a:buNone/>
          </a:pPr>
          <a:r>
            <a:rPr lang="en-GB" b="1"/>
            <a:t>Re-registration as a PhD student</a:t>
          </a:r>
        </a:p>
      </dgm:t>
    </dgm:pt>
    <dgm:pt modelId="{ADFBCAF5-2B83-4AAE-9D04-0E9488AECBEE}" type="parTrans" cxnId="{5DB73681-56C2-4E3F-9BEF-968C8A74B02A}">
      <dgm:prSet/>
      <dgm:spPr/>
      <dgm:t>
        <a:bodyPr/>
        <a:lstStyle/>
        <a:p>
          <a:endParaRPr lang="en-GB"/>
        </a:p>
      </dgm:t>
    </dgm:pt>
    <dgm:pt modelId="{9A3514AC-C9FF-4C2A-A4EF-51E393D49C78}" type="sibTrans" cxnId="{5DB73681-56C2-4E3F-9BEF-968C8A74B02A}">
      <dgm:prSet/>
      <dgm:spPr/>
      <dgm:t>
        <a:bodyPr/>
        <a:lstStyle/>
        <a:p>
          <a:endParaRPr lang="en-GB"/>
        </a:p>
      </dgm:t>
    </dgm:pt>
    <dgm:pt modelId="{8EFA36E7-3729-4D59-A720-3681B7A89D39}">
      <dgm:prSet phldrT="[Text]"/>
      <dgm:spPr>
        <a:solidFill>
          <a:schemeClr val="tx2"/>
        </a:solidFill>
      </dgm:spPr>
      <dgm:t>
        <a:bodyPr/>
        <a:lstStyle/>
        <a:p>
          <a:r>
            <a:rPr lang="en-GB"/>
            <a:t>5</a:t>
          </a:r>
        </a:p>
      </dgm:t>
    </dgm:pt>
    <dgm:pt modelId="{A56FDC00-5E48-42D1-86DD-36491D9AD0B1}" type="parTrans" cxnId="{C4F90164-41B9-402F-ADFA-65CA4006D3A1}">
      <dgm:prSet/>
      <dgm:spPr/>
      <dgm:t>
        <a:bodyPr/>
        <a:lstStyle/>
        <a:p>
          <a:endParaRPr lang="en-GB"/>
        </a:p>
      </dgm:t>
    </dgm:pt>
    <dgm:pt modelId="{E13F1ED6-D9D9-46F3-A67E-F797772E3AC3}" type="sibTrans" cxnId="{C4F90164-41B9-402F-ADFA-65CA4006D3A1}">
      <dgm:prSet/>
      <dgm:spPr/>
      <dgm:t>
        <a:bodyPr/>
        <a:lstStyle/>
        <a:p>
          <a:endParaRPr lang="en-GB"/>
        </a:p>
      </dgm:t>
    </dgm:pt>
    <dgm:pt modelId="{E5C87A7A-65A4-4E9F-9F71-4DC742258059}">
      <dgm:prSet phldrT="[Text]"/>
      <dgm:spPr/>
      <dgm:t>
        <a:bodyPr/>
        <a:lstStyle/>
        <a:p>
          <a:pPr>
            <a:buNone/>
          </a:pPr>
          <a:r>
            <a:rPr lang="en-GB" b="1"/>
            <a:t>Progress review</a:t>
          </a:r>
        </a:p>
      </dgm:t>
    </dgm:pt>
    <dgm:pt modelId="{D6DCC03D-C365-4776-85F4-5B7B18D9644C}" type="parTrans" cxnId="{9C3FDE0B-8FC7-4C24-B81A-21215A674B5E}">
      <dgm:prSet/>
      <dgm:spPr/>
      <dgm:t>
        <a:bodyPr/>
        <a:lstStyle/>
        <a:p>
          <a:endParaRPr lang="en-GB"/>
        </a:p>
      </dgm:t>
    </dgm:pt>
    <dgm:pt modelId="{E642D8FF-4417-475B-B48B-6FB5A1A50CF9}" type="sibTrans" cxnId="{9C3FDE0B-8FC7-4C24-B81A-21215A674B5E}">
      <dgm:prSet/>
      <dgm:spPr/>
      <dgm:t>
        <a:bodyPr/>
        <a:lstStyle/>
        <a:p>
          <a:endParaRPr lang="en-GB"/>
        </a:p>
      </dgm:t>
    </dgm:pt>
    <dgm:pt modelId="{AFF73045-E941-4B2F-B758-1DC2B1D3030D}">
      <dgm:prSet phldrT="[Text]"/>
      <dgm:spPr/>
      <dgm:t>
        <a:bodyPr/>
        <a:lstStyle/>
        <a:p>
          <a:pPr>
            <a:buNone/>
          </a:pPr>
          <a:r>
            <a:rPr lang="en-GB" i="1"/>
            <a:t>Annually for all students – end of the year</a:t>
          </a:r>
        </a:p>
      </dgm:t>
    </dgm:pt>
    <dgm:pt modelId="{7ED0E063-C294-4568-90C2-39582144CEE1}" type="parTrans" cxnId="{939D81AC-C4BC-4724-9BF2-3A60A8E24CF2}">
      <dgm:prSet/>
      <dgm:spPr/>
      <dgm:t>
        <a:bodyPr/>
        <a:lstStyle/>
        <a:p>
          <a:endParaRPr lang="en-GB"/>
        </a:p>
      </dgm:t>
    </dgm:pt>
    <dgm:pt modelId="{FFDF1C3A-21DC-4917-9922-3627E9535EA3}" type="sibTrans" cxnId="{939D81AC-C4BC-4724-9BF2-3A60A8E24CF2}">
      <dgm:prSet/>
      <dgm:spPr/>
      <dgm:t>
        <a:bodyPr/>
        <a:lstStyle/>
        <a:p>
          <a:endParaRPr lang="en-GB"/>
        </a:p>
      </dgm:t>
    </dgm:pt>
    <dgm:pt modelId="{C1E91B77-EA17-45B0-88AA-514CB0E275F1}">
      <dgm:prSet phldrT="[Text]"/>
      <dgm:spPr>
        <a:solidFill>
          <a:schemeClr val="tx2"/>
        </a:solidFill>
      </dgm:spPr>
      <dgm:t>
        <a:bodyPr/>
        <a:lstStyle/>
        <a:p>
          <a:r>
            <a:rPr lang="en-GB"/>
            <a:t>6</a:t>
          </a:r>
        </a:p>
      </dgm:t>
    </dgm:pt>
    <dgm:pt modelId="{96FB30AE-C4DC-49C6-943E-6010D2E6094F}" type="parTrans" cxnId="{A3A6AF0A-9EC5-4E76-9140-83A31D576ED9}">
      <dgm:prSet/>
      <dgm:spPr/>
      <dgm:t>
        <a:bodyPr/>
        <a:lstStyle/>
        <a:p>
          <a:endParaRPr lang="en-GB"/>
        </a:p>
      </dgm:t>
    </dgm:pt>
    <dgm:pt modelId="{628772F3-76FB-45AF-8749-0A7EBC3D113C}" type="sibTrans" cxnId="{A3A6AF0A-9EC5-4E76-9140-83A31D576ED9}">
      <dgm:prSet/>
      <dgm:spPr/>
      <dgm:t>
        <a:bodyPr/>
        <a:lstStyle/>
        <a:p>
          <a:endParaRPr lang="en-GB"/>
        </a:p>
      </dgm:t>
    </dgm:pt>
    <dgm:pt modelId="{01FA7702-41C9-4C5B-A3A7-3E5B040B6090}">
      <dgm:prSet phldrT="[Text]"/>
      <dgm:spPr/>
      <dgm:t>
        <a:bodyPr/>
        <a:lstStyle/>
        <a:p>
          <a:pPr>
            <a:buNone/>
          </a:pPr>
          <a:r>
            <a:rPr lang="en-GB" b="1"/>
            <a:t>Notice to submit</a:t>
          </a:r>
        </a:p>
      </dgm:t>
    </dgm:pt>
    <dgm:pt modelId="{6D3BAA0F-A57F-401F-A5EB-524141CB803E}" type="parTrans" cxnId="{EA5C42F0-A833-43F7-ABB4-E644438B5564}">
      <dgm:prSet/>
      <dgm:spPr/>
      <dgm:t>
        <a:bodyPr/>
        <a:lstStyle/>
        <a:p>
          <a:endParaRPr lang="en-GB"/>
        </a:p>
      </dgm:t>
    </dgm:pt>
    <dgm:pt modelId="{2A789A02-DDEB-4384-BED9-96E13BE9D495}" type="sibTrans" cxnId="{EA5C42F0-A833-43F7-ABB4-E644438B5564}">
      <dgm:prSet/>
      <dgm:spPr/>
      <dgm:t>
        <a:bodyPr/>
        <a:lstStyle/>
        <a:p>
          <a:endParaRPr lang="en-GB"/>
        </a:p>
      </dgm:t>
    </dgm:pt>
    <dgm:pt modelId="{6CBB0713-4C7D-47A3-AB0D-175E714649D5}">
      <dgm:prSet phldrT="[Text]"/>
      <dgm:spPr/>
      <dgm:t>
        <a:bodyPr/>
        <a:lstStyle/>
        <a:p>
          <a:pPr>
            <a:buNone/>
          </a:pPr>
          <a:r>
            <a:rPr lang="en-GB" i="1"/>
            <a:t>3 months before thesis submission</a:t>
          </a:r>
        </a:p>
      </dgm:t>
    </dgm:pt>
    <dgm:pt modelId="{FAC9C4D6-249E-4F80-AF53-A681AA203304}" type="parTrans" cxnId="{67E70A7D-4DDB-4A73-9FF1-2DFA196BE41F}">
      <dgm:prSet/>
      <dgm:spPr/>
      <dgm:t>
        <a:bodyPr/>
        <a:lstStyle/>
        <a:p>
          <a:endParaRPr lang="en-GB"/>
        </a:p>
      </dgm:t>
    </dgm:pt>
    <dgm:pt modelId="{54AC2DCB-CDFE-4244-B377-EEA73BFC86D9}" type="sibTrans" cxnId="{67E70A7D-4DDB-4A73-9FF1-2DFA196BE41F}">
      <dgm:prSet/>
      <dgm:spPr/>
      <dgm:t>
        <a:bodyPr/>
        <a:lstStyle/>
        <a:p>
          <a:endParaRPr lang="en-GB"/>
        </a:p>
      </dgm:t>
    </dgm:pt>
    <dgm:pt modelId="{51599C88-D4C2-4D0C-B57C-5A43A6DEDA3D}">
      <dgm:prSet phldrT="[Text]"/>
      <dgm:spPr/>
      <dgm:t>
        <a:bodyPr/>
        <a:lstStyle/>
        <a:p>
          <a:pPr>
            <a:buNone/>
          </a:pPr>
          <a:r>
            <a:rPr lang="en-GB" i="1"/>
            <a:t>Annually for all students – start of the year</a:t>
          </a:r>
        </a:p>
      </dgm:t>
    </dgm:pt>
    <dgm:pt modelId="{720D5A0C-A611-4601-86B8-09D1CDA49571}" type="parTrans" cxnId="{DEFFA388-F5B4-4656-8110-BC5E1D8D40A5}">
      <dgm:prSet/>
      <dgm:spPr/>
    </dgm:pt>
    <dgm:pt modelId="{53E3B0A3-9ECB-42F0-9D75-FC189558386E}" type="sibTrans" cxnId="{DEFFA388-F5B4-4656-8110-BC5E1D8D40A5}">
      <dgm:prSet/>
      <dgm:spPr/>
    </dgm:pt>
    <dgm:pt modelId="{75C09ECD-B239-4AA8-9CE8-3C9D4AD6DCFB}" type="pres">
      <dgm:prSet presAssocID="{913D8846-7881-49F9-B573-A7A4579BC81E}" presName="linearFlow" presStyleCnt="0">
        <dgm:presLayoutVars>
          <dgm:dir/>
          <dgm:animLvl val="lvl"/>
          <dgm:resizeHandles val="exact"/>
        </dgm:presLayoutVars>
      </dgm:prSet>
      <dgm:spPr/>
    </dgm:pt>
    <dgm:pt modelId="{EEA5FF2E-20EF-4C83-BF00-523C653A9C93}" type="pres">
      <dgm:prSet presAssocID="{B9D0554E-2AA3-4015-8F0B-EA20C8012564}" presName="composite" presStyleCnt="0"/>
      <dgm:spPr/>
    </dgm:pt>
    <dgm:pt modelId="{A586081D-D1D9-4B92-8C84-A3C2D49C2953}" type="pres">
      <dgm:prSet presAssocID="{B9D0554E-2AA3-4015-8F0B-EA20C8012564}" presName="parentText" presStyleLbl="alignNode1" presStyleIdx="0" presStyleCnt="3">
        <dgm:presLayoutVars>
          <dgm:chMax val="1"/>
          <dgm:bulletEnabled val="1"/>
        </dgm:presLayoutVars>
      </dgm:prSet>
      <dgm:spPr/>
    </dgm:pt>
    <dgm:pt modelId="{EAC7E15E-45C8-43FE-B499-A9A45333E2A4}" type="pres">
      <dgm:prSet presAssocID="{B9D0554E-2AA3-4015-8F0B-EA20C8012564}" presName="descendantText" presStyleLbl="alignAcc1" presStyleIdx="0" presStyleCnt="3">
        <dgm:presLayoutVars>
          <dgm:bulletEnabled val="1"/>
        </dgm:presLayoutVars>
      </dgm:prSet>
      <dgm:spPr/>
    </dgm:pt>
    <dgm:pt modelId="{6228AC3B-62FE-4251-A129-81191E6978A0}" type="pres">
      <dgm:prSet presAssocID="{0E034CB8-589A-435E-8EDE-DE091A2F5CA0}" presName="sp" presStyleCnt="0"/>
      <dgm:spPr/>
    </dgm:pt>
    <dgm:pt modelId="{C4D86D0A-2E77-4534-833D-3870AFB2E9FB}" type="pres">
      <dgm:prSet presAssocID="{8EFA36E7-3729-4D59-A720-3681B7A89D39}" presName="composite" presStyleCnt="0"/>
      <dgm:spPr/>
    </dgm:pt>
    <dgm:pt modelId="{F3E0A9FD-B5D6-4FAB-B516-14D9B4D3E9AF}" type="pres">
      <dgm:prSet presAssocID="{8EFA36E7-3729-4D59-A720-3681B7A89D39}" presName="parentText" presStyleLbl="alignNode1" presStyleIdx="1" presStyleCnt="3">
        <dgm:presLayoutVars>
          <dgm:chMax val="1"/>
          <dgm:bulletEnabled val="1"/>
        </dgm:presLayoutVars>
      </dgm:prSet>
      <dgm:spPr/>
    </dgm:pt>
    <dgm:pt modelId="{9FB219EA-AE9A-4CC6-97EC-DAC51655E275}" type="pres">
      <dgm:prSet presAssocID="{8EFA36E7-3729-4D59-A720-3681B7A89D39}" presName="descendantText" presStyleLbl="alignAcc1" presStyleIdx="1" presStyleCnt="3">
        <dgm:presLayoutVars>
          <dgm:bulletEnabled val="1"/>
        </dgm:presLayoutVars>
      </dgm:prSet>
      <dgm:spPr/>
    </dgm:pt>
    <dgm:pt modelId="{9F1C1633-E15C-481F-86A0-8D01AA935CAF}" type="pres">
      <dgm:prSet presAssocID="{E13F1ED6-D9D9-46F3-A67E-F797772E3AC3}" presName="sp" presStyleCnt="0"/>
      <dgm:spPr/>
    </dgm:pt>
    <dgm:pt modelId="{AE1A0CE8-D3BC-4B37-BD17-F4E1B62EFA23}" type="pres">
      <dgm:prSet presAssocID="{C1E91B77-EA17-45B0-88AA-514CB0E275F1}" presName="composite" presStyleCnt="0"/>
      <dgm:spPr/>
    </dgm:pt>
    <dgm:pt modelId="{FC7A97D5-8255-4F6C-9C5A-4C11A7FAEB71}" type="pres">
      <dgm:prSet presAssocID="{C1E91B77-EA17-45B0-88AA-514CB0E275F1}" presName="parentText" presStyleLbl="alignNode1" presStyleIdx="2" presStyleCnt="3">
        <dgm:presLayoutVars>
          <dgm:chMax val="1"/>
          <dgm:bulletEnabled val="1"/>
        </dgm:presLayoutVars>
      </dgm:prSet>
      <dgm:spPr/>
    </dgm:pt>
    <dgm:pt modelId="{A66E7403-8B21-4FCA-8941-CEBF64283556}" type="pres">
      <dgm:prSet presAssocID="{C1E91B77-EA17-45B0-88AA-514CB0E275F1}" presName="descendantText" presStyleLbl="alignAcc1" presStyleIdx="2" presStyleCnt="3">
        <dgm:presLayoutVars>
          <dgm:bulletEnabled val="1"/>
        </dgm:presLayoutVars>
      </dgm:prSet>
      <dgm:spPr/>
    </dgm:pt>
  </dgm:ptLst>
  <dgm:cxnLst>
    <dgm:cxn modelId="{A3A6AF0A-9EC5-4E76-9140-83A31D576ED9}" srcId="{913D8846-7881-49F9-B573-A7A4579BC81E}" destId="{C1E91B77-EA17-45B0-88AA-514CB0E275F1}" srcOrd="2" destOrd="0" parTransId="{96FB30AE-C4DC-49C6-943E-6010D2E6094F}" sibTransId="{628772F3-76FB-45AF-8749-0A7EBC3D113C}"/>
    <dgm:cxn modelId="{9C3FDE0B-8FC7-4C24-B81A-21215A674B5E}" srcId="{8EFA36E7-3729-4D59-A720-3681B7A89D39}" destId="{E5C87A7A-65A4-4E9F-9F71-4DC742258059}" srcOrd="0" destOrd="0" parTransId="{D6DCC03D-C365-4776-85F4-5B7B18D9644C}" sibTransId="{E642D8FF-4417-475B-B48B-6FB5A1A50CF9}"/>
    <dgm:cxn modelId="{4E8FC51C-5640-4596-91B4-CB7003F7ECA4}" type="presOf" srcId="{C1E91B77-EA17-45B0-88AA-514CB0E275F1}" destId="{FC7A97D5-8255-4F6C-9C5A-4C11A7FAEB71}" srcOrd="0" destOrd="0" presId="urn:microsoft.com/office/officeart/2005/8/layout/chevron2"/>
    <dgm:cxn modelId="{EAE9FE2C-A20C-4FD5-B962-86378F24566D}" type="presOf" srcId="{913D8846-7881-49F9-B573-A7A4579BC81E}" destId="{75C09ECD-B239-4AA8-9CE8-3C9D4AD6DCFB}" srcOrd="0" destOrd="0" presId="urn:microsoft.com/office/officeart/2005/8/layout/chevron2"/>
    <dgm:cxn modelId="{C4F90164-41B9-402F-ADFA-65CA4006D3A1}" srcId="{913D8846-7881-49F9-B573-A7A4579BC81E}" destId="{8EFA36E7-3729-4D59-A720-3681B7A89D39}" srcOrd="1" destOrd="0" parTransId="{A56FDC00-5E48-42D1-86DD-36491D9AD0B1}" sibTransId="{E13F1ED6-D9D9-46F3-A67E-F797772E3AC3}"/>
    <dgm:cxn modelId="{F395D348-B84C-4CDC-A7DA-DD5F3439BB55}" type="presOf" srcId="{AFF73045-E941-4B2F-B758-1DC2B1D3030D}" destId="{9FB219EA-AE9A-4CC6-97EC-DAC51655E275}" srcOrd="0" destOrd="1" presId="urn:microsoft.com/office/officeart/2005/8/layout/chevron2"/>
    <dgm:cxn modelId="{B6757D5A-83DC-4C82-9A5F-3C3FDE5619E8}" type="presOf" srcId="{51599C88-D4C2-4D0C-B57C-5A43A6DEDA3D}" destId="{EAC7E15E-45C8-43FE-B499-A9A45333E2A4}" srcOrd="0" destOrd="1" presId="urn:microsoft.com/office/officeart/2005/8/layout/chevron2"/>
    <dgm:cxn modelId="{67E70A7D-4DDB-4A73-9FF1-2DFA196BE41F}" srcId="{C1E91B77-EA17-45B0-88AA-514CB0E275F1}" destId="{6CBB0713-4C7D-47A3-AB0D-175E714649D5}" srcOrd="1" destOrd="0" parTransId="{FAC9C4D6-249E-4F80-AF53-A681AA203304}" sibTransId="{54AC2DCB-CDFE-4244-B377-EEA73BFC86D9}"/>
    <dgm:cxn modelId="{5DB73681-56C2-4E3F-9BEF-968C8A74B02A}" srcId="{B9D0554E-2AA3-4015-8F0B-EA20C8012564}" destId="{68ACE1DF-2063-4522-A21D-D10BDDB0B0CB}" srcOrd="0" destOrd="0" parTransId="{ADFBCAF5-2B83-4AAE-9D04-0E9488AECBEE}" sibTransId="{9A3514AC-C9FF-4C2A-A4EF-51E393D49C78}"/>
    <dgm:cxn modelId="{8F9F6788-F326-4D29-88DC-5407F9B4DEBF}" type="presOf" srcId="{B9D0554E-2AA3-4015-8F0B-EA20C8012564}" destId="{A586081D-D1D9-4B92-8C84-A3C2D49C2953}" srcOrd="0" destOrd="0" presId="urn:microsoft.com/office/officeart/2005/8/layout/chevron2"/>
    <dgm:cxn modelId="{DEFFA388-F5B4-4656-8110-BC5E1D8D40A5}" srcId="{B9D0554E-2AA3-4015-8F0B-EA20C8012564}" destId="{51599C88-D4C2-4D0C-B57C-5A43A6DEDA3D}" srcOrd="1" destOrd="0" parTransId="{720D5A0C-A611-4601-86B8-09D1CDA49571}" sibTransId="{53E3B0A3-9ECB-42F0-9D75-FC189558386E}"/>
    <dgm:cxn modelId="{02F7D39A-372E-4C69-8255-AB2476C2B6B5}" srcId="{913D8846-7881-49F9-B573-A7A4579BC81E}" destId="{B9D0554E-2AA3-4015-8F0B-EA20C8012564}" srcOrd="0" destOrd="0" parTransId="{D2E0BCDC-BE77-4E56-980B-40057E752353}" sibTransId="{0E034CB8-589A-435E-8EDE-DE091A2F5CA0}"/>
    <dgm:cxn modelId="{939D81AC-C4BC-4724-9BF2-3A60A8E24CF2}" srcId="{8EFA36E7-3729-4D59-A720-3681B7A89D39}" destId="{AFF73045-E941-4B2F-B758-1DC2B1D3030D}" srcOrd="1" destOrd="0" parTransId="{7ED0E063-C294-4568-90C2-39582144CEE1}" sibTransId="{FFDF1C3A-21DC-4917-9922-3627E9535EA3}"/>
    <dgm:cxn modelId="{B3460EB2-72E9-4AA8-9984-D9AFE1A1A6B8}" type="presOf" srcId="{68ACE1DF-2063-4522-A21D-D10BDDB0B0CB}" destId="{EAC7E15E-45C8-43FE-B499-A9A45333E2A4}" srcOrd="0" destOrd="0" presId="urn:microsoft.com/office/officeart/2005/8/layout/chevron2"/>
    <dgm:cxn modelId="{428B1DC1-2A4D-4C20-90B0-78A1AE6C74CE}" type="presOf" srcId="{8EFA36E7-3729-4D59-A720-3681B7A89D39}" destId="{F3E0A9FD-B5D6-4FAB-B516-14D9B4D3E9AF}" srcOrd="0" destOrd="0" presId="urn:microsoft.com/office/officeart/2005/8/layout/chevron2"/>
    <dgm:cxn modelId="{84605CD4-7F11-4AE5-A3E1-14B1E27CA300}" type="presOf" srcId="{E5C87A7A-65A4-4E9F-9F71-4DC742258059}" destId="{9FB219EA-AE9A-4CC6-97EC-DAC51655E275}" srcOrd="0" destOrd="0" presId="urn:microsoft.com/office/officeart/2005/8/layout/chevron2"/>
    <dgm:cxn modelId="{4E9888E5-AFE8-420E-8B5B-F15ED1880494}" type="presOf" srcId="{01FA7702-41C9-4C5B-A3A7-3E5B040B6090}" destId="{A66E7403-8B21-4FCA-8941-CEBF64283556}" srcOrd="0" destOrd="0" presId="urn:microsoft.com/office/officeart/2005/8/layout/chevron2"/>
    <dgm:cxn modelId="{35BD17EC-8956-4028-B6AB-A7EA5500AB91}" type="presOf" srcId="{6CBB0713-4C7D-47A3-AB0D-175E714649D5}" destId="{A66E7403-8B21-4FCA-8941-CEBF64283556}" srcOrd="0" destOrd="1" presId="urn:microsoft.com/office/officeart/2005/8/layout/chevron2"/>
    <dgm:cxn modelId="{EA5C42F0-A833-43F7-ABB4-E644438B5564}" srcId="{C1E91B77-EA17-45B0-88AA-514CB0E275F1}" destId="{01FA7702-41C9-4C5B-A3A7-3E5B040B6090}" srcOrd="0" destOrd="0" parTransId="{6D3BAA0F-A57F-401F-A5EB-524141CB803E}" sibTransId="{2A789A02-DDEB-4384-BED9-96E13BE9D495}"/>
    <dgm:cxn modelId="{9E29B106-99BA-4890-9F22-4E996DD5A3AC}" type="presParOf" srcId="{75C09ECD-B239-4AA8-9CE8-3C9D4AD6DCFB}" destId="{EEA5FF2E-20EF-4C83-BF00-523C653A9C93}" srcOrd="0" destOrd="0" presId="urn:microsoft.com/office/officeart/2005/8/layout/chevron2"/>
    <dgm:cxn modelId="{CB4128C1-49F0-4301-A4D0-B388BC7A1A7C}" type="presParOf" srcId="{EEA5FF2E-20EF-4C83-BF00-523C653A9C93}" destId="{A586081D-D1D9-4B92-8C84-A3C2D49C2953}" srcOrd="0" destOrd="0" presId="urn:microsoft.com/office/officeart/2005/8/layout/chevron2"/>
    <dgm:cxn modelId="{3E27C5FD-B7F0-447C-85B4-ABD669B541B5}" type="presParOf" srcId="{EEA5FF2E-20EF-4C83-BF00-523C653A9C93}" destId="{EAC7E15E-45C8-43FE-B499-A9A45333E2A4}" srcOrd="1" destOrd="0" presId="urn:microsoft.com/office/officeart/2005/8/layout/chevron2"/>
    <dgm:cxn modelId="{18B76889-0BE8-4503-B77A-D915E3D5DAE1}" type="presParOf" srcId="{75C09ECD-B239-4AA8-9CE8-3C9D4AD6DCFB}" destId="{6228AC3B-62FE-4251-A129-81191E6978A0}" srcOrd="1" destOrd="0" presId="urn:microsoft.com/office/officeart/2005/8/layout/chevron2"/>
    <dgm:cxn modelId="{7FD1C4FC-3F16-44D8-ACC0-CC7A455B2912}" type="presParOf" srcId="{75C09ECD-B239-4AA8-9CE8-3C9D4AD6DCFB}" destId="{C4D86D0A-2E77-4534-833D-3870AFB2E9FB}" srcOrd="2" destOrd="0" presId="urn:microsoft.com/office/officeart/2005/8/layout/chevron2"/>
    <dgm:cxn modelId="{7ED83302-564E-4DF2-B962-04FA37AAEDEE}" type="presParOf" srcId="{C4D86D0A-2E77-4534-833D-3870AFB2E9FB}" destId="{F3E0A9FD-B5D6-4FAB-B516-14D9B4D3E9AF}" srcOrd="0" destOrd="0" presId="urn:microsoft.com/office/officeart/2005/8/layout/chevron2"/>
    <dgm:cxn modelId="{F6DAB9F7-1735-49E4-BC11-5A9729C648D7}" type="presParOf" srcId="{C4D86D0A-2E77-4534-833D-3870AFB2E9FB}" destId="{9FB219EA-AE9A-4CC6-97EC-DAC51655E275}" srcOrd="1" destOrd="0" presId="urn:microsoft.com/office/officeart/2005/8/layout/chevron2"/>
    <dgm:cxn modelId="{12152115-84CE-4E67-90D2-DFA73C8475C7}" type="presParOf" srcId="{75C09ECD-B239-4AA8-9CE8-3C9D4AD6DCFB}" destId="{9F1C1633-E15C-481F-86A0-8D01AA935CAF}" srcOrd="3" destOrd="0" presId="urn:microsoft.com/office/officeart/2005/8/layout/chevron2"/>
    <dgm:cxn modelId="{80E6F65D-ED57-4F2D-87A1-E9E2AAA91B0C}" type="presParOf" srcId="{75C09ECD-B239-4AA8-9CE8-3C9D4AD6DCFB}" destId="{AE1A0CE8-D3BC-4B37-BD17-F4E1B62EFA23}" srcOrd="4" destOrd="0" presId="urn:microsoft.com/office/officeart/2005/8/layout/chevron2"/>
    <dgm:cxn modelId="{813B2770-FAE1-4C2D-80AC-DE4D79BD6A54}" type="presParOf" srcId="{AE1A0CE8-D3BC-4B37-BD17-F4E1B62EFA23}" destId="{FC7A97D5-8255-4F6C-9C5A-4C11A7FAEB71}" srcOrd="0" destOrd="0" presId="urn:microsoft.com/office/officeart/2005/8/layout/chevron2"/>
    <dgm:cxn modelId="{7D57F172-491A-47F9-A445-BE880D61999E}" type="presParOf" srcId="{AE1A0CE8-D3BC-4B37-BD17-F4E1B62EFA23}" destId="{A66E7403-8B21-4FCA-8941-CEBF64283556}"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913D8846-7881-49F9-B573-A7A4579BC81E}" type="doc">
      <dgm:prSet loTypeId="urn:microsoft.com/office/officeart/2005/8/layout/chevron2" loCatId="process" qsTypeId="urn:microsoft.com/office/officeart/2005/8/quickstyle/simple1#3" qsCatId="simple" csTypeId="urn:microsoft.com/office/officeart/2005/8/colors/accent1_2#3" csCatId="accent1" phldr="1"/>
      <dgm:spPr/>
      <dgm:t>
        <a:bodyPr/>
        <a:lstStyle/>
        <a:p>
          <a:endParaRPr lang="en-GB"/>
        </a:p>
      </dgm:t>
    </dgm:pt>
    <dgm:pt modelId="{B9D0554E-2AA3-4015-8F0B-EA20C8012564}">
      <dgm:prSet phldrT="[Text]"/>
      <dgm:spPr>
        <a:solidFill>
          <a:schemeClr val="tx2"/>
        </a:solidFill>
      </dgm:spPr>
      <dgm:t>
        <a:bodyPr/>
        <a:lstStyle/>
        <a:p>
          <a:r>
            <a:rPr lang="en-GB"/>
            <a:t>4</a:t>
          </a:r>
        </a:p>
      </dgm:t>
    </dgm:pt>
    <dgm:pt modelId="{D2E0BCDC-BE77-4E56-980B-40057E752353}" type="parTrans" cxnId="{02F7D39A-372E-4C69-8255-AB2476C2B6B5}">
      <dgm:prSet/>
      <dgm:spPr/>
      <dgm:t>
        <a:bodyPr/>
        <a:lstStyle/>
        <a:p>
          <a:endParaRPr lang="en-GB"/>
        </a:p>
      </dgm:t>
    </dgm:pt>
    <dgm:pt modelId="{0E034CB8-589A-435E-8EDE-DE091A2F5CA0}" type="sibTrans" cxnId="{02F7D39A-372E-4C69-8255-AB2476C2B6B5}">
      <dgm:prSet/>
      <dgm:spPr/>
      <dgm:t>
        <a:bodyPr/>
        <a:lstStyle/>
        <a:p>
          <a:endParaRPr lang="en-GB"/>
        </a:p>
      </dgm:t>
    </dgm:pt>
    <dgm:pt modelId="{68ACE1DF-2063-4522-A21D-D10BDDB0B0CB}">
      <dgm:prSet phldrT="[Text]"/>
      <dgm:spPr/>
      <dgm:t>
        <a:bodyPr/>
        <a:lstStyle/>
        <a:p>
          <a:pPr>
            <a:buNone/>
          </a:pPr>
          <a:r>
            <a:rPr lang="en-GB" b="1"/>
            <a:t>Thesis submission</a:t>
          </a:r>
        </a:p>
      </dgm:t>
    </dgm:pt>
    <dgm:pt modelId="{ADFBCAF5-2B83-4AAE-9D04-0E9488AECBEE}" type="parTrans" cxnId="{5DB73681-56C2-4E3F-9BEF-968C8A74B02A}">
      <dgm:prSet/>
      <dgm:spPr/>
      <dgm:t>
        <a:bodyPr/>
        <a:lstStyle/>
        <a:p>
          <a:endParaRPr lang="en-GB"/>
        </a:p>
      </dgm:t>
    </dgm:pt>
    <dgm:pt modelId="{9A3514AC-C9FF-4C2A-A4EF-51E393D49C78}" type="sibTrans" cxnId="{5DB73681-56C2-4E3F-9BEF-968C8A74B02A}">
      <dgm:prSet/>
      <dgm:spPr/>
      <dgm:t>
        <a:bodyPr/>
        <a:lstStyle/>
        <a:p>
          <a:endParaRPr lang="en-GB"/>
        </a:p>
      </dgm:t>
    </dgm:pt>
    <dgm:pt modelId="{8EFA36E7-3729-4D59-A720-3681B7A89D39}">
      <dgm:prSet phldrT="[Text]"/>
      <dgm:spPr>
        <a:solidFill>
          <a:schemeClr val="tx2"/>
        </a:solidFill>
      </dgm:spPr>
      <dgm:t>
        <a:bodyPr/>
        <a:lstStyle/>
        <a:p>
          <a:r>
            <a:rPr lang="en-GB"/>
            <a:t>5</a:t>
          </a:r>
        </a:p>
      </dgm:t>
    </dgm:pt>
    <dgm:pt modelId="{A56FDC00-5E48-42D1-86DD-36491D9AD0B1}" type="parTrans" cxnId="{C4F90164-41B9-402F-ADFA-65CA4006D3A1}">
      <dgm:prSet/>
      <dgm:spPr/>
      <dgm:t>
        <a:bodyPr/>
        <a:lstStyle/>
        <a:p>
          <a:endParaRPr lang="en-GB"/>
        </a:p>
      </dgm:t>
    </dgm:pt>
    <dgm:pt modelId="{E13F1ED6-D9D9-46F3-A67E-F797772E3AC3}" type="sibTrans" cxnId="{C4F90164-41B9-402F-ADFA-65CA4006D3A1}">
      <dgm:prSet/>
      <dgm:spPr/>
      <dgm:t>
        <a:bodyPr/>
        <a:lstStyle/>
        <a:p>
          <a:endParaRPr lang="en-GB"/>
        </a:p>
      </dgm:t>
    </dgm:pt>
    <dgm:pt modelId="{E5C87A7A-65A4-4E9F-9F71-4DC742258059}">
      <dgm:prSet phldrT="[Text]"/>
      <dgm:spPr/>
      <dgm:t>
        <a:bodyPr/>
        <a:lstStyle/>
        <a:p>
          <a:pPr>
            <a:buNone/>
          </a:pPr>
          <a:r>
            <a:rPr lang="en-GB" b="1"/>
            <a:t>Viva voce examination</a:t>
          </a:r>
        </a:p>
      </dgm:t>
    </dgm:pt>
    <dgm:pt modelId="{D6DCC03D-C365-4776-85F4-5B7B18D9644C}" type="parTrans" cxnId="{9C3FDE0B-8FC7-4C24-B81A-21215A674B5E}">
      <dgm:prSet/>
      <dgm:spPr/>
      <dgm:t>
        <a:bodyPr/>
        <a:lstStyle/>
        <a:p>
          <a:endParaRPr lang="en-GB"/>
        </a:p>
      </dgm:t>
    </dgm:pt>
    <dgm:pt modelId="{E642D8FF-4417-475B-B48B-6FB5A1A50CF9}" type="sibTrans" cxnId="{9C3FDE0B-8FC7-4C24-B81A-21215A674B5E}">
      <dgm:prSet/>
      <dgm:spPr/>
      <dgm:t>
        <a:bodyPr/>
        <a:lstStyle/>
        <a:p>
          <a:endParaRPr lang="en-GB"/>
        </a:p>
      </dgm:t>
    </dgm:pt>
    <dgm:pt modelId="{AFF73045-E941-4B2F-B758-1DC2B1D3030D}">
      <dgm:prSet phldrT="[Text]"/>
      <dgm:spPr/>
      <dgm:t>
        <a:bodyPr/>
        <a:lstStyle/>
        <a:p>
          <a:pPr>
            <a:buNone/>
          </a:pPr>
          <a:r>
            <a:rPr lang="en-GB" i="1"/>
            <a:t>Various possible outcomes</a:t>
          </a:r>
        </a:p>
      </dgm:t>
    </dgm:pt>
    <dgm:pt modelId="{7ED0E063-C294-4568-90C2-39582144CEE1}" type="parTrans" cxnId="{939D81AC-C4BC-4724-9BF2-3A60A8E24CF2}">
      <dgm:prSet/>
      <dgm:spPr/>
      <dgm:t>
        <a:bodyPr/>
        <a:lstStyle/>
        <a:p>
          <a:endParaRPr lang="en-GB"/>
        </a:p>
      </dgm:t>
    </dgm:pt>
    <dgm:pt modelId="{FFDF1C3A-21DC-4917-9922-3627E9535EA3}" type="sibTrans" cxnId="{939D81AC-C4BC-4724-9BF2-3A60A8E24CF2}">
      <dgm:prSet/>
      <dgm:spPr/>
      <dgm:t>
        <a:bodyPr/>
        <a:lstStyle/>
        <a:p>
          <a:endParaRPr lang="en-GB"/>
        </a:p>
      </dgm:t>
    </dgm:pt>
    <dgm:pt modelId="{C1E91B77-EA17-45B0-88AA-514CB0E275F1}">
      <dgm:prSet phldrT="[Text]"/>
      <dgm:spPr>
        <a:solidFill>
          <a:schemeClr val="tx2"/>
        </a:solidFill>
      </dgm:spPr>
      <dgm:t>
        <a:bodyPr/>
        <a:lstStyle/>
        <a:p>
          <a:r>
            <a:rPr lang="en-GB"/>
            <a:t>6</a:t>
          </a:r>
        </a:p>
      </dgm:t>
    </dgm:pt>
    <dgm:pt modelId="{96FB30AE-C4DC-49C6-943E-6010D2E6094F}" type="parTrans" cxnId="{A3A6AF0A-9EC5-4E76-9140-83A31D576ED9}">
      <dgm:prSet/>
      <dgm:spPr/>
      <dgm:t>
        <a:bodyPr/>
        <a:lstStyle/>
        <a:p>
          <a:endParaRPr lang="en-GB"/>
        </a:p>
      </dgm:t>
    </dgm:pt>
    <dgm:pt modelId="{628772F3-76FB-45AF-8749-0A7EBC3D113C}" type="sibTrans" cxnId="{A3A6AF0A-9EC5-4E76-9140-83A31D576ED9}">
      <dgm:prSet/>
      <dgm:spPr/>
      <dgm:t>
        <a:bodyPr/>
        <a:lstStyle/>
        <a:p>
          <a:endParaRPr lang="en-GB"/>
        </a:p>
      </dgm:t>
    </dgm:pt>
    <dgm:pt modelId="{01FA7702-41C9-4C5B-A3A7-3E5B040B6090}">
      <dgm:prSet phldrT="[Text]"/>
      <dgm:spPr/>
      <dgm:t>
        <a:bodyPr/>
        <a:lstStyle/>
        <a:p>
          <a:pPr>
            <a:buNone/>
          </a:pPr>
          <a:r>
            <a:rPr lang="en-GB" b="1"/>
            <a:t>Amendments or re-submission (if required)</a:t>
          </a:r>
        </a:p>
      </dgm:t>
    </dgm:pt>
    <dgm:pt modelId="{6D3BAA0F-A57F-401F-A5EB-524141CB803E}" type="parTrans" cxnId="{EA5C42F0-A833-43F7-ABB4-E644438B5564}">
      <dgm:prSet/>
      <dgm:spPr/>
      <dgm:t>
        <a:bodyPr/>
        <a:lstStyle/>
        <a:p>
          <a:endParaRPr lang="en-GB"/>
        </a:p>
      </dgm:t>
    </dgm:pt>
    <dgm:pt modelId="{2A789A02-DDEB-4384-BED9-96E13BE9D495}" type="sibTrans" cxnId="{EA5C42F0-A833-43F7-ABB4-E644438B5564}">
      <dgm:prSet/>
      <dgm:spPr/>
      <dgm:t>
        <a:bodyPr/>
        <a:lstStyle/>
        <a:p>
          <a:endParaRPr lang="en-GB"/>
        </a:p>
      </dgm:t>
    </dgm:pt>
    <dgm:pt modelId="{6CBB0713-4C7D-47A3-AB0D-175E714649D5}">
      <dgm:prSet phldrT="[Text]"/>
      <dgm:spPr/>
      <dgm:t>
        <a:bodyPr/>
        <a:lstStyle/>
        <a:p>
          <a:pPr>
            <a:buNone/>
          </a:pPr>
          <a:r>
            <a:rPr lang="en-GB" i="1"/>
            <a:t>Timeline depends on type of corrections</a:t>
          </a:r>
        </a:p>
      </dgm:t>
    </dgm:pt>
    <dgm:pt modelId="{FAC9C4D6-249E-4F80-AF53-A681AA203304}" type="parTrans" cxnId="{67E70A7D-4DDB-4A73-9FF1-2DFA196BE41F}">
      <dgm:prSet/>
      <dgm:spPr/>
      <dgm:t>
        <a:bodyPr/>
        <a:lstStyle/>
        <a:p>
          <a:endParaRPr lang="en-GB"/>
        </a:p>
      </dgm:t>
    </dgm:pt>
    <dgm:pt modelId="{54AC2DCB-CDFE-4244-B377-EEA73BFC86D9}" type="sibTrans" cxnId="{67E70A7D-4DDB-4A73-9FF1-2DFA196BE41F}">
      <dgm:prSet/>
      <dgm:spPr/>
      <dgm:t>
        <a:bodyPr/>
        <a:lstStyle/>
        <a:p>
          <a:endParaRPr lang="en-GB"/>
        </a:p>
      </dgm:t>
    </dgm:pt>
    <dgm:pt modelId="{51599C88-D4C2-4D0C-B57C-5A43A6DEDA3D}">
      <dgm:prSet phldrT="[Text]"/>
      <dgm:spPr/>
      <dgm:t>
        <a:bodyPr/>
        <a:lstStyle/>
        <a:p>
          <a:pPr>
            <a:buNone/>
          </a:pPr>
          <a:r>
            <a:rPr lang="en-GB" i="1"/>
            <a:t>You must be registered to submit your thesis</a:t>
          </a:r>
        </a:p>
      </dgm:t>
    </dgm:pt>
    <dgm:pt modelId="{720D5A0C-A611-4601-86B8-09D1CDA49571}" type="parTrans" cxnId="{DEFFA388-F5B4-4656-8110-BC5E1D8D40A5}">
      <dgm:prSet/>
      <dgm:spPr/>
    </dgm:pt>
    <dgm:pt modelId="{53E3B0A3-9ECB-42F0-9D75-FC189558386E}" type="sibTrans" cxnId="{DEFFA388-F5B4-4656-8110-BC5E1D8D40A5}">
      <dgm:prSet/>
      <dgm:spPr/>
    </dgm:pt>
    <dgm:pt modelId="{75C09ECD-B239-4AA8-9CE8-3C9D4AD6DCFB}" type="pres">
      <dgm:prSet presAssocID="{913D8846-7881-49F9-B573-A7A4579BC81E}" presName="linearFlow" presStyleCnt="0">
        <dgm:presLayoutVars>
          <dgm:dir/>
          <dgm:animLvl val="lvl"/>
          <dgm:resizeHandles val="exact"/>
        </dgm:presLayoutVars>
      </dgm:prSet>
      <dgm:spPr/>
    </dgm:pt>
    <dgm:pt modelId="{EEA5FF2E-20EF-4C83-BF00-523C653A9C93}" type="pres">
      <dgm:prSet presAssocID="{B9D0554E-2AA3-4015-8F0B-EA20C8012564}" presName="composite" presStyleCnt="0"/>
      <dgm:spPr/>
    </dgm:pt>
    <dgm:pt modelId="{A586081D-D1D9-4B92-8C84-A3C2D49C2953}" type="pres">
      <dgm:prSet presAssocID="{B9D0554E-2AA3-4015-8F0B-EA20C8012564}" presName="parentText" presStyleLbl="alignNode1" presStyleIdx="0" presStyleCnt="3">
        <dgm:presLayoutVars>
          <dgm:chMax val="1"/>
          <dgm:bulletEnabled val="1"/>
        </dgm:presLayoutVars>
      </dgm:prSet>
      <dgm:spPr/>
    </dgm:pt>
    <dgm:pt modelId="{EAC7E15E-45C8-43FE-B499-A9A45333E2A4}" type="pres">
      <dgm:prSet presAssocID="{B9D0554E-2AA3-4015-8F0B-EA20C8012564}" presName="descendantText" presStyleLbl="alignAcc1" presStyleIdx="0" presStyleCnt="3">
        <dgm:presLayoutVars>
          <dgm:bulletEnabled val="1"/>
        </dgm:presLayoutVars>
      </dgm:prSet>
      <dgm:spPr/>
    </dgm:pt>
    <dgm:pt modelId="{6228AC3B-62FE-4251-A129-81191E6978A0}" type="pres">
      <dgm:prSet presAssocID="{0E034CB8-589A-435E-8EDE-DE091A2F5CA0}" presName="sp" presStyleCnt="0"/>
      <dgm:spPr/>
    </dgm:pt>
    <dgm:pt modelId="{C4D86D0A-2E77-4534-833D-3870AFB2E9FB}" type="pres">
      <dgm:prSet presAssocID="{8EFA36E7-3729-4D59-A720-3681B7A89D39}" presName="composite" presStyleCnt="0"/>
      <dgm:spPr/>
    </dgm:pt>
    <dgm:pt modelId="{F3E0A9FD-B5D6-4FAB-B516-14D9B4D3E9AF}" type="pres">
      <dgm:prSet presAssocID="{8EFA36E7-3729-4D59-A720-3681B7A89D39}" presName="parentText" presStyleLbl="alignNode1" presStyleIdx="1" presStyleCnt="3">
        <dgm:presLayoutVars>
          <dgm:chMax val="1"/>
          <dgm:bulletEnabled val="1"/>
        </dgm:presLayoutVars>
      </dgm:prSet>
      <dgm:spPr/>
    </dgm:pt>
    <dgm:pt modelId="{9FB219EA-AE9A-4CC6-97EC-DAC51655E275}" type="pres">
      <dgm:prSet presAssocID="{8EFA36E7-3729-4D59-A720-3681B7A89D39}" presName="descendantText" presStyleLbl="alignAcc1" presStyleIdx="1" presStyleCnt="3">
        <dgm:presLayoutVars>
          <dgm:bulletEnabled val="1"/>
        </dgm:presLayoutVars>
      </dgm:prSet>
      <dgm:spPr/>
    </dgm:pt>
    <dgm:pt modelId="{9F1C1633-E15C-481F-86A0-8D01AA935CAF}" type="pres">
      <dgm:prSet presAssocID="{E13F1ED6-D9D9-46F3-A67E-F797772E3AC3}" presName="sp" presStyleCnt="0"/>
      <dgm:spPr/>
    </dgm:pt>
    <dgm:pt modelId="{AE1A0CE8-D3BC-4B37-BD17-F4E1B62EFA23}" type="pres">
      <dgm:prSet presAssocID="{C1E91B77-EA17-45B0-88AA-514CB0E275F1}" presName="composite" presStyleCnt="0"/>
      <dgm:spPr/>
    </dgm:pt>
    <dgm:pt modelId="{FC7A97D5-8255-4F6C-9C5A-4C11A7FAEB71}" type="pres">
      <dgm:prSet presAssocID="{C1E91B77-EA17-45B0-88AA-514CB0E275F1}" presName="parentText" presStyleLbl="alignNode1" presStyleIdx="2" presStyleCnt="3">
        <dgm:presLayoutVars>
          <dgm:chMax val="1"/>
          <dgm:bulletEnabled val="1"/>
        </dgm:presLayoutVars>
      </dgm:prSet>
      <dgm:spPr/>
    </dgm:pt>
    <dgm:pt modelId="{A66E7403-8B21-4FCA-8941-CEBF64283556}" type="pres">
      <dgm:prSet presAssocID="{C1E91B77-EA17-45B0-88AA-514CB0E275F1}" presName="descendantText" presStyleLbl="alignAcc1" presStyleIdx="2" presStyleCnt="3">
        <dgm:presLayoutVars>
          <dgm:bulletEnabled val="1"/>
        </dgm:presLayoutVars>
      </dgm:prSet>
      <dgm:spPr/>
    </dgm:pt>
  </dgm:ptLst>
  <dgm:cxnLst>
    <dgm:cxn modelId="{A3A6AF0A-9EC5-4E76-9140-83A31D576ED9}" srcId="{913D8846-7881-49F9-B573-A7A4579BC81E}" destId="{C1E91B77-EA17-45B0-88AA-514CB0E275F1}" srcOrd="2" destOrd="0" parTransId="{96FB30AE-C4DC-49C6-943E-6010D2E6094F}" sibTransId="{628772F3-76FB-45AF-8749-0A7EBC3D113C}"/>
    <dgm:cxn modelId="{9C3FDE0B-8FC7-4C24-B81A-21215A674B5E}" srcId="{8EFA36E7-3729-4D59-A720-3681B7A89D39}" destId="{E5C87A7A-65A4-4E9F-9F71-4DC742258059}" srcOrd="0" destOrd="0" parTransId="{D6DCC03D-C365-4776-85F4-5B7B18D9644C}" sibTransId="{E642D8FF-4417-475B-B48B-6FB5A1A50CF9}"/>
    <dgm:cxn modelId="{4E8FC51C-5640-4596-91B4-CB7003F7ECA4}" type="presOf" srcId="{C1E91B77-EA17-45B0-88AA-514CB0E275F1}" destId="{FC7A97D5-8255-4F6C-9C5A-4C11A7FAEB71}" srcOrd="0" destOrd="0" presId="urn:microsoft.com/office/officeart/2005/8/layout/chevron2"/>
    <dgm:cxn modelId="{EAE9FE2C-A20C-4FD5-B962-86378F24566D}" type="presOf" srcId="{913D8846-7881-49F9-B573-A7A4579BC81E}" destId="{75C09ECD-B239-4AA8-9CE8-3C9D4AD6DCFB}" srcOrd="0" destOrd="0" presId="urn:microsoft.com/office/officeart/2005/8/layout/chevron2"/>
    <dgm:cxn modelId="{C4F90164-41B9-402F-ADFA-65CA4006D3A1}" srcId="{913D8846-7881-49F9-B573-A7A4579BC81E}" destId="{8EFA36E7-3729-4D59-A720-3681B7A89D39}" srcOrd="1" destOrd="0" parTransId="{A56FDC00-5E48-42D1-86DD-36491D9AD0B1}" sibTransId="{E13F1ED6-D9D9-46F3-A67E-F797772E3AC3}"/>
    <dgm:cxn modelId="{F395D348-B84C-4CDC-A7DA-DD5F3439BB55}" type="presOf" srcId="{AFF73045-E941-4B2F-B758-1DC2B1D3030D}" destId="{9FB219EA-AE9A-4CC6-97EC-DAC51655E275}" srcOrd="0" destOrd="1" presId="urn:microsoft.com/office/officeart/2005/8/layout/chevron2"/>
    <dgm:cxn modelId="{B6757D5A-83DC-4C82-9A5F-3C3FDE5619E8}" type="presOf" srcId="{51599C88-D4C2-4D0C-B57C-5A43A6DEDA3D}" destId="{EAC7E15E-45C8-43FE-B499-A9A45333E2A4}" srcOrd="0" destOrd="1" presId="urn:microsoft.com/office/officeart/2005/8/layout/chevron2"/>
    <dgm:cxn modelId="{67E70A7D-4DDB-4A73-9FF1-2DFA196BE41F}" srcId="{C1E91B77-EA17-45B0-88AA-514CB0E275F1}" destId="{6CBB0713-4C7D-47A3-AB0D-175E714649D5}" srcOrd="1" destOrd="0" parTransId="{FAC9C4D6-249E-4F80-AF53-A681AA203304}" sibTransId="{54AC2DCB-CDFE-4244-B377-EEA73BFC86D9}"/>
    <dgm:cxn modelId="{5DB73681-56C2-4E3F-9BEF-968C8A74B02A}" srcId="{B9D0554E-2AA3-4015-8F0B-EA20C8012564}" destId="{68ACE1DF-2063-4522-A21D-D10BDDB0B0CB}" srcOrd="0" destOrd="0" parTransId="{ADFBCAF5-2B83-4AAE-9D04-0E9488AECBEE}" sibTransId="{9A3514AC-C9FF-4C2A-A4EF-51E393D49C78}"/>
    <dgm:cxn modelId="{8F9F6788-F326-4D29-88DC-5407F9B4DEBF}" type="presOf" srcId="{B9D0554E-2AA3-4015-8F0B-EA20C8012564}" destId="{A586081D-D1D9-4B92-8C84-A3C2D49C2953}" srcOrd="0" destOrd="0" presId="urn:microsoft.com/office/officeart/2005/8/layout/chevron2"/>
    <dgm:cxn modelId="{DEFFA388-F5B4-4656-8110-BC5E1D8D40A5}" srcId="{B9D0554E-2AA3-4015-8F0B-EA20C8012564}" destId="{51599C88-D4C2-4D0C-B57C-5A43A6DEDA3D}" srcOrd="1" destOrd="0" parTransId="{720D5A0C-A611-4601-86B8-09D1CDA49571}" sibTransId="{53E3B0A3-9ECB-42F0-9D75-FC189558386E}"/>
    <dgm:cxn modelId="{02F7D39A-372E-4C69-8255-AB2476C2B6B5}" srcId="{913D8846-7881-49F9-B573-A7A4579BC81E}" destId="{B9D0554E-2AA3-4015-8F0B-EA20C8012564}" srcOrd="0" destOrd="0" parTransId="{D2E0BCDC-BE77-4E56-980B-40057E752353}" sibTransId="{0E034CB8-589A-435E-8EDE-DE091A2F5CA0}"/>
    <dgm:cxn modelId="{939D81AC-C4BC-4724-9BF2-3A60A8E24CF2}" srcId="{8EFA36E7-3729-4D59-A720-3681B7A89D39}" destId="{AFF73045-E941-4B2F-B758-1DC2B1D3030D}" srcOrd="1" destOrd="0" parTransId="{7ED0E063-C294-4568-90C2-39582144CEE1}" sibTransId="{FFDF1C3A-21DC-4917-9922-3627E9535EA3}"/>
    <dgm:cxn modelId="{B3460EB2-72E9-4AA8-9984-D9AFE1A1A6B8}" type="presOf" srcId="{68ACE1DF-2063-4522-A21D-D10BDDB0B0CB}" destId="{EAC7E15E-45C8-43FE-B499-A9A45333E2A4}" srcOrd="0" destOrd="0" presId="urn:microsoft.com/office/officeart/2005/8/layout/chevron2"/>
    <dgm:cxn modelId="{428B1DC1-2A4D-4C20-90B0-78A1AE6C74CE}" type="presOf" srcId="{8EFA36E7-3729-4D59-A720-3681B7A89D39}" destId="{F3E0A9FD-B5D6-4FAB-B516-14D9B4D3E9AF}" srcOrd="0" destOrd="0" presId="urn:microsoft.com/office/officeart/2005/8/layout/chevron2"/>
    <dgm:cxn modelId="{84605CD4-7F11-4AE5-A3E1-14B1E27CA300}" type="presOf" srcId="{E5C87A7A-65A4-4E9F-9F71-4DC742258059}" destId="{9FB219EA-AE9A-4CC6-97EC-DAC51655E275}" srcOrd="0" destOrd="0" presId="urn:microsoft.com/office/officeart/2005/8/layout/chevron2"/>
    <dgm:cxn modelId="{4E9888E5-AFE8-420E-8B5B-F15ED1880494}" type="presOf" srcId="{01FA7702-41C9-4C5B-A3A7-3E5B040B6090}" destId="{A66E7403-8B21-4FCA-8941-CEBF64283556}" srcOrd="0" destOrd="0" presId="urn:microsoft.com/office/officeart/2005/8/layout/chevron2"/>
    <dgm:cxn modelId="{35BD17EC-8956-4028-B6AB-A7EA5500AB91}" type="presOf" srcId="{6CBB0713-4C7D-47A3-AB0D-175E714649D5}" destId="{A66E7403-8B21-4FCA-8941-CEBF64283556}" srcOrd="0" destOrd="1" presId="urn:microsoft.com/office/officeart/2005/8/layout/chevron2"/>
    <dgm:cxn modelId="{EA5C42F0-A833-43F7-ABB4-E644438B5564}" srcId="{C1E91B77-EA17-45B0-88AA-514CB0E275F1}" destId="{01FA7702-41C9-4C5B-A3A7-3E5B040B6090}" srcOrd="0" destOrd="0" parTransId="{6D3BAA0F-A57F-401F-A5EB-524141CB803E}" sibTransId="{2A789A02-DDEB-4384-BED9-96E13BE9D495}"/>
    <dgm:cxn modelId="{9E29B106-99BA-4890-9F22-4E996DD5A3AC}" type="presParOf" srcId="{75C09ECD-B239-4AA8-9CE8-3C9D4AD6DCFB}" destId="{EEA5FF2E-20EF-4C83-BF00-523C653A9C93}" srcOrd="0" destOrd="0" presId="urn:microsoft.com/office/officeart/2005/8/layout/chevron2"/>
    <dgm:cxn modelId="{CB4128C1-49F0-4301-A4D0-B388BC7A1A7C}" type="presParOf" srcId="{EEA5FF2E-20EF-4C83-BF00-523C653A9C93}" destId="{A586081D-D1D9-4B92-8C84-A3C2D49C2953}" srcOrd="0" destOrd="0" presId="urn:microsoft.com/office/officeart/2005/8/layout/chevron2"/>
    <dgm:cxn modelId="{3E27C5FD-B7F0-447C-85B4-ABD669B541B5}" type="presParOf" srcId="{EEA5FF2E-20EF-4C83-BF00-523C653A9C93}" destId="{EAC7E15E-45C8-43FE-B499-A9A45333E2A4}" srcOrd="1" destOrd="0" presId="urn:microsoft.com/office/officeart/2005/8/layout/chevron2"/>
    <dgm:cxn modelId="{18B76889-0BE8-4503-B77A-D915E3D5DAE1}" type="presParOf" srcId="{75C09ECD-B239-4AA8-9CE8-3C9D4AD6DCFB}" destId="{6228AC3B-62FE-4251-A129-81191E6978A0}" srcOrd="1" destOrd="0" presId="urn:microsoft.com/office/officeart/2005/8/layout/chevron2"/>
    <dgm:cxn modelId="{7FD1C4FC-3F16-44D8-ACC0-CC7A455B2912}" type="presParOf" srcId="{75C09ECD-B239-4AA8-9CE8-3C9D4AD6DCFB}" destId="{C4D86D0A-2E77-4534-833D-3870AFB2E9FB}" srcOrd="2" destOrd="0" presId="urn:microsoft.com/office/officeart/2005/8/layout/chevron2"/>
    <dgm:cxn modelId="{7ED83302-564E-4DF2-B962-04FA37AAEDEE}" type="presParOf" srcId="{C4D86D0A-2E77-4534-833D-3870AFB2E9FB}" destId="{F3E0A9FD-B5D6-4FAB-B516-14D9B4D3E9AF}" srcOrd="0" destOrd="0" presId="urn:microsoft.com/office/officeart/2005/8/layout/chevron2"/>
    <dgm:cxn modelId="{F6DAB9F7-1735-49E4-BC11-5A9729C648D7}" type="presParOf" srcId="{C4D86D0A-2E77-4534-833D-3870AFB2E9FB}" destId="{9FB219EA-AE9A-4CC6-97EC-DAC51655E275}" srcOrd="1" destOrd="0" presId="urn:microsoft.com/office/officeart/2005/8/layout/chevron2"/>
    <dgm:cxn modelId="{12152115-84CE-4E67-90D2-DFA73C8475C7}" type="presParOf" srcId="{75C09ECD-B239-4AA8-9CE8-3C9D4AD6DCFB}" destId="{9F1C1633-E15C-481F-86A0-8D01AA935CAF}" srcOrd="3" destOrd="0" presId="urn:microsoft.com/office/officeart/2005/8/layout/chevron2"/>
    <dgm:cxn modelId="{80E6F65D-ED57-4F2D-87A1-E9E2AAA91B0C}" type="presParOf" srcId="{75C09ECD-B239-4AA8-9CE8-3C9D4AD6DCFB}" destId="{AE1A0CE8-D3BC-4B37-BD17-F4E1B62EFA23}" srcOrd="4" destOrd="0" presId="urn:microsoft.com/office/officeart/2005/8/layout/chevron2"/>
    <dgm:cxn modelId="{813B2770-FAE1-4C2D-80AC-DE4D79BD6A54}" type="presParOf" srcId="{AE1A0CE8-D3BC-4B37-BD17-F4E1B62EFA23}" destId="{FC7A97D5-8255-4F6C-9C5A-4C11A7FAEB71}" srcOrd="0" destOrd="0" presId="urn:microsoft.com/office/officeart/2005/8/layout/chevron2"/>
    <dgm:cxn modelId="{7D57F172-491A-47F9-A445-BE880D61999E}" type="presParOf" srcId="{AE1A0CE8-D3BC-4B37-BD17-F4E1B62EFA23}" destId="{A66E7403-8B21-4FCA-8941-CEBF64283556}" srcOrd="1" destOrd="0" presId="urn:microsoft.com/office/officeart/2005/8/layout/chevron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86081D-D1D9-4B92-8C84-A3C2D49C2953}">
      <dsp:nvSpPr>
        <dsp:cNvPr id="0" name=""/>
        <dsp:cNvSpPr/>
      </dsp:nvSpPr>
      <dsp:spPr>
        <a:xfrm rot="5400000">
          <a:off x="-238796" y="244134"/>
          <a:ext cx="1591973" cy="1114381"/>
        </a:xfrm>
        <a:prstGeom prst="chevron">
          <a:avLst/>
        </a:prstGeom>
        <a:solidFill>
          <a:schemeClr val="tx2"/>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GB" sz="2500" kern="1200"/>
            <a:t>1</a:t>
          </a:r>
        </a:p>
      </dsp:txBody>
      <dsp:txXfrm rot="-5400000">
        <a:off x="1" y="562529"/>
        <a:ext cx="1114381" cy="477592"/>
      </dsp:txXfrm>
    </dsp:sp>
    <dsp:sp modelId="{EAC7E15E-45C8-43FE-B499-A9A45333E2A4}">
      <dsp:nvSpPr>
        <dsp:cNvPr id="0" name=""/>
        <dsp:cNvSpPr/>
      </dsp:nvSpPr>
      <dsp:spPr>
        <a:xfrm rot="5400000">
          <a:off x="5129555" y="-4009835"/>
          <a:ext cx="1034782" cy="9065131"/>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None/>
          </a:pPr>
          <a:r>
            <a:rPr lang="en-GB" sz="2500" b="1" kern="1200"/>
            <a:t>Registration as an MPhil student </a:t>
          </a:r>
          <a:r>
            <a:rPr lang="en-GB" sz="2500" kern="1200"/>
            <a:t>(clock begins)</a:t>
          </a:r>
        </a:p>
        <a:p>
          <a:pPr marL="228600" lvl="1" indent="-228600" algn="l" defTabSz="1111250">
            <a:lnSpc>
              <a:spcPct val="90000"/>
            </a:lnSpc>
            <a:spcBef>
              <a:spcPct val="0"/>
            </a:spcBef>
            <a:spcAft>
              <a:spcPct val="15000"/>
            </a:spcAft>
            <a:buNone/>
          </a:pPr>
          <a:r>
            <a:rPr lang="en-GB" sz="2500" i="1" kern="1200"/>
            <a:t>F/T – max 4 years, P/T – max 8 years</a:t>
          </a:r>
        </a:p>
      </dsp:txBody>
      <dsp:txXfrm rot="-5400000">
        <a:off x="1114381" y="55853"/>
        <a:ext cx="9014617" cy="933754"/>
      </dsp:txXfrm>
    </dsp:sp>
    <dsp:sp modelId="{F3E0A9FD-B5D6-4FAB-B516-14D9B4D3E9AF}">
      <dsp:nvSpPr>
        <dsp:cNvPr id="0" name=""/>
        <dsp:cNvSpPr/>
      </dsp:nvSpPr>
      <dsp:spPr>
        <a:xfrm rot="5400000">
          <a:off x="-238796" y="1862879"/>
          <a:ext cx="1591973" cy="1114381"/>
        </a:xfrm>
        <a:prstGeom prst="chevron">
          <a:avLst/>
        </a:prstGeom>
        <a:solidFill>
          <a:schemeClr val="tx2"/>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GB" sz="2500" kern="1200"/>
            <a:t>2</a:t>
          </a:r>
        </a:p>
      </dsp:txBody>
      <dsp:txXfrm rot="-5400000">
        <a:off x="1" y="2181274"/>
        <a:ext cx="1114381" cy="477592"/>
      </dsp:txXfrm>
    </dsp:sp>
    <dsp:sp modelId="{9FB219EA-AE9A-4CC6-97EC-DAC51655E275}">
      <dsp:nvSpPr>
        <dsp:cNvPr id="0" name=""/>
        <dsp:cNvSpPr/>
      </dsp:nvSpPr>
      <dsp:spPr>
        <a:xfrm rot="5400000">
          <a:off x="4918563" y="-2391090"/>
          <a:ext cx="1456767" cy="9065131"/>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None/>
          </a:pPr>
          <a:r>
            <a:rPr lang="en-GB" sz="2500" b="1" kern="1200"/>
            <a:t>Supervisory Meetings</a:t>
          </a:r>
        </a:p>
        <a:p>
          <a:pPr marL="228600" lvl="1" indent="-228600" algn="l" defTabSz="1111250">
            <a:lnSpc>
              <a:spcPct val="90000"/>
            </a:lnSpc>
            <a:spcBef>
              <a:spcPct val="0"/>
            </a:spcBef>
            <a:spcAft>
              <a:spcPct val="15000"/>
            </a:spcAft>
            <a:buNone/>
          </a:pPr>
          <a:r>
            <a:rPr lang="en-GB" sz="2500" i="1" kern="1200"/>
            <a:t>F/T – min 10 per year </a:t>
          </a:r>
          <a:r>
            <a:rPr lang="en-GB" sz="2500" b="1" i="1" kern="1200"/>
            <a:t>on campus in person</a:t>
          </a:r>
          <a:r>
            <a:rPr lang="en-GB" sz="2500" i="1" kern="1200"/>
            <a:t>, </a:t>
          </a:r>
        </a:p>
        <a:p>
          <a:pPr marL="228600" lvl="1" indent="-228600" algn="l" defTabSz="1111250">
            <a:lnSpc>
              <a:spcPct val="90000"/>
            </a:lnSpc>
            <a:spcBef>
              <a:spcPct val="0"/>
            </a:spcBef>
            <a:spcAft>
              <a:spcPct val="15000"/>
            </a:spcAft>
            <a:buNone/>
          </a:pPr>
          <a:r>
            <a:rPr lang="en-GB" sz="2500" i="1" kern="1200"/>
            <a:t>P/T – min 5 per year</a:t>
          </a:r>
        </a:p>
      </dsp:txBody>
      <dsp:txXfrm rot="-5400000">
        <a:off x="1114381" y="1484206"/>
        <a:ext cx="8994017" cy="1314539"/>
      </dsp:txXfrm>
    </dsp:sp>
    <dsp:sp modelId="{FC7A97D5-8255-4F6C-9C5A-4C11A7FAEB71}">
      <dsp:nvSpPr>
        <dsp:cNvPr id="0" name=""/>
        <dsp:cNvSpPr/>
      </dsp:nvSpPr>
      <dsp:spPr>
        <a:xfrm rot="5400000">
          <a:off x="-238796" y="3270631"/>
          <a:ext cx="1591973" cy="1114381"/>
        </a:xfrm>
        <a:prstGeom prst="chevron">
          <a:avLst/>
        </a:prstGeom>
        <a:solidFill>
          <a:schemeClr val="tx2"/>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875" tIns="15875" rIns="15875" bIns="15875" numCol="1" spcCol="1270" anchor="ctr" anchorCtr="0">
          <a:noAutofit/>
        </a:bodyPr>
        <a:lstStyle/>
        <a:p>
          <a:pPr marL="0" lvl="0" indent="0" algn="ctr" defTabSz="1111250">
            <a:lnSpc>
              <a:spcPct val="90000"/>
            </a:lnSpc>
            <a:spcBef>
              <a:spcPct val="0"/>
            </a:spcBef>
            <a:spcAft>
              <a:spcPct val="35000"/>
            </a:spcAft>
            <a:buNone/>
          </a:pPr>
          <a:r>
            <a:rPr lang="en-GB" sz="2500" kern="1200"/>
            <a:t>3</a:t>
          </a:r>
        </a:p>
      </dsp:txBody>
      <dsp:txXfrm rot="-5400000">
        <a:off x="1" y="3589026"/>
        <a:ext cx="1114381" cy="477592"/>
      </dsp:txXfrm>
    </dsp:sp>
    <dsp:sp modelId="{A66E7403-8B21-4FCA-8941-CEBF64283556}">
      <dsp:nvSpPr>
        <dsp:cNvPr id="0" name=""/>
        <dsp:cNvSpPr/>
      </dsp:nvSpPr>
      <dsp:spPr>
        <a:xfrm rot="5400000">
          <a:off x="5129555" y="-983338"/>
          <a:ext cx="1034782" cy="9065131"/>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None/>
          </a:pPr>
          <a:r>
            <a:rPr lang="en-GB" sz="2500" b="1" kern="1200"/>
            <a:t>Upgrade – report and a mini-viva</a:t>
          </a:r>
        </a:p>
        <a:p>
          <a:pPr marL="228600" lvl="1" indent="-228600" algn="l" defTabSz="1111250">
            <a:lnSpc>
              <a:spcPct val="90000"/>
            </a:lnSpc>
            <a:spcBef>
              <a:spcPct val="0"/>
            </a:spcBef>
            <a:spcAft>
              <a:spcPct val="15000"/>
            </a:spcAft>
            <a:buNone/>
          </a:pPr>
          <a:r>
            <a:rPr lang="en-GB" sz="2500" i="1" kern="1200"/>
            <a:t>F/T – complete by 1 year, P/T – complete by 2 years</a:t>
          </a:r>
        </a:p>
      </dsp:txBody>
      <dsp:txXfrm rot="-5400000">
        <a:off x="1114381" y="3082350"/>
        <a:ext cx="9014617" cy="93375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86081D-D1D9-4B92-8C84-A3C2D49C2953}">
      <dsp:nvSpPr>
        <dsp:cNvPr id="0" name=""/>
        <dsp:cNvSpPr/>
      </dsp:nvSpPr>
      <dsp:spPr>
        <a:xfrm rot="5400000">
          <a:off x="-250557" y="252854"/>
          <a:ext cx="1670381" cy="1169266"/>
        </a:xfrm>
        <a:prstGeom prst="chevron">
          <a:avLst/>
        </a:prstGeom>
        <a:solidFill>
          <a:schemeClr val="tx2"/>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GB" sz="2600" kern="1200"/>
            <a:t>4</a:t>
          </a:r>
        </a:p>
      </dsp:txBody>
      <dsp:txXfrm rot="-5400000">
        <a:off x="1" y="586929"/>
        <a:ext cx="1169266" cy="501115"/>
      </dsp:txXfrm>
    </dsp:sp>
    <dsp:sp modelId="{EAC7E15E-45C8-43FE-B499-A9A45333E2A4}">
      <dsp:nvSpPr>
        <dsp:cNvPr id="0" name=""/>
        <dsp:cNvSpPr/>
      </dsp:nvSpPr>
      <dsp:spPr>
        <a:xfrm rot="5400000">
          <a:off x="5131516" y="-3959952"/>
          <a:ext cx="1085747" cy="901024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None/>
          </a:pPr>
          <a:r>
            <a:rPr lang="en-GB" sz="2500" b="1" kern="1200"/>
            <a:t>Re-registration as a PhD student</a:t>
          </a:r>
        </a:p>
        <a:p>
          <a:pPr marL="228600" lvl="1" indent="-228600" algn="l" defTabSz="1111250">
            <a:lnSpc>
              <a:spcPct val="90000"/>
            </a:lnSpc>
            <a:spcBef>
              <a:spcPct val="0"/>
            </a:spcBef>
            <a:spcAft>
              <a:spcPct val="15000"/>
            </a:spcAft>
            <a:buNone/>
          </a:pPr>
          <a:r>
            <a:rPr lang="en-GB" sz="2500" i="1" kern="1200"/>
            <a:t>Annually for all students – start of the year</a:t>
          </a:r>
        </a:p>
      </dsp:txBody>
      <dsp:txXfrm rot="-5400000">
        <a:off x="1169267" y="55299"/>
        <a:ext cx="8957244" cy="979743"/>
      </dsp:txXfrm>
    </dsp:sp>
    <dsp:sp modelId="{F3E0A9FD-B5D6-4FAB-B516-14D9B4D3E9AF}">
      <dsp:nvSpPr>
        <dsp:cNvPr id="0" name=""/>
        <dsp:cNvSpPr/>
      </dsp:nvSpPr>
      <dsp:spPr>
        <a:xfrm rot="5400000">
          <a:off x="-250557" y="1729940"/>
          <a:ext cx="1670381" cy="1169266"/>
        </a:xfrm>
        <a:prstGeom prst="chevron">
          <a:avLst/>
        </a:prstGeom>
        <a:solidFill>
          <a:schemeClr val="tx2"/>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GB" sz="2600" kern="1200"/>
            <a:t>5</a:t>
          </a:r>
        </a:p>
      </dsp:txBody>
      <dsp:txXfrm rot="-5400000">
        <a:off x="1" y="2064015"/>
        <a:ext cx="1169266" cy="501115"/>
      </dsp:txXfrm>
    </dsp:sp>
    <dsp:sp modelId="{9FB219EA-AE9A-4CC6-97EC-DAC51655E275}">
      <dsp:nvSpPr>
        <dsp:cNvPr id="0" name=""/>
        <dsp:cNvSpPr/>
      </dsp:nvSpPr>
      <dsp:spPr>
        <a:xfrm rot="5400000">
          <a:off x="5131516" y="-2482865"/>
          <a:ext cx="1085747" cy="901024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None/>
          </a:pPr>
          <a:r>
            <a:rPr lang="en-GB" sz="2500" b="1" kern="1200"/>
            <a:t>Progress review</a:t>
          </a:r>
        </a:p>
        <a:p>
          <a:pPr marL="228600" lvl="1" indent="-228600" algn="l" defTabSz="1111250">
            <a:lnSpc>
              <a:spcPct val="90000"/>
            </a:lnSpc>
            <a:spcBef>
              <a:spcPct val="0"/>
            </a:spcBef>
            <a:spcAft>
              <a:spcPct val="15000"/>
            </a:spcAft>
            <a:buNone/>
          </a:pPr>
          <a:r>
            <a:rPr lang="en-GB" sz="2500" i="1" kern="1200"/>
            <a:t>Annually for all students – end of the year</a:t>
          </a:r>
        </a:p>
      </dsp:txBody>
      <dsp:txXfrm rot="-5400000">
        <a:off x="1169267" y="1532386"/>
        <a:ext cx="8957244" cy="979743"/>
      </dsp:txXfrm>
    </dsp:sp>
    <dsp:sp modelId="{FC7A97D5-8255-4F6C-9C5A-4C11A7FAEB71}">
      <dsp:nvSpPr>
        <dsp:cNvPr id="0" name=""/>
        <dsp:cNvSpPr/>
      </dsp:nvSpPr>
      <dsp:spPr>
        <a:xfrm rot="5400000">
          <a:off x="-250557" y="3207026"/>
          <a:ext cx="1670381" cy="1169266"/>
        </a:xfrm>
        <a:prstGeom prst="chevron">
          <a:avLst/>
        </a:prstGeom>
        <a:solidFill>
          <a:schemeClr val="tx2"/>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GB" sz="2600" kern="1200"/>
            <a:t>6</a:t>
          </a:r>
        </a:p>
      </dsp:txBody>
      <dsp:txXfrm rot="-5400000">
        <a:off x="1" y="3541101"/>
        <a:ext cx="1169266" cy="501115"/>
      </dsp:txXfrm>
    </dsp:sp>
    <dsp:sp modelId="{A66E7403-8B21-4FCA-8941-CEBF64283556}">
      <dsp:nvSpPr>
        <dsp:cNvPr id="0" name=""/>
        <dsp:cNvSpPr/>
      </dsp:nvSpPr>
      <dsp:spPr>
        <a:xfrm rot="5400000">
          <a:off x="5131516" y="-1005779"/>
          <a:ext cx="1085747" cy="901024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None/>
          </a:pPr>
          <a:r>
            <a:rPr lang="en-GB" sz="2500" b="1" kern="1200"/>
            <a:t>Notice to submit</a:t>
          </a:r>
        </a:p>
        <a:p>
          <a:pPr marL="228600" lvl="1" indent="-228600" algn="l" defTabSz="1111250">
            <a:lnSpc>
              <a:spcPct val="90000"/>
            </a:lnSpc>
            <a:spcBef>
              <a:spcPct val="0"/>
            </a:spcBef>
            <a:spcAft>
              <a:spcPct val="15000"/>
            </a:spcAft>
            <a:buNone/>
          </a:pPr>
          <a:r>
            <a:rPr lang="en-GB" sz="2500" i="1" kern="1200"/>
            <a:t>3 months before thesis submission</a:t>
          </a:r>
        </a:p>
      </dsp:txBody>
      <dsp:txXfrm rot="-5400000">
        <a:off x="1169267" y="3009472"/>
        <a:ext cx="8957244" cy="979743"/>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586081D-D1D9-4B92-8C84-A3C2D49C2953}">
      <dsp:nvSpPr>
        <dsp:cNvPr id="0" name=""/>
        <dsp:cNvSpPr/>
      </dsp:nvSpPr>
      <dsp:spPr>
        <a:xfrm rot="5400000">
          <a:off x="-250557" y="252854"/>
          <a:ext cx="1670381" cy="1169266"/>
        </a:xfrm>
        <a:prstGeom prst="chevron">
          <a:avLst/>
        </a:prstGeom>
        <a:solidFill>
          <a:schemeClr val="tx2"/>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GB" sz="2600" kern="1200"/>
            <a:t>4</a:t>
          </a:r>
        </a:p>
      </dsp:txBody>
      <dsp:txXfrm rot="-5400000">
        <a:off x="1" y="586929"/>
        <a:ext cx="1169266" cy="501115"/>
      </dsp:txXfrm>
    </dsp:sp>
    <dsp:sp modelId="{EAC7E15E-45C8-43FE-B499-A9A45333E2A4}">
      <dsp:nvSpPr>
        <dsp:cNvPr id="0" name=""/>
        <dsp:cNvSpPr/>
      </dsp:nvSpPr>
      <dsp:spPr>
        <a:xfrm rot="5400000">
          <a:off x="5131516" y="-3959952"/>
          <a:ext cx="1085747" cy="901024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None/>
          </a:pPr>
          <a:r>
            <a:rPr lang="en-GB" sz="2500" b="1" kern="1200"/>
            <a:t>Thesis submission</a:t>
          </a:r>
        </a:p>
        <a:p>
          <a:pPr marL="228600" lvl="1" indent="-228600" algn="l" defTabSz="1111250">
            <a:lnSpc>
              <a:spcPct val="90000"/>
            </a:lnSpc>
            <a:spcBef>
              <a:spcPct val="0"/>
            </a:spcBef>
            <a:spcAft>
              <a:spcPct val="15000"/>
            </a:spcAft>
            <a:buNone/>
          </a:pPr>
          <a:r>
            <a:rPr lang="en-GB" sz="2500" i="1" kern="1200"/>
            <a:t>You must be registered to submit your thesis</a:t>
          </a:r>
        </a:p>
      </dsp:txBody>
      <dsp:txXfrm rot="-5400000">
        <a:off x="1169267" y="55299"/>
        <a:ext cx="8957244" cy="979743"/>
      </dsp:txXfrm>
    </dsp:sp>
    <dsp:sp modelId="{F3E0A9FD-B5D6-4FAB-B516-14D9B4D3E9AF}">
      <dsp:nvSpPr>
        <dsp:cNvPr id="0" name=""/>
        <dsp:cNvSpPr/>
      </dsp:nvSpPr>
      <dsp:spPr>
        <a:xfrm rot="5400000">
          <a:off x="-250557" y="1729940"/>
          <a:ext cx="1670381" cy="1169266"/>
        </a:xfrm>
        <a:prstGeom prst="chevron">
          <a:avLst/>
        </a:prstGeom>
        <a:solidFill>
          <a:schemeClr val="tx2"/>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GB" sz="2600" kern="1200"/>
            <a:t>5</a:t>
          </a:r>
        </a:p>
      </dsp:txBody>
      <dsp:txXfrm rot="-5400000">
        <a:off x="1" y="2064015"/>
        <a:ext cx="1169266" cy="501115"/>
      </dsp:txXfrm>
    </dsp:sp>
    <dsp:sp modelId="{9FB219EA-AE9A-4CC6-97EC-DAC51655E275}">
      <dsp:nvSpPr>
        <dsp:cNvPr id="0" name=""/>
        <dsp:cNvSpPr/>
      </dsp:nvSpPr>
      <dsp:spPr>
        <a:xfrm rot="5400000">
          <a:off x="5131516" y="-2482865"/>
          <a:ext cx="1085747" cy="901024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None/>
          </a:pPr>
          <a:r>
            <a:rPr lang="en-GB" sz="2500" b="1" kern="1200"/>
            <a:t>Viva voce examination</a:t>
          </a:r>
        </a:p>
        <a:p>
          <a:pPr marL="228600" lvl="1" indent="-228600" algn="l" defTabSz="1111250">
            <a:lnSpc>
              <a:spcPct val="90000"/>
            </a:lnSpc>
            <a:spcBef>
              <a:spcPct val="0"/>
            </a:spcBef>
            <a:spcAft>
              <a:spcPct val="15000"/>
            </a:spcAft>
            <a:buNone/>
          </a:pPr>
          <a:r>
            <a:rPr lang="en-GB" sz="2500" i="1" kern="1200"/>
            <a:t>Various possible outcomes</a:t>
          </a:r>
        </a:p>
      </dsp:txBody>
      <dsp:txXfrm rot="-5400000">
        <a:off x="1169267" y="1532386"/>
        <a:ext cx="8957244" cy="979743"/>
      </dsp:txXfrm>
    </dsp:sp>
    <dsp:sp modelId="{FC7A97D5-8255-4F6C-9C5A-4C11A7FAEB71}">
      <dsp:nvSpPr>
        <dsp:cNvPr id="0" name=""/>
        <dsp:cNvSpPr/>
      </dsp:nvSpPr>
      <dsp:spPr>
        <a:xfrm rot="5400000">
          <a:off x="-250557" y="3207026"/>
          <a:ext cx="1670381" cy="1169266"/>
        </a:xfrm>
        <a:prstGeom prst="chevron">
          <a:avLst/>
        </a:prstGeom>
        <a:solidFill>
          <a:schemeClr val="tx2"/>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6510" tIns="16510" rIns="16510" bIns="16510" numCol="1" spcCol="1270" anchor="ctr" anchorCtr="0">
          <a:noAutofit/>
        </a:bodyPr>
        <a:lstStyle/>
        <a:p>
          <a:pPr marL="0" lvl="0" indent="0" algn="ctr" defTabSz="1155700">
            <a:lnSpc>
              <a:spcPct val="90000"/>
            </a:lnSpc>
            <a:spcBef>
              <a:spcPct val="0"/>
            </a:spcBef>
            <a:spcAft>
              <a:spcPct val="35000"/>
            </a:spcAft>
            <a:buNone/>
          </a:pPr>
          <a:r>
            <a:rPr lang="en-GB" sz="2600" kern="1200"/>
            <a:t>6</a:t>
          </a:r>
        </a:p>
      </dsp:txBody>
      <dsp:txXfrm rot="-5400000">
        <a:off x="1" y="3541101"/>
        <a:ext cx="1169266" cy="501115"/>
      </dsp:txXfrm>
    </dsp:sp>
    <dsp:sp modelId="{A66E7403-8B21-4FCA-8941-CEBF64283556}">
      <dsp:nvSpPr>
        <dsp:cNvPr id="0" name=""/>
        <dsp:cNvSpPr/>
      </dsp:nvSpPr>
      <dsp:spPr>
        <a:xfrm rot="5400000">
          <a:off x="5131516" y="-1005779"/>
          <a:ext cx="1085747" cy="9010246"/>
        </a:xfrm>
        <a:prstGeom prst="round2SameRect">
          <a:avLst/>
        </a:prstGeom>
        <a:solidFill>
          <a:schemeClr val="lt1">
            <a:alpha val="90000"/>
            <a:hueOff val="0"/>
            <a:satOff val="0"/>
            <a:lumOff val="0"/>
            <a:alphaOff val="0"/>
          </a:schemeClr>
        </a:solidFill>
        <a:ln w="12700" cap="flat" cmpd="sng" algn="ctr">
          <a:solidFill>
            <a:schemeClr val="accen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177800" tIns="15875" rIns="15875" bIns="15875" numCol="1" spcCol="1270" anchor="ctr" anchorCtr="0">
          <a:noAutofit/>
        </a:bodyPr>
        <a:lstStyle/>
        <a:p>
          <a:pPr marL="228600" lvl="1" indent="-228600" algn="l" defTabSz="1111250">
            <a:lnSpc>
              <a:spcPct val="90000"/>
            </a:lnSpc>
            <a:spcBef>
              <a:spcPct val="0"/>
            </a:spcBef>
            <a:spcAft>
              <a:spcPct val="15000"/>
            </a:spcAft>
            <a:buNone/>
          </a:pPr>
          <a:r>
            <a:rPr lang="en-GB" sz="2500" b="1" kern="1200"/>
            <a:t>Amendments or re-submission (if required)</a:t>
          </a:r>
        </a:p>
        <a:p>
          <a:pPr marL="228600" lvl="1" indent="-228600" algn="l" defTabSz="1111250">
            <a:lnSpc>
              <a:spcPct val="90000"/>
            </a:lnSpc>
            <a:spcBef>
              <a:spcPct val="0"/>
            </a:spcBef>
            <a:spcAft>
              <a:spcPct val="15000"/>
            </a:spcAft>
            <a:buNone/>
          </a:pPr>
          <a:r>
            <a:rPr lang="en-GB" sz="2500" i="1" kern="1200"/>
            <a:t>Timeline depends on type of corrections</a:t>
          </a:r>
        </a:p>
      </dsp:txBody>
      <dsp:txXfrm rot="-5400000">
        <a:off x="1169267" y="3009472"/>
        <a:ext cx="8957244" cy="979743"/>
      </dsp:txXfrm>
    </dsp:sp>
  </dsp:spTree>
</dsp:drawing>
</file>

<file path=ppt/diagrams/layout1.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chevron2">
  <dgm:title val=""/>
  <dgm:desc val=""/>
  <dgm:catLst>
    <dgm:cat type="process" pri="12000"/>
    <dgm:cat type="list" pri="16000"/>
    <dgm:cat type="convert" pri="11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Lst>
      <dgm:cxnLst>
        <dgm:cxn modelId="4" srcId="0" destId="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val="exact"/>
    </dgm:varLst>
    <dgm:alg type="lin">
      <dgm:param type="linDir" val="fromT"/>
      <dgm:param type="nodeHorzAlign" val="l"/>
    </dgm:alg>
    <dgm:shape xmlns:r="http://schemas.openxmlformats.org/officeDocument/2006/relationships" r:blip="">
      <dgm:adjLst/>
    </dgm:shape>
    <dgm:presOf/>
    <dgm:constrLst>
      <dgm:constr type="h" for="ch" forName="composite" refType="h"/>
      <dgm:constr type="w" for="ch" forName="composite" refType="w"/>
      <dgm:constr type="h" for="des" forName="parentText" op="equ"/>
      <dgm:constr type="h" for="ch" forName="sp" val="-14.88"/>
      <dgm:constr type="h" for="ch" forName="sp" refType="w" refFor="des" refForName="parentText" op="gte" fact="-0.3"/>
      <dgm:constr type="primFontSz" for="des" forName="parentText" op="equ" val="65"/>
      <dgm:constr type="primFontSz" for="des" forName="descendantText" op="equ" val="65"/>
    </dgm:constrLst>
    <dgm:ruleLst/>
    <dgm:forEach name="Name0" axis="ch" ptType="node">
      <dgm:layoutNode name="composite">
        <dgm:alg type="composite"/>
        <dgm:shape xmlns:r="http://schemas.openxmlformats.org/officeDocument/2006/relationships" r:blip="">
          <dgm:adjLst/>
        </dgm:shape>
        <dgm:presOf/>
        <dgm:choose name="Name1">
          <dgm:if name="Name2" func="var" arg="dir" op="equ" val="norm">
            <dgm:constrLst>
              <dgm:constr type="t" for="ch" forName="parentText"/>
              <dgm:constr type="l" for="ch" forName="parentText"/>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refType="w" refFor="ch" refForName="pare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if>
          <dgm:else name="Name3">
            <dgm:constrLst>
              <dgm:constr type="t" for="ch" forName="parentText"/>
              <dgm:constr type="r" for="ch" forName="parentText" refType="w"/>
              <dgm:constr type="w" for="ch" forName="parentText" refType="w" fact="0.4"/>
              <dgm:constr type="h" for="ch" forName="parentText" refType="h"/>
              <dgm:constr type="w" for="ch" forName="parentText" refType="w" op="lte" fact="0.5"/>
              <dgm:constr type="w" for="ch" forName="parentText" refType="h" refFor="ch" refForName="parentText" op="lte" fact="0.7"/>
              <dgm:constr type="h" for="ch" forName="parentText" refType="w" refFor="ch" refForName="parentText" op="lte" fact="3"/>
              <dgm:constr type="l" for="ch" forName="descendantText"/>
              <dgm:constr type="w" for="ch" forName="descendantText" refType="w"/>
              <dgm:constr type="wOff" for="ch" forName="descendantText" refType="w" refFor="ch" refForName="parentText" fact="-1"/>
              <dgm:constr type="t" for="ch" forName="descendantText"/>
              <dgm:constr type="b" for="ch" forName="descendantText" refType="h" refFor="ch" refForName="parentText"/>
              <dgm:constr type="bOff" for="ch" forName="descendantText" refType="w" refFor="ch" refForName="parentText" fact="-0.5"/>
            </dgm:constrLst>
          </dgm:else>
        </dgm:choose>
        <dgm:ruleLst/>
        <dgm:layoutNode name="parentText" styleLbl="alignNode1">
          <dgm:varLst>
            <dgm:chMax val="1"/>
            <dgm:bulletEnabled val="1"/>
          </dgm:varLst>
          <dgm:alg type="tx"/>
          <dgm:shape xmlns:r="http://schemas.openxmlformats.org/officeDocument/2006/relationships" rot="90" type="chevron" r:blip="">
            <dgm:adjLst/>
          </dgm:shape>
          <dgm:presOf axis="self" ptType="node"/>
          <dgm:constrLst>
            <dgm:constr type="lMarg" refType="primFontSz" fact="0.05"/>
            <dgm:constr type="rMarg" refType="primFontSz" fact="0.05"/>
            <dgm:constr type="tMarg" refType="primFontSz" fact="0.05"/>
            <dgm:constr type="bMarg" refType="primFontSz" fact="0.05"/>
          </dgm:constrLst>
          <dgm:ruleLst>
            <dgm:rule type="h" val="100" fact="NaN" max="NaN"/>
            <dgm:rule type="primFontSz" val="24" fact="NaN" max="NaN"/>
            <dgm:rule type="h" val="110" fact="NaN" max="NaN"/>
            <dgm:rule type="primFontSz" val="18" fact="NaN" max="NaN"/>
            <dgm:rule type="h" val="INF" fact="NaN" max="NaN"/>
            <dgm:rule type="primFontSz" val="5" fact="NaN" max="NaN"/>
          </dgm:ruleLst>
        </dgm:layoutNode>
        <dgm:layoutNode name="descendantText" styleLbl="alignAcc1">
          <dgm:varLst>
            <dgm:bulletEnabled val="1"/>
          </dgm:varLst>
          <dgm:choose name="Name4">
            <dgm:if name="Name5" func="var" arg="dir" op="equ" val="norm">
              <dgm:alg type="tx">
                <dgm:param type="stBulletLvl" val="1"/>
                <dgm:param type="txAnchorVertCh" val="mid"/>
              </dgm:alg>
              <dgm:shape xmlns:r="http://schemas.openxmlformats.org/officeDocument/2006/relationships" rot="90" type="round2SameRect" r:blip="">
                <dgm:adjLst/>
              </dgm:shape>
            </dgm:if>
            <dgm:else name="Name6">
              <dgm:alg type="tx">
                <dgm:param type="stBulletLvl" val="1"/>
                <dgm:param type="txAnchorVertCh" val="mid"/>
              </dgm:alg>
              <dgm:shape xmlns:r="http://schemas.openxmlformats.org/officeDocument/2006/relationships" rot="-90" type="round2SameRect" r:blip="">
                <dgm:adjLst/>
              </dgm:shape>
            </dgm:else>
          </dgm:choose>
          <dgm:presOf axis="des" ptType="node"/>
          <dgm:choose name="Name7">
            <dgm:if name="Name8" func="var" arg="dir" op="equ" val="norm">
              <dgm:constrLst>
                <dgm:constr type="secFontSz" refType="primFontSz"/>
                <dgm:constr type="tMarg" refType="primFontSz" fact="0.05"/>
                <dgm:constr type="bMarg" refType="primFontSz" fact="0.05"/>
                <dgm:constr type="rMarg" refType="primFontSz" fact="0.05"/>
              </dgm:constrLst>
            </dgm:if>
            <dgm:else name="Name9">
              <dgm:constrLst>
                <dgm:constr type="secFontSz" refType="primFontSz"/>
                <dgm:constr type="tMarg" refType="primFontSz" fact="0.05"/>
                <dgm:constr type="bMarg" refType="primFontSz" fact="0.05"/>
                <dgm:constr type="lMarg" refType="primFontSz" fact="0.05"/>
              </dgm:constrLst>
            </dgm:else>
          </dgm:choose>
          <dgm:ruleLst>
            <dgm:rule type="primFontSz" val="5" fact="NaN" max="NaN"/>
          </dgm:ruleLst>
        </dgm:layoutNode>
      </dgm:layoutNode>
      <dgm:forEach name="Name10" axis="followSib" ptType="sibTrans" cnt="1">
        <dgm:layoutNode name="sp">
          <dgm:alg type="sp"/>
          <dgm:shape xmlns:r="http://schemas.openxmlformats.org/officeDocument/2006/relationships" r:blip="">
            <dgm:adjLst/>
          </dgm:shape>
          <dgm:presOf axis="self"/>
          <dgm:constrLst>
            <dgm:constr type="w" val="1"/>
            <dgm:constr type="h" val="37.5"/>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2">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3">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DD50AFA1-2D98-83E6-6B45-1BA4EFFA09CA}"/>
              </a:ext>
            </a:extLst>
          </p:cNvPr>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latin typeface="Poppins" panose="00000500000000000000" pitchFamily="2" charset="0"/>
            </a:endParaRPr>
          </a:p>
        </p:txBody>
      </p:sp>
      <p:sp>
        <p:nvSpPr>
          <p:cNvPr id="3" name="Date Placeholder 2">
            <a:extLst>
              <a:ext uri="{FF2B5EF4-FFF2-40B4-BE49-F238E27FC236}">
                <a16:creationId xmlns:a16="http://schemas.microsoft.com/office/drawing/2014/main" id="{2F292458-5F54-BBF5-A700-E864B64DF8C6}"/>
              </a:ext>
            </a:extLst>
          </p:cNvPr>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26BE0FF1-B4C8-4A7A-A50B-9837D279A5B3}" type="datetimeFigureOut">
              <a:rPr lang="en-GB" smtClean="0">
                <a:latin typeface="Poppins" panose="00000500000000000000" pitchFamily="2" charset="0"/>
              </a:rPr>
              <a:t>25/09/2026</a:t>
            </a:fld>
            <a:endParaRPr lang="en-GB">
              <a:latin typeface="Poppins" panose="00000500000000000000" pitchFamily="2" charset="0"/>
            </a:endParaRPr>
          </a:p>
        </p:txBody>
      </p:sp>
      <p:sp>
        <p:nvSpPr>
          <p:cNvPr id="4" name="Footer Placeholder 3">
            <a:extLst>
              <a:ext uri="{FF2B5EF4-FFF2-40B4-BE49-F238E27FC236}">
                <a16:creationId xmlns:a16="http://schemas.microsoft.com/office/drawing/2014/main" id="{0D685C0A-89EE-3D17-E818-2781A8FCA10E}"/>
              </a:ext>
            </a:extLst>
          </p:cNvPr>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latin typeface="Poppins" panose="00000500000000000000" pitchFamily="2" charset="0"/>
            </a:endParaRPr>
          </a:p>
        </p:txBody>
      </p:sp>
      <p:sp>
        <p:nvSpPr>
          <p:cNvPr id="5" name="Slide Number Placeholder 4">
            <a:extLst>
              <a:ext uri="{FF2B5EF4-FFF2-40B4-BE49-F238E27FC236}">
                <a16:creationId xmlns:a16="http://schemas.microsoft.com/office/drawing/2014/main" id="{B159F12D-2392-5BCA-470C-1326218C7E52}"/>
              </a:ext>
            </a:extLst>
          </p:cNvPr>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09D0D4E1-3C06-412A-A8F6-CECF698F9984}" type="slidenum">
              <a:rPr lang="en-GB" smtClean="0">
                <a:latin typeface="Poppins" panose="00000500000000000000" pitchFamily="2" charset="0"/>
              </a:rPr>
              <a:t>‹#›</a:t>
            </a:fld>
            <a:endParaRPr lang="en-GB">
              <a:latin typeface="Poppins" panose="00000500000000000000" pitchFamily="2" charset="0"/>
            </a:endParaRPr>
          </a:p>
        </p:txBody>
      </p:sp>
    </p:spTree>
    <p:extLst>
      <p:ext uri="{BB962C8B-B14F-4D97-AF65-F5344CB8AC3E}">
        <p14:creationId xmlns:p14="http://schemas.microsoft.com/office/powerpoint/2010/main" val="35598147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atin typeface="Poppins" panose="00000500000000000000" pitchFamily="2" charset="0"/>
              </a:defRPr>
            </a:lvl1pPr>
          </a:lstStyle>
          <a:p>
            <a:endParaRPr lang="en-US"/>
          </a:p>
        </p:txBody>
      </p:sp>
      <p:sp>
        <p:nvSpPr>
          <p:cNvPr id="3" name="Date Placeholder 2"/>
          <p:cNvSpPr>
            <a:spLocks noGrp="1"/>
          </p:cNvSpPr>
          <p:nvPr>
            <p:ph type="dt" idx="1"/>
          </p:nvPr>
        </p:nvSpPr>
        <p:spPr>
          <a:xfrm>
            <a:off x="3850443" y="0"/>
            <a:ext cx="2945659" cy="498056"/>
          </a:xfrm>
          <a:prstGeom prst="rect">
            <a:avLst/>
          </a:prstGeom>
        </p:spPr>
        <p:txBody>
          <a:bodyPr vert="horz" lIns="91440" tIns="45720" rIns="91440" bIns="45720" rtlCol="0"/>
          <a:lstStyle>
            <a:lvl1pPr algn="r">
              <a:defRPr sz="1200">
                <a:latin typeface="Poppins" panose="00000500000000000000" pitchFamily="2" charset="0"/>
              </a:defRPr>
            </a:lvl1pPr>
          </a:lstStyle>
          <a:p>
            <a:fld id="{816C2FE4-2A89-2C48-B077-AF8EE4693F31}" type="datetimeFigureOut">
              <a:rPr lang="en-US" smtClean="0"/>
              <a:pPr/>
              <a:t>9/25/2026</a:t>
            </a:fld>
            <a:endParaRPr lang="en-US"/>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4"/>
            <a:ext cx="2945659" cy="498055"/>
          </a:xfrm>
          <a:prstGeom prst="rect">
            <a:avLst/>
          </a:prstGeom>
        </p:spPr>
        <p:txBody>
          <a:bodyPr vert="horz" lIns="91440" tIns="45720" rIns="91440" bIns="45720" rtlCol="0" anchor="b"/>
          <a:lstStyle>
            <a:lvl1pPr algn="l">
              <a:defRPr sz="1200">
                <a:latin typeface="Poppins" panose="00000500000000000000" pitchFamily="2" charset="0"/>
              </a:defRPr>
            </a:lvl1pPr>
          </a:lstStyle>
          <a:p>
            <a:endParaRPr lang="en-US"/>
          </a:p>
        </p:txBody>
      </p:sp>
      <p:sp>
        <p:nvSpPr>
          <p:cNvPr id="7" name="Slide Number Placeholder 6"/>
          <p:cNvSpPr>
            <a:spLocks noGrp="1"/>
          </p:cNvSpPr>
          <p:nvPr>
            <p:ph type="sldNum" sz="quarter" idx="5"/>
          </p:nvPr>
        </p:nvSpPr>
        <p:spPr>
          <a:xfrm>
            <a:off x="3850443" y="9428584"/>
            <a:ext cx="2945659" cy="498055"/>
          </a:xfrm>
          <a:prstGeom prst="rect">
            <a:avLst/>
          </a:prstGeom>
        </p:spPr>
        <p:txBody>
          <a:bodyPr vert="horz" lIns="91440" tIns="45720" rIns="91440" bIns="45720" rtlCol="0" anchor="b"/>
          <a:lstStyle>
            <a:lvl1pPr algn="r">
              <a:defRPr sz="1200">
                <a:latin typeface="Poppins" panose="00000500000000000000" pitchFamily="2" charset="0"/>
              </a:defRPr>
            </a:lvl1pPr>
          </a:lstStyle>
          <a:p>
            <a:fld id="{8CCD80B4-3417-B74B-BDCD-C7836226A258}" type="slidenum">
              <a:rPr lang="en-US" smtClean="0"/>
              <a:pPr/>
              <a:t>‹#›</a:t>
            </a:fld>
            <a:endParaRPr lang="en-US"/>
          </a:p>
        </p:txBody>
      </p:sp>
    </p:spTree>
    <p:extLst>
      <p:ext uri="{BB962C8B-B14F-4D97-AF65-F5344CB8AC3E}">
        <p14:creationId xmlns:p14="http://schemas.microsoft.com/office/powerpoint/2010/main" val="58372008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Poppins" panose="00000500000000000000" pitchFamily="2" charset="0"/>
        <a:ea typeface="+mn-ea"/>
        <a:cs typeface="+mn-cs"/>
      </a:defRPr>
    </a:lvl1pPr>
    <a:lvl2pPr marL="457200" algn="l" defTabSz="914400" rtl="0" eaLnBrk="1" latinLnBrk="0" hangingPunct="1">
      <a:defRPr sz="1200" kern="1200">
        <a:solidFill>
          <a:schemeClr val="tx1"/>
        </a:solidFill>
        <a:latin typeface="Poppins" panose="00000500000000000000" pitchFamily="2" charset="0"/>
        <a:ea typeface="+mn-ea"/>
        <a:cs typeface="+mn-cs"/>
      </a:defRPr>
    </a:lvl2pPr>
    <a:lvl3pPr marL="914400" algn="l" defTabSz="914400" rtl="0" eaLnBrk="1" latinLnBrk="0" hangingPunct="1">
      <a:defRPr sz="1200" kern="1200">
        <a:solidFill>
          <a:schemeClr val="tx1"/>
        </a:solidFill>
        <a:latin typeface="Poppins" panose="00000500000000000000" pitchFamily="2" charset="0"/>
        <a:ea typeface="+mn-ea"/>
        <a:cs typeface="+mn-cs"/>
      </a:defRPr>
    </a:lvl3pPr>
    <a:lvl4pPr marL="1371600" algn="l" defTabSz="914400" rtl="0" eaLnBrk="1" latinLnBrk="0" hangingPunct="1">
      <a:defRPr sz="1200" kern="1200">
        <a:solidFill>
          <a:schemeClr val="tx1"/>
        </a:solidFill>
        <a:latin typeface="Poppins" panose="00000500000000000000" pitchFamily="2" charset="0"/>
        <a:ea typeface="+mn-ea"/>
        <a:cs typeface="+mn-cs"/>
      </a:defRPr>
    </a:lvl4pPr>
    <a:lvl5pPr marL="1828800" algn="l" defTabSz="914400" rtl="0" eaLnBrk="1" latinLnBrk="0" hangingPunct="1">
      <a:defRPr sz="1200" kern="1200">
        <a:solidFill>
          <a:schemeClr val="tx1"/>
        </a:solidFill>
        <a:latin typeface="Poppins" panose="00000500000000000000" pitchFamily="2"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8CCD80B4-3417-B74B-BDCD-C7836226A258}" type="slidenum">
              <a:rPr lang="en-US" smtClean="0"/>
              <a:t>1</a:t>
            </a:fld>
            <a:endParaRPr lang="en-US"/>
          </a:p>
        </p:txBody>
      </p:sp>
    </p:spTree>
    <p:extLst>
      <p:ext uri="{BB962C8B-B14F-4D97-AF65-F5344CB8AC3E}">
        <p14:creationId xmlns:p14="http://schemas.microsoft.com/office/powerpoint/2010/main" val="400888774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1696D-BC26-E9E5-E48D-22ABEB9102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7713143-6150-E5FB-10D1-DB3937B92C1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C56CE9E-4AE4-630A-E43C-E110F305F95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35EA0E8F-E406-2725-1995-AE83EEB465DD}"/>
              </a:ext>
            </a:extLst>
          </p:cNvPr>
          <p:cNvSpPr>
            <a:spLocks noGrp="1"/>
          </p:cNvSpPr>
          <p:nvPr>
            <p:ph type="sldNum" sz="quarter" idx="5"/>
          </p:nvPr>
        </p:nvSpPr>
        <p:spPr/>
        <p:txBody>
          <a:bodyPr/>
          <a:lstStyle/>
          <a:p>
            <a:fld id="{8CCD80B4-3417-B74B-BDCD-C7836226A258}" type="slidenum">
              <a:rPr lang="en-US" smtClean="0"/>
              <a:pPr/>
              <a:t>3</a:t>
            </a:fld>
            <a:endParaRPr lang="en-US"/>
          </a:p>
        </p:txBody>
      </p:sp>
    </p:spTree>
    <p:extLst>
      <p:ext uri="{BB962C8B-B14F-4D97-AF65-F5344CB8AC3E}">
        <p14:creationId xmlns:p14="http://schemas.microsoft.com/office/powerpoint/2010/main" val="120441971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94A90C-F384-2D7A-94D2-35619A49AD6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268BB62-140E-603B-31C9-C0D0BB8A468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B07932F-41F1-8FE3-A4AF-226796CFD591}"/>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BBBD544E-3C02-8311-C6F4-D97E076A9A56}"/>
              </a:ext>
            </a:extLst>
          </p:cNvPr>
          <p:cNvSpPr>
            <a:spLocks noGrp="1"/>
          </p:cNvSpPr>
          <p:nvPr>
            <p:ph type="sldNum" sz="quarter" idx="5"/>
          </p:nvPr>
        </p:nvSpPr>
        <p:spPr/>
        <p:txBody>
          <a:bodyPr/>
          <a:lstStyle/>
          <a:p>
            <a:fld id="{8CCD80B4-3417-B74B-BDCD-C7836226A258}" type="slidenum">
              <a:rPr lang="en-US" smtClean="0"/>
              <a:pPr/>
              <a:t>4</a:t>
            </a:fld>
            <a:endParaRPr lang="en-US"/>
          </a:p>
        </p:txBody>
      </p:sp>
    </p:spTree>
    <p:extLst>
      <p:ext uri="{BB962C8B-B14F-4D97-AF65-F5344CB8AC3E}">
        <p14:creationId xmlns:p14="http://schemas.microsoft.com/office/powerpoint/2010/main" val="91154177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4B2B1-89D9-4A71-F0FD-0EBE3348DE5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B24C76-E314-4D26-12EA-0DA1C347548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2A94D1B-50BF-21C3-6B83-D3D20AC17B4F}"/>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6D25B78-103B-B989-F983-105F3B0D84F7}"/>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38836209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43961507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7634541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54852801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48185607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58454573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8DDC09-A722-94E7-27B3-5577B0F2B4E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15E85F9-AFC6-A6C5-8871-45B2BE21AB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354E5B-E9F2-B30A-BEC9-7A4A1CBCC3A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DDABEA19-849D-D7E5-DCB2-98ADD51EA0AE}"/>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93117054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BDB809-7E36-C272-D323-284AC66AE98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AF247F6-3586-1B12-EBCC-416F7FF90AC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C12599D-1BE0-6279-44AE-0F39DC7F8F51}"/>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23FD24E-EE71-0F10-5318-76B93174106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266869711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10BB2D-BCAE-40A9-6951-FE6F54BCDA2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5F66770-ADE1-1504-F226-07BA44A652F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5C70909-7F4D-B85B-D8AA-B17B8860A6EA}"/>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5C4214AF-12A7-6C35-6490-AA888F054E88}"/>
              </a:ext>
            </a:extLst>
          </p:cNvPr>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Poppins" panose="00000500000000000000" pitchFamily="2"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40935893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CCD80B4-3417-B74B-BDCD-C7836226A258}"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531026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D0C450-1787-0422-7BC1-A218D37580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4EF1125-EC56-A322-F430-6E7105654F9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E302D0B-B8F5-72EB-AD7D-38A2B4B84B1B}"/>
              </a:ext>
            </a:extLst>
          </p:cNvPr>
          <p:cNvSpPr>
            <a:spLocks noGrp="1"/>
          </p:cNvSpPr>
          <p:nvPr>
            <p:ph type="body" idx="1"/>
          </p:nvPr>
        </p:nvSpPr>
        <p:spPr/>
        <p:txBody>
          <a:bodyPr/>
          <a:lstStyle/>
          <a:p>
            <a:pPr marL="171450" indent="-171450">
              <a:buFontTx/>
              <a:buChar char="-"/>
            </a:pPr>
            <a:r>
              <a:rPr lang="en-US" dirty="0">
                <a:cs typeface="Calibri"/>
              </a:rPr>
              <a:t>Minimum registration is 3 years for full-time and 4 years for part-</a:t>
            </a:r>
            <a:r>
              <a:rPr lang="en-US" dirty="0" err="1">
                <a:cs typeface="Calibri"/>
              </a:rPr>
              <a:t>timeYour</a:t>
            </a:r>
            <a:r>
              <a:rPr lang="en-US" dirty="0">
                <a:cs typeface="Calibri"/>
              </a:rPr>
              <a:t> funder may have an earlier deadline than maximum. Consider how you might fund any additional time</a:t>
            </a:r>
          </a:p>
          <a:p>
            <a:pPr marL="171450" indent="-171450">
              <a:buFontTx/>
              <a:buChar char="-"/>
            </a:pPr>
            <a:r>
              <a:rPr lang="en-US" dirty="0">
                <a:cs typeface="Calibri"/>
              </a:rPr>
              <a:t>These are formal meetings, you, you can have more and we recommend you do (depends on discipline and stage). You will put your meeting notes on PGR Manager. </a:t>
            </a:r>
          </a:p>
          <a:p>
            <a:pPr marL="171450" indent="-171450">
              <a:buFontTx/>
              <a:buChar char="-"/>
            </a:pPr>
            <a:r>
              <a:rPr lang="en-US" dirty="0">
                <a:cs typeface="Calibri"/>
              </a:rPr>
              <a:t>Completion includes any post-viva revisions. Submit your report at 10 months full-time, 20 months part-time</a:t>
            </a:r>
          </a:p>
        </p:txBody>
      </p:sp>
      <p:sp>
        <p:nvSpPr>
          <p:cNvPr id="4" name="Slide Number Placeholder 3">
            <a:extLst>
              <a:ext uri="{FF2B5EF4-FFF2-40B4-BE49-F238E27FC236}">
                <a16:creationId xmlns:a16="http://schemas.microsoft.com/office/drawing/2014/main" id="{7308E814-84CD-AA9B-94E2-C8A64CCC776F}"/>
              </a:ext>
            </a:extLst>
          </p:cNvPr>
          <p:cNvSpPr>
            <a:spLocks noGrp="1"/>
          </p:cNvSpPr>
          <p:nvPr>
            <p:ph type="sldNum" sz="quarter" idx="5"/>
          </p:nvPr>
        </p:nvSpPr>
        <p:spPr/>
        <p:txBody>
          <a:bodyPr/>
          <a:lstStyle/>
          <a:p>
            <a:fld id="{99DA5FEB-71A3-4EAA-8AC3-D19CC2B6D976}" type="slidenum">
              <a:rPr lang="en-GB" smtClean="0"/>
              <a:t>39</a:t>
            </a:fld>
            <a:endParaRPr lang="en-GB"/>
          </a:p>
        </p:txBody>
      </p:sp>
    </p:spTree>
    <p:extLst>
      <p:ext uri="{BB962C8B-B14F-4D97-AF65-F5344CB8AC3E}">
        <p14:creationId xmlns:p14="http://schemas.microsoft.com/office/powerpoint/2010/main" val="198640977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2371B8-D3B4-38F1-5E79-13A3DFA9EE5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FD8ED1-0D02-3584-3EB6-18F7DF47C00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0FF4471-E1CB-20C8-486A-C287C338DF3F}"/>
              </a:ext>
            </a:extLst>
          </p:cNvPr>
          <p:cNvSpPr>
            <a:spLocks noGrp="1"/>
          </p:cNvSpPr>
          <p:nvPr>
            <p:ph type="body" idx="1"/>
          </p:nvPr>
        </p:nvSpPr>
        <p:spPr/>
        <p:txBody>
          <a:bodyPr/>
          <a:lstStyle/>
          <a:p>
            <a:pPr marL="171450" indent="-171450">
              <a:buFontTx/>
              <a:buChar char="-"/>
            </a:pPr>
            <a:r>
              <a:rPr lang="en-US" dirty="0">
                <a:cs typeface="Calibri"/>
              </a:rPr>
              <a:t>Once you have completed upgrade, you will need to re-register every year</a:t>
            </a:r>
          </a:p>
          <a:p>
            <a:pPr marL="171450" indent="-171450">
              <a:buFontTx/>
              <a:buChar char="-"/>
            </a:pPr>
            <a:r>
              <a:rPr lang="en-US" dirty="0">
                <a:cs typeface="Calibri"/>
              </a:rPr>
              <a:t>Re-registration is subject to satisfactory academic progress and payment of fees</a:t>
            </a:r>
          </a:p>
          <a:p>
            <a:pPr marL="171450" indent="-171450">
              <a:buFontTx/>
              <a:buChar char="-"/>
            </a:pPr>
            <a:r>
              <a:rPr lang="en-US" dirty="0">
                <a:cs typeface="Calibri"/>
              </a:rPr>
              <a:t>Progress review is a chance for you and your supervisors to assess your progress over the past year and set priorities for the coming year. You will not be able to re-register for the new year until you have completed a progress review</a:t>
            </a:r>
          </a:p>
          <a:p>
            <a:pPr marL="171450" indent="-171450">
              <a:buFontTx/>
              <a:buChar char="-"/>
            </a:pPr>
            <a:r>
              <a:rPr lang="en-US" dirty="0">
                <a:cs typeface="Calibri"/>
              </a:rPr>
              <a:t>Notice to submit is essential as it triggers the appointment of your examiners – you may experience delays</a:t>
            </a:r>
          </a:p>
        </p:txBody>
      </p:sp>
      <p:sp>
        <p:nvSpPr>
          <p:cNvPr id="4" name="Slide Number Placeholder 3">
            <a:extLst>
              <a:ext uri="{FF2B5EF4-FFF2-40B4-BE49-F238E27FC236}">
                <a16:creationId xmlns:a16="http://schemas.microsoft.com/office/drawing/2014/main" id="{E600F6E7-1D17-9D58-F0A1-4A6D99791470}"/>
              </a:ext>
            </a:extLst>
          </p:cNvPr>
          <p:cNvSpPr>
            <a:spLocks noGrp="1"/>
          </p:cNvSpPr>
          <p:nvPr>
            <p:ph type="sldNum" sz="quarter" idx="5"/>
          </p:nvPr>
        </p:nvSpPr>
        <p:spPr/>
        <p:txBody>
          <a:bodyPr/>
          <a:lstStyle/>
          <a:p>
            <a:fld id="{99DA5FEB-71A3-4EAA-8AC3-D19CC2B6D976}" type="slidenum">
              <a:rPr lang="en-GB" smtClean="0"/>
              <a:t>40</a:t>
            </a:fld>
            <a:endParaRPr lang="en-GB"/>
          </a:p>
        </p:txBody>
      </p:sp>
    </p:spTree>
    <p:extLst>
      <p:ext uri="{BB962C8B-B14F-4D97-AF65-F5344CB8AC3E}">
        <p14:creationId xmlns:p14="http://schemas.microsoft.com/office/powerpoint/2010/main" val="121341628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016256-1D29-F62E-E67C-F8379CFAD1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112502-F75F-F3FC-FA31-40DD3E8BB86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FBD5FED-0FE1-AF3B-FBE1-8F9CE9FBC866}"/>
              </a:ext>
            </a:extLst>
          </p:cNvPr>
          <p:cNvSpPr>
            <a:spLocks noGrp="1"/>
          </p:cNvSpPr>
          <p:nvPr>
            <p:ph type="body" idx="1"/>
          </p:nvPr>
        </p:nvSpPr>
        <p:spPr/>
        <p:txBody>
          <a:bodyPr/>
          <a:lstStyle/>
          <a:p>
            <a:pPr marL="171450" indent="-171450">
              <a:buFontTx/>
              <a:buChar char="-"/>
            </a:pPr>
            <a:r>
              <a:rPr lang="en-US">
                <a:cs typeface="Calibri"/>
              </a:rPr>
              <a:t>If you do not submit by your deadline you will be deemed to have withdrawn from your degree</a:t>
            </a:r>
          </a:p>
          <a:p>
            <a:pPr marL="171450" indent="-171450">
              <a:buFontTx/>
              <a:buChar char="-"/>
            </a:pPr>
            <a:r>
              <a:rPr lang="en-US">
                <a:cs typeface="Calibri"/>
              </a:rPr>
              <a:t>You will need permission from the Graduate School director for over an overlength thesis, non-book component, or temporary embargo</a:t>
            </a:r>
          </a:p>
          <a:p>
            <a:pPr marL="171450" indent="-171450">
              <a:buFontTx/>
              <a:buChar char="-"/>
            </a:pPr>
            <a:r>
              <a:rPr lang="en-US">
                <a:cs typeface="Calibri"/>
              </a:rPr>
              <a:t>Viva examiners recommend an outcome but this must be ratified by a committee of senior academics</a:t>
            </a:r>
          </a:p>
          <a:p>
            <a:pPr marL="171450" indent="-171450">
              <a:buFontTx/>
              <a:buChar char="-"/>
            </a:pPr>
            <a:r>
              <a:rPr lang="en-US">
                <a:cs typeface="Calibri"/>
              </a:rPr>
              <a:t>Outcome might be minor or substantial amendments, resubmission, or award of an </a:t>
            </a:r>
            <a:r>
              <a:rPr lang="en-US" err="1">
                <a:cs typeface="Calibri"/>
              </a:rPr>
              <a:t>Mphil</a:t>
            </a:r>
            <a:endParaRPr lang="en-US">
              <a:cs typeface="Calibri"/>
            </a:endParaRPr>
          </a:p>
          <a:p>
            <a:pPr marL="171450" indent="-171450">
              <a:buFontTx/>
              <a:buChar char="-"/>
            </a:pPr>
            <a:r>
              <a:rPr lang="en-US">
                <a:cs typeface="Calibri"/>
              </a:rPr>
              <a:t>Resubmissions will incur a fee liability</a:t>
            </a:r>
          </a:p>
          <a:p>
            <a:pPr marL="171450" indent="-171450">
              <a:buFontTx/>
              <a:buChar char="-"/>
            </a:pPr>
            <a:r>
              <a:rPr lang="en-US">
                <a:cs typeface="Calibri"/>
              </a:rPr>
              <a:t>Degree will only be conferred once you have uploaded your thesis to Open Research Online</a:t>
            </a:r>
          </a:p>
        </p:txBody>
      </p:sp>
      <p:sp>
        <p:nvSpPr>
          <p:cNvPr id="4" name="Slide Number Placeholder 3">
            <a:extLst>
              <a:ext uri="{FF2B5EF4-FFF2-40B4-BE49-F238E27FC236}">
                <a16:creationId xmlns:a16="http://schemas.microsoft.com/office/drawing/2014/main" id="{62348110-445E-DB71-1566-20D0439CA970}"/>
              </a:ext>
            </a:extLst>
          </p:cNvPr>
          <p:cNvSpPr>
            <a:spLocks noGrp="1"/>
          </p:cNvSpPr>
          <p:nvPr>
            <p:ph type="sldNum" sz="quarter" idx="5"/>
          </p:nvPr>
        </p:nvSpPr>
        <p:spPr/>
        <p:txBody>
          <a:bodyPr/>
          <a:lstStyle/>
          <a:p>
            <a:fld id="{99DA5FEB-71A3-4EAA-8AC3-D19CC2B6D976}" type="slidenum">
              <a:rPr lang="en-GB" smtClean="0"/>
              <a:t>41</a:t>
            </a:fld>
            <a:endParaRPr lang="en-GB"/>
          </a:p>
        </p:txBody>
      </p:sp>
    </p:spTree>
    <p:extLst>
      <p:ext uri="{BB962C8B-B14F-4D97-AF65-F5344CB8AC3E}">
        <p14:creationId xmlns:p14="http://schemas.microsoft.com/office/powerpoint/2010/main" val="272122664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8D5E50-5712-08C6-388F-9AD31415EC7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1FD2339-339C-D4D0-E015-3F2FE0B66C6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84D0ABD-BD23-4A8C-F138-9DB4301054E0}"/>
              </a:ext>
            </a:extLst>
          </p:cNvPr>
          <p:cNvSpPr>
            <a:spLocks noGrp="1"/>
          </p:cNvSpPr>
          <p:nvPr>
            <p:ph type="body" idx="1"/>
          </p:nvPr>
        </p:nvSpPr>
        <p:spPr/>
        <p:txBody>
          <a:bodyPr/>
          <a:lstStyle/>
          <a:p>
            <a:r>
              <a:rPr lang="en-GB"/>
              <a:t>We’ll go over some key regulations in the next few slides</a:t>
            </a:r>
          </a:p>
          <a:p>
            <a:endParaRPr lang="en-GB"/>
          </a:p>
        </p:txBody>
      </p:sp>
      <p:sp>
        <p:nvSpPr>
          <p:cNvPr id="4" name="Slide Number Placeholder 3">
            <a:extLst>
              <a:ext uri="{FF2B5EF4-FFF2-40B4-BE49-F238E27FC236}">
                <a16:creationId xmlns:a16="http://schemas.microsoft.com/office/drawing/2014/main" id="{9602AAF0-4A40-DF99-3FF6-80200F9EFD18}"/>
              </a:ext>
            </a:extLst>
          </p:cNvPr>
          <p:cNvSpPr>
            <a:spLocks noGrp="1"/>
          </p:cNvSpPr>
          <p:nvPr>
            <p:ph type="sldNum" sz="quarter" idx="5"/>
          </p:nvPr>
        </p:nvSpPr>
        <p:spPr/>
        <p:txBody>
          <a:bodyPr/>
          <a:lstStyle/>
          <a:p>
            <a:fld id="{8CCD80B4-3417-B74B-BDCD-C7836226A258}" type="slidenum">
              <a:rPr lang="en-US" smtClean="0"/>
              <a:pPr/>
              <a:t>42</a:t>
            </a:fld>
            <a:endParaRPr lang="en-US"/>
          </a:p>
        </p:txBody>
      </p:sp>
    </p:spTree>
    <p:extLst>
      <p:ext uri="{BB962C8B-B14F-4D97-AF65-F5344CB8AC3E}">
        <p14:creationId xmlns:p14="http://schemas.microsoft.com/office/powerpoint/2010/main" val="19970379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4CFB1C-5079-A95D-E089-4A1097C41D1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2E93D15-F193-2196-2018-0C0E44B6824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72ABB9E-7053-0E40-5970-BD77D40C4D5C}"/>
              </a:ext>
            </a:extLst>
          </p:cNvPr>
          <p:cNvSpPr>
            <a:spLocks noGrp="1"/>
          </p:cNvSpPr>
          <p:nvPr>
            <p:ph type="body" idx="1"/>
          </p:nvPr>
        </p:nvSpPr>
        <p:spPr/>
        <p:txBody>
          <a:bodyPr/>
          <a:lstStyle/>
          <a:p>
            <a:r>
              <a:rPr lang="en-GB"/>
              <a:t>We’ll go over some key regulations in the next few slides</a:t>
            </a:r>
          </a:p>
          <a:p>
            <a:endParaRPr lang="en-GB"/>
          </a:p>
        </p:txBody>
      </p:sp>
      <p:sp>
        <p:nvSpPr>
          <p:cNvPr id="4" name="Slide Number Placeholder 3">
            <a:extLst>
              <a:ext uri="{FF2B5EF4-FFF2-40B4-BE49-F238E27FC236}">
                <a16:creationId xmlns:a16="http://schemas.microsoft.com/office/drawing/2014/main" id="{B006A226-AAD5-A88B-9505-9738C92D26A1}"/>
              </a:ext>
            </a:extLst>
          </p:cNvPr>
          <p:cNvSpPr>
            <a:spLocks noGrp="1"/>
          </p:cNvSpPr>
          <p:nvPr>
            <p:ph type="sldNum" sz="quarter" idx="5"/>
          </p:nvPr>
        </p:nvSpPr>
        <p:spPr/>
        <p:txBody>
          <a:bodyPr/>
          <a:lstStyle/>
          <a:p>
            <a:fld id="{8CCD80B4-3417-B74B-BDCD-C7836226A258}" type="slidenum">
              <a:rPr lang="en-US" smtClean="0"/>
              <a:pPr/>
              <a:t>43</a:t>
            </a:fld>
            <a:endParaRPr lang="en-US"/>
          </a:p>
        </p:txBody>
      </p:sp>
    </p:spTree>
    <p:extLst>
      <p:ext uri="{BB962C8B-B14F-4D97-AF65-F5344CB8AC3E}">
        <p14:creationId xmlns:p14="http://schemas.microsoft.com/office/powerpoint/2010/main" val="14646265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9A3054-9FD5-EF94-5F47-58665E88403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BF2DD9C-0C0E-E6C1-9967-064DD8AB65A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8B620695-8BD2-D8A3-80E6-716AD9AE6FEB}"/>
              </a:ext>
            </a:extLst>
          </p:cNvPr>
          <p:cNvSpPr>
            <a:spLocks noGrp="1"/>
          </p:cNvSpPr>
          <p:nvPr>
            <p:ph type="body" idx="1"/>
          </p:nvPr>
        </p:nvSpPr>
        <p:spPr/>
        <p:txBody>
          <a:bodyPr/>
          <a:lstStyle/>
          <a:p>
            <a:r>
              <a:rPr lang="en-GB"/>
              <a:t>- These are both requested via PGR Manager</a:t>
            </a:r>
          </a:p>
          <a:p>
            <a:pPr marL="171450" indent="-171450">
              <a:buFontTx/>
              <a:buChar char="-"/>
            </a:pPr>
            <a:r>
              <a:rPr lang="en-GB"/>
              <a:t>If you are on a student route visa, absence requests will also go via the Research Degrees Team so that we can ensure that you are in compliance with UKVI regulations. For longer absences, we may need to seek permission from UKVI so please give as much notice as possible</a:t>
            </a:r>
          </a:p>
          <a:p>
            <a:pPr marL="171450" indent="-171450">
              <a:buFontTx/>
              <a:buChar char="-"/>
            </a:pPr>
            <a:r>
              <a:rPr lang="en-GB"/>
              <a:t>Retrospective study breaks are not allowed and you will not be credited for any fees that you pay during this time</a:t>
            </a:r>
          </a:p>
          <a:p>
            <a:pPr marL="171450" indent="-171450">
              <a:buFontTx/>
              <a:buChar char="-"/>
            </a:pPr>
            <a:r>
              <a:rPr lang="en-GB"/>
              <a:t>Reasonable adjustments regulations</a:t>
            </a:r>
          </a:p>
        </p:txBody>
      </p:sp>
      <p:sp>
        <p:nvSpPr>
          <p:cNvPr id="4" name="Slide Number Placeholder 3">
            <a:extLst>
              <a:ext uri="{FF2B5EF4-FFF2-40B4-BE49-F238E27FC236}">
                <a16:creationId xmlns:a16="http://schemas.microsoft.com/office/drawing/2014/main" id="{81F18093-161A-DE18-4B0F-023804E0812D}"/>
              </a:ext>
            </a:extLst>
          </p:cNvPr>
          <p:cNvSpPr>
            <a:spLocks noGrp="1"/>
          </p:cNvSpPr>
          <p:nvPr>
            <p:ph type="sldNum" sz="quarter" idx="5"/>
          </p:nvPr>
        </p:nvSpPr>
        <p:spPr/>
        <p:txBody>
          <a:bodyPr/>
          <a:lstStyle/>
          <a:p>
            <a:fld id="{8CCD80B4-3417-B74B-BDCD-C7836226A258}" type="slidenum">
              <a:rPr lang="en-US" smtClean="0"/>
              <a:pPr/>
              <a:t>44</a:t>
            </a:fld>
            <a:endParaRPr lang="en-US"/>
          </a:p>
        </p:txBody>
      </p:sp>
    </p:spTree>
    <p:extLst>
      <p:ext uri="{BB962C8B-B14F-4D97-AF65-F5344CB8AC3E}">
        <p14:creationId xmlns:p14="http://schemas.microsoft.com/office/powerpoint/2010/main" val="264716978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7F1857F-7A5B-4B3F-8190-1ADAD72C13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2F33BB5-5994-B9D3-1E05-B7D0A75B216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E6B7EDC-1D6A-4D2C-A65A-BEBBE8FCBD54}"/>
              </a:ext>
            </a:extLst>
          </p:cNvPr>
          <p:cNvSpPr>
            <a:spLocks noGrp="1"/>
          </p:cNvSpPr>
          <p:nvPr>
            <p:ph type="body" idx="1"/>
          </p:nvPr>
        </p:nvSpPr>
        <p:spPr/>
        <p:txBody>
          <a:bodyPr/>
          <a:lstStyle/>
          <a:p>
            <a:r>
              <a:rPr lang="en-GB"/>
              <a:t>- Certified means that you will need to provide medical evidence. Your GP should be able to provide a fit note, or you could contact 111 if you are struggling to get an appointment</a:t>
            </a:r>
          </a:p>
          <a:p>
            <a:r>
              <a:rPr lang="en-GB"/>
              <a:t>- Please give us as much supporting information as possible so that we can process this quickly</a:t>
            </a:r>
          </a:p>
          <a:p>
            <a:r>
              <a:rPr lang="en-GB"/>
              <a:t>- If you are a full-time student in Milton Keynes, we strongly recommend that you register with a GP as soon as possible</a:t>
            </a:r>
          </a:p>
        </p:txBody>
      </p:sp>
      <p:sp>
        <p:nvSpPr>
          <p:cNvPr id="4" name="Slide Number Placeholder 3">
            <a:extLst>
              <a:ext uri="{FF2B5EF4-FFF2-40B4-BE49-F238E27FC236}">
                <a16:creationId xmlns:a16="http://schemas.microsoft.com/office/drawing/2014/main" id="{A21D7893-C45E-8E09-A81C-4D38933F336B}"/>
              </a:ext>
            </a:extLst>
          </p:cNvPr>
          <p:cNvSpPr>
            <a:spLocks noGrp="1"/>
          </p:cNvSpPr>
          <p:nvPr>
            <p:ph type="sldNum" sz="quarter" idx="5"/>
          </p:nvPr>
        </p:nvSpPr>
        <p:spPr/>
        <p:txBody>
          <a:bodyPr/>
          <a:lstStyle/>
          <a:p>
            <a:fld id="{8CCD80B4-3417-B74B-BDCD-C7836226A258}" type="slidenum">
              <a:rPr lang="en-US" smtClean="0"/>
              <a:pPr/>
              <a:t>45</a:t>
            </a:fld>
            <a:endParaRPr lang="en-US"/>
          </a:p>
        </p:txBody>
      </p:sp>
    </p:spTree>
    <p:extLst>
      <p:ext uri="{BB962C8B-B14F-4D97-AF65-F5344CB8AC3E}">
        <p14:creationId xmlns:p14="http://schemas.microsoft.com/office/powerpoint/2010/main" val="257129120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715B3-3983-DFC5-CA37-6934C341E2C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9D5C303-886A-B01B-3981-19F89BBF4AE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A3FAE75-7947-027A-C4D2-6D3A15DE4054}"/>
              </a:ext>
            </a:extLst>
          </p:cNvPr>
          <p:cNvSpPr>
            <a:spLocks noGrp="1"/>
          </p:cNvSpPr>
          <p:nvPr>
            <p:ph type="body" idx="1"/>
          </p:nvPr>
        </p:nvSpPr>
        <p:spPr/>
        <p:txBody>
          <a:bodyPr/>
          <a:lstStyle/>
          <a:p>
            <a:r>
              <a:rPr lang="en-GB"/>
              <a:t>Examples of exceptional circumstances are outlined in the regulations and might include serious illness, bereavement, being the victim of serious crime, major disruption to personal life, unforeseen financial hardship</a:t>
            </a:r>
          </a:p>
          <a:p>
            <a:endParaRPr lang="en-GB"/>
          </a:p>
          <a:p>
            <a:r>
              <a:rPr lang="en-GB"/>
              <a:t>Exceptional circumstances do not include issues related to project management, time keeping, or foreseeable problems</a:t>
            </a:r>
          </a:p>
        </p:txBody>
      </p:sp>
      <p:sp>
        <p:nvSpPr>
          <p:cNvPr id="4" name="Slide Number Placeholder 3">
            <a:extLst>
              <a:ext uri="{FF2B5EF4-FFF2-40B4-BE49-F238E27FC236}">
                <a16:creationId xmlns:a16="http://schemas.microsoft.com/office/drawing/2014/main" id="{F3122AC3-F3F6-E399-7D6E-EDA8140428F5}"/>
              </a:ext>
            </a:extLst>
          </p:cNvPr>
          <p:cNvSpPr>
            <a:spLocks noGrp="1"/>
          </p:cNvSpPr>
          <p:nvPr>
            <p:ph type="sldNum" sz="quarter" idx="5"/>
          </p:nvPr>
        </p:nvSpPr>
        <p:spPr/>
        <p:txBody>
          <a:bodyPr/>
          <a:lstStyle/>
          <a:p>
            <a:fld id="{8CCD80B4-3417-B74B-BDCD-C7836226A258}" type="slidenum">
              <a:rPr lang="en-US" smtClean="0"/>
              <a:pPr/>
              <a:t>46</a:t>
            </a:fld>
            <a:endParaRPr lang="en-US"/>
          </a:p>
        </p:txBody>
      </p:sp>
    </p:spTree>
    <p:extLst>
      <p:ext uri="{BB962C8B-B14F-4D97-AF65-F5344CB8AC3E}">
        <p14:creationId xmlns:p14="http://schemas.microsoft.com/office/powerpoint/2010/main" val="26512936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FC9858-A226-66DE-0C47-F03A199DCD2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84075BF-957E-12B1-034E-73BA471D77BE}"/>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53254A3-88A8-0333-A56D-8F51023034CA}"/>
              </a:ext>
            </a:extLst>
          </p:cNvPr>
          <p:cNvSpPr>
            <a:spLocks noGrp="1"/>
          </p:cNvSpPr>
          <p:nvPr>
            <p:ph type="body" idx="1"/>
          </p:nvPr>
        </p:nvSpPr>
        <p:spPr/>
        <p:txBody>
          <a:bodyPr/>
          <a:lstStyle/>
          <a:p>
            <a:r>
              <a:rPr lang="en-GB" dirty="0"/>
              <a:t>General queries should go to your faculty inbox but more complex cases might benefit from an appointment with a PGR Student Advisor</a:t>
            </a:r>
          </a:p>
          <a:p>
            <a:endParaRPr lang="en-GB" dirty="0"/>
          </a:p>
          <a:p>
            <a:endParaRPr lang="en-GB" dirty="0"/>
          </a:p>
        </p:txBody>
      </p:sp>
      <p:sp>
        <p:nvSpPr>
          <p:cNvPr id="4" name="Slide Number Placeholder 3">
            <a:extLst>
              <a:ext uri="{FF2B5EF4-FFF2-40B4-BE49-F238E27FC236}">
                <a16:creationId xmlns:a16="http://schemas.microsoft.com/office/drawing/2014/main" id="{A8922879-9F26-C502-31D9-AD42B636E398}"/>
              </a:ext>
            </a:extLst>
          </p:cNvPr>
          <p:cNvSpPr>
            <a:spLocks noGrp="1"/>
          </p:cNvSpPr>
          <p:nvPr>
            <p:ph type="sldNum" sz="quarter" idx="5"/>
          </p:nvPr>
        </p:nvSpPr>
        <p:spPr/>
        <p:txBody>
          <a:bodyPr/>
          <a:lstStyle/>
          <a:p>
            <a:fld id="{8CCD80B4-3417-B74B-BDCD-C7836226A258}" type="slidenum">
              <a:rPr lang="en-US" smtClean="0"/>
              <a:pPr/>
              <a:t>55</a:t>
            </a:fld>
            <a:endParaRPr lang="en-US"/>
          </a:p>
        </p:txBody>
      </p:sp>
    </p:spTree>
    <p:extLst>
      <p:ext uri="{BB962C8B-B14F-4D97-AF65-F5344CB8AC3E}">
        <p14:creationId xmlns:p14="http://schemas.microsoft.com/office/powerpoint/2010/main" val="119916718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332F48A-6834-F35C-6159-40D40EF0147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C70B32A-76D8-5901-1E28-C4C5CB9140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001D8D0F-1922-1545-88E8-FF0331D90BD7}"/>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8BC76158-EBE5-A50A-8F6B-69C7E8C383D8}"/>
              </a:ext>
            </a:extLst>
          </p:cNvPr>
          <p:cNvSpPr>
            <a:spLocks noGrp="1"/>
          </p:cNvSpPr>
          <p:nvPr>
            <p:ph type="sldNum" sz="quarter" idx="5"/>
          </p:nvPr>
        </p:nvSpPr>
        <p:spPr/>
        <p:txBody>
          <a:bodyPr/>
          <a:lstStyle/>
          <a:p>
            <a:fld id="{99DA5FEB-71A3-4EAA-8AC3-D19CC2B6D976}" type="slidenum">
              <a:rPr lang="en-GB" smtClean="0"/>
              <a:t>57</a:t>
            </a:fld>
            <a:endParaRPr lang="en-GB"/>
          </a:p>
        </p:txBody>
      </p:sp>
    </p:spTree>
    <p:extLst>
      <p:ext uri="{BB962C8B-B14F-4D97-AF65-F5344CB8AC3E}">
        <p14:creationId xmlns:p14="http://schemas.microsoft.com/office/powerpoint/2010/main" val="3915597553"/>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8.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Master" Target="../slideMasters/slideMaster4.xml"/><Relationship Id="rId5" Type="http://schemas.openxmlformats.org/officeDocument/2006/relationships/image" Target="../media/image9.png"/><Relationship Id="rId4" Type="http://schemas.openxmlformats.org/officeDocument/2006/relationships/image" Target="../media/image14.png"/></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6.png"/><Relationship Id="rId1" Type="http://schemas.openxmlformats.org/officeDocument/2006/relationships/slideMaster" Target="../slideMasters/slideMaster4.xml"/><Relationship Id="rId5" Type="http://schemas.openxmlformats.org/officeDocument/2006/relationships/image" Target="../media/image9.png"/><Relationship Id="rId4" Type="http://schemas.openxmlformats.org/officeDocument/2006/relationships/image" Target="../media/image14.png"/></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7.png"/><Relationship Id="rId1" Type="http://schemas.openxmlformats.org/officeDocument/2006/relationships/slideMaster" Target="../slideMasters/slideMaster4.xml"/><Relationship Id="rId5" Type="http://schemas.openxmlformats.org/officeDocument/2006/relationships/image" Target="../media/image9.png"/><Relationship Id="rId4" Type="http://schemas.openxmlformats.org/officeDocument/2006/relationships/image" Target="../media/image14.png"/></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8.png"/><Relationship Id="rId1" Type="http://schemas.openxmlformats.org/officeDocument/2006/relationships/slideMaster" Target="../slideMasters/slideMaster4.xml"/><Relationship Id="rId5" Type="http://schemas.openxmlformats.org/officeDocument/2006/relationships/image" Target="../media/image9.png"/><Relationship Id="rId4" Type="http://schemas.openxmlformats.org/officeDocument/2006/relationships/image" Target="../media/image14.png"/></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Master" Target="../slideMasters/slideMaster4.xml"/><Relationship Id="rId4" Type="http://schemas.openxmlformats.org/officeDocument/2006/relationships/image" Target="../media/image9.png"/></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8.png"/><Relationship Id="rId1" Type="http://schemas.openxmlformats.org/officeDocument/2006/relationships/slideMaster" Target="../slideMasters/slideMaster4.xml"/><Relationship Id="rId5" Type="http://schemas.openxmlformats.org/officeDocument/2006/relationships/image" Target="../media/image9.png"/><Relationship Id="rId4" Type="http://schemas.openxmlformats.org/officeDocument/2006/relationships/image" Target="../media/image14.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18.png"/><Relationship Id="rId1" Type="http://schemas.openxmlformats.org/officeDocument/2006/relationships/slideMaster" Target="../slideMasters/slideMaster4.xml"/><Relationship Id="rId5" Type="http://schemas.openxmlformats.org/officeDocument/2006/relationships/image" Target="../media/image9.png"/><Relationship Id="rId4" Type="http://schemas.openxmlformats.org/officeDocument/2006/relationships/image" Target="../media/image14.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18.png"/><Relationship Id="rId1" Type="http://schemas.openxmlformats.org/officeDocument/2006/relationships/slideMaster" Target="../slideMasters/slideMaster4.xml"/><Relationship Id="rId5" Type="http://schemas.openxmlformats.org/officeDocument/2006/relationships/image" Target="../media/image9.png"/><Relationship Id="rId4" Type="http://schemas.openxmlformats.org/officeDocument/2006/relationships/image" Target="../media/image14.png"/></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18.png"/><Relationship Id="rId1" Type="http://schemas.openxmlformats.org/officeDocument/2006/relationships/slideMaster" Target="../slideMasters/slideMaster4.xml"/><Relationship Id="rId5" Type="http://schemas.openxmlformats.org/officeDocument/2006/relationships/image" Target="../media/image9.png"/><Relationship Id="rId4" Type="http://schemas.openxmlformats.org/officeDocument/2006/relationships/image" Target="../media/image14.png"/></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4.png"/><Relationship Id="rId1" Type="http://schemas.openxmlformats.org/officeDocument/2006/relationships/slideMaster" Target="../slideMasters/slideMaster4.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5.png"/><Relationship Id="rId1" Type="http://schemas.openxmlformats.org/officeDocument/2006/relationships/slideMaster" Target="../slideMasters/slideMaster4.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26.png"/><Relationship Id="rId1" Type="http://schemas.openxmlformats.org/officeDocument/2006/relationships/slideMaster" Target="../slideMasters/slideMaster4.xml"/><Relationship Id="rId5" Type="http://schemas.openxmlformats.org/officeDocument/2006/relationships/image" Target="../media/image9.png"/><Relationship Id="rId4" Type="http://schemas.openxmlformats.org/officeDocument/2006/relationships/image" Target="../media/image8.png"/></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27.png"/><Relationship Id="rId1" Type="http://schemas.openxmlformats.org/officeDocument/2006/relationships/slideMaster" Target="../slideMasters/slideMaster4.xml"/><Relationship Id="rId5" Type="http://schemas.openxmlformats.org/officeDocument/2006/relationships/image" Target="../media/image9.png"/><Relationship Id="rId4" Type="http://schemas.openxmlformats.org/officeDocument/2006/relationships/image" Target="../media/image14.png"/></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5.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Master" Target="../slideMasters/slideMaster5.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8.png"/><Relationship Id="rId1" Type="http://schemas.openxmlformats.org/officeDocument/2006/relationships/slideMaster" Target="../slideMasters/slideMaster5.xml"/><Relationship Id="rId4" Type="http://schemas.openxmlformats.org/officeDocument/2006/relationships/image" Target="../media/image9.png"/></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Master" Target="../slideMasters/slideMaster5.xml"/></Relationships>
</file>

<file path=ppt/slideLayouts/_rels/slideLayout40.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5.png"/><Relationship Id="rId1" Type="http://schemas.openxmlformats.org/officeDocument/2006/relationships/slideMaster" Target="../slideMasters/slideMaster5.xml"/><Relationship Id="rId5" Type="http://schemas.openxmlformats.org/officeDocument/2006/relationships/image" Target="../media/image9.png"/><Relationship Id="rId4" Type="http://schemas.openxmlformats.org/officeDocument/2006/relationships/image" Target="../media/image14.png"/></Relationships>
</file>

<file path=ppt/slideLayouts/_rels/slideLayout5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png"/><Relationship Id="rId1" Type="http://schemas.openxmlformats.org/officeDocument/2006/relationships/slideMaster" Target="../slideMasters/slideMaster5.xml"/><Relationship Id="rId4" Type="http://schemas.openxmlformats.org/officeDocument/2006/relationships/image" Target="../media/image29.png"/></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Front Cover 1">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8" y="0"/>
            <a:ext cx="6098726" cy="3810000"/>
          </a:xfrm>
          <a:custGeom>
            <a:avLst/>
            <a:gdLst>
              <a:gd name="connsiteX0" fmla="*/ 1626032 w 7810500"/>
              <a:gd name="connsiteY0" fmla="*/ 0 h 3810000"/>
              <a:gd name="connsiteX1" fmla="*/ 6184468 w 7810500"/>
              <a:gd name="connsiteY1" fmla="*/ 0 h 3810000"/>
              <a:gd name="connsiteX2" fmla="*/ 7810500 w 7810500"/>
              <a:gd name="connsiteY2" fmla="*/ 1626032 h 3810000"/>
              <a:gd name="connsiteX3" fmla="*/ 7810500 w 7810500"/>
              <a:gd name="connsiteY3" fmla="*/ 3625329 h 3810000"/>
              <a:gd name="connsiteX4" fmla="*/ 7625829 w 7810500"/>
              <a:gd name="connsiteY4" fmla="*/ 3810000 h 3810000"/>
              <a:gd name="connsiteX5" fmla="*/ 184671 w 7810500"/>
              <a:gd name="connsiteY5" fmla="*/ 3810000 h 3810000"/>
              <a:gd name="connsiteX6" fmla="*/ 0 w 7810500"/>
              <a:gd name="connsiteY6" fmla="*/ 3625329 h 3810000"/>
              <a:gd name="connsiteX7" fmla="*/ 0 w 7810500"/>
              <a:gd name="connsiteY7" fmla="*/ 1626032 h 3810000"/>
              <a:gd name="connsiteX8" fmla="*/ 1626032 w 7810500"/>
              <a:gd name="connsiteY8" fmla="*/ 0 h 3810000"/>
              <a:gd name="connsiteX0" fmla="*/ 1626032 w 7810500"/>
              <a:gd name="connsiteY0" fmla="*/ 0 h 3810000"/>
              <a:gd name="connsiteX1" fmla="*/ 6184468 w 7810500"/>
              <a:gd name="connsiteY1" fmla="*/ 0 h 3810000"/>
              <a:gd name="connsiteX2" fmla="*/ 7810500 w 7810500"/>
              <a:gd name="connsiteY2" fmla="*/ 3625329 h 3810000"/>
              <a:gd name="connsiteX3" fmla="*/ 7625829 w 7810500"/>
              <a:gd name="connsiteY3" fmla="*/ 3810000 h 3810000"/>
              <a:gd name="connsiteX4" fmla="*/ 184671 w 7810500"/>
              <a:gd name="connsiteY4" fmla="*/ 3810000 h 3810000"/>
              <a:gd name="connsiteX5" fmla="*/ 0 w 7810500"/>
              <a:gd name="connsiteY5" fmla="*/ 3625329 h 3810000"/>
              <a:gd name="connsiteX6" fmla="*/ 0 w 7810500"/>
              <a:gd name="connsiteY6" fmla="*/ 1626032 h 3810000"/>
              <a:gd name="connsiteX7" fmla="*/ 1626032 w 7810500"/>
              <a:gd name="connsiteY7" fmla="*/ 0 h 3810000"/>
              <a:gd name="connsiteX0" fmla="*/ 1626032 w 7963808"/>
              <a:gd name="connsiteY0" fmla="*/ 0 h 3810000"/>
              <a:gd name="connsiteX1" fmla="*/ 6184468 w 7963808"/>
              <a:gd name="connsiteY1" fmla="*/ 0 h 3810000"/>
              <a:gd name="connsiteX2" fmla="*/ 7625829 w 7963808"/>
              <a:gd name="connsiteY2" fmla="*/ 3810000 h 3810000"/>
              <a:gd name="connsiteX3" fmla="*/ 184671 w 7963808"/>
              <a:gd name="connsiteY3" fmla="*/ 3810000 h 3810000"/>
              <a:gd name="connsiteX4" fmla="*/ 0 w 7963808"/>
              <a:gd name="connsiteY4" fmla="*/ 3625329 h 3810000"/>
              <a:gd name="connsiteX5" fmla="*/ 0 w 7963808"/>
              <a:gd name="connsiteY5" fmla="*/ 1626032 h 3810000"/>
              <a:gd name="connsiteX6" fmla="*/ 1626032 w 7963808"/>
              <a:gd name="connsiteY6" fmla="*/ 0 h 3810000"/>
              <a:gd name="connsiteX0" fmla="*/ 1626032 w 6876799"/>
              <a:gd name="connsiteY0" fmla="*/ 0 h 3810000"/>
              <a:gd name="connsiteX1" fmla="*/ 6184468 w 6876799"/>
              <a:gd name="connsiteY1" fmla="*/ 0 h 3810000"/>
              <a:gd name="connsiteX2" fmla="*/ 6063729 w 6876799"/>
              <a:gd name="connsiteY2" fmla="*/ 3797300 h 3810000"/>
              <a:gd name="connsiteX3" fmla="*/ 184671 w 6876799"/>
              <a:gd name="connsiteY3" fmla="*/ 3810000 h 3810000"/>
              <a:gd name="connsiteX4" fmla="*/ 0 w 6876799"/>
              <a:gd name="connsiteY4" fmla="*/ 3625329 h 3810000"/>
              <a:gd name="connsiteX5" fmla="*/ 0 w 6876799"/>
              <a:gd name="connsiteY5" fmla="*/ 1626032 h 3810000"/>
              <a:gd name="connsiteX6" fmla="*/ 1626032 w 6876799"/>
              <a:gd name="connsiteY6" fmla="*/ 0 h 3810000"/>
              <a:gd name="connsiteX0" fmla="*/ 1626032 w 6601473"/>
              <a:gd name="connsiteY0" fmla="*/ 0 h 3810000"/>
              <a:gd name="connsiteX1" fmla="*/ 6184468 w 6601473"/>
              <a:gd name="connsiteY1" fmla="*/ 0 h 3810000"/>
              <a:gd name="connsiteX2" fmla="*/ 6063729 w 6601473"/>
              <a:gd name="connsiteY2" fmla="*/ 3797300 h 3810000"/>
              <a:gd name="connsiteX3" fmla="*/ 184671 w 6601473"/>
              <a:gd name="connsiteY3" fmla="*/ 3810000 h 3810000"/>
              <a:gd name="connsiteX4" fmla="*/ 0 w 6601473"/>
              <a:gd name="connsiteY4" fmla="*/ 3625329 h 3810000"/>
              <a:gd name="connsiteX5" fmla="*/ 0 w 6601473"/>
              <a:gd name="connsiteY5" fmla="*/ 1626032 h 3810000"/>
              <a:gd name="connsiteX6" fmla="*/ 1626032 w 6601473"/>
              <a:gd name="connsiteY6" fmla="*/ 0 h 3810000"/>
              <a:gd name="connsiteX0" fmla="*/ 1626032 w 6605873"/>
              <a:gd name="connsiteY0" fmla="*/ 0 h 3810000"/>
              <a:gd name="connsiteX1" fmla="*/ 6184468 w 6605873"/>
              <a:gd name="connsiteY1" fmla="*/ 0 h 3810000"/>
              <a:gd name="connsiteX2" fmla="*/ 6082779 w 6605873"/>
              <a:gd name="connsiteY2" fmla="*/ 3802063 h 3810000"/>
              <a:gd name="connsiteX3" fmla="*/ 184671 w 6605873"/>
              <a:gd name="connsiteY3" fmla="*/ 3810000 h 3810000"/>
              <a:gd name="connsiteX4" fmla="*/ 0 w 6605873"/>
              <a:gd name="connsiteY4" fmla="*/ 3625329 h 3810000"/>
              <a:gd name="connsiteX5" fmla="*/ 0 w 6605873"/>
              <a:gd name="connsiteY5" fmla="*/ 1626032 h 3810000"/>
              <a:gd name="connsiteX6" fmla="*/ 1626032 w 6605873"/>
              <a:gd name="connsiteY6" fmla="*/ 0 h 3810000"/>
              <a:gd name="connsiteX0" fmla="*/ 1626032 w 6524678"/>
              <a:gd name="connsiteY0" fmla="*/ 6350 h 3816350"/>
              <a:gd name="connsiteX1" fmla="*/ 6076518 w 6524678"/>
              <a:gd name="connsiteY1" fmla="*/ 0 h 3816350"/>
              <a:gd name="connsiteX2" fmla="*/ 6082779 w 6524678"/>
              <a:gd name="connsiteY2" fmla="*/ 3808413 h 3816350"/>
              <a:gd name="connsiteX3" fmla="*/ 184671 w 6524678"/>
              <a:gd name="connsiteY3" fmla="*/ 3816350 h 3816350"/>
              <a:gd name="connsiteX4" fmla="*/ 0 w 6524678"/>
              <a:gd name="connsiteY4" fmla="*/ 3631679 h 3816350"/>
              <a:gd name="connsiteX5" fmla="*/ 0 w 6524678"/>
              <a:gd name="connsiteY5" fmla="*/ 1632382 h 3816350"/>
              <a:gd name="connsiteX6" fmla="*/ 1626032 w 6524678"/>
              <a:gd name="connsiteY6" fmla="*/ 6350 h 3816350"/>
              <a:gd name="connsiteX0" fmla="*/ 1626032 w 6087407"/>
              <a:gd name="connsiteY0" fmla="*/ 6350 h 3816350"/>
              <a:gd name="connsiteX1" fmla="*/ 6076518 w 6087407"/>
              <a:gd name="connsiteY1" fmla="*/ 0 h 3816350"/>
              <a:gd name="connsiteX2" fmla="*/ 6082779 w 6087407"/>
              <a:gd name="connsiteY2" fmla="*/ 3808413 h 3816350"/>
              <a:gd name="connsiteX3" fmla="*/ 184671 w 6087407"/>
              <a:gd name="connsiteY3" fmla="*/ 3816350 h 3816350"/>
              <a:gd name="connsiteX4" fmla="*/ 0 w 6087407"/>
              <a:gd name="connsiteY4" fmla="*/ 3631679 h 3816350"/>
              <a:gd name="connsiteX5" fmla="*/ 0 w 6087407"/>
              <a:gd name="connsiteY5" fmla="*/ 1632382 h 3816350"/>
              <a:gd name="connsiteX6" fmla="*/ 1626032 w 6087407"/>
              <a:gd name="connsiteY6" fmla="*/ 6350 h 3816350"/>
              <a:gd name="connsiteX0" fmla="*/ 1626032 w 6100891"/>
              <a:gd name="connsiteY0" fmla="*/ 0 h 3810000"/>
              <a:gd name="connsiteX1" fmla="*/ 6097949 w 6100891"/>
              <a:gd name="connsiteY1" fmla="*/ 794 h 3810000"/>
              <a:gd name="connsiteX2" fmla="*/ 6082779 w 6100891"/>
              <a:gd name="connsiteY2" fmla="*/ 3802063 h 3810000"/>
              <a:gd name="connsiteX3" fmla="*/ 184671 w 6100891"/>
              <a:gd name="connsiteY3" fmla="*/ 3810000 h 3810000"/>
              <a:gd name="connsiteX4" fmla="*/ 0 w 6100891"/>
              <a:gd name="connsiteY4" fmla="*/ 3625329 h 3810000"/>
              <a:gd name="connsiteX5" fmla="*/ 0 w 6100891"/>
              <a:gd name="connsiteY5" fmla="*/ 1626032 h 3810000"/>
              <a:gd name="connsiteX6" fmla="*/ 1626032 w 6100891"/>
              <a:gd name="connsiteY6" fmla="*/ 0 h 3810000"/>
              <a:gd name="connsiteX0" fmla="*/ 1626032 w 6098322"/>
              <a:gd name="connsiteY0" fmla="*/ 0 h 3810000"/>
              <a:gd name="connsiteX1" fmla="*/ 6097949 w 6098322"/>
              <a:gd name="connsiteY1" fmla="*/ 794 h 3810000"/>
              <a:gd name="connsiteX2" fmla="*/ 6082779 w 6098322"/>
              <a:gd name="connsiteY2" fmla="*/ 3802063 h 3810000"/>
              <a:gd name="connsiteX3" fmla="*/ 184671 w 6098322"/>
              <a:gd name="connsiteY3" fmla="*/ 3810000 h 3810000"/>
              <a:gd name="connsiteX4" fmla="*/ 0 w 6098322"/>
              <a:gd name="connsiteY4" fmla="*/ 3625329 h 3810000"/>
              <a:gd name="connsiteX5" fmla="*/ 0 w 6098322"/>
              <a:gd name="connsiteY5" fmla="*/ 1626032 h 3810000"/>
              <a:gd name="connsiteX6" fmla="*/ 1626032 w 6098322"/>
              <a:gd name="connsiteY6" fmla="*/ 0 h 3810000"/>
              <a:gd name="connsiteX0" fmla="*/ 1626032 w 6102062"/>
              <a:gd name="connsiteY0" fmla="*/ 0 h 3810000"/>
              <a:gd name="connsiteX1" fmla="*/ 6097949 w 6102062"/>
              <a:gd name="connsiteY1" fmla="*/ 794 h 3810000"/>
              <a:gd name="connsiteX2" fmla="*/ 6097066 w 6102062"/>
              <a:gd name="connsiteY2" fmla="*/ 3806825 h 3810000"/>
              <a:gd name="connsiteX3" fmla="*/ 184671 w 6102062"/>
              <a:gd name="connsiteY3" fmla="*/ 3810000 h 3810000"/>
              <a:gd name="connsiteX4" fmla="*/ 0 w 6102062"/>
              <a:gd name="connsiteY4" fmla="*/ 3625329 h 3810000"/>
              <a:gd name="connsiteX5" fmla="*/ 0 w 6102062"/>
              <a:gd name="connsiteY5" fmla="*/ 1626032 h 3810000"/>
              <a:gd name="connsiteX6" fmla="*/ 1626032 w 6102062"/>
              <a:gd name="connsiteY6" fmla="*/ 0 h 3810000"/>
              <a:gd name="connsiteX0" fmla="*/ 1626032 w 6098726"/>
              <a:gd name="connsiteY0" fmla="*/ 0 h 3810000"/>
              <a:gd name="connsiteX1" fmla="*/ 6097949 w 6098726"/>
              <a:gd name="connsiteY1" fmla="*/ 794 h 3810000"/>
              <a:gd name="connsiteX2" fmla="*/ 6097066 w 6098726"/>
              <a:gd name="connsiteY2" fmla="*/ 3806825 h 3810000"/>
              <a:gd name="connsiteX3" fmla="*/ 184671 w 6098726"/>
              <a:gd name="connsiteY3" fmla="*/ 3810000 h 3810000"/>
              <a:gd name="connsiteX4" fmla="*/ 0 w 6098726"/>
              <a:gd name="connsiteY4" fmla="*/ 3625329 h 3810000"/>
              <a:gd name="connsiteX5" fmla="*/ 0 w 6098726"/>
              <a:gd name="connsiteY5" fmla="*/ 1626032 h 3810000"/>
              <a:gd name="connsiteX6" fmla="*/ 1626032 w 6098726"/>
              <a:gd name="connsiteY6" fmla="*/ 0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8726" h="3810000">
                <a:moveTo>
                  <a:pt x="1626032" y="0"/>
                </a:moveTo>
                <a:lnTo>
                  <a:pt x="6097949" y="794"/>
                </a:lnTo>
                <a:cubicBezTo>
                  <a:pt x="6100171" y="1699419"/>
                  <a:pt x="6096907" y="2640806"/>
                  <a:pt x="6097066" y="3806825"/>
                </a:cubicBezTo>
                <a:lnTo>
                  <a:pt x="184671" y="3810000"/>
                </a:lnTo>
                <a:cubicBezTo>
                  <a:pt x="82680" y="3810000"/>
                  <a:pt x="0" y="3727320"/>
                  <a:pt x="0" y="3625329"/>
                </a:cubicBezTo>
                <a:lnTo>
                  <a:pt x="0" y="1626032"/>
                </a:lnTo>
                <a:cubicBezTo>
                  <a:pt x="0" y="727999"/>
                  <a:pt x="727999" y="0"/>
                  <a:pt x="1626032" y="0"/>
                </a:cubicBezTo>
                <a:close/>
              </a:path>
            </a:pathLst>
          </a:custGeom>
        </p:spPr>
        <p:txBody>
          <a:bodyPr>
            <a:normAutofit/>
          </a:bodyPr>
          <a:lstStyle>
            <a:lvl1pPr marL="0" indent="0" algn="r">
              <a:buNone/>
              <a:defRPr sz="1800">
                <a:solidFill>
                  <a:schemeClr val="bg1"/>
                </a:solidFill>
                <a:latin typeface="Poppins" panose="00000500000000000000" pitchFamily="2" charset="0"/>
                <a:cs typeface="Poppins" panose="00000500000000000000" pitchFamily="2" charset="0"/>
              </a:defRPr>
            </a:lvl1pPr>
          </a:lstStyle>
          <a:p>
            <a:r>
              <a:rPr lang="en-US"/>
              <a:t>Click icon to add picture</a:t>
            </a:r>
          </a:p>
        </p:txBody>
      </p:sp>
      <p:pic>
        <p:nvPicPr>
          <p:cNvPr id="10" name="Picture 9">
            <a:extLst>
              <a:ext uri="{FF2B5EF4-FFF2-40B4-BE49-F238E27FC236}">
                <a16:creationId xmlns:a16="http://schemas.microsoft.com/office/drawing/2014/main" id="{0828ED38-053B-074D-A6A5-1C9374EA7F4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3810000"/>
            <a:ext cx="6096000" cy="3048000"/>
          </a:xfrm>
          <a:prstGeom prst="rect">
            <a:avLst/>
          </a:prstGeom>
        </p:spPr>
      </p:pic>
      <p:sp>
        <p:nvSpPr>
          <p:cNvPr id="12" name="Text Placeholder 11">
            <a:extLst>
              <a:ext uri="{FF2B5EF4-FFF2-40B4-BE49-F238E27FC236}">
                <a16:creationId xmlns:a16="http://schemas.microsoft.com/office/drawing/2014/main" id="{25F86F0A-6A1A-3248-8370-3930F881013A}"/>
              </a:ext>
            </a:extLst>
          </p:cNvPr>
          <p:cNvSpPr>
            <a:spLocks noGrp="1"/>
          </p:cNvSpPr>
          <p:nvPr>
            <p:ph type="body" sz="quarter" idx="11" hasCustomPrompt="1"/>
          </p:nvPr>
        </p:nvSpPr>
        <p:spPr>
          <a:xfrm>
            <a:off x="408207" y="559121"/>
            <a:ext cx="5557585"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7" name="Text Placeholder 11">
            <a:extLst>
              <a:ext uri="{FF2B5EF4-FFF2-40B4-BE49-F238E27FC236}">
                <a16:creationId xmlns:a16="http://schemas.microsoft.com/office/drawing/2014/main" id="{01B5291B-A0B5-0A34-5C7E-79E2E3F68ACC}"/>
              </a:ext>
            </a:extLst>
          </p:cNvPr>
          <p:cNvSpPr>
            <a:spLocks noGrp="1"/>
          </p:cNvSpPr>
          <p:nvPr>
            <p:ph type="body" sz="quarter" idx="12" hasCustomPrompt="1"/>
          </p:nvPr>
        </p:nvSpPr>
        <p:spPr>
          <a:xfrm>
            <a:off x="408208" y="2431330"/>
            <a:ext cx="5557584"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sp>
        <p:nvSpPr>
          <p:cNvPr id="2" name="Text Placeholder 11">
            <a:extLst>
              <a:ext uri="{FF2B5EF4-FFF2-40B4-BE49-F238E27FC236}">
                <a16:creationId xmlns:a16="http://schemas.microsoft.com/office/drawing/2014/main" id="{8D5457D4-902F-B0A0-0CA3-AB0C3D54F72F}"/>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Presenters name</a:t>
            </a:r>
          </a:p>
        </p:txBody>
      </p:sp>
      <p:sp>
        <p:nvSpPr>
          <p:cNvPr id="3" name="Text Placeholder 11">
            <a:extLst>
              <a:ext uri="{FF2B5EF4-FFF2-40B4-BE49-F238E27FC236}">
                <a16:creationId xmlns:a16="http://schemas.microsoft.com/office/drawing/2014/main" id="{14F31047-4864-D68A-2944-4FD900DC0466}"/>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4" name="Text Placeholder 11">
            <a:extLst>
              <a:ext uri="{FF2B5EF4-FFF2-40B4-BE49-F238E27FC236}">
                <a16:creationId xmlns:a16="http://schemas.microsoft.com/office/drawing/2014/main" id="{04D3CA51-9B82-D8B8-96F1-42FE5F9B17AD}"/>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pic>
        <p:nvPicPr>
          <p:cNvPr id="14" name="Picture 13" descr="The Open University Logo">
            <a:extLst>
              <a:ext uri="{FF2B5EF4-FFF2-40B4-BE49-F238E27FC236}">
                <a16:creationId xmlns:a16="http://schemas.microsoft.com/office/drawing/2014/main" id="{41C1F544-4F91-82A6-00C9-2CD07BD90F6A}"/>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19848529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Front Cover 2">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9" y="0"/>
            <a:ext cx="6096001" cy="5334000"/>
          </a:xfrm>
          <a:prstGeom prst="round2SameRect">
            <a:avLst>
              <a:gd name="adj1" fmla="val 42678"/>
              <a:gd name="adj2" fmla="val 4847"/>
            </a:avLst>
          </a:prstGeom>
        </p:spPr>
        <p:txBody>
          <a:bodyPr/>
          <a:lstStyle>
            <a:lvl1pPr marL="0" indent="0" algn="ctr">
              <a:buNone/>
              <a:defRPr>
                <a:solidFill>
                  <a:schemeClr val="bg1"/>
                </a:solidFill>
                <a:latin typeface="Poppins" panose="00000500000000000000" pitchFamily="2" charset="0"/>
                <a:cs typeface="Poppins" panose="00000500000000000000" pitchFamily="2" charset="0"/>
              </a:defRPr>
            </a:lvl1pPr>
          </a:lstStyle>
          <a:p>
            <a:r>
              <a:rPr lang="en-US"/>
              <a:t>Click icon to add picture</a:t>
            </a:r>
          </a:p>
        </p:txBody>
      </p:sp>
      <p:pic>
        <p:nvPicPr>
          <p:cNvPr id="4" name="Picture 3">
            <a:extLst>
              <a:ext uri="{FF2B5EF4-FFF2-40B4-BE49-F238E27FC236}">
                <a16:creationId xmlns:a16="http://schemas.microsoft.com/office/drawing/2014/main" id="{6ED31C04-0A53-3A47-8287-081AE26B8A3D}"/>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5334000"/>
            <a:ext cx="6096000" cy="1524000"/>
          </a:xfrm>
          <a:prstGeom prst="rect">
            <a:avLst/>
          </a:prstGeom>
        </p:spPr>
      </p:pic>
      <p:sp>
        <p:nvSpPr>
          <p:cNvPr id="9" name="Text Placeholder 11">
            <a:extLst>
              <a:ext uri="{FF2B5EF4-FFF2-40B4-BE49-F238E27FC236}">
                <a16:creationId xmlns:a16="http://schemas.microsoft.com/office/drawing/2014/main" id="{E28EB488-1C80-0E67-1A53-022688EC4609}"/>
              </a:ext>
            </a:extLst>
          </p:cNvPr>
          <p:cNvSpPr>
            <a:spLocks noGrp="1"/>
          </p:cNvSpPr>
          <p:nvPr>
            <p:ph type="body" sz="quarter" idx="11" hasCustomPrompt="1"/>
          </p:nvPr>
        </p:nvSpPr>
        <p:spPr>
          <a:xfrm>
            <a:off x="408207" y="559121"/>
            <a:ext cx="5557585"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2" name="Text Placeholder 11">
            <a:extLst>
              <a:ext uri="{FF2B5EF4-FFF2-40B4-BE49-F238E27FC236}">
                <a16:creationId xmlns:a16="http://schemas.microsoft.com/office/drawing/2014/main" id="{9E9177B3-5DDF-C49A-F04A-F97D821D76FD}"/>
              </a:ext>
            </a:extLst>
          </p:cNvPr>
          <p:cNvSpPr>
            <a:spLocks noGrp="1"/>
          </p:cNvSpPr>
          <p:nvPr>
            <p:ph type="body" sz="quarter" idx="12" hasCustomPrompt="1"/>
          </p:nvPr>
        </p:nvSpPr>
        <p:spPr>
          <a:xfrm>
            <a:off x="408208" y="2431330"/>
            <a:ext cx="5557584"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sp>
        <p:nvSpPr>
          <p:cNvPr id="3" name="Text Placeholder 11">
            <a:extLst>
              <a:ext uri="{FF2B5EF4-FFF2-40B4-BE49-F238E27FC236}">
                <a16:creationId xmlns:a16="http://schemas.microsoft.com/office/drawing/2014/main" id="{D3418B85-C84C-B824-D28F-BA79F5E04CAD}"/>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Presenters name</a:t>
            </a:r>
          </a:p>
        </p:txBody>
      </p:sp>
      <p:sp>
        <p:nvSpPr>
          <p:cNvPr id="5" name="Text Placeholder 11">
            <a:extLst>
              <a:ext uri="{FF2B5EF4-FFF2-40B4-BE49-F238E27FC236}">
                <a16:creationId xmlns:a16="http://schemas.microsoft.com/office/drawing/2014/main" id="{AE5F6774-8098-996B-DB40-EA611D348D2A}"/>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6" name="Text Placeholder 11">
            <a:extLst>
              <a:ext uri="{FF2B5EF4-FFF2-40B4-BE49-F238E27FC236}">
                <a16:creationId xmlns:a16="http://schemas.microsoft.com/office/drawing/2014/main" id="{02518C58-E2DB-02D3-8708-B87996A9E5BC}"/>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pic>
        <p:nvPicPr>
          <p:cNvPr id="15" name="Picture 14" descr="The Open University Logo">
            <a:extLst>
              <a:ext uri="{FF2B5EF4-FFF2-40B4-BE49-F238E27FC236}">
                <a16:creationId xmlns:a16="http://schemas.microsoft.com/office/drawing/2014/main" id="{95ADE654-C78D-7069-71BF-CB8E04298DE3}"/>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217659475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Front Cover 3">
    <p:spTree>
      <p:nvGrpSpPr>
        <p:cNvPr id="1" name=""/>
        <p:cNvGrpSpPr/>
        <p:nvPr/>
      </p:nvGrpSpPr>
      <p:grpSpPr>
        <a:xfrm>
          <a:off x="0" y="0"/>
          <a:ext cx="0" cy="0"/>
          <a:chOff x="0" y="0"/>
          <a:chExt cx="0" cy="0"/>
        </a:xfrm>
      </p:grpSpPr>
      <p:sp>
        <p:nvSpPr>
          <p:cNvPr id="9" name="Text Placeholder 11">
            <a:extLst>
              <a:ext uri="{FF2B5EF4-FFF2-40B4-BE49-F238E27FC236}">
                <a16:creationId xmlns:a16="http://schemas.microsoft.com/office/drawing/2014/main" id="{E28EB488-1C80-0E67-1A53-022688EC4609}"/>
              </a:ext>
            </a:extLst>
          </p:cNvPr>
          <p:cNvSpPr>
            <a:spLocks noGrp="1"/>
          </p:cNvSpPr>
          <p:nvPr>
            <p:ph type="body" sz="quarter" idx="11" hasCustomPrompt="1"/>
          </p:nvPr>
        </p:nvSpPr>
        <p:spPr>
          <a:xfrm>
            <a:off x="408207" y="559121"/>
            <a:ext cx="10740439"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2" name="Text Placeholder 11">
            <a:extLst>
              <a:ext uri="{FF2B5EF4-FFF2-40B4-BE49-F238E27FC236}">
                <a16:creationId xmlns:a16="http://schemas.microsoft.com/office/drawing/2014/main" id="{ACA2EAA2-94E2-6FA0-C059-2C890F869226}"/>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Presenters name</a:t>
            </a:r>
          </a:p>
        </p:txBody>
      </p:sp>
      <p:sp>
        <p:nvSpPr>
          <p:cNvPr id="3" name="Text Placeholder 11">
            <a:extLst>
              <a:ext uri="{FF2B5EF4-FFF2-40B4-BE49-F238E27FC236}">
                <a16:creationId xmlns:a16="http://schemas.microsoft.com/office/drawing/2014/main" id="{96034E2F-27F1-1CF2-367B-4204B15ECE78}"/>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4" name="Text Placeholder 11">
            <a:extLst>
              <a:ext uri="{FF2B5EF4-FFF2-40B4-BE49-F238E27FC236}">
                <a16:creationId xmlns:a16="http://schemas.microsoft.com/office/drawing/2014/main" id="{1276E79C-EF9C-9014-0C08-C31EE127DC52}"/>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sp>
        <p:nvSpPr>
          <p:cNvPr id="5" name="Text Placeholder 11">
            <a:extLst>
              <a:ext uri="{FF2B5EF4-FFF2-40B4-BE49-F238E27FC236}">
                <a16:creationId xmlns:a16="http://schemas.microsoft.com/office/drawing/2014/main" id="{98D122DE-5974-E6F7-5A07-1674D7445444}"/>
              </a:ext>
            </a:extLst>
          </p:cNvPr>
          <p:cNvSpPr>
            <a:spLocks noGrp="1"/>
          </p:cNvSpPr>
          <p:nvPr>
            <p:ph type="body" sz="quarter" idx="16" hasCustomPrompt="1"/>
          </p:nvPr>
        </p:nvSpPr>
        <p:spPr>
          <a:xfrm>
            <a:off x="408208" y="2431330"/>
            <a:ext cx="10740438"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pic>
        <p:nvPicPr>
          <p:cNvPr id="6" name="Picture 5" descr="The Open University Logo">
            <a:extLst>
              <a:ext uri="{FF2B5EF4-FFF2-40B4-BE49-F238E27FC236}">
                <a16:creationId xmlns:a16="http://schemas.microsoft.com/office/drawing/2014/main" id="{21830BFA-19EA-B404-F805-72BD114E6B2B}"/>
              </a:ext>
              <a:ext uri="{C183D7F6-B498-43B3-948B-1728B52AA6E4}">
                <adec:decorative xmlns:adec="http://schemas.microsoft.com/office/drawing/2017/decorative" val="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335720590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userDrawn="1">
  <p:cSld name="Dark Slide">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012F49E8-E50C-CBEE-71F1-A756EDD37656}"/>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2FB90308-6D7D-FB0C-34E4-71A28225BC02}"/>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14" name="Text Placeholder 11">
            <a:extLst>
              <a:ext uri="{FF2B5EF4-FFF2-40B4-BE49-F238E27FC236}">
                <a16:creationId xmlns:a16="http://schemas.microsoft.com/office/drawing/2014/main" id="{65DA48E4-6642-FB6C-4E06-89985A0AC12D}"/>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5" name="Text Placeholder 11">
            <a:extLst>
              <a:ext uri="{FF2B5EF4-FFF2-40B4-BE49-F238E27FC236}">
                <a16:creationId xmlns:a16="http://schemas.microsoft.com/office/drawing/2014/main" id="{9B5A0D41-5B75-559D-E791-97ABA6572E4C}"/>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16" name="Text Placeholder 11">
            <a:extLst>
              <a:ext uri="{FF2B5EF4-FFF2-40B4-BE49-F238E27FC236}">
                <a16:creationId xmlns:a16="http://schemas.microsoft.com/office/drawing/2014/main" id="{3E5561B0-8994-5518-CD39-CB50B0DFDD9D}"/>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2"/>
              </a:buBlip>
              <a:defRPr sz="15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2" name="Picture 1" descr="The Open University Logo">
            <a:extLst>
              <a:ext uri="{FF2B5EF4-FFF2-40B4-BE49-F238E27FC236}">
                <a16:creationId xmlns:a16="http://schemas.microsoft.com/office/drawing/2014/main" id="{06AC1C0C-3341-0694-EF72-A067099A106D}"/>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292242624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s 1">
    <p:spTree>
      <p:nvGrpSpPr>
        <p:cNvPr id="1" name=""/>
        <p:cNvGrpSpPr/>
        <p:nvPr/>
      </p:nvGrpSpPr>
      <p:grpSpPr>
        <a:xfrm>
          <a:off x="0" y="0"/>
          <a:ext cx="0" cy="0"/>
          <a:chOff x="0" y="0"/>
          <a:chExt cx="0" cy="0"/>
        </a:xfrm>
      </p:grpSpPr>
      <p:sp>
        <p:nvSpPr>
          <p:cNvPr id="9" name="Text Placeholder 11">
            <a:extLst>
              <a:ext uri="{FF2B5EF4-FFF2-40B4-BE49-F238E27FC236}">
                <a16:creationId xmlns:a16="http://schemas.microsoft.com/office/drawing/2014/main" id="{7C4D0DBB-988A-6342-8902-0563E9803CEA}"/>
              </a:ext>
            </a:extLst>
          </p:cNvPr>
          <p:cNvSpPr>
            <a:spLocks noGrp="1"/>
          </p:cNvSpPr>
          <p:nvPr>
            <p:ph type="body" sz="quarter" idx="11" hasCustomPrompt="1"/>
          </p:nvPr>
        </p:nvSpPr>
        <p:spPr>
          <a:xfrm>
            <a:off x="5275119" y="404664"/>
            <a:ext cx="4715313" cy="497161"/>
          </a:xfrm>
          <a:prstGeom prst="rect">
            <a:avLst/>
          </a:prstGeom>
        </p:spPr>
        <p:txBody>
          <a:bodyPr>
            <a:noAutofit/>
          </a:bodyPr>
          <a:lstStyle>
            <a:lvl1pPr marL="0" indent="0">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Contents Title </a:t>
            </a:r>
          </a:p>
        </p:txBody>
      </p:sp>
      <p:sp>
        <p:nvSpPr>
          <p:cNvPr id="11" name="Text Placeholder 11">
            <a:extLst>
              <a:ext uri="{FF2B5EF4-FFF2-40B4-BE49-F238E27FC236}">
                <a16:creationId xmlns:a16="http://schemas.microsoft.com/office/drawing/2014/main" id="{BAD27DD2-BE62-DA40-8EBD-559298C56286}"/>
              </a:ext>
            </a:extLst>
          </p:cNvPr>
          <p:cNvSpPr>
            <a:spLocks noGrp="1"/>
          </p:cNvSpPr>
          <p:nvPr>
            <p:ph type="body" sz="quarter" idx="12" hasCustomPrompt="1"/>
          </p:nvPr>
        </p:nvSpPr>
        <p:spPr>
          <a:xfrm>
            <a:off x="6012873" y="1539489"/>
            <a:ext cx="4014180" cy="289311"/>
          </a:xfrm>
          <a:prstGeom prst="rect">
            <a:avLst/>
          </a:prstGeom>
        </p:spPr>
        <p:txBody>
          <a:bodyPr>
            <a:noAutofit/>
          </a:bodyPr>
          <a:lstStyle>
            <a:lvl1pPr marL="0" indent="0">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 Chapter</a:t>
            </a:r>
          </a:p>
        </p:txBody>
      </p:sp>
      <p:sp>
        <p:nvSpPr>
          <p:cNvPr id="21" name="Text Placeholder 11">
            <a:extLst>
              <a:ext uri="{FF2B5EF4-FFF2-40B4-BE49-F238E27FC236}">
                <a16:creationId xmlns:a16="http://schemas.microsoft.com/office/drawing/2014/main" id="{1254454E-2B5C-B046-98EC-9A0A923749AA}"/>
              </a:ext>
            </a:extLst>
          </p:cNvPr>
          <p:cNvSpPr>
            <a:spLocks noGrp="1"/>
          </p:cNvSpPr>
          <p:nvPr>
            <p:ph type="body" sz="quarter" idx="15" hasCustomPrompt="1"/>
          </p:nvPr>
        </p:nvSpPr>
        <p:spPr>
          <a:xfrm>
            <a:off x="6012873" y="2882868"/>
            <a:ext cx="4014180" cy="289311"/>
          </a:xfrm>
          <a:prstGeom prst="rect">
            <a:avLst/>
          </a:prstGeom>
        </p:spPr>
        <p:txBody>
          <a:bodyPr>
            <a:noAutofit/>
          </a:bodyPr>
          <a:lstStyle>
            <a:lvl1pPr marL="0" indent="0">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 Chapter</a:t>
            </a:r>
          </a:p>
        </p:txBody>
      </p:sp>
      <p:sp>
        <p:nvSpPr>
          <p:cNvPr id="45" name="Text Placeholder 11">
            <a:extLst>
              <a:ext uri="{FF2B5EF4-FFF2-40B4-BE49-F238E27FC236}">
                <a16:creationId xmlns:a16="http://schemas.microsoft.com/office/drawing/2014/main" id="{AB826CD5-5C92-B242-BB8B-DD1F5772801E}"/>
              </a:ext>
            </a:extLst>
          </p:cNvPr>
          <p:cNvSpPr>
            <a:spLocks noGrp="1"/>
          </p:cNvSpPr>
          <p:nvPr>
            <p:ph type="body" sz="quarter" idx="26" hasCustomPrompt="1"/>
          </p:nvPr>
        </p:nvSpPr>
        <p:spPr>
          <a:xfrm>
            <a:off x="5275119" y="1539489"/>
            <a:ext cx="747051" cy="289311"/>
          </a:xfrm>
          <a:prstGeom prst="rect">
            <a:avLst/>
          </a:prstGeom>
        </p:spPr>
        <p:txBody>
          <a:bodyPr>
            <a:noAutofit/>
          </a:bodyPr>
          <a:lstStyle>
            <a:lvl1pPr marL="0" indent="0">
              <a:buFont typeface="Arial" panose="020B0604020202020204" pitchFamily="34" charset="0"/>
              <a:buNone/>
              <a:defRPr sz="2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46" name="Text Placeholder 11">
            <a:extLst>
              <a:ext uri="{FF2B5EF4-FFF2-40B4-BE49-F238E27FC236}">
                <a16:creationId xmlns:a16="http://schemas.microsoft.com/office/drawing/2014/main" id="{9A813DF2-0556-7B4C-A30B-8A7253CE587F}"/>
              </a:ext>
            </a:extLst>
          </p:cNvPr>
          <p:cNvSpPr>
            <a:spLocks noGrp="1"/>
          </p:cNvSpPr>
          <p:nvPr>
            <p:ph type="body" sz="quarter" idx="27" hasCustomPrompt="1"/>
          </p:nvPr>
        </p:nvSpPr>
        <p:spPr>
          <a:xfrm>
            <a:off x="5275119" y="2881839"/>
            <a:ext cx="747051" cy="289311"/>
          </a:xfrm>
          <a:prstGeom prst="rect">
            <a:avLst/>
          </a:prstGeom>
        </p:spPr>
        <p:txBody>
          <a:bodyPr>
            <a:noAutofit/>
          </a:bodyPr>
          <a:lstStyle>
            <a:lvl1pPr marL="0" indent="0">
              <a:buFont typeface="Arial" panose="020B0604020202020204" pitchFamily="34" charset="0"/>
              <a:buNone/>
              <a:defRPr sz="2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02</a:t>
            </a:r>
          </a:p>
        </p:txBody>
      </p:sp>
      <p:pic>
        <p:nvPicPr>
          <p:cNvPr id="10" name="Picture 9">
            <a:extLst>
              <a:ext uri="{FF2B5EF4-FFF2-40B4-BE49-F238E27FC236}">
                <a16:creationId xmlns:a16="http://schemas.microsoft.com/office/drawing/2014/main" id="{C3B3B649-1EB8-9846-A24F-3002667E74D7}"/>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4551118"/>
            <a:ext cx="4613762" cy="2306881"/>
          </a:xfrm>
          <a:prstGeom prst="rect">
            <a:avLst/>
          </a:prstGeom>
        </p:spPr>
      </p:pic>
      <p:sp>
        <p:nvSpPr>
          <p:cNvPr id="12" name="Text Placeholder 11">
            <a:extLst>
              <a:ext uri="{FF2B5EF4-FFF2-40B4-BE49-F238E27FC236}">
                <a16:creationId xmlns:a16="http://schemas.microsoft.com/office/drawing/2014/main" id="{23BBE70E-03E7-644A-BA5E-E3A0B913118F}"/>
              </a:ext>
            </a:extLst>
          </p:cNvPr>
          <p:cNvSpPr>
            <a:spLocks noGrp="1"/>
          </p:cNvSpPr>
          <p:nvPr>
            <p:ph type="body" sz="quarter" idx="14" hasCustomPrompt="1"/>
          </p:nvPr>
        </p:nvSpPr>
        <p:spPr>
          <a:xfrm>
            <a:off x="6022170" y="1896175"/>
            <a:ext cx="3118585" cy="810811"/>
          </a:xfrm>
          <a:prstGeom prst="rect">
            <a:avLst/>
          </a:prstGeom>
        </p:spPr>
        <p:txBody>
          <a:bodyPr>
            <a:noAutofit/>
          </a:bodyPr>
          <a:lstStyle>
            <a:lvl1pPr marL="285750" indent="-285750">
              <a:lnSpc>
                <a:spcPct val="110000"/>
              </a:lnSpc>
              <a:spcBef>
                <a:spcPts val="0"/>
              </a:spcBef>
              <a:buFontTx/>
              <a:buBlip>
                <a:blip r:embed="rId3"/>
              </a:buBlip>
              <a:defRPr sz="15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Sub-Content 01</a:t>
            </a:r>
          </a:p>
          <a:p>
            <a:pPr lvl="0"/>
            <a:r>
              <a:rPr lang="en-GB"/>
              <a:t>Sub-Content 02</a:t>
            </a:r>
          </a:p>
          <a:p>
            <a:pPr lvl="0"/>
            <a:r>
              <a:rPr lang="en-GB"/>
              <a:t>Sub-Content 03</a:t>
            </a:r>
          </a:p>
        </p:txBody>
      </p:sp>
      <p:sp>
        <p:nvSpPr>
          <p:cNvPr id="13" name="Picture Placeholder 14">
            <a:extLst>
              <a:ext uri="{FF2B5EF4-FFF2-40B4-BE49-F238E27FC236}">
                <a16:creationId xmlns:a16="http://schemas.microsoft.com/office/drawing/2014/main" id="{B1D217B3-A93E-1105-52D4-A2BC7A46BC3C}"/>
              </a:ext>
            </a:extLst>
          </p:cNvPr>
          <p:cNvSpPr>
            <a:spLocks noGrp="1"/>
          </p:cNvSpPr>
          <p:nvPr>
            <p:ph type="pic" sz="quarter" idx="10"/>
          </p:nvPr>
        </p:nvSpPr>
        <p:spPr>
          <a:xfrm>
            <a:off x="2301" y="1"/>
            <a:ext cx="4611462" cy="4551117"/>
          </a:xfrm>
          <a:custGeom>
            <a:avLst/>
            <a:gdLst>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0 w 9061155"/>
              <a:gd name="connsiteY7" fmla="*/ 19423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4449693 w 9061155"/>
              <a:gd name="connsiteY5" fmla="*/ 45384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5191279"/>
              <a:gd name="connsiteX1" fmla="*/ 7118829 w 9061155"/>
              <a:gd name="connsiteY1" fmla="*/ 0 h 5191279"/>
              <a:gd name="connsiteX2" fmla="*/ 9061155 w 9061155"/>
              <a:gd name="connsiteY2" fmla="*/ 1942326 h 5191279"/>
              <a:gd name="connsiteX3" fmla="*/ 9061155 w 9061155"/>
              <a:gd name="connsiteY3" fmla="*/ 4330524 h 5191279"/>
              <a:gd name="connsiteX4" fmla="*/ 8840562 w 9061155"/>
              <a:gd name="connsiteY4" fmla="*/ 4551117 h 5191279"/>
              <a:gd name="connsiteX5" fmla="*/ 4449693 w 9061155"/>
              <a:gd name="connsiteY5" fmla="*/ 4538417 h 5191279"/>
              <a:gd name="connsiteX6" fmla="*/ 0 w 9061155"/>
              <a:gd name="connsiteY6" fmla="*/ 4330524 h 5191279"/>
              <a:gd name="connsiteX7" fmla="*/ 1905000 w 9061155"/>
              <a:gd name="connsiteY7" fmla="*/ 1955026 h 5191279"/>
              <a:gd name="connsiteX8" fmla="*/ 1942326 w 9061155"/>
              <a:gd name="connsiteY8" fmla="*/ 0 h 5191279"/>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4449693 w 9061155"/>
              <a:gd name="connsiteY5" fmla="*/ 4538417 h 4551117"/>
              <a:gd name="connsiteX6" fmla="*/ 0 w 9061155"/>
              <a:gd name="connsiteY6" fmla="*/ 4330524 h 4551117"/>
              <a:gd name="connsiteX7" fmla="*/ 1905000 w 9061155"/>
              <a:gd name="connsiteY7" fmla="*/ 1955026 h 4551117"/>
              <a:gd name="connsiteX8" fmla="*/ 1942326 w 9061155"/>
              <a:gd name="connsiteY8" fmla="*/ 0 h 4551117"/>
              <a:gd name="connsiteX0" fmla="*/ 9669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9669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34815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34815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3481566 w 8085795"/>
              <a:gd name="connsiteY7" fmla="*/ 0 h 4551117"/>
              <a:gd name="connsiteX0" fmla="*/ 451391 w 5055620"/>
              <a:gd name="connsiteY0" fmla="*/ 0 h 4551117"/>
              <a:gd name="connsiteX1" fmla="*/ 3113294 w 5055620"/>
              <a:gd name="connsiteY1" fmla="*/ 0 h 4551117"/>
              <a:gd name="connsiteX2" fmla="*/ 5055620 w 5055620"/>
              <a:gd name="connsiteY2" fmla="*/ 1942326 h 4551117"/>
              <a:gd name="connsiteX3" fmla="*/ 5055620 w 5055620"/>
              <a:gd name="connsiteY3" fmla="*/ 4330524 h 4551117"/>
              <a:gd name="connsiteX4" fmla="*/ 4835027 w 5055620"/>
              <a:gd name="connsiteY4" fmla="*/ 4551117 h 4551117"/>
              <a:gd name="connsiteX5" fmla="*/ 444158 w 5055620"/>
              <a:gd name="connsiteY5" fmla="*/ 4538417 h 4551117"/>
              <a:gd name="connsiteX6" fmla="*/ 451391 w 5055620"/>
              <a:gd name="connsiteY6" fmla="*/ 0 h 4551117"/>
              <a:gd name="connsiteX0" fmla="*/ 330721 w 4934950"/>
              <a:gd name="connsiteY0" fmla="*/ 0 h 4551117"/>
              <a:gd name="connsiteX1" fmla="*/ 2992624 w 4934950"/>
              <a:gd name="connsiteY1" fmla="*/ 0 h 4551117"/>
              <a:gd name="connsiteX2" fmla="*/ 4934950 w 4934950"/>
              <a:gd name="connsiteY2" fmla="*/ 1942326 h 4551117"/>
              <a:gd name="connsiteX3" fmla="*/ 4934950 w 4934950"/>
              <a:gd name="connsiteY3" fmla="*/ 4330524 h 4551117"/>
              <a:gd name="connsiteX4" fmla="*/ 4714357 w 4934950"/>
              <a:gd name="connsiteY4" fmla="*/ 4551117 h 4551117"/>
              <a:gd name="connsiteX5" fmla="*/ 323488 w 4934950"/>
              <a:gd name="connsiteY5" fmla="*/ 4538417 h 4551117"/>
              <a:gd name="connsiteX6" fmla="*/ 330721 w 4934950"/>
              <a:gd name="connsiteY6" fmla="*/ 0 h 4551117"/>
              <a:gd name="connsiteX0" fmla="*/ 7233 w 4611462"/>
              <a:gd name="connsiteY0" fmla="*/ 0 h 4551117"/>
              <a:gd name="connsiteX1" fmla="*/ 2669136 w 4611462"/>
              <a:gd name="connsiteY1" fmla="*/ 0 h 4551117"/>
              <a:gd name="connsiteX2" fmla="*/ 4611462 w 4611462"/>
              <a:gd name="connsiteY2" fmla="*/ 1942326 h 4551117"/>
              <a:gd name="connsiteX3" fmla="*/ 4611462 w 4611462"/>
              <a:gd name="connsiteY3" fmla="*/ 4330524 h 4551117"/>
              <a:gd name="connsiteX4" fmla="*/ 4390869 w 4611462"/>
              <a:gd name="connsiteY4" fmla="*/ 4551117 h 4551117"/>
              <a:gd name="connsiteX5" fmla="*/ 0 w 4611462"/>
              <a:gd name="connsiteY5" fmla="*/ 4538417 h 4551117"/>
              <a:gd name="connsiteX6" fmla="*/ 7233 w 4611462"/>
              <a:gd name="connsiteY6" fmla="*/ 0 h 4551117"/>
              <a:gd name="connsiteX0" fmla="*/ 7233 w 4611462"/>
              <a:gd name="connsiteY0" fmla="*/ 0 h 4551117"/>
              <a:gd name="connsiteX1" fmla="*/ 2669136 w 4611462"/>
              <a:gd name="connsiteY1" fmla="*/ 0 h 4551117"/>
              <a:gd name="connsiteX2" fmla="*/ 4611462 w 4611462"/>
              <a:gd name="connsiteY2" fmla="*/ 1942326 h 4551117"/>
              <a:gd name="connsiteX3" fmla="*/ 4611462 w 4611462"/>
              <a:gd name="connsiteY3" fmla="*/ 4330524 h 4551117"/>
              <a:gd name="connsiteX4" fmla="*/ 4390869 w 4611462"/>
              <a:gd name="connsiteY4" fmla="*/ 4551117 h 4551117"/>
              <a:gd name="connsiteX5" fmla="*/ 0 w 4611462"/>
              <a:gd name="connsiteY5" fmla="*/ 4538417 h 4551117"/>
              <a:gd name="connsiteX6" fmla="*/ 7233 w 4611462"/>
              <a:gd name="connsiteY6" fmla="*/ 0 h 4551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11462" h="4551117">
                <a:moveTo>
                  <a:pt x="7233" y="0"/>
                </a:moveTo>
                <a:lnTo>
                  <a:pt x="2669136" y="0"/>
                </a:lnTo>
                <a:cubicBezTo>
                  <a:pt x="3741853" y="0"/>
                  <a:pt x="4611462" y="869609"/>
                  <a:pt x="4611462" y="1942326"/>
                </a:cubicBezTo>
                <a:lnTo>
                  <a:pt x="4611462" y="4330524"/>
                </a:lnTo>
                <a:cubicBezTo>
                  <a:pt x="4611462" y="4452354"/>
                  <a:pt x="4512699" y="4551117"/>
                  <a:pt x="4390869" y="4551117"/>
                </a:cubicBezTo>
                <a:lnTo>
                  <a:pt x="0" y="4538417"/>
                </a:lnTo>
                <a:cubicBezTo>
                  <a:pt x="8534" y="3642738"/>
                  <a:pt x="4337" y="1106923"/>
                  <a:pt x="7233" y="0"/>
                </a:cubicBezTo>
                <a:close/>
              </a:path>
            </a:pathLst>
          </a:custGeom>
        </p:spPr>
        <p:txBody>
          <a:bodyPr>
            <a:normAutofit/>
          </a:bodyPr>
          <a:lstStyle>
            <a:lvl1pPr marL="0" indent="0" algn="l">
              <a:buNone/>
              <a:defRPr sz="1800">
                <a:solidFill>
                  <a:schemeClr val="bg1"/>
                </a:solidFill>
                <a:latin typeface="Poppins" panose="00000500000000000000" pitchFamily="2" charset="0"/>
                <a:cs typeface="Poppins" panose="00000500000000000000" pitchFamily="2" charset="0"/>
              </a:defRPr>
            </a:lvl1pPr>
          </a:lstStyle>
          <a:p>
            <a:endParaRPr lang="en-US"/>
          </a:p>
        </p:txBody>
      </p:sp>
    </p:spTree>
    <p:extLst>
      <p:ext uri="{BB962C8B-B14F-4D97-AF65-F5344CB8AC3E}">
        <p14:creationId xmlns:p14="http://schemas.microsoft.com/office/powerpoint/2010/main" val="82093136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Contents 2">
    <p:spTree>
      <p:nvGrpSpPr>
        <p:cNvPr id="1" name=""/>
        <p:cNvGrpSpPr/>
        <p:nvPr/>
      </p:nvGrpSpPr>
      <p:grpSpPr>
        <a:xfrm>
          <a:off x="0" y="0"/>
          <a:ext cx="0" cy="0"/>
          <a:chOff x="0" y="0"/>
          <a:chExt cx="0" cy="0"/>
        </a:xfrm>
      </p:grpSpPr>
      <p:sp>
        <p:nvSpPr>
          <p:cNvPr id="9" name="Text Placeholder 11">
            <a:extLst>
              <a:ext uri="{FF2B5EF4-FFF2-40B4-BE49-F238E27FC236}">
                <a16:creationId xmlns:a16="http://schemas.microsoft.com/office/drawing/2014/main" id="{7C4D0DBB-988A-6342-8902-0563E9803CEA}"/>
              </a:ext>
            </a:extLst>
          </p:cNvPr>
          <p:cNvSpPr>
            <a:spLocks noGrp="1"/>
          </p:cNvSpPr>
          <p:nvPr>
            <p:ph type="body" sz="quarter" idx="11" hasCustomPrompt="1"/>
          </p:nvPr>
        </p:nvSpPr>
        <p:spPr>
          <a:xfrm>
            <a:off x="5275119" y="404664"/>
            <a:ext cx="4715313" cy="497161"/>
          </a:xfrm>
          <a:prstGeom prst="rect">
            <a:avLst/>
          </a:prstGeom>
        </p:spPr>
        <p:txBody>
          <a:bodyPr>
            <a:noAutofit/>
          </a:bodyPr>
          <a:lstStyle>
            <a:lvl1pPr marL="0" indent="0">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Contents Title </a:t>
            </a:r>
          </a:p>
        </p:txBody>
      </p:sp>
      <p:sp>
        <p:nvSpPr>
          <p:cNvPr id="11" name="Text Placeholder 11">
            <a:extLst>
              <a:ext uri="{FF2B5EF4-FFF2-40B4-BE49-F238E27FC236}">
                <a16:creationId xmlns:a16="http://schemas.microsoft.com/office/drawing/2014/main" id="{BAD27DD2-BE62-DA40-8EBD-559298C56286}"/>
              </a:ext>
            </a:extLst>
          </p:cNvPr>
          <p:cNvSpPr>
            <a:spLocks noGrp="1"/>
          </p:cNvSpPr>
          <p:nvPr>
            <p:ph type="body" sz="quarter" idx="12" hasCustomPrompt="1"/>
          </p:nvPr>
        </p:nvSpPr>
        <p:spPr>
          <a:xfrm>
            <a:off x="6012873" y="1539489"/>
            <a:ext cx="4014180" cy="289311"/>
          </a:xfrm>
          <a:prstGeom prst="rect">
            <a:avLst/>
          </a:prstGeom>
        </p:spPr>
        <p:txBody>
          <a:bodyPr>
            <a:noAutofit/>
          </a:bodyPr>
          <a:lstStyle>
            <a:lvl1pPr marL="0" indent="0">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 Chapter</a:t>
            </a:r>
          </a:p>
        </p:txBody>
      </p:sp>
      <p:sp>
        <p:nvSpPr>
          <p:cNvPr id="21" name="Text Placeholder 11">
            <a:extLst>
              <a:ext uri="{FF2B5EF4-FFF2-40B4-BE49-F238E27FC236}">
                <a16:creationId xmlns:a16="http://schemas.microsoft.com/office/drawing/2014/main" id="{1254454E-2B5C-B046-98EC-9A0A923749AA}"/>
              </a:ext>
            </a:extLst>
          </p:cNvPr>
          <p:cNvSpPr>
            <a:spLocks noGrp="1"/>
          </p:cNvSpPr>
          <p:nvPr>
            <p:ph type="body" sz="quarter" idx="15" hasCustomPrompt="1"/>
          </p:nvPr>
        </p:nvSpPr>
        <p:spPr>
          <a:xfrm>
            <a:off x="6012873" y="2882868"/>
            <a:ext cx="4014180" cy="289311"/>
          </a:xfrm>
          <a:prstGeom prst="rect">
            <a:avLst/>
          </a:prstGeom>
        </p:spPr>
        <p:txBody>
          <a:bodyPr>
            <a:noAutofit/>
          </a:bodyPr>
          <a:lstStyle>
            <a:lvl1pPr marL="0" indent="0">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 Chapter</a:t>
            </a:r>
          </a:p>
        </p:txBody>
      </p:sp>
      <p:pic>
        <p:nvPicPr>
          <p:cNvPr id="38" name="Picture 37">
            <a:extLst>
              <a:ext uri="{FF2B5EF4-FFF2-40B4-BE49-F238E27FC236}">
                <a16:creationId xmlns:a16="http://schemas.microsoft.com/office/drawing/2014/main" id="{2B25C514-5CFA-FD4E-BB21-038E4D8FF81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 y="4436918"/>
            <a:ext cx="4613763" cy="2421083"/>
          </a:xfrm>
          <a:prstGeom prst="rect">
            <a:avLst/>
          </a:prstGeom>
        </p:spPr>
      </p:pic>
      <p:sp>
        <p:nvSpPr>
          <p:cNvPr id="45" name="Text Placeholder 11">
            <a:extLst>
              <a:ext uri="{FF2B5EF4-FFF2-40B4-BE49-F238E27FC236}">
                <a16:creationId xmlns:a16="http://schemas.microsoft.com/office/drawing/2014/main" id="{AB826CD5-5C92-B242-BB8B-DD1F5772801E}"/>
              </a:ext>
            </a:extLst>
          </p:cNvPr>
          <p:cNvSpPr>
            <a:spLocks noGrp="1"/>
          </p:cNvSpPr>
          <p:nvPr>
            <p:ph type="body" sz="quarter" idx="26" hasCustomPrompt="1"/>
          </p:nvPr>
        </p:nvSpPr>
        <p:spPr>
          <a:xfrm>
            <a:off x="5275119" y="1539489"/>
            <a:ext cx="747051" cy="289311"/>
          </a:xfrm>
          <a:prstGeom prst="rect">
            <a:avLst/>
          </a:prstGeom>
        </p:spPr>
        <p:txBody>
          <a:bodyPr>
            <a:noAutofit/>
          </a:bodyPr>
          <a:lstStyle>
            <a:lvl1pPr marL="0" indent="0">
              <a:buFont typeface="Arial" panose="020B0604020202020204" pitchFamily="34" charset="0"/>
              <a:buNone/>
              <a:defRPr sz="2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46" name="Text Placeholder 11">
            <a:extLst>
              <a:ext uri="{FF2B5EF4-FFF2-40B4-BE49-F238E27FC236}">
                <a16:creationId xmlns:a16="http://schemas.microsoft.com/office/drawing/2014/main" id="{9A813DF2-0556-7B4C-A30B-8A7253CE587F}"/>
              </a:ext>
            </a:extLst>
          </p:cNvPr>
          <p:cNvSpPr>
            <a:spLocks noGrp="1"/>
          </p:cNvSpPr>
          <p:nvPr>
            <p:ph type="body" sz="quarter" idx="27" hasCustomPrompt="1"/>
          </p:nvPr>
        </p:nvSpPr>
        <p:spPr>
          <a:xfrm>
            <a:off x="5275119" y="2881839"/>
            <a:ext cx="747051" cy="289311"/>
          </a:xfrm>
          <a:prstGeom prst="rect">
            <a:avLst/>
          </a:prstGeom>
        </p:spPr>
        <p:txBody>
          <a:bodyPr>
            <a:noAutofit/>
          </a:bodyPr>
          <a:lstStyle>
            <a:lvl1pPr marL="0" indent="0">
              <a:buFont typeface="Arial" panose="020B0604020202020204" pitchFamily="34" charset="0"/>
              <a:buNone/>
              <a:defRPr sz="2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02</a:t>
            </a:r>
          </a:p>
        </p:txBody>
      </p:sp>
      <p:sp>
        <p:nvSpPr>
          <p:cNvPr id="10" name="Text Placeholder 11">
            <a:extLst>
              <a:ext uri="{FF2B5EF4-FFF2-40B4-BE49-F238E27FC236}">
                <a16:creationId xmlns:a16="http://schemas.microsoft.com/office/drawing/2014/main" id="{55C52EF6-7A1A-948C-942C-0339E091A77F}"/>
              </a:ext>
            </a:extLst>
          </p:cNvPr>
          <p:cNvSpPr>
            <a:spLocks noGrp="1"/>
          </p:cNvSpPr>
          <p:nvPr>
            <p:ph type="body" sz="quarter" idx="14" hasCustomPrompt="1"/>
          </p:nvPr>
        </p:nvSpPr>
        <p:spPr>
          <a:xfrm>
            <a:off x="6022170" y="1896175"/>
            <a:ext cx="3118585" cy="810811"/>
          </a:xfrm>
          <a:prstGeom prst="rect">
            <a:avLst/>
          </a:prstGeom>
        </p:spPr>
        <p:txBody>
          <a:bodyPr>
            <a:noAutofit/>
          </a:bodyPr>
          <a:lstStyle>
            <a:lvl1pPr marL="285750" indent="-285750">
              <a:lnSpc>
                <a:spcPct val="110000"/>
              </a:lnSpc>
              <a:spcBef>
                <a:spcPts val="0"/>
              </a:spcBef>
              <a:buFontTx/>
              <a:buBlip>
                <a:blip r:embed="rId3"/>
              </a:buBlip>
              <a:defRPr sz="15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Sub-Content 01</a:t>
            </a:r>
          </a:p>
          <a:p>
            <a:pPr lvl="0"/>
            <a:r>
              <a:rPr lang="en-GB"/>
              <a:t>Sub-Content 02</a:t>
            </a:r>
          </a:p>
          <a:p>
            <a:pPr lvl="0"/>
            <a:r>
              <a:rPr lang="en-GB"/>
              <a:t>Sub-Content 03</a:t>
            </a:r>
          </a:p>
        </p:txBody>
      </p:sp>
      <p:sp>
        <p:nvSpPr>
          <p:cNvPr id="14" name="Picture Placeholder 14">
            <a:extLst>
              <a:ext uri="{FF2B5EF4-FFF2-40B4-BE49-F238E27FC236}">
                <a16:creationId xmlns:a16="http://schemas.microsoft.com/office/drawing/2014/main" id="{49448C27-4172-973B-4F33-BCE2BB9A8F47}"/>
              </a:ext>
            </a:extLst>
          </p:cNvPr>
          <p:cNvSpPr>
            <a:spLocks noGrp="1"/>
          </p:cNvSpPr>
          <p:nvPr>
            <p:ph type="pic" sz="quarter" idx="10"/>
          </p:nvPr>
        </p:nvSpPr>
        <p:spPr>
          <a:xfrm>
            <a:off x="2301" y="1"/>
            <a:ext cx="4611462" cy="4551117"/>
          </a:xfrm>
          <a:custGeom>
            <a:avLst/>
            <a:gdLst>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0 w 9061155"/>
              <a:gd name="connsiteY7" fmla="*/ 19423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220593 w 9061155"/>
              <a:gd name="connsiteY5" fmla="*/ 45511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4449693 w 9061155"/>
              <a:gd name="connsiteY5" fmla="*/ 4538417 h 4551117"/>
              <a:gd name="connsiteX6" fmla="*/ 0 w 9061155"/>
              <a:gd name="connsiteY6" fmla="*/ 4330524 h 4551117"/>
              <a:gd name="connsiteX7" fmla="*/ 1905000 w 9061155"/>
              <a:gd name="connsiteY7" fmla="*/ 1955026 h 4551117"/>
              <a:gd name="connsiteX8" fmla="*/ 1942326 w 9061155"/>
              <a:gd name="connsiteY8" fmla="*/ 0 h 4551117"/>
              <a:gd name="connsiteX0" fmla="*/ 1942326 w 9061155"/>
              <a:gd name="connsiteY0" fmla="*/ 0 h 5191279"/>
              <a:gd name="connsiteX1" fmla="*/ 7118829 w 9061155"/>
              <a:gd name="connsiteY1" fmla="*/ 0 h 5191279"/>
              <a:gd name="connsiteX2" fmla="*/ 9061155 w 9061155"/>
              <a:gd name="connsiteY2" fmla="*/ 1942326 h 5191279"/>
              <a:gd name="connsiteX3" fmla="*/ 9061155 w 9061155"/>
              <a:gd name="connsiteY3" fmla="*/ 4330524 h 5191279"/>
              <a:gd name="connsiteX4" fmla="*/ 8840562 w 9061155"/>
              <a:gd name="connsiteY4" fmla="*/ 4551117 h 5191279"/>
              <a:gd name="connsiteX5" fmla="*/ 4449693 w 9061155"/>
              <a:gd name="connsiteY5" fmla="*/ 4538417 h 5191279"/>
              <a:gd name="connsiteX6" fmla="*/ 0 w 9061155"/>
              <a:gd name="connsiteY6" fmla="*/ 4330524 h 5191279"/>
              <a:gd name="connsiteX7" fmla="*/ 1905000 w 9061155"/>
              <a:gd name="connsiteY7" fmla="*/ 1955026 h 5191279"/>
              <a:gd name="connsiteX8" fmla="*/ 1942326 w 9061155"/>
              <a:gd name="connsiteY8" fmla="*/ 0 h 5191279"/>
              <a:gd name="connsiteX0" fmla="*/ 1942326 w 9061155"/>
              <a:gd name="connsiteY0" fmla="*/ 0 h 4551117"/>
              <a:gd name="connsiteX1" fmla="*/ 7118829 w 9061155"/>
              <a:gd name="connsiteY1" fmla="*/ 0 h 4551117"/>
              <a:gd name="connsiteX2" fmla="*/ 9061155 w 9061155"/>
              <a:gd name="connsiteY2" fmla="*/ 1942326 h 4551117"/>
              <a:gd name="connsiteX3" fmla="*/ 9061155 w 9061155"/>
              <a:gd name="connsiteY3" fmla="*/ 4330524 h 4551117"/>
              <a:gd name="connsiteX4" fmla="*/ 8840562 w 9061155"/>
              <a:gd name="connsiteY4" fmla="*/ 4551117 h 4551117"/>
              <a:gd name="connsiteX5" fmla="*/ 4449693 w 9061155"/>
              <a:gd name="connsiteY5" fmla="*/ 4538417 h 4551117"/>
              <a:gd name="connsiteX6" fmla="*/ 0 w 9061155"/>
              <a:gd name="connsiteY6" fmla="*/ 4330524 h 4551117"/>
              <a:gd name="connsiteX7" fmla="*/ 1905000 w 9061155"/>
              <a:gd name="connsiteY7" fmla="*/ 1955026 h 4551117"/>
              <a:gd name="connsiteX8" fmla="*/ 1942326 w 9061155"/>
              <a:gd name="connsiteY8" fmla="*/ 0 h 4551117"/>
              <a:gd name="connsiteX0" fmla="*/ 9669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9669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34815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929640 w 8085795"/>
              <a:gd name="connsiteY7" fmla="*/ 1955026 h 4551117"/>
              <a:gd name="connsiteX8" fmla="*/ 3481566 w 8085795"/>
              <a:gd name="connsiteY8" fmla="*/ 0 h 4551117"/>
              <a:gd name="connsiteX0" fmla="*/ 3481566 w 8085795"/>
              <a:gd name="connsiteY0" fmla="*/ 0 h 4551117"/>
              <a:gd name="connsiteX1" fmla="*/ 6143469 w 8085795"/>
              <a:gd name="connsiteY1" fmla="*/ 0 h 4551117"/>
              <a:gd name="connsiteX2" fmla="*/ 8085795 w 8085795"/>
              <a:gd name="connsiteY2" fmla="*/ 1942326 h 4551117"/>
              <a:gd name="connsiteX3" fmla="*/ 8085795 w 8085795"/>
              <a:gd name="connsiteY3" fmla="*/ 4330524 h 4551117"/>
              <a:gd name="connsiteX4" fmla="*/ 7865202 w 8085795"/>
              <a:gd name="connsiteY4" fmla="*/ 4551117 h 4551117"/>
              <a:gd name="connsiteX5" fmla="*/ 3474333 w 8085795"/>
              <a:gd name="connsiteY5" fmla="*/ 4538417 h 4551117"/>
              <a:gd name="connsiteX6" fmla="*/ 0 w 8085795"/>
              <a:gd name="connsiteY6" fmla="*/ 3888564 h 4551117"/>
              <a:gd name="connsiteX7" fmla="*/ 3481566 w 8085795"/>
              <a:gd name="connsiteY7" fmla="*/ 0 h 4551117"/>
              <a:gd name="connsiteX0" fmla="*/ 451391 w 5055620"/>
              <a:gd name="connsiteY0" fmla="*/ 0 h 4551117"/>
              <a:gd name="connsiteX1" fmla="*/ 3113294 w 5055620"/>
              <a:gd name="connsiteY1" fmla="*/ 0 h 4551117"/>
              <a:gd name="connsiteX2" fmla="*/ 5055620 w 5055620"/>
              <a:gd name="connsiteY2" fmla="*/ 1942326 h 4551117"/>
              <a:gd name="connsiteX3" fmla="*/ 5055620 w 5055620"/>
              <a:gd name="connsiteY3" fmla="*/ 4330524 h 4551117"/>
              <a:gd name="connsiteX4" fmla="*/ 4835027 w 5055620"/>
              <a:gd name="connsiteY4" fmla="*/ 4551117 h 4551117"/>
              <a:gd name="connsiteX5" fmla="*/ 444158 w 5055620"/>
              <a:gd name="connsiteY5" fmla="*/ 4538417 h 4551117"/>
              <a:gd name="connsiteX6" fmla="*/ 451391 w 5055620"/>
              <a:gd name="connsiteY6" fmla="*/ 0 h 4551117"/>
              <a:gd name="connsiteX0" fmla="*/ 330721 w 4934950"/>
              <a:gd name="connsiteY0" fmla="*/ 0 h 4551117"/>
              <a:gd name="connsiteX1" fmla="*/ 2992624 w 4934950"/>
              <a:gd name="connsiteY1" fmla="*/ 0 h 4551117"/>
              <a:gd name="connsiteX2" fmla="*/ 4934950 w 4934950"/>
              <a:gd name="connsiteY2" fmla="*/ 1942326 h 4551117"/>
              <a:gd name="connsiteX3" fmla="*/ 4934950 w 4934950"/>
              <a:gd name="connsiteY3" fmla="*/ 4330524 h 4551117"/>
              <a:gd name="connsiteX4" fmla="*/ 4714357 w 4934950"/>
              <a:gd name="connsiteY4" fmla="*/ 4551117 h 4551117"/>
              <a:gd name="connsiteX5" fmla="*/ 323488 w 4934950"/>
              <a:gd name="connsiteY5" fmla="*/ 4538417 h 4551117"/>
              <a:gd name="connsiteX6" fmla="*/ 330721 w 4934950"/>
              <a:gd name="connsiteY6" fmla="*/ 0 h 4551117"/>
              <a:gd name="connsiteX0" fmla="*/ 7233 w 4611462"/>
              <a:gd name="connsiteY0" fmla="*/ 0 h 4551117"/>
              <a:gd name="connsiteX1" fmla="*/ 2669136 w 4611462"/>
              <a:gd name="connsiteY1" fmla="*/ 0 h 4551117"/>
              <a:gd name="connsiteX2" fmla="*/ 4611462 w 4611462"/>
              <a:gd name="connsiteY2" fmla="*/ 1942326 h 4551117"/>
              <a:gd name="connsiteX3" fmla="*/ 4611462 w 4611462"/>
              <a:gd name="connsiteY3" fmla="*/ 4330524 h 4551117"/>
              <a:gd name="connsiteX4" fmla="*/ 4390869 w 4611462"/>
              <a:gd name="connsiteY4" fmla="*/ 4551117 h 4551117"/>
              <a:gd name="connsiteX5" fmla="*/ 0 w 4611462"/>
              <a:gd name="connsiteY5" fmla="*/ 4538417 h 4551117"/>
              <a:gd name="connsiteX6" fmla="*/ 7233 w 4611462"/>
              <a:gd name="connsiteY6" fmla="*/ 0 h 4551117"/>
              <a:gd name="connsiteX0" fmla="*/ 7233 w 4611462"/>
              <a:gd name="connsiteY0" fmla="*/ 0 h 4551117"/>
              <a:gd name="connsiteX1" fmla="*/ 2669136 w 4611462"/>
              <a:gd name="connsiteY1" fmla="*/ 0 h 4551117"/>
              <a:gd name="connsiteX2" fmla="*/ 4611462 w 4611462"/>
              <a:gd name="connsiteY2" fmla="*/ 1942326 h 4551117"/>
              <a:gd name="connsiteX3" fmla="*/ 4611462 w 4611462"/>
              <a:gd name="connsiteY3" fmla="*/ 4330524 h 4551117"/>
              <a:gd name="connsiteX4" fmla="*/ 4390869 w 4611462"/>
              <a:gd name="connsiteY4" fmla="*/ 4551117 h 4551117"/>
              <a:gd name="connsiteX5" fmla="*/ 0 w 4611462"/>
              <a:gd name="connsiteY5" fmla="*/ 4538417 h 4551117"/>
              <a:gd name="connsiteX6" fmla="*/ 7233 w 4611462"/>
              <a:gd name="connsiteY6" fmla="*/ 0 h 45511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4611462" h="4551117">
                <a:moveTo>
                  <a:pt x="7233" y="0"/>
                </a:moveTo>
                <a:lnTo>
                  <a:pt x="2669136" y="0"/>
                </a:lnTo>
                <a:cubicBezTo>
                  <a:pt x="3741853" y="0"/>
                  <a:pt x="4611462" y="869609"/>
                  <a:pt x="4611462" y="1942326"/>
                </a:cubicBezTo>
                <a:lnTo>
                  <a:pt x="4611462" y="4330524"/>
                </a:lnTo>
                <a:cubicBezTo>
                  <a:pt x="4611462" y="4452354"/>
                  <a:pt x="4512699" y="4551117"/>
                  <a:pt x="4390869" y="4551117"/>
                </a:cubicBezTo>
                <a:lnTo>
                  <a:pt x="0" y="4538417"/>
                </a:lnTo>
                <a:cubicBezTo>
                  <a:pt x="8534" y="3642738"/>
                  <a:pt x="4337" y="1106923"/>
                  <a:pt x="7233" y="0"/>
                </a:cubicBezTo>
                <a:close/>
              </a:path>
            </a:pathLst>
          </a:custGeom>
        </p:spPr>
        <p:txBody>
          <a:bodyPr>
            <a:normAutofit/>
          </a:bodyPr>
          <a:lstStyle>
            <a:lvl1pPr marL="0" indent="0" algn="l">
              <a:buNone/>
              <a:defRPr sz="1800">
                <a:solidFill>
                  <a:schemeClr val="bg1"/>
                </a:solidFill>
                <a:latin typeface="Poppins" panose="00000500000000000000" pitchFamily="2" charset="0"/>
                <a:cs typeface="Poppins" panose="00000500000000000000" pitchFamily="2" charset="0"/>
              </a:defRPr>
            </a:lvl1pPr>
          </a:lstStyle>
          <a:p>
            <a:endParaRPr lang="en-US"/>
          </a:p>
        </p:txBody>
      </p:sp>
    </p:spTree>
    <p:extLst>
      <p:ext uri="{BB962C8B-B14F-4D97-AF65-F5344CB8AC3E}">
        <p14:creationId xmlns:p14="http://schemas.microsoft.com/office/powerpoint/2010/main" val="27823459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Contents 3">
    <p:bg>
      <p:bgRef idx="1001">
        <a:schemeClr val="bg1"/>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 name="TextBox 1">
            <a:extLst>
              <a:ext uri="{FF2B5EF4-FFF2-40B4-BE49-F238E27FC236}">
                <a16:creationId xmlns:a16="http://schemas.microsoft.com/office/drawing/2014/main" id="{F8FD82CE-01EC-B1CB-A6FD-FB39AAE27B82}"/>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7" name="Text Placeholder 11">
            <a:extLst>
              <a:ext uri="{FF2B5EF4-FFF2-40B4-BE49-F238E27FC236}">
                <a16:creationId xmlns:a16="http://schemas.microsoft.com/office/drawing/2014/main" id="{769D1CE6-1539-C9FF-428F-50E945C8CFA6}"/>
              </a:ext>
            </a:extLst>
          </p:cNvPr>
          <p:cNvSpPr>
            <a:spLocks noGrp="1"/>
          </p:cNvSpPr>
          <p:nvPr>
            <p:ph type="body" sz="quarter" idx="14" hasCustomPrompt="1"/>
          </p:nvPr>
        </p:nvSpPr>
        <p:spPr>
          <a:xfrm>
            <a:off x="1001105" y="1759363"/>
            <a:ext cx="3691545" cy="3173122"/>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name:</a:t>
            </a:r>
          </a:p>
        </p:txBody>
      </p:sp>
      <p:sp>
        <p:nvSpPr>
          <p:cNvPr id="19" name="Text Placeholder 11">
            <a:extLst>
              <a:ext uri="{FF2B5EF4-FFF2-40B4-BE49-F238E27FC236}">
                <a16:creationId xmlns:a16="http://schemas.microsoft.com/office/drawing/2014/main" id="{56F70F55-5634-E0E4-19BE-00F2336FEF37}"/>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Contents</a:t>
            </a:r>
          </a:p>
        </p:txBody>
      </p:sp>
      <p:sp>
        <p:nvSpPr>
          <p:cNvPr id="3" name="Text Placeholder 11">
            <a:extLst>
              <a:ext uri="{FF2B5EF4-FFF2-40B4-BE49-F238E27FC236}">
                <a16:creationId xmlns:a16="http://schemas.microsoft.com/office/drawing/2014/main" id="{672EBB80-A06E-419B-5D88-C52E35F08451}"/>
              </a:ext>
            </a:extLst>
          </p:cNvPr>
          <p:cNvSpPr>
            <a:spLocks noGrp="1"/>
          </p:cNvSpPr>
          <p:nvPr>
            <p:ph type="body" sz="quarter" idx="25" hasCustomPrompt="1"/>
          </p:nvPr>
        </p:nvSpPr>
        <p:spPr>
          <a:xfrm>
            <a:off x="4790591" y="1759363"/>
            <a:ext cx="572718" cy="3173121"/>
          </a:xfrm>
          <a:prstGeom prst="rect">
            <a:avLst/>
          </a:prstGeom>
        </p:spPr>
        <p:txBody>
          <a:bodyPr>
            <a:noAutofit/>
          </a:bodyPr>
          <a:lstStyle>
            <a:lvl1pPr marL="0" indent="0">
              <a:lnSpc>
                <a:spcPct val="110000"/>
              </a:lnSpc>
              <a:spcBef>
                <a:spcPts val="0"/>
              </a:spcBef>
              <a:buFont typeface="Arial" panose="020B0604020202020204" pitchFamily="34" charset="0"/>
              <a:buNone/>
              <a:defRPr sz="1500" b="1" i="0">
                <a:ln>
                  <a:noFill/>
                </a:ln>
                <a:solidFill>
                  <a:srgbClr val="1C46C0"/>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5" name="Text Placeholder 11">
            <a:extLst>
              <a:ext uri="{FF2B5EF4-FFF2-40B4-BE49-F238E27FC236}">
                <a16:creationId xmlns:a16="http://schemas.microsoft.com/office/drawing/2014/main" id="{EBE89543-A931-7E7D-70F4-0895930BED8C}"/>
              </a:ext>
            </a:extLst>
          </p:cNvPr>
          <p:cNvSpPr>
            <a:spLocks noGrp="1"/>
          </p:cNvSpPr>
          <p:nvPr>
            <p:ph type="body" sz="quarter" idx="27" hasCustomPrompt="1"/>
          </p:nvPr>
        </p:nvSpPr>
        <p:spPr>
          <a:xfrm>
            <a:off x="6096000" y="1759363"/>
            <a:ext cx="3691545" cy="3173122"/>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name:</a:t>
            </a:r>
          </a:p>
        </p:txBody>
      </p:sp>
      <p:sp>
        <p:nvSpPr>
          <p:cNvPr id="6" name="Text Placeholder 11">
            <a:extLst>
              <a:ext uri="{FF2B5EF4-FFF2-40B4-BE49-F238E27FC236}">
                <a16:creationId xmlns:a16="http://schemas.microsoft.com/office/drawing/2014/main" id="{B202B306-D134-FDA1-EFFA-1473A26ED448}"/>
              </a:ext>
            </a:extLst>
          </p:cNvPr>
          <p:cNvSpPr>
            <a:spLocks noGrp="1"/>
          </p:cNvSpPr>
          <p:nvPr>
            <p:ph type="body" sz="quarter" idx="28" hasCustomPrompt="1"/>
          </p:nvPr>
        </p:nvSpPr>
        <p:spPr>
          <a:xfrm>
            <a:off x="9885486" y="1759363"/>
            <a:ext cx="572718" cy="3173121"/>
          </a:xfrm>
          <a:prstGeom prst="rect">
            <a:avLst/>
          </a:prstGeom>
        </p:spPr>
        <p:txBody>
          <a:bodyPr>
            <a:noAutofit/>
          </a:bodyPr>
          <a:lstStyle>
            <a:lvl1pPr marL="0" indent="0">
              <a:lnSpc>
                <a:spcPct val="110000"/>
              </a:lnSpc>
              <a:spcBef>
                <a:spcPts val="0"/>
              </a:spcBef>
              <a:buFont typeface="Arial" panose="020B0604020202020204" pitchFamily="34" charset="0"/>
              <a:buNone/>
              <a:defRPr sz="1500" b="1" i="0">
                <a:ln>
                  <a:noFill/>
                </a:ln>
                <a:solidFill>
                  <a:srgbClr val="1C46C0"/>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09</a:t>
            </a:r>
          </a:p>
        </p:txBody>
      </p:sp>
      <p:pic>
        <p:nvPicPr>
          <p:cNvPr id="7" name="Picture 6" descr="The Open University Logo">
            <a:extLst>
              <a:ext uri="{FF2B5EF4-FFF2-40B4-BE49-F238E27FC236}">
                <a16:creationId xmlns:a16="http://schemas.microsoft.com/office/drawing/2014/main" id="{E4D12D21-2F9E-2846-20E0-F0307CE08212}"/>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643036190"/>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Chapter Title 1">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9" y="0"/>
            <a:ext cx="15272609" cy="5097770"/>
          </a:xfrm>
          <a:prstGeom prst="round2SameRect">
            <a:avLst>
              <a:gd name="adj1" fmla="val 42678"/>
              <a:gd name="adj2" fmla="val 4847"/>
            </a:avLst>
          </a:prstGeom>
        </p:spPr>
        <p:txBody>
          <a:bodyPr>
            <a:noAutofit/>
          </a:bodyPr>
          <a:lstStyle>
            <a:lvl1pPr>
              <a:defRPr>
                <a:solidFill>
                  <a:schemeClr val="bg1"/>
                </a:solidFill>
                <a:latin typeface="Poppins" panose="00000500000000000000" pitchFamily="2" charset="0"/>
              </a:defRPr>
            </a:lvl1pPr>
          </a:lstStyle>
          <a:p>
            <a:endParaRPr lang="en-US"/>
          </a:p>
        </p:txBody>
      </p:sp>
      <p:pic>
        <p:nvPicPr>
          <p:cNvPr id="3" name="Picture 2">
            <a:extLst>
              <a:ext uri="{FF2B5EF4-FFF2-40B4-BE49-F238E27FC236}">
                <a16:creationId xmlns:a16="http://schemas.microsoft.com/office/drawing/2014/main" id="{331C3DB8-28FE-CD4A-AC01-87EE1020C5A5}"/>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097770"/>
            <a:ext cx="10492353" cy="1760230"/>
          </a:xfrm>
          <a:prstGeom prst="rect">
            <a:avLst/>
          </a:prstGeom>
        </p:spPr>
      </p:pic>
      <p:sp>
        <p:nvSpPr>
          <p:cNvPr id="14" name="Text Placeholder 11">
            <a:extLst>
              <a:ext uri="{FF2B5EF4-FFF2-40B4-BE49-F238E27FC236}">
                <a16:creationId xmlns:a16="http://schemas.microsoft.com/office/drawing/2014/main" id="{43F6853B-E929-F241-91D8-856D67E458D0}"/>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12" name="Text Placeholder 11">
            <a:extLst>
              <a:ext uri="{FF2B5EF4-FFF2-40B4-BE49-F238E27FC236}">
                <a16:creationId xmlns:a16="http://schemas.microsoft.com/office/drawing/2014/main" id="{1E390F52-05CD-A068-38A6-49F5DCC4B278}"/>
              </a:ext>
            </a:extLst>
          </p:cNvPr>
          <p:cNvSpPr>
            <a:spLocks noGrp="1"/>
          </p:cNvSpPr>
          <p:nvPr>
            <p:ph type="body" sz="quarter" idx="11" hasCustomPrompt="1"/>
          </p:nvPr>
        </p:nvSpPr>
        <p:spPr>
          <a:xfrm>
            <a:off x="408207" y="559121"/>
            <a:ext cx="5328592"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3" name="Text Placeholder 11">
            <a:extLst>
              <a:ext uri="{FF2B5EF4-FFF2-40B4-BE49-F238E27FC236}">
                <a16:creationId xmlns:a16="http://schemas.microsoft.com/office/drawing/2014/main" id="{67792215-3EBF-8AFE-D64C-230EB77D342E}"/>
              </a:ext>
            </a:extLst>
          </p:cNvPr>
          <p:cNvSpPr>
            <a:spLocks noGrp="1"/>
          </p:cNvSpPr>
          <p:nvPr>
            <p:ph type="body" sz="quarter" idx="12" hasCustomPrompt="1"/>
          </p:nvPr>
        </p:nvSpPr>
        <p:spPr>
          <a:xfrm>
            <a:off x="408207" y="2431329"/>
            <a:ext cx="4824413"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40327540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hapter Title 2">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9" y="0"/>
            <a:ext cx="6096001" cy="5097770"/>
          </a:xfrm>
          <a:prstGeom prst="round2SameRect">
            <a:avLst>
              <a:gd name="adj1" fmla="val 42678"/>
              <a:gd name="adj2" fmla="val 4847"/>
            </a:avLst>
          </a:prstGeom>
        </p:spPr>
        <p:txBody>
          <a:bodyPr>
            <a:noAutofit/>
          </a:bodyPr>
          <a:lstStyle>
            <a:lvl1pPr>
              <a:defRPr>
                <a:solidFill>
                  <a:schemeClr val="bg1"/>
                </a:solidFill>
                <a:latin typeface="Poppins" panose="00000500000000000000" pitchFamily="2" charset="0"/>
              </a:defRPr>
            </a:lvl1pPr>
          </a:lstStyle>
          <a:p>
            <a:endParaRPr lang="en-US"/>
          </a:p>
        </p:txBody>
      </p:sp>
      <p:pic>
        <p:nvPicPr>
          <p:cNvPr id="3" name="Picture 2">
            <a:extLst>
              <a:ext uri="{FF2B5EF4-FFF2-40B4-BE49-F238E27FC236}">
                <a16:creationId xmlns:a16="http://schemas.microsoft.com/office/drawing/2014/main" id="{044E638D-6AD4-9B4C-B7A9-1F0500BFE0F6}"/>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5998" y="5097770"/>
            <a:ext cx="4417181" cy="1760230"/>
          </a:xfrm>
          <a:prstGeom prst="rect">
            <a:avLst/>
          </a:prstGeom>
        </p:spPr>
      </p:pic>
      <p:sp>
        <p:nvSpPr>
          <p:cNvPr id="10" name="Text Placeholder 11">
            <a:extLst>
              <a:ext uri="{FF2B5EF4-FFF2-40B4-BE49-F238E27FC236}">
                <a16:creationId xmlns:a16="http://schemas.microsoft.com/office/drawing/2014/main" id="{258BB04F-25F0-024C-BD47-209C74A317CB}"/>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7" name="Text Placeholder 11">
            <a:extLst>
              <a:ext uri="{FF2B5EF4-FFF2-40B4-BE49-F238E27FC236}">
                <a16:creationId xmlns:a16="http://schemas.microsoft.com/office/drawing/2014/main" id="{E36C6B16-6B0D-9EC9-CB32-E93F0F256054}"/>
              </a:ext>
            </a:extLst>
          </p:cNvPr>
          <p:cNvSpPr>
            <a:spLocks noGrp="1"/>
          </p:cNvSpPr>
          <p:nvPr>
            <p:ph type="body" sz="quarter" idx="11" hasCustomPrompt="1"/>
          </p:nvPr>
        </p:nvSpPr>
        <p:spPr>
          <a:xfrm>
            <a:off x="408207" y="559121"/>
            <a:ext cx="5328592"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2" name="Text Placeholder 11">
            <a:extLst>
              <a:ext uri="{FF2B5EF4-FFF2-40B4-BE49-F238E27FC236}">
                <a16:creationId xmlns:a16="http://schemas.microsoft.com/office/drawing/2014/main" id="{5099C368-7E26-527C-B143-BDB1D5B48D60}"/>
              </a:ext>
            </a:extLst>
          </p:cNvPr>
          <p:cNvSpPr>
            <a:spLocks noGrp="1"/>
          </p:cNvSpPr>
          <p:nvPr>
            <p:ph type="body" sz="quarter" idx="12" hasCustomPrompt="1"/>
          </p:nvPr>
        </p:nvSpPr>
        <p:spPr>
          <a:xfrm>
            <a:off x="408207" y="2431329"/>
            <a:ext cx="4824413"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1887332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hapter Title 3">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6000" y="0"/>
            <a:ext cx="4380854" cy="6858000"/>
          </a:xfrm>
          <a:prstGeom prst="round2SameRect">
            <a:avLst>
              <a:gd name="adj1" fmla="val 42678"/>
              <a:gd name="adj2" fmla="val 4847"/>
            </a:avLst>
          </a:prstGeom>
        </p:spPr>
        <p:txBody>
          <a:bodyPr>
            <a:noAutofit/>
          </a:bodyPr>
          <a:lstStyle>
            <a:lvl1pPr>
              <a:defRPr>
                <a:solidFill>
                  <a:schemeClr val="bg1"/>
                </a:solidFill>
                <a:latin typeface="Poppins" panose="00000500000000000000" pitchFamily="2" charset="0"/>
              </a:defRPr>
            </a:lvl1pPr>
          </a:lstStyle>
          <a:p>
            <a:endParaRPr lang="en-US"/>
          </a:p>
        </p:txBody>
      </p:sp>
      <p:pic>
        <p:nvPicPr>
          <p:cNvPr id="6" name="Picture 5">
            <a:extLst>
              <a:ext uri="{FF2B5EF4-FFF2-40B4-BE49-F238E27FC236}">
                <a16:creationId xmlns:a16="http://schemas.microsoft.com/office/drawing/2014/main" id="{19B06383-A6CB-5648-834D-B48F2370576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8761708" y="1715146"/>
            <a:ext cx="5145438" cy="1715146"/>
          </a:xfrm>
          <a:prstGeom prst="rect">
            <a:avLst/>
          </a:prstGeom>
        </p:spPr>
      </p:pic>
      <p:sp>
        <p:nvSpPr>
          <p:cNvPr id="10" name="Text Placeholder 11">
            <a:extLst>
              <a:ext uri="{FF2B5EF4-FFF2-40B4-BE49-F238E27FC236}">
                <a16:creationId xmlns:a16="http://schemas.microsoft.com/office/drawing/2014/main" id="{633B3489-D726-D446-9A29-05672FA50E51}"/>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7" name="Text Placeholder 11">
            <a:extLst>
              <a:ext uri="{FF2B5EF4-FFF2-40B4-BE49-F238E27FC236}">
                <a16:creationId xmlns:a16="http://schemas.microsoft.com/office/drawing/2014/main" id="{6A7E64E4-287C-1FCE-9776-59EE01B2045C}"/>
              </a:ext>
            </a:extLst>
          </p:cNvPr>
          <p:cNvSpPr>
            <a:spLocks noGrp="1"/>
          </p:cNvSpPr>
          <p:nvPr>
            <p:ph type="body" sz="quarter" idx="11" hasCustomPrompt="1"/>
          </p:nvPr>
        </p:nvSpPr>
        <p:spPr>
          <a:xfrm>
            <a:off x="408207" y="559121"/>
            <a:ext cx="5328592"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2" name="Text Placeholder 11">
            <a:extLst>
              <a:ext uri="{FF2B5EF4-FFF2-40B4-BE49-F238E27FC236}">
                <a16:creationId xmlns:a16="http://schemas.microsoft.com/office/drawing/2014/main" id="{62966699-83CA-1202-E4B3-09DCD56EA786}"/>
              </a:ext>
            </a:extLst>
          </p:cNvPr>
          <p:cNvSpPr>
            <a:spLocks noGrp="1"/>
          </p:cNvSpPr>
          <p:nvPr>
            <p:ph type="body" sz="quarter" idx="12" hasCustomPrompt="1"/>
          </p:nvPr>
        </p:nvSpPr>
        <p:spPr>
          <a:xfrm>
            <a:off x="408207" y="2431329"/>
            <a:ext cx="4824413"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14629539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hapter Title 4">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6001" y="1"/>
            <a:ext cx="3504968" cy="5119768"/>
          </a:xfrm>
          <a:prstGeom prst="round2SameRect">
            <a:avLst>
              <a:gd name="adj1" fmla="val 42678"/>
              <a:gd name="adj2" fmla="val 4847"/>
            </a:avLst>
          </a:prstGeom>
        </p:spPr>
        <p:txBody>
          <a:bodyPr>
            <a:noAutofit/>
          </a:bodyPr>
          <a:lstStyle>
            <a:lvl1pPr>
              <a:defRPr>
                <a:solidFill>
                  <a:schemeClr val="bg1"/>
                </a:solidFill>
                <a:latin typeface="Poppins" panose="00000500000000000000" pitchFamily="2" charset="0"/>
              </a:defRPr>
            </a:lvl1pPr>
          </a:lstStyle>
          <a:p>
            <a:endParaRPr lang="en-US"/>
          </a:p>
        </p:txBody>
      </p:sp>
      <p:pic>
        <p:nvPicPr>
          <p:cNvPr id="15" name="Picture 14">
            <a:extLst>
              <a:ext uri="{FF2B5EF4-FFF2-40B4-BE49-F238E27FC236}">
                <a16:creationId xmlns:a16="http://schemas.microsoft.com/office/drawing/2014/main" id="{D9A59EDF-990B-8A48-B3FB-ACAE78C6BE6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00969" y="0"/>
            <a:ext cx="2599267" cy="5119769"/>
          </a:xfrm>
          <a:prstGeom prst="rect">
            <a:avLst/>
          </a:prstGeom>
        </p:spPr>
      </p:pic>
      <p:sp>
        <p:nvSpPr>
          <p:cNvPr id="10" name="Text Placeholder 11">
            <a:extLst>
              <a:ext uri="{FF2B5EF4-FFF2-40B4-BE49-F238E27FC236}">
                <a16:creationId xmlns:a16="http://schemas.microsoft.com/office/drawing/2014/main" id="{8ED42EAE-A272-8E42-8B7F-417A3B4E729B}"/>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11" name="Text Placeholder 11">
            <a:extLst>
              <a:ext uri="{FF2B5EF4-FFF2-40B4-BE49-F238E27FC236}">
                <a16:creationId xmlns:a16="http://schemas.microsoft.com/office/drawing/2014/main" id="{46C18FF0-D05E-863E-8223-ABAFDFA6D7F0}"/>
              </a:ext>
            </a:extLst>
          </p:cNvPr>
          <p:cNvSpPr>
            <a:spLocks noGrp="1"/>
          </p:cNvSpPr>
          <p:nvPr>
            <p:ph type="body" sz="quarter" idx="11" hasCustomPrompt="1"/>
          </p:nvPr>
        </p:nvSpPr>
        <p:spPr>
          <a:xfrm>
            <a:off x="408207" y="559121"/>
            <a:ext cx="5328592"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2" name="Text Placeholder 11">
            <a:extLst>
              <a:ext uri="{FF2B5EF4-FFF2-40B4-BE49-F238E27FC236}">
                <a16:creationId xmlns:a16="http://schemas.microsoft.com/office/drawing/2014/main" id="{BBA3160A-FC53-80DA-EFCD-287B9BC38484}"/>
              </a:ext>
            </a:extLst>
          </p:cNvPr>
          <p:cNvSpPr>
            <a:spLocks noGrp="1"/>
          </p:cNvSpPr>
          <p:nvPr>
            <p:ph type="body" sz="quarter" idx="12" hasCustomPrompt="1"/>
          </p:nvPr>
        </p:nvSpPr>
        <p:spPr>
          <a:xfrm>
            <a:off x="408207" y="2431329"/>
            <a:ext cx="4824413"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339595524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Chapter Title 5">
    <p:spTree>
      <p:nvGrpSpPr>
        <p:cNvPr id="1" name=""/>
        <p:cNvGrpSpPr/>
        <p:nvPr/>
      </p:nvGrpSpPr>
      <p:grpSpPr>
        <a:xfrm>
          <a:off x="0" y="0"/>
          <a:ext cx="0" cy="0"/>
          <a:chOff x="0" y="0"/>
          <a:chExt cx="0" cy="0"/>
        </a:xfrm>
      </p:grpSpPr>
      <p:sp>
        <p:nvSpPr>
          <p:cNvPr id="10" name="Text Placeholder 11">
            <a:extLst>
              <a:ext uri="{FF2B5EF4-FFF2-40B4-BE49-F238E27FC236}">
                <a16:creationId xmlns:a16="http://schemas.microsoft.com/office/drawing/2014/main" id="{8ED42EAE-A272-8E42-8B7F-417A3B4E729B}"/>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11" name="Text Placeholder 11">
            <a:extLst>
              <a:ext uri="{FF2B5EF4-FFF2-40B4-BE49-F238E27FC236}">
                <a16:creationId xmlns:a16="http://schemas.microsoft.com/office/drawing/2014/main" id="{46C18FF0-D05E-863E-8223-ABAFDFA6D7F0}"/>
              </a:ext>
            </a:extLst>
          </p:cNvPr>
          <p:cNvSpPr>
            <a:spLocks noGrp="1"/>
          </p:cNvSpPr>
          <p:nvPr>
            <p:ph type="body" sz="quarter" idx="11" hasCustomPrompt="1"/>
          </p:nvPr>
        </p:nvSpPr>
        <p:spPr>
          <a:xfrm>
            <a:off x="408207" y="559121"/>
            <a:ext cx="10774418"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2" name="Text Placeholder 11">
            <a:extLst>
              <a:ext uri="{FF2B5EF4-FFF2-40B4-BE49-F238E27FC236}">
                <a16:creationId xmlns:a16="http://schemas.microsoft.com/office/drawing/2014/main" id="{BBA3160A-FC53-80DA-EFCD-287B9BC38484}"/>
              </a:ext>
            </a:extLst>
          </p:cNvPr>
          <p:cNvSpPr>
            <a:spLocks noGrp="1"/>
          </p:cNvSpPr>
          <p:nvPr>
            <p:ph type="body" sz="quarter" idx="12" hasCustomPrompt="1"/>
          </p:nvPr>
        </p:nvSpPr>
        <p:spPr>
          <a:xfrm>
            <a:off x="408207" y="2431329"/>
            <a:ext cx="9754968"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3705628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ext Only - White">
    <p:bg>
      <p:bgRef idx="1001">
        <a:schemeClr val="bg1"/>
      </p:bgRef>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 name="TextBox 1">
            <a:extLst>
              <a:ext uri="{FF2B5EF4-FFF2-40B4-BE49-F238E27FC236}">
                <a16:creationId xmlns:a16="http://schemas.microsoft.com/office/drawing/2014/main" id="{F8FD82CE-01EC-B1CB-A6FD-FB39AAE27B82}"/>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6" name="Text Placeholder 11">
            <a:extLst>
              <a:ext uri="{FF2B5EF4-FFF2-40B4-BE49-F238E27FC236}">
                <a16:creationId xmlns:a16="http://schemas.microsoft.com/office/drawing/2014/main" id="{7866F1F2-E6A8-97CC-9915-9A8864215B93}"/>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7" name="Text Placeholder 11">
            <a:extLst>
              <a:ext uri="{FF2B5EF4-FFF2-40B4-BE49-F238E27FC236}">
                <a16:creationId xmlns:a16="http://schemas.microsoft.com/office/drawing/2014/main" id="{769D1CE6-1539-C9FF-428F-50E945C8CFA6}"/>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19" name="Text Placeholder 11">
            <a:extLst>
              <a:ext uri="{FF2B5EF4-FFF2-40B4-BE49-F238E27FC236}">
                <a16:creationId xmlns:a16="http://schemas.microsoft.com/office/drawing/2014/main" id="{56F70F55-5634-E0E4-19BE-00F2336FEF37}"/>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044AAC2A-4E35-E36E-9115-E0E3D0E313EA}"/>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4" name="Text Placeholder 11">
            <a:extLst>
              <a:ext uri="{FF2B5EF4-FFF2-40B4-BE49-F238E27FC236}">
                <a16:creationId xmlns:a16="http://schemas.microsoft.com/office/drawing/2014/main" id="{14BF4FA5-BC22-05C3-E069-B6D3DBC12083}"/>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3"/>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7" name="Picture 6" descr="The Open University Logo">
            <a:extLst>
              <a:ext uri="{FF2B5EF4-FFF2-40B4-BE49-F238E27FC236}">
                <a16:creationId xmlns:a16="http://schemas.microsoft.com/office/drawing/2014/main" id="{1A8FBF3E-643E-C283-20B7-9D35C17A874A}"/>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259996225"/>
      </p:ext>
    </p:extLst>
  </p:cSld>
  <p:clrMapOvr>
    <a:overrideClrMapping bg1="lt1" tx1="dk1" bg2="lt2" tx2="dk2" accent1="accent1" accent2="accent2" accent3="accent3" accent4="accent4" accent5="accent5" accent6="accent6" hlink="hlink" folHlink="folHlink"/>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Only - Blue">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 name="TextBox 1">
            <a:extLst>
              <a:ext uri="{FF2B5EF4-FFF2-40B4-BE49-F238E27FC236}">
                <a16:creationId xmlns:a16="http://schemas.microsoft.com/office/drawing/2014/main" id="{F8FD82CE-01EC-B1CB-A6FD-FB39AAE27B82}"/>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6" name="Text Placeholder 11">
            <a:extLst>
              <a:ext uri="{FF2B5EF4-FFF2-40B4-BE49-F238E27FC236}">
                <a16:creationId xmlns:a16="http://schemas.microsoft.com/office/drawing/2014/main" id="{7866F1F2-E6A8-97CC-9915-9A8864215B93}"/>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7" name="Text Placeholder 11">
            <a:extLst>
              <a:ext uri="{FF2B5EF4-FFF2-40B4-BE49-F238E27FC236}">
                <a16:creationId xmlns:a16="http://schemas.microsoft.com/office/drawing/2014/main" id="{769D1CE6-1539-C9FF-428F-50E945C8CFA6}"/>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19" name="Text Placeholder 11">
            <a:extLst>
              <a:ext uri="{FF2B5EF4-FFF2-40B4-BE49-F238E27FC236}">
                <a16:creationId xmlns:a16="http://schemas.microsoft.com/office/drawing/2014/main" id="{56F70F55-5634-E0E4-19BE-00F2336FEF37}"/>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044AAC2A-4E35-E36E-9115-E0E3D0E313EA}"/>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4" name="Text Placeholder 11">
            <a:extLst>
              <a:ext uri="{FF2B5EF4-FFF2-40B4-BE49-F238E27FC236}">
                <a16:creationId xmlns:a16="http://schemas.microsoft.com/office/drawing/2014/main" id="{272494EA-133C-010F-7F32-98A8422E0656}"/>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5" name="Picture 4" descr="The Open University Logo">
            <a:extLst>
              <a:ext uri="{FF2B5EF4-FFF2-40B4-BE49-F238E27FC236}">
                <a16:creationId xmlns:a16="http://schemas.microsoft.com/office/drawing/2014/main" id="{5A176635-0D9A-318C-7E7A-70539D9E69FC}"/>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159154147"/>
      </p:ext>
    </p:extLst>
  </p:cSld>
  <p:clrMapOvr>
    <a:masterClrMapping/>
  </p:clrMapOvr>
  <p:hf sldNum="0" hdr="0" ftr="0" dt="0"/>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Text Only - Green">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1" name="Picture 20">
            <a:extLst>
              <a:ext uri="{FF2B5EF4-FFF2-40B4-BE49-F238E27FC236}">
                <a16:creationId xmlns:a16="http://schemas.microsoft.com/office/drawing/2014/main" id="{78491E11-C10D-5DDF-F581-B813FF83605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4" name="TextBox 23">
            <a:extLst>
              <a:ext uri="{FF2B5EF4-FFF2-40B4-BE49-F238E27FC236}">
                <a16:creationId xmlns:a16="http://schemas.microsoft.com/office/drawing/2014/main" id="{C2A98FA0-A729-D60A-BCD1-960B3EC6A4F8}"/>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4" name="Text Placeholder 11">
            <a:extLst>
              <a:ext uri="{FF2B5EF4-FFF2-40B4-BE49-F238E27FC236}">
                <a16:creationId xmlns:a16="http://schemas.microsoft.com/office/drawing/2014/main" id="{C48CE6A7-7BB7-C947-6B53-6E5F78A862DA}"/>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63BDB31C-E836-A87A-D9AE-75FF184B4FAC}"/>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Text Placeholder 11">
            <a:extLst>
              <a:ext uri="{FF2B5EF4-FFF2-40B4-BE49-F238E27FC236}">
                <a16:creationId xmlns:a16="http://schemas.microsoft.com/office/drawing/2014/main" id="{F720CE49-261A-B18A-CA8E-F12BDA30674B}"/>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 name="Text Placeholder 11">
            <a:extLst>
              <a:ext uri="{FF2B5EF4-FFF2-40B4-BE49-F238E27FC236}">
                <a16:creationId xmlns:a16="http://schemas.microsoft.com/office/drawing/2014/main" id="{F708842F-A283-9136-4756-08A1AAC018B6}"/>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6" name="Text Placeholder 11">
            <a:extLst>
              <a:ext uri="{FF2B5EF4-FFF2-40B4-BE49-F238E27FC236}">
                <a16:creationId xmlns:a16="http://schemas.microsoft.com/office/drawing/2014/main" id="{3908543F-39C8-3FDA-CBB3-84FC94206A03}"/>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5" name="Picture 4" descr="The Open University Logo">
            <a:extLst>
              <a:ext uri="{FF2B5EF4-FFF2-40B4-BE49-F238E27FC236}">
                <a16:creationId xmlns:a16="http://schemas.microsoft.com/office/drawing/2014/main" id="{388B64FB-ADBB-26BD-E337-6CF096A93201}"/>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7366772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Text Only - Pink">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0" name="Picture 19">
            <a:extLst>
              <a:ext uri="{FF2B5EF4-FFF2-40B4-BE49-F238E27FC236}">
                <a16:creationId xmlns:a16="http://schemas.microsoft.com/office/drawing/2014/main" id="{DC83551F-5FB0-9945-E01E-6CB9436CE2E3}"/>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24" name="TextBox 23">
            <a:extLst>
              <a:ext uri="{FF2B5EF4-FFF2-40B4-BE49-F238E27FC236}">
                <a16:creationId xmlns:a16="http://schemas.microsoft.com/office/drawing/2014/main" id="{0E748C8D-C469-D474-1D97-BF5F569F543B}"/>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8" name="Text Placeholder 11">
            <a:extLst>
              <a:ext uri="{FF2B5EF4-FFF2-40B4-BE49-F238E27FC236}">
                <a16:creationId xmlns:a16="http://schemas.microsoft.com/office/drawing/2014/main" id="{81611A53-2566-911B-758A-BB85811FD9E2}"/>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9" name="Text Placeholder 11">
            <a:extLst>
              <a:ext uri="{FF2B5EF4-FFF2-40B4-BE49-F238E27FC236}">
                <a16:creationId xmlns:a16="http://schemas.microsoft.com/office/drawing/2014/main" id="{BDAAA47C-344B-A081-7D83-D9FAAD75EBF1}"/>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Text Placeholder 11">
            <a:extLst>
              <a:ext uri="{FF2B5EF4-FFF2-40B4-BE49-F238E27FC236}">
                <a16:creationId xmlns:a16="http://schemas.microsoft.com/office/drawing/2014/main" id="{19787C0D-6642-0E1D-6AD0-4C7F5CDD7E4A}"/>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 name="Text Placeholder 11">
            <a:extLst>
              <a:ext uri="{FF2B5EF4-FFF2-40B4-BE49-F238E27FC236}">
                <a16:creationId xmlns:a16="http://schemas.microsoft.com/office/drawing/2014/main" id="{FE70F6A9-1F2C-B996-D2AA-A91C91158BA7}"/>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6" name="Text Placeholder 11">
            <a:extLst>
              <a:ext uri="{FF2B5EF4-FFF2-40B4-BE49-F238E27FC236}">
                <a16:creationId xmlns:a16="http://schemas.microsoft.com/office/drawing/2014/main" id="{1C6BB43E-7657-B36B-FF0A-F805A2FB9958}"/>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7" name="Picture 6">
            <a:extLst>
              <a:ext uri="{FF2B5EF4-FFF2-40B4-BE49-F238E27FC236}">
                <a16:creationId xmlns:a16="http://schemas.microsoft.com/office/drawing/2014/main" id="{317DA136-F775-4E4C-35DB-866AF036B4EB}"/>
              </a:ext>
              <a:ext uri="{C183D7F6-B498-43B3-948B-1728B52AA6E4}">
                <adec:decorative xmlns:adec="http://schemas.microsoft.com/office/drawing/2017/decorative" val="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2539330334"/>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Text Only - Yellow">
    <p:bg>
      <p:bgPr>
        <a:blipFill dpi="0" rotWithShape="1">
          <a:blip r:embed="rId2" cstate="screen">
            <a:alphaModFix amt="69965"/>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8" name="Picture 27">
            <a:extLst>
              <a:ext uri="{FF2B5EF4-FFF2-40B4-BE49-F238E27FC236}">
                <a16:creationId xmlns:a16="http://schemas.microsoft.com/office/drawing/2014/main" id="{C0329EC4-43A1-4C93-CC9C-F8056BDA6D4F}"/>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16" name="TextBox 15">
            <a:extLst>
              <a:ext uri="{FF2B5EF4-FFF2-40B4-BE49-F238E27FC236}">
                <a16:creationId xmlns:a16="http://schemas.microsoft.com/office/drawing/2014/main" id="{2711EE3C-D327-2D36-872A-6FFDFE494240}"/>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9" name="Text Placeholder 11">
            <a:extLst>
              <a:ext uri="{FF2B5EF4-FFF2-40B4-BE49-F238E27FC236}">
                <a16:creationId xmlns:a16="http://schemas.microsoft.com/office/drawing/2014/main" id="{A411FBA2-250A-1C91-4112-94C1448712B6}"/>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9D923CE2-295F-167C-F03F-85610416A092}"/>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Text Placeholder 11">
            <a:extLst>
              <a:ext uri="{FF2B5EF4-FFF2-40B4-BE49-F238E27FC236}">
                <a16:creationId xmlns:a16="http://schemas.microsoft.com/office/drawing/2014/main" id="{6EE845F2-FF2D-A9D4-3ED4-93E968473C23}"/>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 name="Text Placeholder 11">
            <a:extLst>
              <a:ext uri="{FF2B5EF4-FFF2-40B4-BE49-F238E27FC236}">
                <a16:creationId xmlns:a16="http://schemas.microsoft.com/office/drawing/2014/main" id="{DC990BB7-CAE3-E4DB-4F60-3FD7EA815A47}"/>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6" name="Text Placeholder 11">
            <a:extLst>
              <a:ext uri="{FF2B5EF4-FFF2-40B4-BE49-F238E27FC236}">
                <a16:creationId xmlns:a16="http://schemas.microsoft.com/office/drawing/2014/main" id="{BC92E1EE-0986-AEDC-C202-DFA17E618684}"/>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4" name="Picture 3">
            <a:extLst>
              <a:ext uri="{FF2B5EF4-FFF2-40B4-BE49-F238E27FC236}">
                <a16:creationId xmlns:a16="http://schemas.microsoft.com/office/drawing/2014/main" id="{C5C24151-A80D-7D37-B014-1E2D90CE3D12}"/>
              </a:ext>
              <a:ext uri="{C183D7F6-B498-43B3-948B-1728B52AA6E4}">
                <adec:decorative xmlns:adec="http://schemas.microsoft.com/office/drawing/2017/decorative" val="1"/>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13822771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able / List - Blu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31" name="TextBox 30">
            <a:extLst>
              <a:ext uri="{FF2B5EF4-FFF2-40B4-BE49-F238E27FC236}">
                <a16:creationId xmlns:a16="http://schemas.microsoft.com/office/drawing/2014/main" id="{994F0EA2-EF9D-F005-352F-0ED7ED3B654A}"/>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32" name="Text Placeholder 11">
            <a:extLst>
              <a:ext uri="{FF2B5EF4-FFF2-40B4-BE49-F238E27FC236}">
                <a16:creationId xmlns:a16="http://schemas.microsoft.com/office/drawing/2014/main" id="{67088FD3-2668-7B24-DF83-94C7E0A31C21}"/>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33" name="Text Placeholder 11">
            <a:extLst>
              <a:ext uri="{FF2B5EF4-FFF2-40B4-BE49-F238E27FC236}">
                <a16:creationId xmlns:a16="http://schemas.microsoft.com/office/drawing/2014/main" id="{C4507D10-D757-85E8-DCAB-5DE27031CB58}"/>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10" name="Text Placeholder 4">
            <a:extLst>
              <a:ext uri="{FF2B5EF4-FFF2-40B4-BE49-F238E27FC236}">
                <a16:creationId xmlns:a16="http://schemas.microsoft.com/office/drawing/2014/main" id="{613AA83D-6834-E464-0BBA-BB0EAC8C2612}"/>
              </a:ext>
            </a:extLst>
          </p:cNvPr>
          <p:cNvSpPr>
            <a:spLocks noGrp="1"/>
          </p:cNvSpPr>
          <p:nvPr>
            <p:ph type="body" sz="quarter" idx="27" hasCustomPrompt="1"/>
          </p:nvPr>
        </p:nvSpPr>
        <p:spPr>
          <a:xfrm>
            <a:off x="3286746" y="1562445"/>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4" name="Text Placeholder 11">
            <a:extLst>
              <a:ext uri="{FF2B5EF4-FFF2-40B4-BE49-F238E27FC236}">
                <a16:creationId xmlns:a16="http://schemas.microsoft.com/office/drawing/2014/main" id="{1217A9CF-DA6B-5003-7AB7-83F7002BC2F6}"/>
              </a:ext>
            </a:extLst>
          </p:cNvPr>
          <p:cNvSpPr>
            <a:spLocks noGrp="1"/>
          </p:cNvSpPr>
          <p:nvPr>
            <p:ph type="body" sz="quarter" idx="12" hasCustomPrompt="1"/>
          </p:nvPr>
        </p:nvSpPr>
        <p:spPr>
          <a:xfrm>
            <a:off x="887895" y="1558879"/>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1" name="Text Placeholder 4">
            <a:extLst>
              <a:ext uri="{FF2B5EF4-FFF2-40B4-BE49-F238E27FC236}">
                <a16:creationId xmlns:a16="http://schemas.microsoft.com/office/drawing/2014/main" id="{AF8B6BF6-2B20-BAE1-496B-4CE3AF22F71F}"/>
              </a:ext>
            </a:extLst>
          </p:cNvPr>
          <p:cNvSpPr>
            <a:spLocks noGrp="1"/>
          </p:cNvSpPr>
          <p:nvPr>
            <p:ph type="body" sz="quarter" idx="28" hasCustomPrompt="1"/>
          </p:nvPr>
        </p:nvSpPr>
        <p:spPr>
          <a:xfrm>
            <a:off x="3286746" y="2459335"/>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2" name="Text Placeholder 11">
            <a:extLst>
              <a:ext uri="{FF2B5EF4-FFF2-40B4-BE49-F238E27FC236}">
                <a16:creationId xmlns:a16="http://schemas.microsoft.com/office/drawing/2014/main" id="{82DA06FF-3584-5C18-7680-957EB66DCC1E}"/>
              </a:ext>
            </a:extLst>
          </p:cNvPr>
          <p:cNvSpPr>
            <a:spLocks noGrp="1"/>
          </p:cNvSpPr>
          <p:nvPr>
            <p:ph type="body" sz="quarter" idx="29" hasCustomPrompt="1"/>
          </p:nvPr>
        </p:nvSpPr>
        <p:spPr>
          <a:xfrm>
            <a:off x="887895" y="2455769"/>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3" name="Text Placeholder 4">
            <a:extLst>
              <a:ext uri="{FF2B5EF4-FFF2-40B4-BE49-F238E27FC236}">
                <a16:creationId xmlns:a16="http://schemas.microsoft.com/office/drawing/2014/main" id="{F18DBC1E-2F93-2120-01F2-76667F7A3598}"/>
              </a:ext>
            </a:extLst>
          </p:cNvPr>
          <p:cNvSpPr>
            <a:spLocks noGrp="1"/>
          </p:cNvSpPr>
          <p:nvPr>
            <p:ph type="body" sz="quarter" idx="30" hasCustomPrompt="1"/>
          </p:nvPr>
        </p:nvSpPr>
        <p:spPr>
          <a:xfrm>
            <a:off x="3286746" y="3356225"/>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5" name="Text Placeholder 11">
            <a:extLst>
              <a:ext uri="{FF2B5EF4-FFF2-40B4-BE49-F238E27FC236}">
                <a16:creationId xmlns:a16="http://schemas.microsoft.com/office/drawing/2014/main" id="{019B98AE-BA3F-CCAE-E04C-B8169D9363F3}"/>
              </a:ext>
            </a:extLst>
          </p:cNvPr>
          <p:cNvSpPr>
            <a:spLocks noGrp="1"/>
          </p:cNvSpPr>
          <p:nvPr>
            <p:ph type="body" sz="quarter" idx="31" hasCustomPrompt="1"/>
          </p:nvPr>
        </p:nvSpPr>
        <p:spPr>
          <a:xfrm>
            <a:off x="887895" y="3352659"/>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6" name="Text Placeholder 4">
            <a:extLst>
              <a:ext uri="{FF2B5EF4-FFF2-40B4-BE49-F238E27FC236}">
                <a16:creationId xmlns:a16="http://schemas.microsoft.com/office/drawing/2014/main" id="{7C8CB63D-4300-E62A-F48C-630CF6B95474}"/>
              </a:ext>
            </a:extLst>
          </p:cNvPr>
          <p:cNvSpPr>
            <a:spLocks noGrp="1"/>
          </p:cNvSpPr>
          <p:nvPr>
            <p:ph type="body" sz="quarter" idx="32" hasCustomPrompt="1"/>
          </p:nvPr>
        </p:nvSpPr>
        <p:spPr>
          <a:xfrm>
            <a:off x="3286746" y="4249549"/>
            <a:ext cx="7739063" cy="742950"/>
          </a:xfrm>
          <a:prstGeom prst="rect">
            <a:avLst/>
          </a:prstGeom>
          <a:solidFill>
            <a:srgbClr val="E6FAFF"/>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7" name="Text Placeholder 11">
            <a:extLst>
              <a:ext uri="{FF2B5EF4-FFF2-40B4-BE49-F238E27FC236}">
                <a16:creationId xmlns:a16="http://schemas.microsoft.com/office/drawing/2014/main" id="{4490E080-95F7-C04E-1506-EAC0EB4C5187}"/>
              </a:ext>
            </a:extLst>
          </p:cNvPr>
          <p:cNvSpPr>
            <a:spLocks noGrp="1"/>
          </p:cNvSpPr>
          <p:nvPr>
            <p:ph type="body" sz="quarter" idx="33" hasCustomPrompt="1"/>
          </p:nvPr>
        </p:nvSpPr>
        <p:spPr>
          <a:xfrm>
            <a:off x="887895" y="4245983"/>
            <a:ext cx="2313071" cy="746515"/>
          </a:xfrm>
          <a:prstGeom prst="rect">
            <a:avLst/>
          </a:prstGeom>
          <a:solidFill>
            <a:srgbClr val="1C46C0"/>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pic>
        <p:nvPicPr>
          <p:cNvPr id="2" name="Picture 1">
            <a:extLst>
              <a:ext uri="{FF2B5EF4-FFF2-40B4-BE49-F238E27FC236}">
                <a16:creationId xmlns:a16="http://schemas.microsoft.com/office/drawing/2014/main" id="{052FB48F-821A-CA54-A34E-E55E101C6CCB}"/>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9894075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able / List - Orang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42" name="Picture 41">
            <a:extLst>
              <a:ext uri="{FF2B5EF4-FFF2-40B4-BE49-F238E27FC236}">
                <a16:creationId xmlns:a16="http://schemas.microsoft.com/office/drawing/2014/main" id="{C107E3E2-7CA3-497F-C4E8-4ECE3460E57A}"/>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57" name="TextBox 56">
            <a:extLst>
              <a:ext uri="{FF2B5EF4-FFF2-40B4-BE49-F238E27FC236}">
                <a16:creationId xmlns:a16="http://schemas.microsoft.com/office/drawing/2014/main" id="{87568DA1-20C9-8598-44C7-76FE257E9D79}"/>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23" name="Text Placeholder 11">
            <a:extLst>
              <a:ext uri="{FF2B5EF4-FFF2-40B4-BE49-F238E27FC236}">
                <a16:creationId xmlns:a16="http://schemas.microsoft.com/office/drawing/2014/main" id="{79B5BDD1-EF18-E4A2-DE79-A8B3B7FCED91}"/>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4" name="Text Placeholder 11">
            <a:extLst>
              <a:ext uri="{FF2B5EF4-FFF2-40B4-BE49-F238E27FC236}">
                <a16:creationId xmlns:a16="http://schemas.microsoft.com/office/drawing/2014/main" id="{A8F030FA-FAE8-B846-F0B1-F69F3B3AB75A}"/>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4" name="Text Placeholder 4">
            <a:extLst>
              <a:ext uri="{FF2B5EF4-FFF2-40B4-BE49-F238E27FC236}">
                <a16:creationId xmlns:a16="http://schemas.microsoft.com/office/drawing/2014/main" id="{269C5B20-B0D8-1392-83E8-B19EE7BA6B29}"/>
              </a:ext>
            </a:extLst>
          </p:cNvPr>
          <p:cNvSpPr>
            <a:spLocks noGrp="1"/>
          </p:cNvSpPr>
          <p:nvPr>
            <p:ph type="body" sz="quarter" idx="27" hasCustomPrompt="1"/>
          </p:nvPr>
        </p:nvSpPr>
        <p:spPr>
          <a:xfrm>
            <a:off x="3286746" y="1562445"/>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5" name="Text Placeholder 11">
            <a:extLst>
              <a:ext uri="{FF2B5EF4-FFF2-40B4-BE49-F238E27FC236}">
                <a16:creationId xmlns:a16="http://schemas.microsoft.com/office/drawing/2014/main" id="{1450AA39-F87C-B61C-59F0-76575DE5CCFB}"/>
              </a:ext>
            </a:extLst>
          </p:cNvPr>
          <p:cNvSpPr>
            <a:spLocks noGrp="1"/>
          </p:cNvSpPr>
          <p:nvPr>
            <p:ph type="body" sz="quarter" idx="12" hasCustomPrompt="1"/>
          </p:nvPr>
        </p:nvSpPr>
        <p:spPr>
          <a:xfrm>
            <a:off x="887895" y="1562445"/>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6" name="Text Placeholder 4">
            <a:extLst>
              <a:ext uri="{FF2B5EF4-FFF2-40B4-BE49-F238E27FC236}">
                <a16:creationId xmlns:a16="http://schemas.microsoft.com/office/drawing/2014/main" id="{58D84559-6512-8243-0E68-926840CCE5EA}"/>
              </a:ext>
            </a:extLst>
          </p:cNvPr>
          <p:cNvSpPr>
            <a:spLocks noGrp="1"/>
          </p:cNvSpPr>
          <p:nvPr>
            <p:ph type="body" sz="quarter" idx="28" hasCustomPrompt="1"/>
          </p:nvPr>
        </p:nvSpPr>
        <p:spPr>
          <a:xfrm>
            <a:off x="3286746" y="2459335"/>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16" name="Text Placeholder 11">
            <a:extLst>
              <a:ext uri="{FF2B5EF4-FFF2-40B4-BE49-F238E27FC236}">
                <a16:creationId xmlns:a16="http://schemas.microsoft.com/office/drawing/2014/main" id="{3CA98CFD-BEE6-B7D0-940B-408558AE3B97}"/>
              </a:ext>
            </a:extLst>
          </p:cNvPr>
          <p:cNvSpPr>
            <a:spLocks noGrp="1"/>
          </p:cNvSpPr>
          <p:nvPr>
            <p:ph type="body" sz="quarter" idx="29" hasCustomPrompt="1"/>
          </p:nvPr>
        </p:nvSpPr>
        <p:spPr>
          <a:xfrm>
            <a:off x="887895" y="2459335"/>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19" name="Text Placeholder 4">
            <a:extLst>
              <a:ext uri="{FF2B5EF4-FFF2-40B4-BE49-F238E27FC236}">
                <a16:creationId xmlns:a16="http://schemas.microsoft.com/office/drawing/2014/main" id="{73173B8F-4A38-6A7C-3840-1B6791B615E9}"/>
              </a:ext>
            </a:extLst>
          </p:cNvPr>
          <p:cNvSpPr>
            <a:spLocks noGrp="1"/>
          </p:cNvSpPr>
          <p:nvPr>
            <p:ph type="body" sz="quarter" idx="30" hasCustomPrompt="1"/>
          </p:nvPr>
        </p:nvSpPr>
        <p:spPr>
          <a:xfrm>
            <a:off x="3286746" y="3356225"/>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20" name="Text Placeholder 11">
            <a:extLst>
              <a:ext uri="{FF2B5EF4-FFF2-40B4-BE49-F238E27FC236}">
                <a16:creationId xmlns:a16="http://schemas.microsoft.com/office/drawing/2014/main" id="{1258A6A1-7C96-27AC-C908-3BA13CCF1F6E}"/>
              </a:ext>
            </a:extLst>
          </p:cNvPr>
          <p:cNvSpPr>
            <a:spLocks noGrp="1"/>
          </p:cNvSpPr>
          <p:nvPr>
            <p:ph type="body" sz="quarter" idx="31" hasCustomPrompt="1"/>
          </p:nvPr>
        </p:nvSpPr>
        <p:spPr>
          <a:xfrm>
            <a:off x="887895" y="3356225"/>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sp>
        <p:nvSpPr>
          <p:cNvPr id="27" name="Text Placeholder 4">
            <a:extLst>
              <a:ext uri="{FF2B5EF4-FFF2-40B4-BE49-F238E27FC236}">
                <a16:creationId xmlns:a16="http://schemas.microsoft.com/office/drawing/2014/main" id="{80D1A29E-8F23-E9BF-AE02-BAA15FD20AA3}"/>
              </a:ext>
            </a:extLst>
          </p:cNvPr>
          <p:cNvSpPr>
            <a:spLocks noGrp="1"/>
          </p:cNvSpPr>
          <p:nvPr>
            <p:ph type="body" sz="quarter" idx="32" hasCustomPrompt="1"/>
          </p:nvPr>
        </p:nvSpPr>
        <p:spPr>
          <a:xfrm>
            <a:off x="3286746" y="4249549"/>
            <a:ext cx="7739063" cy="742950"/>
          </a:xfrm>
          <a:prstGeom prst="rect">
            <a:avLst/>
          </a:prstGeom>
          <a:solidFill>
            <a:srgbClr val="FFF0F3"/>
          </a:solidFill>
        </p:spPr>
        <p:txBody>
          <a:bodyPr lIns="216000" tIns="108000" rIns="216000" bIns="72000"/>
          <a:lstStyle>
            <a:lvl1pPr marL="0" indent="0">
              <a:lnSpc>
                <a:spcPct val="110000"/>
              </a:lnSpc>
              <a:buNone/>
              <a:defRPr sz="1500">
                <a:latin typeface="Poppins" panose="00000500000000000000" pitchFamily="2" charset="0"/>
              </a:defRPr>
            </a:lvl1pPr>
            <a:lvl2pPr marL="457200" indent="0">
              <a:buNone/>
              <a:defRPr/>
            </a:lvl2pPr>
            <a:lvl3pPr marL="914400" indent="0">
              <a:buNone/>
              <a:defRPr/>
            </a:lvl3pPr>
            <a:lvl4pPr marL="1371600" indent="0">
              <a:buNone/>
              <a:defRPr/>
            </a:lvl4pPr>
            <a:lvl5pPr marL="1828800" indent="0">
              <a:buNone/>
              <a:defRPr/>
            </a:lvl5pPr>
          </a:lstStyle>
          <a:p>
            <a:pPr lvl="0"/>
            <a:r>
              <a:rPr lang="en-GB" sz="1500">
                <a:solidFill>
                  <a:srgbClr val="060645"/>
                </a:solidFill>
              </a:rPr>
              <a:t>Body copy goes here</a:t>
            </a:r>
          </a:p>
        </p:txBody>
      </p:sp>
      <p:sp>
        <p:nvSpPr>
          <p:cNvPr id="28" name="Text Placeholder 11">
            <a:extLst>
              <a:ext uri="{FF2B5EF4-FFF2-40B4-BE49-F238E27FC236}">
                <a16:creationId xmlns:a16="http://schemas.microsoft.com/office/drawing/2014/main" id="{DB928D05-8855-2639-E843-A1F7DC27F6EC}"/>
              </a:ext>
            </a:extLst>
          </p:cNvPr>
          <p:cNvSpPr>
            <a:spLocks noGrp="1"/>
          </p:cNvSpPr>
          <p:nvPr>
            <p:ph type="body" sz="quarter" idx="33" hasCustomPrompt="1"/>
          </p:nvPr>
        </p:nvSpPr>
        <p:spPr>
          <a:xfrm>
            <a:off x="887895" y="4249549"/>
            <a:ext cx="2313071" cy="746515"/>
          </a:xfrm>
          <a:prstGeom prst="rect">
            <a:avLst/>
          </a:prstGeom>
          <a:solidFill>
            <a:srgbClr val="FF8A77"/>
          </a:solidFill>
        </p:spPr>
        <p:txBody>
          <a:bodyPr lIns="216000" tIns="108000" rIns="216000" bIns="72000">
            <a:noAutofit/>
          </a:bodyPr>
          <a:lstStyle>
            <a:lvl1pPr marL="0" indent="0">
              <a:lnSpc>
                <a:spcPct val="110000"/>
              </a:lnSpc>
              <a:spcBef>
                <a:spcPts val="0"/>
              </a:spcBef>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a:p>
            <a:pPr lvl="0"/>
            <a:r>
              <a:rPr lang="en-GB"/>
              <a:t>Section title</a:t>
            </a:r>
          </a:p>
        </p:txBody>
      </p:sp>
      <p:pic>
        <p:nvPicPr>
          <p:cNvPr id="2" name="Picture 1">
            <a:extLst>
              <a:ext uri="{FF2B5EF4-FFF2-40B4-BE49-F238E27FC236}">
                <a16:creationId xmlns:a16="http://schemas.microsoft.com/office/drawing/2014/main" id="{5AD93BCC-9ABA-3DB6-4ED6-2BD13246CBC0}"/>
              </a:ext>
              <a:ext uri="{C183D7F6-B498-43B3-948B-1728B52AA6E4}">
                <adec:decorative xmlns:adec="http://schemas.microsoft.com/office/drawing/2017/decorative" val="1"/>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02271380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Charts 2 Column">
    <p:bg>
      <p:bgPr>
        <a:solidFill>
          <a:schemeClr val="bg1"/>
        </a:solidFill>
        <a:effectLst/>
      </p:bgPr>
    </p:bg>
    <p:spTree>
      <p:nvGrpSpPr>
        <p:cNvPr id="1" name=""/>
        <p:cNvGrpSpPr/>
        <p:nvPr/>
      </p:nvGrpSpPr>
      <p:grpSpPr>
        <a:xfrm>
          <a:off x="0" y="0"/>
          <a:ext cx="0" cy="0"/>
          <a:chOff x="0" y="0"/>
          <a:chExt cx="0" cy="0"/>
        </a:xfrm>
      </p:grpSpPr>
      <p:pic>
        <p:nvPicPr>
          <p:cNvPr id="33" name="Picture 32">
            <a:extLst>
              <a:ext uri="{FF2B5EF4-FFF2-40B4-BE49-F238E27FC236}">
                <a16:creationId xmlns:a16="http://schemas.microsoft.com/office/drawing/2014/main" id="{5BD7FBF3-7226-2149-BBD3-098185173264}"/>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10" y="0"/>
            <a:ext cx="12197909" cy="1551256"/>
          </a:xfrm>
          <a:prstGeom prst="rect">
            <a:avLst/>
          </a:prstGeom>
        </p:spPr>
      </p:pic>
      <p:sp>
        <p:nvSpPr>
          <p:cNvPr id="30" name="Text Placeholder 11">
            <a:extLst>
              <a:ext uri="{FF2B5EF4-FFF2-40B4-BE49-F238E27FC236}">
                <a16:creationId xmlns:a16="http://schemas.microsoft.com/office/drawing/2014/main" id="{609CABD5-CEF8-7D40-AB55-829D55FD314B}"/>
              </a:ext>
            </a:extLst>
          </p:cNvPr>
          <p:cNvSpPr>
            <a:spLocks noGrp="1"/>
          </p:cNvSpPr>
          <p:nvPr>
            <p:ph type="body" sz="quarter" idx="14" hasCustomPrompt="1"/>
          </p:nvPr>
        </p:nvSpPr>
        <p:spPr>
          <a:xfrm>
            <a:off x="1001105" y="1756180"/>
            <a:ext cx="10179513"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3" name="TextBox 12">
            <a:extLst>
              <a:ext uri="{FF2B5EF4-FFF2-40B4-BE49-F238E27FC236}">
                <a16:creationId xmlns:a16="http://schemas.microsoft.com/office/drawing/2014/main" id="{9931521C-CAF9-B57E-A59F-40B74F594929}"/>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9" name="Text Placeholder 11">
            <a:extLst>
              <a:ext uri="{FF2B5EF4-FFF2-40B4-BE49-F238E27FC236}">
                <a16:creationId xmlns:a16="http://schemas.microsoft.com/office/drawing/2014/main" id="{4DAAB76E-1BCE-CA53-ACE8-77F42754E17D}"/>
              </a:ext>
            </a:extLst>
          </p:cNvPr>
          <p:cNvSpPr>
            <a:spLocks noGrp="1"/>
          </p:cNvSpPr>
          <p:nvPr>
            <p:ph type="body" sz="quarter" idx="21" hasCustomPrompt="1"/>
          </p:nvPr>
        </p:nvSpPr>
        <p:spPr>
          <a:xfrm>
            <a:off x="413915" y="326028"/>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0" name="Text Placeholder 11">
            <a:extLst>
              <a:ext uri="{FF2B5EF4-FFF2-40B4-BE49-F238E27FC236}">
                <a16:creationId xmlns:a16="http://schemas.microsoft.com/office/drawing/2014/main" id="{FC210018-BF10-8707-6A21-CCCE83C373C4}"/>
              </a:ext>
            </a:extLst>
          </p:cNvPr>
          <p:cNvSpPr>
            <a:spLocks noGrp="1"/>
          </p:cNvSpPr>
          <p:nvPr>
            <p:ph type="body" sz="quarter" idx="22" hasCustomPrompt="1"/>
          </p:nvPr>
        </p:nvSpPr>
        <p:spPr>
          <a:xfrm>
            <a:off x="413915" y="833532"/>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Tree>
    <p:extLst>
      <p:ext uri="{BB962C8B-B14F-4D97-AF65-F5344CB8AC3E}">
        <p14:creationId xmlns:p14="http://schemas.microsoft.com/office/powerpoint/2010/main" val="84212577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Charts &amp; Copy">
    <p:bg>
      <p:bgPr>
        <a:solidFill>
          <a:schemeClr val="bg1"/>
        </a:solidFill>
        <a:effectLst/>
      </p:bgPr>
    </p:bg>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3025CC09-2BCF-3A4D-87E4-590716EC0718}"/>
              </a:ext>
            </a:extLst>
          </p:cNvPr>
          <p:cNvSpPr>
            <a:spLocks noGrp="1"/>
          </p:cNvSpPr>
          <p:nvPr>
            <p:ph type="body" sz="quarter" idx="18" hasCustomPrompt="1"/>
          </p:nvPr>
        </p:nvSpPr>
        <p:spPr>
          <a:xfrm>
            <a:off x="6493565" y="2856109"/>
            <a:ext cx="4687053" cy="3221029"/>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Lorem ipsum </a:t>
            </a:r>
            <a:r>
              <a:rPr lang="en-GB" err="1"/>
              <a:t>dolor</a:t>
            </a:r>
            <a:r>
              <a:rPr lang="en-GB"/>
              <a:t> sit </a:t>
            </a:r>
            <a:r>
              <a:rPr lang="en-GB" err="1"/>
              <a:t>amet</a:t>
            </a:r>
            <a:r>
              <a:rPr lang="en-GB"/>
              <a:t>, </a:t>
            </a:r>
            <a:r>
              <a:rPr lang="en-GB" err="1"/>
              <a:t>consectetur</a:t>
            </a:r>
            <a:r>
              <a:rPr lang="en-GB"/>
              <a:t> </a:t>
            </a:r>
            <a:r>
              <a:rPr lang="en-GB" err="1"/>
              <a:t>adipiscing</a:t>
            </a:r>
            <a:r>
              <a:rPr lang="en-GB"/>
              <a:t> </a:t>
            </a:r>
            <a:r>
              <a:rPr lang="en-GB" err="1"/>
              <a:t>elit</a:t>
            </a:r>
            <a:r>
              <a:rPr lang="en-GB"/>
              <a:t>, </a:t>
            </a:r>
            <a:r>
              <a:rPr lang="en-GB" err="1"/>
              <a:t>sed</a:t>
            </a:r>
            <a:r>
              <a:rPr lang="en-GB"/>
              <a:t> do </a:t>
            </a:r>
            <a:r>
              <a:rPr lang="en-GB" err="1"/>
              <a:t>eiusmod</a:t>
            </a:r>
            <a:r>
              <a:rPr lang="en-GB"/>
              <a:t> </a:t>
            </a:r>
            <a:r>
              <a:rPr lang="en-GB" err="1"/>
              <a:t>tempor</a:t>
            </a:r>
            <a:r>
              <a:rPr lang="en-GB"/>
              <a:t> </a:t>
            </a:r>
            <a:r>
              <a:rPr lang="en-GB" err="1"/>
              <a:t>incididunt</a:t>
            </a:r>
            <a:r>
              <a:rPr lang="en-GB"/>
              <a:t> </a:t>
            </a:r>
            <a:r>
              <a:rPr lang="en-GB" err="1"/>
              <a:t>ut</a:t>
            </a:r>
            <a:r>
              <a:rPr lang="en-GB"/>
              <a:t> </a:t>
            </a:r>
            <a:r>
              <a:rPr lang="en-GB" err="1"/>
              <a:t>labore</a:t>
            </a:r>
            <a:r>
              <a:rPr lang="en-GB"/>
              <a:t> et dolore magna </a:t>
            </a:r>
            <a:r>
              <a:rPr lang="en-GB" err="1"/>
              <a:t>aliqua</a:t>
            </a:r>
            <a:r>
              <a:rPr lang="en-GB"/>
              <a:t>. Ut </a:t>
            </a:r>
            <a:r>
              <a:rPr lang="en-GB" err="1"/>
              <a:t>enim</a:t>
            </a:r>
            <a:r>
              <a:rPr lang="en-GB"/>
              <a:t> ad minim </a:t>
            </a:r>
            <a:r>
              <a:rPr lang="en-GB" err="1"/>
              <a:t>veniam</a:t>
            </a:r>
            <a:r>
              <a:rPr lang="en-GB"/>
              <a:t>, </a:t>
            </a:r>
            <a:r>
              <a:rPr lang="en-GB" err="1"/>
              <a:t>quis</a:t>
            </a:r>
            <a:r>
              <a:rPr lang="en-GB"/>
              <a:t> </a:t>
            </a:r>
            <a:r>
              <a:rPr lang="en-GB" err="1"/>
              <a:t>nostrud</a:t>
            </a:r>
            <a:r>
              <a:rPr lang="en-GB"/>
              <a:t> exercitation </a:t>
            </a:r>
            <a:r>
              <a:rPr lang="en-GB" err="1"/>
              <a:t>ullamco</a:t>
            </a:r>
            <a:r>
              <a:rPr lang="en-GB"/>
              <a:t> </a:t>
            </a:r>
            <a:r>
              <a:rPr lang="en-GB" err="1"/>
              <a:t>laboris</a:t>
            </a:r>
            <a:r>
              <a:rPr lang="en-GB"/>
              <a:t> nisi </a:t>
            </a:r>
            <a:r>
              <a:rPr lang="en-GB" err="1"/>
              <a:t>ut</a:t>
            </a:r>
            <a:r>
              <a:rPr lang="en-GB"/>
              <a:t> </a:t>
            </a:r>
            <a:r>
              <a:rPr lang="en-GB" err="1"/>
              <a:t>aliquip</a:t>
            </a:r>
            <a:r>
              <a:rPr lang="en-GB"/>
              <a:t> ex </a:t>
            </a:r>
            <a:r>
              <a:rPr lang="en-GB" err="1"/>
              <a:t>ea</a:t>
            </a:r>
            <a:r>
              <a:rPr lang="en-GB"/>
              <a:t> </a:t>
            </a:r>
            <a:r>
              <a:rPr lang="en-GB" err="1"/>
              <a:t>commodo</a:t>
            </a:r>
            <a:r>
              <a:rPr lang="en-GB"/>
              <a:t> </a:t>
            </a:r>
            <a:r>
              <a:rPr lang="en-GB" err="1"/>
              <a:t>consequat</a:t>
            </a:r>
            <a:r>
              <a:rPr lang="en-GB"/>
              <a:t>. Duis </a:t>
            </a:r>
            <a:r>
              <a:rPr lang="en-GB" err="1"/>
              <a:t>aute</a:t>
            </a:r>
            <a:r>
              <a:rPr lang="en-GB"/>
              <a:t> </a:t>
            </a:r>
            <a:r>
              <a:rPr lang="en-GB" err="1"/>
              <a:t>irure</a:t>
            </a:r>
            <a:r>
              <a:rPr lang="en-GB"/>
              <a:t> </a:t>
            </a:r>
            <a:r>
              <a:rPr lang="en-GB" err="1"/>
              <a:t>dolor</a:t>
            </a:r>
            <a:r>
              <a:rPr lang="en-GB"/>
              <a:t> in </a:t>
            </a:r>
            <a:r>
              <a:rPr lang="en-GB" err="1"/>
              <a:t>aliquip</a:t>
            </a:r>
            <a:r>
              <a:rPr lang="en-GB"/>
              <a:t> ex </a:t>
            </a:r>
            <a:r>
              <a:rPr lang="en-GB" err="1"/>
              <a:t>ea</a:t>
            </a:r>
            <a:r>
              <a:rPr lang="en-GB"/>
              <a:t> </a:t>
            </a:r>
            <a:r>
              <a:rPr lang="en-GB" err="1"/>
              <a:t>commodo</a:t>
            </a:r>
            <a:r>
              <a:rPr lang="en-GB"/>
              <a:t> consequat. Duis </a:t>
            </a:r>
            <a:r>
              <a:rPr lang="en-GB" err="1"/>
              <a:t>aute</a:t>
            </a:r>
            <a:r>
              <a:rPr lang="en-GB"/>
              <a:t> </a:t>
            </a:r>
            <a:r>
              <a:rPr lang="en-GB" err="1"/>
              <a:t>irure</a:t>
            </a:r>
            <a:r>
              <a:rPr lang="en-GB"/>
              <a:t> </a:t>
            </a:r>
            <a:r>
              <a:rPr lang="en-GB" err="1"/>
              <a:t>dolor</a:t>
            </a:r>
            <a:r>
              <a:rPr lang="en-GB"/>
              <a:t> in </a:t>
            </a:r>
            <a:r>
              <a:rPr lang="en-GB" err="1"/>
              <a:t>reprehenderit</a:t>
            </a:r>
            <a:r>
              <a:rPr lang="en-GB"/>
              <a:t> in </a:t>
            </a:r>
            <a:r>
              <a:rPr lang="en-GB" err="1"/>
              <a:t>voluptate</a:t>
            </a:r>
            <a:r>
              <a:rPr lang="en-GB"/>
              <a:t> </a:t>
            </a:r>
            <a:r>
              <a:rPr lang="en-GB" err="1"/>
              <a:t>velit</a:t>
            </a:r>
            <a:r>
              <a:rPr lang="en-GB"/>
              <a:t> </a:t>
            </a:r>
            <a:r>
              <a:rPr lang="en-GB" err="1"/>
              <a:t>esse</a:t>
            </a:r>
            <a:r>
              <a:rPr lang="en-GB"/>
              <a:t> </a:t>
            </a:r>
            <a:r>
              <a:rPr lang="en-GB" err="1"/>
              <a:t>cillum</a:t>
            </a:r>
            <a:r>
              <a:rPr lang="en-GB"/>
              <a:t> dolore </a:t>
            </a:r>
            <a:r>
              <a:rPr lang="en-GB" err="1"/>
              <a:t>eu</a:t>
            </a:r>
            <a:r>
              <a:rPr lang="en-GB"/>
              <a:t> </a:t>
            </a:r>
            <a:r>
              <a:rPr lang="en-GB" err="1"/>
              <a:t>fugiat</a:t>
            </a:r>
            <a:r>
              <a:rPr lang="en-GB"/>
              <a:t> </a:t>
            </a:r>
            <a:r>
              <a:rPr lang="en-GB" err="1"/>
              <a:t>nulla</a:t>
            </a:r>
            <a:r>
              <a:rPr lang="en-GB"/>
              <a:t> </a:t>
            </a:r>
            <a:r>
              <a:rPr lang="en-GB" err="1"/>
              <a:t>pariatur</a:t>
            </a:r>
            <a:r>
              <a:rPr lang="en-GB"/>
              <a:t>. </a:t>
            </a:r>
            <a:r>
              <a:rPr lang="en-GB" err="1"/>
              <a:t>Excepteur</a:t>
            </a:r>
            <a:r>
              <a:rPr lang="en-GB"/>
              <a:t> </a:t>
            </a:r>
            <a:r>
              <a:rPr lang="en-GB" err="1"/>
              <a:t>sint</a:t>
            </a:r>
            <a:r>
              <a:rPr lang="en-GB"/>
              <a:t> </a:t>
            </a:r>
            <a:r>
              <a:rPr lang="en-GB" err="1"/>
              <a:t>occaecat</a:t>
            </a:r>
            <a:r>
              <a:rPr lang="en-GB"/>
              <a:t> </a:t>
            </a:r>
            <a:r>
              <a:rPr lang="en-GB" err="1"/>
              <a:t>cupidatat</a:t>
            </a:r>
            <a:r>
              <a:rPr lang="en-GB"/>
              <a:t> non </a:t>
            </a:r>
            <a:r>
              <a:rPr lang="en-GB" err="1"/>
              <a:t>proident</a:t>
            </a:r>
            <a:r>
              <a:rPr lang="en-GB"/>
              <a:t>, sunt in culpa qui </a:t>
            </a:r>
            <a:r>
              <a:rPr lang="en-GB" err="1"/>
              <a:t>officia</a:t>
            </a:r>
            <a:r>
              <a:rPr lang="en-GB"/>
              <a:t> </a:t>
            </a:r>
            <a:r>
              <a:rPr lang="en-GB" err="1"/>
              <a:t>deserunt</a:t>
            </a:r>
            <a:r>
              <a:rPr lang="en-GB"/>
              <a:t> </a:t>
            </a:r>
            <a:r>
              <a:rPr lang="en-GB" err="1"/>
              <a:t>mollit</a:t>
            </a:r>
            <a:r>
              <a:rPr lang="en-GB"/>
              <a:t> </a:t>
            </a:r>
            <a:r>
              <a:rPr lang="en-GB" err="1"/>
              <a:t>anim</a:t>
            </a:r>
            <a:r>
              <a:rPr lang="en-GB"/>
              <a:t> id </a:t>
            </a:r>
            <a:r>
              <a:rPr lang="en-GB" err="1"/>
              <a:t>est</a:t>
            </a:r>
            <a:r>
              <a:rPr lang="en-GB"/>
              <a:t> </a:t>
            </a:r>
            <a:r>
              <a:rPr lang="en-GB" err="1"/>
              <a:t>laborum</a:t>
            </a:r>
            <a:r>
              <a:rPr lang="en-GB"/>
              <a:t>.</a:t>
            </a:r>
          </a:p>
        </p:txBody>
      </p:sp>
      <p:pic>
        <p:nvPicPr>
          <p:cNvPr id="11" name="Picture 10">
            <a:extLst>
              <a:ext uri="{FF2B5EF4-FFF2-40B4-BE49-F238E27FC236}">
                <a16:creationId xmlns:a16="http://schemas.microsoft.com/office/drawing/2014/main" id="{0CDFCC4E-7800-CD8E-7918-FDBF10EDE74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910" y="0"/>
            <a:ext cx="12197909" cy="1551256"/>
          </a:xfrm>
          <a:prstGeom prst="rect">
            <a:avLst/>
          </a:prstGeom>
        </p:spPr>
      </p:pic>
      <p:sp>
        <p:nvSpPr>
          <p:cNvPr id="17" name="Text Placeholder 11">
            <a:extLst>
              <a:ext uri="{FF2B5EF4-FFF2-40B4-BE49-F238E27FC236}">
                <a16:creationId xmlns:a16="http://schemas.microsoft.com/office/drawing/2014/main" id="{7161B3BB-13A6-8F07-69F3-28C1C681F2FF}"/>
              </a:ext>
            </a:extLst>
          </p:cNvPr>
          <p:cNvSpPr>
            <a:spLocks noGrp="1"/>
          </p:cNvSpPr>
          <p:nvPr>
            <p:ph type="body" sz="quarter" idx="14" hasCustomPrompt="1"/>
          </p:nvPr>
        </p:nvSpPr>
        <p:spPr>
          <a:xfrm>
            <a:off x="1001105" y="1756180"/>
            <a:ext cx="10179513"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6" name="TextBox 15">
            <a:extLst>
              <a:ext uri="{FF2B5EF4-FFF2-40B4-BE49-F238E27FC236}">
                <a16:creationId xmlns:a16="http://schemas.microsoft.com/office/drawing/2014/main" id="{475C6AF3-6B1E-0375-7D2A-5FD1C92321F7}"/>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2" name="Text Placeholder 11">
            <a:extLst>
              <a:ext uri="{FF2B5EF4-FFF2-40B4-BE49-F238E27FC236}">
                <a16:creationId xmlns:a16="http://schemas.microsoft.com/office/drawing/2014/main" id="{A1FEAA9C-D9C5-C7E7-E834-0245869B2C7F}"/>
              </a:ext>
            </a:extLst>
          </p:cNvPr>
          <p:cNvSpPr>
            <a:spLocks noGrp="1"/>
          </p:cNvSpPr>
          <p:nvPr>
            <p:ph type="body" sz="quarter" idx="21" hasCustomPrompt="1"/>
          </p:nvPr>
        </p:nvSpPr>
        <p:spPr>
          <a:xfrm>
            <a:off x="413915" y="326028"/>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3" name="Text Placeholder 11">
            <a:extLst>
              <a:ext uri="{FF2B5EF4-FFF2-40B4-BE49-F238E27FC236}">
                <a16:creationId xmlns:a16="http://schemas.microsoft.com/office/drawing/2014/main" id="{AA7150EB-D92B-C450-9558-0D39CD35C849}"/>
              </a:ext>
            </a:extLst>
          </p:cNvPr>
          <p:cNvSpPr>
            <a:spLocks noGrp="1"/>
          </p:cNvSpPr>
          <p:nvPr>
            <p:ph type="body" sz="quarter" idx="22" hasCustomPrompt="1"/>
          </p:nvPr>
        </p:nvSpPr>
        <p:spPr>
          <a:xfrm>
            <a:off x="413915" y="833532"/>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Tree>
    <p:extLst>
      <p:ext uri="{BB962C8B-B14F-4D97-AF65-F5344CB8AC3E}">
        <p14:creationId xmlns:p14="http://schemas.microsoft.com/office/powerpoint/2010/main" val="30393553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Full Content - Tight Header">
    <p:bg>
      <p:bgPr>
        <a:solidFill>
          <a:schemeClr val="bg1"/>
        </a:solidFill>
        <a:effectLst/>
      </p:bgPr>
    </p:bg>
    <p:spTree>
      <p:nvGrpSpPr>
        <p:cNvPr id="1" name=""/>
        <p:cNvGrpSpPr/>
        <p:nvPr/>
      </p:nvGrpSpPr>
      <p:grpSpPr>
        <a:xfrm>
          <a:off x="0" y="0"/>
          <a:ext cx="0" cy="0"/>
          <a:chOff x="0" y="0"/>
          <a:chExt cx="0" cy="0"/>
        </a:xfrm>
      </p:grpSpPr>
      <p:sp>
        <p:nvSpPr>
          <p:cNvPr id="30" name="Text Placeholder 11">
            <a:extLst>
              <a:ext uri="{FF2B5EF4-FFF2-40B4-BE49-F238E27FC236}">
                <a16:creationId xmlns:a16="http://schemas.microsoft.com/office/drawing/2014/main" id="{609CABD5-CEF8-7D40-AB55-829D55FD314B}"/>
              </a:ext>
            </a:extLst>
          </p:cNvPr>
          <p:cNvSpPr>
            <a:spLocks noGrp="1"/>
          </p:cNvSpPr>
          <p:nvPr>
            <p:ph type="body" sz="quarter" idx="14" hasCustomPrompt="1"/>
          </p:nvPr>
        </p:nvSpPr>
        <p:spPr>
          <a:xfrm>
            <a:off x="1001105" y="1095780"/>
            <a:ext cx="10179513"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3" name="TextBox 12">
            <a:extLst>
              <a:ext uri="{FF2B5EF4-FFF2-40B4-BE49-F238E27FC236}">
                <a16:creationId xmlns:a16="http://schemas.microsoft.com/office/drawing/2014/main" id="{9931521C-CAF9-B57E-A59F-40B74F594929}"/>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2" name="Rectangle: Single Corner Rounded 1">
            <a:extLst>
              <a:ext uri="{FF2B5EF4-FFF2-40B4-BE49-F238E27FC236}">
                <a16:creationId xmlns:a16="http://schemas.microsoft.com/office/drawing/2014/main" id="{E24568D3-44DC-E35D-6A09-5B5154DCE05F}"/>
              </a:ext>
            </a:extLst>
          </p:cNvPr>
          <p:cNvSpPr/>
          <p:nvPr userDrawn="1"/>
        </p:nvSpPr>
        <p:spPr>
          <a:xfrm flipV="1">
            <a:off x="-5910" y="0"/>
            <a:ext cx="12197910" cy="823189"/>
          </a:xfrm>
          <a:prstGeom prst="round1Rect">
            <a:avLst>
              <a:gd name="adj" fmla="val 50000"/>
            </a:avLst>
          </a:prstGeom>
          <a:solidFill>
            <a:srgbClr val="0606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11">
            <a:extLst>
              <a:ext uri="{FF2B5EF4-FFF2-40B4-BE49-F238E27FC236}">
                <a16:creationId xmlns:a16="http://schemas.microsoft.com/office/drawing/2014/main" id="{4E490143-9197-1E5C-A155-ABAF72B3B09A}"/>
              </a:ext>
            </a:extLst>
          </p:cNvPr>
          <p:cNvSpPr>
            <a:spLocks noGrp="1"/>
          </p:cNvSpPr>
          <p:nvPr>
            <p:ph type="body" sz="quarter" idx="21" hasCustomPrompt="1"/>
          </p:nvPr>
        </p:nvSpPr>
        <p:spPr>
          <a:xfrm>
            <a:off x="413915" y="163013"/>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Tree>
    <p:extLst>
      <p:ext uri="{BB962C8B-B14F-4D97-AF65-F5344CB8AC3E}">
        <p14:creationId xmlns:p14="http://schemas.microsoft.com/office/powerpoint/2010/main" val="25731546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Pie Chart &amp; Copy - Whit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0606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spcBef>
                <a:spcPts val="0"/>
              </a:spcBef>
              <a:spcAft>
                <a:spcPts val="600"/>
              </a:spcAft>
            </a:pPr>
            <a:endParaRPr lang="en-US">
              <a:latin typeface="Poppins" panose="00000500000000000000" pitchFamily="2" charset="0"/>
            </a:endParaRPr>
          </a:p>
        </p:txBody>
      </p:sp>
      <p:sp>
        <p:nvSpPr>
          <p:cNvPr id="16" name="Text Placeholder 11">
            <a:extLst>
              <a:ext uri="{FF2B5EF4-FFF2-40B4-BE49-F238E27FC236}">
                <a16:creationId xmlns:a16="http://schemas.microsoft.com/office/drawing/2014/main" id="{481C071C-5A64-4146-A308-DE2C7FB11B85}"/>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7" name="Text Placeholder 11">
            <a:extLst>
              <a:ext uri="{FF2B5EF4-FFF2-40B4-BE49-F238E27FC236}">
                <a16:creationId xmlns:a16="http://schemas.microsoft.com/office/drawing/2014/main" id="{460542D6-22F5-6141-8C6F-6937620487FD}"/>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2" name="TextBox 21">
            <a:extLst>
              <a:ext uri="{FF2B5EF4-FFF2-40B4-BE49-F238E27FC236}">
                <a16:creationId xmlns:a16="http://schemas.microsoft.com/office/drawing/2014/main" id="{EAD9D407-A97D-E17E-DBFA-25ABF15C9A31}"/>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DEF331A0-8630-D550-918D-B67681D6E481}"/>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2E1D5FB1-6523-35BC-D888-0047E262787E}"/>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Text Placeholder 11">
            <a:extLst>
              <a:ext uri="{FF2B5EF4-FFF2-40B4-BE49-F238E27FC236}">
                <a16:creationId xmlns:a16="http://schemas.microsoft.com/office/drawing/2014/main" id="{FBA357D1-B85B-5E43-48BE-75FF66F9019B}"/>
              </a:ext>
            </a:extLst>
          </p:cNvPr>
          <p:cNvSpPr>
            <a:spLocks noGrp="1"/>
          </p:cNvSpPr>
          <p:nvPr>
            <p:ph type="body" sz="quarter" idx="15"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3"/>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pic>
        <p:nvPicPr>
          <p:cNvPr id="2" name="Picture 1" descr="The Open University Logo">
            <a:extLst>
              <a:ext uri="{FF2B5EF4-FFF2-40B4-BE49-F238E27FC236}">
                <a16:creationId xmlns:a16="http://schemas.microsoft.com/office/drawing/2014/main" id="{6A75198C-6ADB-FB44-7D03-6F5213AC312E}"/>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926337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Pie Chart &amp; Copy - Blue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23" name="Picture 22">
            <a:extLst>
              <a:ext uri="{FF2B5EF4-FFF2-40B4-BE49-F238E27FC236}">
                <a16:creationId xmlns:a16="http://schemas.microsoft.com/office/drawing/2014/main" id="{C4C01CCF-0DB7-F246-ABF2-EC18516A0FBD}"/>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AEDDF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spcAft>
                <a:spcPts val="600"/>
              </a:spcAft>
            </a:pPr>
            <a:endParaRPr lang="en-US">
              <a:latin typeface="Poppins" panose="00000500000000000000" pitchFamily="2" charset="0"/>
            </a:endParaRPr>
          </a:p>
        </p:txBody>
      </p:sp>
      <p:sp>
        <p:nvSpPr>
          <p:cNvPr id="31" name="Text Placeholder 11">
            <a:extLst>
              <a:ext uri="{FF2B5EF4-FFF2-40B4-BE49-F238E27FC236}">
                <a16:creationId xmlns:a16="http://schemas.microsoft.com/office/drawing/2014/main" id="{441112C6-9F31-50D1-7D73-6298CB7F2E81}"/>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2" name="Text Placeholder 11">
            <a:extLst>
              <a:ext uri="{FF2B5EF4-FFF2-40B4-BE49-F238E27FC236}">
                <a16:creationId xmlns:a16="http://schemas.microsoft.com/office/drawing/2014/main" id="{C32AB5CB-C8A8-C7B0-84CC-CEA164037036}"/>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4" name="TextBox 13">
            <a:extLst>
              <a:ext uri="{FF2B5EF4-FFF2-40B4-BE49-F238E27FC236}">
                <a16:creationId xmlns:a16="http://schemas.microsoft.com/office/drawing/2014/main" id="{F8F44462-549C-8EC7-19AB-A506B51C3E6A}"/>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5" name="Text Placeholder 11">
            <a:extLst>
              <a:ext uri="{FF2B5EF4-FFF2-40B4-BE49-F238E27FC236}">
                <a16:creationId xmlns:a16="http://schemas.microsoft.com/office/drawing/2014/main" id="{EB2C4ECE-5A58-924D-D8E6-C4AE68AD8C78}"/>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6" name="Text Placeholder 11">
            <a:extLst>
              <a:ext uri="{FF2B5EF4-FFF2-40B4-BE49-F238E27FC236}">
                <a16:creationId xmlns:a16="http://schemas.microsoft.com/office/drawing/2014/main" id="{DDC83B33-527D-290B-B1B2-1DEADA31AE05}"/>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Text Placeholder 11">
            <a:extLst>
              <a:ext uri="{FF2B5EF4-FFF2-40B4-BE49-F238E27FC236}">
                <a16:creationId xmlns:a16="http://schemas.microsoft.com/office/drawing/2014/main" id="{5C71BB06-BC2B-503D-C100-C1D7CF6061BD}"/>
              </a:ext>
            </a:extLst>
          </p:cNvPr>
          <p:cNvSpPr>
            <a:spLocks noGrp="1"/>
          </p:cNvSpPr>
          <p:nvPr>
            <p:ph type="body" sz="quarter" idx="15"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pic>
        <p:nvPicPr>
          <p:cNvPr id="2" name="Picture 1" descr="The Open University Logo">
            <a:extLst>
              <a:ext uri="{FF2B5EF4-FFF2-40B4-BE49-F238E27FC236}">
                <a16:creationId xmlns:a16="http://schemas.microsoft.com/office/drawing/2014/main" id="{65EE5AA7-CE9F-6795-3587-5FECAE583054}"/>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96868532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Pie Chart &amp; Copy - Green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647B443-B36F-0143-9A72-596E9458A3DA}"/>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D1F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Poppins" panose="00000500000000000000" pitchFamily="2" charset="0"/>
            </a:endParaRPr>
          </a:p>
        </p:txBody>
      </p:sp>
      <p:sp>
        <p:nvSpPr>
          <p:cNvPr id="32" name="Text Placeholder 11">
            <a:extLst>
              <a:ext uri="{FF2B5EF4-FFF2-40B4-BE49-F238E27FC236}">
                <a16:creationId xmlns:a16="http://schemas.microsoft.com/office/drawing/2014/main" id="{F66FAE19-7B52-BB59-E57B-29D522C6BDE9}"/>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33" name="Text Placeholder 11">
            <a:extLst>
              <a:ext uri="{FF2B5EF4-FFF2-40B4-BE49-F238E27FC236}">
                <a16:creationId xmlns:a16="http://schemas.microsoft.com/office/drawing/2014/main" id="{F77B454A-E504-0EE7-A8CA-E5D9EEC2F495}"/>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37" name="TextBox 36">
            <a:extLst>
              <a:ext uri="{FF2B5EF4-FFF2-40B4-BE49-F238E27FC236}">
                <a16:creationId xmlns:a16="http://schemas.microsoft.com/office/drawing/2014/main" id="{C4228A78-C513-C604-6CB6-28BAE7604C73}"/>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21EAD907-96B1-968B-D6C2-A05E0A48B049}"/>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DA310DCE-936B-7A91-931F-F8940F242D38}"/>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Text Placeholder 11">
            <a:extLst>
              <a:ext uri="{FF2B5EF4-FFF2-40B4-BE49-F238E27FC236}">
                <a16:creationId xmlns:a16="http://schemas.microsoft.com/office/drawing/2014/main" id="{4C03919D-ED94-85DD-1324-53A7CAE381DD}"/>
              </a:ext>
            </a:extLst>
          </p:cNvPr>
          <p:cNvSpPr>
            <a:spLocks noGrp="1"/>
          </p:cNvSpPr>
          <p:nvPr>
            <p:ph type="body" sz="quarter" idx="15"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pic>
        <p:nvPicPr>
          <p:cNvPr id="2" name="Picture 1" descr="The Open University Logo">
            <a:extLst>
              <a:ext uri="{FF2B5EF4-FFF2-40B4-BE49-F238E27FC236}">
                <a16:creationId xmlns:a16="http://schemas.microsoft.com/office/drawing/2014/main" id="{87A5F3DD-B4AB-BD17-596F-E74A62BFB683}"/>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259464352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Pie Chart &amp; Copy - Pink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647B443-B36F-0143-9A72-596E9458A3DA}"/>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FFE8FC"/>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Poppins" panose="00000500000000000000" pitchFamily="2" charset="0"/>
            </a:endParaRPr>
          </a:p>
        </p:txBody>
      </p:sp>
      <p:sp>
        <p:nvSpPr>
          <p:cNvPr id="25" name="Text Placeholder 11">
            <a:extLst>
              <a:ext uri="{FF2B5EF4-FFF2-40B4-BE49-F238E27FC236}">
                <a16:creationId xmlns:a16="http://schemas.microsoft.com/office/drawing/2014/main" id="{02A26A26-C4B5-4D8E-73A4-981818756D94}"/>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6" name="Text Placeholder 11">
            <a:extLst>
              <a:ext uri="{FF2B5EF4-FFF2-40B4-BE49-F238E27FC236}">
                <a16:creationId xmlns:a16="http://schemas.microsoft.com/office/drawing/2014/main" id="{F8328C9E-9DA1-DF63-59C8-5F540DB4BB7E}"/>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32" name="TextBox 31">
            <a:extLst>
              <a:ext uri="{FF2B5EF4-FFF2-40B4-BE49-F238E27FC236}">
                <a16:creationId xmlns:a16="http://schemas.microsoft.com/office/drawing/2014/main" id="{4E1A6B9E-E779-E0D7-BC86-EA660E984003}"/>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F46F34F4-9E99-01A0-2C06-1C0C5E776290}"/>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77341710-98F6-F41B-8C50-352203DF2B2A}"/>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Text Placeholder 11">
            <a:extLst>
              <a:ext uri="{FF2B5EF4-FFF2-40B4-BE49-F238E27FC236}">
                <a16:creationId xmlns:a16="http://schemas.microsoft.com/office/drawing/2014/main" id="{BC1EA7DC-B02A-FE29-687A-390579C75F8C}"/>
              </a:ext>
            </a:extLst>
          </p:cNvPr>
          <p:cNvSpPr>
            <a:spLocks noGrp="1"/>
          </p:cNvSpPr>
          <p:nvPr>
            <p:ph type="body" sz="quarter" idx="15"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pic>
        <p:nvPicPr>
          <p:cNvPr id="2" name="Picture 1" descr="The Open University Logo">
            <a:extLst>
              <a:ext uri="{FF2B5EF4-FFF2-40B4-BE49-F238E27FC236}">
                <a16:creationId xmlns:a16="http://schemas.microsoft.com/office/drawing/2014/main" id="{A412ECB0-A0F7-C3C3-CD7E-53BD50174983}"/>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407855347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Pie Chart &amp; Copy - Yellow Light Mod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0" name="Picture 9">
            <a:extLst>
              <a:ext uri="{FF2B5EF4-FFF2-40B4-BE49-F238E27FC236}">
                <a16:creationId xmlns:a16="http://schemas.microsoft.com/office/drawing/2014/main" id="{8647B443-B36F-0143-9A72-596E9458A3DA}"/>
              </a:ext>
              <a:ext uri="{C183D7F6-B498-43B3-948B-1728B52AA6E4}">
                <adec:decorative xmlns:adec="http://schemas.microsoft.com/office/drawing/2017/decorative" val="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0" y="0"/>
            <a:ext cx="6096000" cy="6858000"/>
          </a:xfrm>
          <a:prstGeom prst="rect">
            <a:avLst/>
          </a:prstGeom>
        </p:spPr>
      </p:pic>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FFFED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endParaRPr lang="en-US">
              <a:latin typeface="Poppins" panose="00000500000000000000" pitchFamily="2" charset="0"/>
            </a:endParaRPr>
          </a:p>
        </p:txBody>
      </p:sp>
      <p:sp>
        <p:nvSpPr>
          <p:cNvPr id="25" name="Text Placeholder 11">
            <a:extLst>
              <a:ext uri="{FF2B5EF4-FFF2-40B4-BE49-F238E27FC236}">
                <a16:creationId xmlns:a16="http://schemas.microsoft.com/office/drawing/2014/main" id="{AE055DE8-0C87-1B8E-B033-C6AACEF7E883}"/>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6" name="Text Placeholder 11">
            <a:extLst>
              <a:ext uri="{FF2B5EF4-FFF2-40B4-BE49-F238E27FC236}">
                <a16:creationId xmlns:a16="http://schemas.microsoft.com/office/drawing/2014/main" id="{A7B175B1-4990-DB78-B09A-5CABDC6E0946}"/>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32" name="TextBox 31">
            <a:extLst>
              <a:ext uri="{FF2B5EF4-FFF2-40B4-BE49-F238E27FC236}">
                <a16:creationId xmlns:a16="http://schemas.microsoft.com/office/drawing/2014/main" id="{D5C357FA-846B-A0EC-644D-8C00E0D073E6}"/>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091828A5-E0F9-F12F-D6E9-03BB177B08C8}"/>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19CF92BA-CA8F-0DC8-7240-3FE5CDE3317F}"/>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Text Placeholder 11">
            <a:extLst>
              <a:ext uri="{FF2B5EF4-FFF2-40B4-BE49-F238E27FC236}">
                <a16:creationId xmlns:a16="http://schemas.microsoft.com/office/drawing/2014/main" id="{0FC3A49A-8F27-4ABD-3E82-D19FBB8B20B8}"/>
              </a:ext>
            </a:extLst>
          </p:cNvPr>
          <p:cNvSpPr>
            <a:spLocks noGrp="1"/>
          </p:cNvSpPr>
          <p:nvPr>
            <p:ph type="body" sz="quarter" idx="15"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pic>
        <p:nvPicPr>
          <p:cNvPr id="2" name="Picture 1" descr="The Open University Logo">
            <a:extLst>
              <a:ext uri="{FF2B5EF4-FFF2-40B4-BE49-F238E27FC236}">
                <a16:creationId xmlns:a16="http://schemas.microsoft.com/office/drawing/2014/main" id="{A1EF4921-C4EA-38D0-FDB1-827E4E6B7F75}"/>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46057568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Text &amp; Media - Blue">
    <p:bg>
      <p:bgPr>
        <a:blipFill dpi="0" rotWithShape="1">
          <a:blip r:embed="rId2" cstate="screen">
            <a:alphaModFix amt="8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4" name="Text Placeholder 11">
            <a:extLst>
              <a:ext uri="{FF2B5EF4-FFF2-40B4-BE49-F238E27FC236}">
                <a16:creationId xmlns:a16="http://schemas.microsoft.com/office/drawing/2014/main" id="{9A20ABB2-4946-8543-8051-832C526BDE70}"/>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5" name="Text Placeholder 11">
            <a:extLst>
              <a:ext uri="{FF2B5EF4-FFF2-40B4-BE49-F238E27FC236}">
                <a16:creationId xmlns:a16="http://schemas.microsoft.com/office/drawing/2014/main" id="{05F2301F-306F-F745-8E98-23873CA63381}"/>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7" name="Text Placeholder 11">
            <a:extLst>
              <a:ext uri="{FF2B5EF4-FFF2-40B4-BE49-F238E27FC236}">
                <a16:creationId xmlns:a16="http://schemas.microsoft.com/office/drawing/2014/main" id="{C560DF7B-AF74-3B4B-9618-C8D97385E9C0}"/>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116DB742-7748-6B47-8825-E1F742F7A393}"/>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9" name="Text Placeholder 11">
            <a:extLst>
              <a:ext uri="{FF2B5EF4-FFF2-40B4-BE49-F238E27FC236}">
                <a16:creationId xmlns:a16="http://schemas.microsoft.com/office/drawing/2014/main" id="{4D9318EE-FBC8-5864-3CD0-AE0098E538F7}"/>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E84F7B52-8D5A-AF1A-29EE-E205DB0920A2}"/>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Content Placeholder 3">
            <a:extLst>
              <a:ext uri="{FF2B5EF4-FFF2-40B4-BE49-F238E27FC236}">
                <a16:creationId xmlns:a16="http://schemas.microsoft.com/office/drawing/2014/main" id="{7D29F004-17E9-56AE-60BE-6AF7E9D45C7F}"/>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5" name="Content Placeholder 3">
            <a:extLst>
              <a:ext uri="{FF2B5EF4-FFF2-40B4-BE49-F238E27FC236}">
                <a16:creationId xmlns:a16="http://schemas.microsoft.com/office/drawing/2014/main" id="{EEA18CF2-7030-5F92-17DA-C816F4E6622B}"/>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2" name="Picture 1">
            <a:extLst>
              <a:ext uri="{FF2B5EF4-FFF2-40B4-BE49-F238E27FC236}">
                <a16:creationId xmlns:a16="http://schemas.microsoft.com/office/drawing/2014/main" id="{DEA096BC-E124-A3C8-7101-B7F957B0170C}"/>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6" name="TextBox 5">
            <a:extLst>
              <a:ext uri="{FF2B5EF4-FFF2-40B4-BE49-F238E27FC236}">
                <a16:creationId xmlns:a16="http://schemas.microsoft.com/office/drawing/2014/main" id="{23F19E9F-F344-6302-5340-E96D54FF2151}"/>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pic>
        <p:nvPicPr>
          <p:cNvPr id="4" name="Picture 3" descr="The Open University Logo">
            <a:extLst>
              <a:ext uri="{FF2B5EF4-FFF2-40B4-BE49-F238E27FC236}">
                <a16:creationId xmlns:a16="http://schemas.microsoft.com/office/drawing/2014/main" id="{38D216E0-7352-C52F-6A35-B80CBA184970}"/>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12360226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Text &amp; Media - Green">
    <p:bg>
      <p:bgPr>
        <a:blipFill dpi="0" rotWithShape="1">
          <a:blip r:embed="rId2" cstate="screen">
            <a:alphaModFix amt="66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 name="Text Placeholder 11">
            <a:extLst>
              <a:ext uri="{FF2B5EF4-FFF2-40B4-BE49-F238E27FC236}">
                <a16:creationId xmlns:a16="http://schemas.microsoft.com/office/drawing/2014/main" id="{C2A4FC37-64F1-B22C-8E38-7A3C90DBFD8E}"/>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0ABC2298-01AB-ED2E-6E05-CA32FACF9EBE}"/>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0" name="Text Placeholder 11">
            <a:extLst>
              <a:ext uri="{FF2B5EF4-FFF2-40B4-BE49-F238E27FC236}">
                <a16:creationId xmlns:a16="http://schemas.microsoft.com/office/drawing/2014/main" id="{8FAAEB2F-DEF2-71DD-AF98-C0A446D1229F}"/>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1" name="Text Placeholder 11">
            <a:extLst>
              <a:ext uri="{FF2B5EF4-FFF2-40B4-BE49-F238E27FC236}">
                <a16:creationId xmlns:a16="http://schemas.microsoft.com/office/drawing/2014/main" id="{8EA9D7F9-BC14-C206-DFF8-5ABCD5E6E7A5}"/>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3" name="Text Placeholder 11">
            <a:extLst>
              <a:ext uri="{FF2B5EF4-FFF2-40B4-BE49-F238E27FC236}">
                <a16:creationId xmlns:a16="http://schemas.microsoft.com/office/drawing/2014/main" id="{1C2A8E84-605E-EB25-4A36-3D3984B92A31}"/>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4" name="Text Placeholder 11">
            <a:extLst>
              <a:ext uri="{FF2B5EF4-FFF2-40B4-BE49-F238E27FC236}">
                <a16:creationId xmlns:a16="http://schemas.microsoft.com/office/drawing/2014/main" id="{96C642D6-66F1-8A0A-CDDC-2EBC92AF862D}"/>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Content Placeholder 3">
            <a:extLst>
              <a:ext uri="{FF2B5EF4-FFF2-40B4-BE49-F238E27FC236}">
                <a16:creationId xmlns:a16="http://schemas.microsoft.com/office/drawing/2014/main" id="{CA09EE3C-F0CF-8B96-88AA-6DE36F7A6CBC}"/>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Content Placeholder 3">
            <a:extLst>
              <a:ext uri="{FF2B5EF4-FFF2-40B4-BE49-F238E27FC236}">
                <a16:creationId xmlns:a16="http://schemas.microsoft.com/office/drawing/2014/main" id="{9391E2F5-B870-1650-36DA-566F186BE6B9}"/>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FF3714E0-498A-B29B-94FB-DA93A6A9662D}"/>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6" name="TextBox 5">
            <a:extLst>
              <a:ext uri="{FF2B5EF4-FFF2-40B4-BE49-F238E27FC236}">
                <a16:creationId xmlns:a16="http://schemas.microsoft.com/office/drawing/2014/main" id="{79E8BF09-B464-A1E1-02C2-01D09400BA77}"/>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pic>
        <p:nvPicPr>
          <p:cNvPr id="4" name="Picture 3" descr="The Open University Logo">
            <a:extLst>
              <a:ext uri="{FF2B5EF4-FFF2-40B4-BE49-F238E27FC236}">
                <a16:creationId xmlns:a16="http://schemas.microsoft.com/office/drawing/2014/main" id="{1EB04BC9-BBC1-9452-43AC-4FD759F04F16}"/>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7273106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Text &amp; Media - Pink">
    <p:bg>
      <p:bgPr>
        <a:blipFill dpi="0" rotWithShape="1">
          <a:blip r:embed="rId2" cstate="screen">
            <a:alphaModFix amt="55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17" name="Text Placeholder 11">
            <a:extLst>
              <a:ext uri="{FF2B5EF4-FFF2-40B4-BE49-F238E27FC236}">
                <a16:creationId xmlns:a16="http://schemas.microsoft.com/office/drawing/2014/main" id="{DDA1F39E-370E-9BF5-101D-A0A5D784F8FC}"/>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DFB8AF0D-6CCE-C411-DB47-6E723C872006}"/>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0" name="Text Placeholder 11">
            <a:extLst>
              <a:ext uri="{FF2B5EF4-FFF2-40B4-BE49-F238E27FC236}">
                <a16:creationId xmlns:a16="http://schemas.microsoft.com/office/drawing/2014/main" id="{77B68DC7-43A5-C3AB-0F02-A24CE21AC048}"/>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1" name="Text Placeholder 11">
            <a:extLst>
              <a:ext uri="{FF2B5EF4-FFF2-40B4-BE49-F238E27FC236}">
                <a16:creationId xmlns:a16="http://schemas.microsoft.com/office/drawing/2014/main" id="{998BAA85-672C-2406-1402-92D7361EB722}"/>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3" name="Text Placeholder 11">
            <a:extLst>
              <a:ext uri="{FF2B5EF4-FFF2-40B4-BE49-F238E27FC236}">
                <a16:creationId xmlns:a16="http://schemas.microsoft.com/office/drawing/2014/main" id="{4114C635-6BF1-6FFE-A4DB-8BB78F696D88}"/>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4" name="Text Placeholder 11">
            <a:extLst>
              <a:ext uri="{FF2B5EF4-FFF2-40B4-BE49-F238E27FC236}">
                <a16:creationId xmlns:a16="http://schemas.microsoft.com/office/drawing/2014/main" id="{FC530D6A-EBB8-CD26-B104-C0F70BBC946E}"/>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Content Placeholder 3">
            <a:extLst>
              <a:ext uri="{FF2B5EF4-FFF2-40B4-BE49-F238E27FC236}">
                <a16:creationId xmlns:a16="http://schemas.microsoft.com/office/drawing/2014/main" id="{3E24F392-DCB7-9BFE-802F-2C3A475EA0F3}"/>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Content Placeholder 3">
            <a:extLst>
              <a:ext uri="{FF2B5EF4-FFF2-40B4-BE49-F238E27FC236}">
                <a16:creationId xmlns:a16="http://schemas.microsoft.com/office/drawing/2014/main" id="{C48C1F3A-E328-D7D8-0A81-F997F4F944DC}"/>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3"/>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a:extLst>
              <a:ext uri="{FF2B5EF4-FFF2-40B4-BE49-F238E27FC236}">
                <a16:creationId xmlns:a16="http://schemas.microsoft.com/office/drawing/2014/main" id="{B15771C0-93BA-5ADF-64A4-2A43F86D54F2}"/>
              </a:ext>
              <a:ext uri="{C183D7F6-B498-43B3-948B-1728B52AA6E4}">
                <adec:decorative xmlns:adec="http://schemas.microsoft.com/office/drawing/2017/decorative" val="1"/>
              </a:ext>
            </a:extLst>
          </p:cNvPr>
          <p:cNvPicPr>
            <a:picLocks noChangeAspect="1"/>
          </p:cNvPicPr>
          <p:nvPr userDrawn="1"/>
        </p:nvPicPr>
        <p:blipFill>
          <a:blip r:embed="rId4">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6" name="TextBox 5">
            <a:extLst>
              <a:ext uri="{FF2B5EF4-FFF2-40B4-BE49-F238E27FC236}">
                <a16:creationId xmlns:a16="http://schemas.microsoft.com/office/drawing/2014/main" id="{7EBDBA90-2059-F1EB-DC4D-1F490EC5C85F}"/>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pic>
        <p:nvPicPr>
          <p:cNvPr id="4" name="Picture 3" descr="The Open University Logo">
            <a:extLst>
              <a:ext uri="{FF2B5EF4-FFF2-40B4-BE49-F238E27FC236}">
                <a16:creationId xmlns:a16="http://schemas.microsoft.com/office/drawing/2014/main" id="{DBE218AA-1FFB-BE5D-8642-2B04DCCE99A0}"/>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21977375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ext &amp; Media - Yellow">
    <p:bg>
      <p:bgPr>
        <a:blipFill dpi="0" rotWithShape="1">
          <a:blip r:embed="rId2" cstate="screen">
            <a:alphaModFix amt="28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5" name="Picture 14">
            <a:extLst>
              <a:ext uri="{FF2B5EF4-FFF2-40B4-BE49-F238E27FC236}">
                <a16:creationId xmlns:a16="http://schemas.microsoft.com/office/drawing/2014/main" id="{C8EEEF07-1889-D507-89A8-BB2EE63EB0BD}"/>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17" name="Text Placeholder 11">
            <a:extLst>
              <a:ext uri="{FF2B5EF4-FFF2-40B4-BE49-F238E27FC236}">
                <a16:creationId xmlns:a16="http://schemas.microsoft.com/office/drawing/2014/main" id="{8BEC0FC6-0311-3559-C180-50FE399D9CC5}"/>
              </a:ext>
            </a:extLst>
          </p:cNvPr>
          <p:cNvSpPr>
            <a:spLocks noGrp="1"/>
          </p:cNvSpPr>
          <p:nvPr>
            <p:ph type="body" sz="quarter" idx="12" hasCustomPrompt="1"/>
          </p:nvPr>
        </p:nvSpPr>
        <p:spPr>
          <a:xfrm>
            <a:off x="1001105"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8" name="Text Placeholder 11">
            <a:extLst>
              <a:ext uri="{FF2B5EF4-FFF2-40B4-BE49-F238E27FC236}">
                <a16:creationId xmlns:a16="http://schemas.microsoft.com/office/drawing/2014/main" id="{D1F924AA-0E70-3369-B99A-AAFFD470F461}"/>
              </a:ext>
            </a:extLst>
          </p:cNvPr>
          <p:cNvSpPr>
            <a:spLocks noGrp="1"/>
          </p:cNvSpPr>
          <p:nvPr>
            <p:ph type="body" sz="quarter" idx="14" hasCustomPrompt="1"/>
          </p:nvPr>
        </p:nvSpPr>
        <p:spPr>
          <a:xfrm>
            <a:off x="1001105"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0" name="Text Placeholder 11">
            <a:extLst>
              <a:ext uri="{FF2B5EF4-FFF2-40B4-BE49-F238E27FC236}">
                <a16:creationId xmlns:a16="http://schemas.microsoft.com/office/drawing/2014/main" id="{F87F5EB3-C62D-D57D-1AAE-737B9D43A07A}"/>
              </a:ext>
            </a:extLst>
          </p:cNvPr>
          <p:cNvSpPr>
            <a:spLocks noGrp="1"/>
          </p:cNvSpPr>
          <p:nvPr>
            <p:ph type="body" sz="quarter" idx="19" hasCustomPrompt="1"/>
          </p:nvPr>
        </p:nvSpPr>
        <p:spPr>
          <a:xfrm>
            <a:off x="6288724" y="1676669"/>
            <a:ext cx="4128571" cy="27612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21" name="Text Placeholder 11">
            <a:extLst>
              <a:ext uri="{FF2B5EF4-FFF2-40B4-BE49-F238E27FC236}">
                <a16:creationId xmlns:a16="http://schemas.microsoft.com/office/drawing/2014/main" id="{1FD2D1B6-81BB-517B-130B-5D9202C4FAAB}"/>
              </a:ext>
            </a:extLst>
          </p:cNvPr>
          <p:cNvSpPr>
            <a:spLocks noGrp="1"/>
          </p:cNvSpPr>
          <p:nvPr>
            <p:ph type="body" sz="quarter" idx="20" hasCustomPrompt="1"/>
          </p:nvPr>
        </p:nvSpPr>
        <p:spPr>
          <a:xfrm>
            <a:off x="6288724" y="2093471"/>
            <a:ext cx="4922617" cy="474148"/>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5" name="TextBox 24">
            <a:extLst>
              <a:ext uri="{FF2B5EF4-FFF2-40B4-BE49-F238E27FC236}">
                <a16:creationId xmlns:a16="http://schemas.microsoft.com/office/drawing/2014/main" id="{2DFA7EF7-2594-397E-B832-BCDBA1E05203}"/>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3" name="Text Placeholder 11">
            <a:extLst>
              <a:ext uri="{FF2B5EF4-FFF2-40B4-BE49-F238E27FC236}">
                <a16:creationId xmlns:a16="http://schemas.microsoft.com/office/drawing/2014/main" id="{C2BD26A5-F2B2-8F17-EF04-893F3851265E}"/>
              </a:ext>
            </a:extLst>
          </p:cNvPr>
          <p:cNvSpPr>
            <a:spLocks noGrp="1"/>
          </p:cNvSpPr>
          <p:nvPr>
            <p:ph type="body" sz="quarter" idx="21" hasCustomPrompt="1"/>
          </p:nvPr>
        </p:nvSpPr>
        <p:spPr>
          <a:xfrm>
            <a:off x="413915" y="404664"/>
            <a:ext cx="10797426"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4" name="Text Placeholder 11">
            <a:extLst>
              <a:ext uri="{FF2B5EF4-FFF2-40B4-BE49-F238E27FC236}">
                <a16:creationId xmlns:a16="http://schemas.microsoft.com/office/drawing/2014/main" id="{FA620FFB-407F-A512-2C9D-569EEBC1E883}"/>
              </a:ext>
            </a:extLst>
          </p:cNvPr>
          <p:cNvSpPr>
            <a:spLocks noGrp="1"/>
          </p:cNvSpPr>
          <p:nvPr>
            <p:ph type="body" sz="quarter" idx="22" hasCustomPrompt="1"/>
          </p:nvPr>
        </p:nvSpPr>
        <p:spPr>
          <a:xfrm>
            <a:off x="413915" y="912168"/>
            <a:ext cx="10797426"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2" name="Content Placeholder 3">
            <a:extLst>
              <a:ext uri="{FF2B5EF4-FFF2-40B4-BE49-F238E27FC236}">
                <a16:creationId xmlns:a16="http://schemas.microsoft.com/office/drawing/2014/main" id="{3F65C4A6-90EE-54F5-1CA2-BBB24F562C52}"/>
              </a:ext>
            </a:extLst>
          </p:cNvPr>
          <p:cNvSpPr>
            <a:spLocks noGrp="1"/>
          </p:cNvSpPr>
          <p:nvPr>
            <p:ph sz="half" idx="2"/>
          </p:nvPr>
        </p:nvSpPr>
        <p:spPr>
          <a:xfrm>
            <a:off x="1001105"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4"/>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3" name="Content Placeholder 3">
            <a:extLst>
              <a:ext uri="{FF2B5EF4-FFF2-40B4-BE49-F238E27FC236}">
                <a16:creationId xmlns:a16="http://schemas.microsoft.com/office/drawing/2014/main" id="{801F7FFA-E94E-A280-B1B5-ACAC603AC4BB}"/>
              </a:ext>
            </a:extLst>
          </p:cNvPr>
          <p:cNvSpPr>
            <a:spLocks noGrp="1"/>
          </p:cNvSpPr>
          <p:nvPr>
            <p:ph sz="half" idx="18"/>
          </p:nvPr>
        </p:nvSpPr>
        <p:spPr>
          <a:xfrm>
            <a:off x="6288724" y="2642305"/>
            <a:ext cx="4922617" cy="3072695"/>
          </a:xfrm>
          <a:prstGeom prst="rect">
            <a:avLst/>
          </a:prstGeom>
        </p:spPr>
        <p:txBody>
          <a:bodyPr>
            <a:noAutofit/>
          </a:bodyPr>
          <a:lstStyle>
            <a:lvl1pPr marL="228600" indent="-228600">
              <a:lnSpc>
                <a:spcPct val="110000"/>
              </a:lnSpc>
              <a:spcBef>
                <a:spcPts val="0"/>
              </a:spcBef>
              <a:spcAft>
                <a:spcPts val="600"/>
              </a:spcAft>
              <a:buFontTx/>
              <a:buBlip>
                <a:blip r:embed="rId4"/>
              </a:buBlip>
              <a:defRPr sz="1500">
                <a:solidFill>
                  <a:srgbClr val="060645"/>
                </a:solidFill>
                <a:latin typeface="Poppins" panose="00000500000000000000" pitchFamily="2" charset="0"/>
                <a:cs typeface="Poppins" panose="00000500000000000000" pitchFamily="2" charset="0"/>
              </a:defRPr>
            </a:lvl1pPr>
            <a:lvl2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2pPr>
            <a:lvl3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3pPr>
            <a:lvl4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4pPr>
            <a:lvl5pPr>
              <a:lnSpc>
                <a:spcPct val="110000"/>
              </a:lnSpc>
              <a:spcBef>
                <a:spcPts val="0"/>
              </a:spcBef>
              <a:spcAft>
                <a:spcPts val="600"/>
              </a:spcAft>
              <a:defRPr sz="1500">
                <a:solidFill>
                  <a:srgbClr val="060645"/>
                </a:solidFill>
                <a:latin typeface="Poppins" panose="00000500000000000000" pitchFamily="2" charset="0"/>
                <a:cs typeface="Poppins" panose="00000500000000000000" pitchFamily="2"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pic>
        <p:nvPicPr>
          <p:cNvPr id="5" name="Picture 4" descr="The Open University Logo">
            <a:extLst>
              <a:ext uri="{FF2B5EF4-FFF2-40B4-BE49-F238E27FC236}">
                <a16:creationId xmlns:a16="http://schemas.microsoft.com/office/drawing/2014/main" id="{5E1AC07D-4E2F-CEA1-4D8E-FFA7745DD919}"/>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344297830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userDrawn="1">
  <p:cSld name="layout - 2 col text / chart">
    <p:bg>
      <p:bgRef idx="1001">
        <a:schemeClr val="bg1"/>
      </p:bgRef>
    </p:bg>
    <p:spTree>
      <p:nvGrpSpPr>
        <p:cNvPr id="1" name=""/>
        <p:cNvGrpSpPr/>
        <p:nvPr/>
      </p:nvGrpSpPr>
      <p:grpSpPr>
        <a:xfrm>
          <a:off x="0" y="0"/>
          <a:ext cx="0" cy="0"/>
          <a:chOff x="0" y="0"/>
          <a:chExt cx="0" cy="0"/>
        </a:xfrm>
      </p:grpSpPr>
      <p:sp>
        <p:nvSpPr>
          <p:cNvPr id="30" name="Slide Number Placeholder 8">
            <a:extLst>
              <a:ext uri="{FF2B5EF4-FFF2-40B4-BE49-F238E27FC236}">
                <a16:creationId xmlns:a16="http://schemas.microsoft.com/office/drawing/2014/main" id="{CDC988AE-A153-4139-8BF1-831C2BFCA50D}"/>
              </a:ext>
            </a:extLst>
          </p:cNvPr>
          <p:cNvSpPr txBox="1">
            <a:spLocks/>
          </p:cNvSpPr>
          <p:nvPr userDrawn="1"/>
        </p:nvSpPr>
        <p:spPr>
          <a:xfrm>
            <a:off x="11536392" y="6364967"/>
            <a:ext cx="655608" cy="491706"/>
          </a:xfrm>
          <a:prstGeom prst="rect">
            <a:avLst/>
          </a:prstGeom>
          <a:solidFill>
            <a:schemeClr val="accent1"/>
          </a:solidFill>
        </p:spPr>
        <p:txBody>
          <a:bodyPr vert="horz" lIns="0" tIns="0" rIns="0" bIns="0" rtlCol="0" anchor="ctr"/>
          <a:lstStyle>
            <a:defPPr>
              <a:defRPr lang="en-US"/>
            </a:defPPr>
            <a:lvl1pPr marL="0" algn="ctr" defTabSz="457200" rtl="0" eaLnBrk="1" latinLnBrk="0" hangingPunct="1">
              <a:defRPr sz="1200" kern="1200">
                <a:solidFill>
                  <a:schemeClr val="bg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fld id="{0406593E-52CF-5B45-8CFF-7309163A4729}" type="slidenum">
              <a:rPr lang="en-US" sz="1200" smtClean="0"/>
              <a:pPr/>
              <a:t>‹#›</a:t>
            </a:fld>
            <a:endParaRPr lang="en-US" sz="1200"/>
          </a:p>
        </p:txBody>
      </p:sp>
      <p:sp>
        <p:nvSpPr>
          <p:cNvPr id="5" name="Text Placeholder 3">
            <a:extLst>
              <a:ext uri="{FF2B5EF4-FFF2-40B4-BE49-F238E27FC236}">
                <a16:creationId xmlns:a16="http://schemas.microsoft.com/office/drawing/2014/main" id="{E69DB766-747D-4928-9E02-4F5BC168A8F2}"/>
              </a:ext>
            </a:extLst>
          </p:cNvPr>
          <p:cNvSpPr>
            <a:spLocks noGrp="1"/>
          </p:cNvSpPr>
          <p:nvPr>
            <p:ph type="body" sz="quarter" idx="13" hasCustomPrompt="1"/>
          </p:nvPr>
        </p:nvSpPr>
        <p:spPr>
          <a:xfrm>
            <a:off x="518402" y="761443"/>
            <a:ext cx="9890807" cy="251999"/>
          </a:xfrm>
          <a:prstGeom prst="rect">
            <a:avLst/>
          </a:prstGeom>
          <a:noFill/>
        </p:spPr>
        <p:txBody>
          <a:bodyPr lIns="36000" tIns="18000" rIns="0" bIns="0" anchor="ctr" anchorCtr="0"/>
          <a:lstStyle>
            <a:lvl1pPr marL="0" indent="0">
              <a:buNone/>
              <a:defRPr sz="1400" b="1"/>
            </a:lvl1pPr>
          </a:lstStyle>
          <a:p>
            <a:pPr lvl="0"/>
            <a:r>
              <a:rPr lang="en-US"/>
              <a:t>TEXT IN HERE</a:t>
            </a:r>
          </a:p>
        </p:txBody>
      </p:sp>
      <p:sp>
        <p:nvSpPr>
          <p:cNvPr id="11" name="Picture Placeholder 2">
            <a:extLst>
              <a:ext uri="{FF2B5EF4-FFF2-40B4-BE49-F238E27FC236}">
                <a16:creationId xmlns:a16="http://schemas.microsoft.com/office/drawing/2014/main" id="{D7627B42-6398-42C1-94CA-C124AC35B2F5}"/>
              </a:ext>
            </a:extLst>
          </p:cNvPr>
          <p:cNvSpPr>
            <a:spLocks noGrp="1"/>
          </p:cNvSpPr>
          <p:nvPr>
            <p:ph type="pic" sz="quarter" idx="14" hasCustomPrompt="1"/>
          </p:nvPr>
        </p:nvSpPr>
        <p:spPr>
          <a:xfrm>
            <a:off x="5913120" y="1150619"/>
            <a:ext cx="5623005" cy="5214347"/>
          </a:xfrm>
          <a:prstGeom prst="rect">
            <a:avLst/>
          </a:prstGeom>
          <a:solidFill>
            <a:schemeClr val="bg1">
              <a:lumMod val="95000"/>
            </a:schemeClr>
          </a:solidFill>
        </p:spPr>
        <p:txBody>
          <a:bodyPr anchor="ctr" anchorCtr="0"/>
          <a:lstStyle>
            <a:lvl1pPr marL="0" indent="0" algn="ctr">
              <a:buNone/>
              <a:defRPr sz="1200" b="1"/>
            </a:lvl1pPr>
          </a:lstStyle>
          <a:p>
            <a:r>
              <a:rPr lang="en-GB"/>
              <a:t>INSERT IMAGE</a:t>
            </a:r>
          </a:p>
        </p:txBody>
      </p:sp>
      <p:sp>
        <p:nvSpPr>
          <p:cNvPr id="12" name="Text Placeholder 2">
            <a:extLst>
              <a:ext uri="{FF2B5EF4-FFF2-40B4-BE49-F238E27FC236}">
                <a16:creationId xmlns:a16="http://schemas.microsoft.com/office/drawing/2014/main" id="{698B7640-2FBE-4B1B-93BB-80CDDCC61492}"/>
              </a:ext>
            </a:extLst>
          </p:cNvPr>
          <p:cNvSpPr>
            <a:spLocks noGrp="1"/>
          </p:cNvSpPr>
          <p:nvPr>
            <p:ph type="body" sz="quarter" idx="15" hasCustomPrompt="1"/>
          </p:nvPr>
        </p:nvSpPr>
        <p:spPr>
          <a:xfrm>
            <a:off x="518402" y="1150620"/>
            <a:ext cx="5140719" cy="2486367"/>
          </a:xfrm>
          <a:prstGeom prst="rect">
            <a:avLst/>
          </a:prstGeom>
        </p:spPr>
        <p:txBody>
          <a:bodyPr lIns="36000" tIns="36000" rIns="36000" bIns="36000" numCol="2"/>
          <a:lstStyle>
            <a:lvl1pPr marL="0" indent="0">
              <a:buNone/>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a:t>Body text</a:t>
            </a:r>
            <a:br>
              <a:rPr lang="en-US"/>
            </a:br>
            <a:br>
              <a:rPr lang="en-US"/>
            </a:br>
            <a:r>
              <a:rPr lang="en-US"/>
              <a:t>Charts, graphs and graphics can be positioned over the grey box.</a:t>
            </a:r>
            <a:br>
              <a:rPr lang="en-US"/>
            </a:br>
            <a:endParaRPr lang="en-US"/>
          </a:p>
          <a:p>
            <a:pPr lvl="0"/>
            <a:endParaRPr lang="en-US"/>
          </a:p>
          <a:p>
            <a:pPr lvl="0"/>
            <a:endParaRPr lang="en-US"/>
          </a:p>
          <a:p>
            <a:pPr lvl="0"/>
            <a:endParaRPr lang="en-US"/>
          </a:p>
          <a:p>
            <a:pPr lvl="0"/>
            <a:br>
              <a:rPr lang="en-US"/>
            </a:br>
            <a:endParaRPr lang="en-US"/>
          </a:p>
          <a:p>
            <a:pPr lvl="0"/>
            <a:r>
              <a:rPr lang="en-US"/>
              <a:t>Body text</a:t>
            </a:r>
          </a:p>
        </p:txBody>
      </p:sp>
      <p:sp>
        <p:nvSpPr>
          <p:cNvPr id="8" name="Text Placeholder 2">
            <a:extLst>
              <a:ext uri="{FF2B5EF4-FFF2-40B4-BE49-F238E27FC236}">
                <a16:creationId xmlns:a16="http://schemas.microsoft.com/office/drawing/2014/main" id="{1870E1B6-0ECF-4B89-8FAB-09D00538EB52}"/>
              </a:ext>
            </a:extLst>
          </p:cNvPr>
          <p:cNvSpPr>
            <a:spLocks noGrp="1"/>
          </p:cNvSpPr>
          <p:nvPr>
            <p:ph type="body" sz="quarter" idx="16" hasCustomPrompt="1"/>
          </p:nvPr>
        </p:nvSpPr>
        <p:spPr>
          <a:xfrm>
            <a:off x="518401" y="3873243"/>
            <a:ext cx="5140719" cy="2486367"/>
          </a:xfrm>
          <a:prstGeom prst="rect">
            <a:avLst/>
          </a:prstGeom>
        </p:spPr>
        <p:txBody>
          <a:bodyPr lIns="36000" tIns="36000" rIns="36000" bIns="36000"/>
          <a:lstStyle>
            <a:lvl1pPr marL="171450" indent="-171450">
              <a:buClr>
                <a:schemeClr val="accent4"/>
              </a:buClr>
              <a:buFont typeface="Arial" panose="020B0604020202020204" pitchFamily="34" charset="0"/>
              <a:buChar char="•"/>
              <a:defRPr sz="1200" b="0"/>
            </a:lvl1pPr>
            <a:lvl2pPr marL="457200" indent="0">
              <a:buNone/>
              <a:defRPr sz="1200" b="0"/>
            </a:lvl2pPr>
            <a:lvl3pPr marL="914400" indent="0">
              <a:buNone/>
              <a:defRPr sz="1200" b="0"/>
            </a:lvl3pPr>
            <a:lvl4pPr marL="1371600" indent="0">
              <a:buNone/>
              <a:defRPr sz="1200" b="0"/>
            </a:lvl4pPr>
            <a:lvl5pPr marL="1828800" indent="0">
              <a:buNone/>
              <a:defRPr sz="1200" b="0"/>
            </a:lvl5pPr>
          </a:lstStyle>
          <a:p>
            <a:pPr lvl="0"/>
            <a:r>
              <a:rPr lang="en-US"/>
              <a:t>Body text</a:t>
            </a:r>
          </a:p>
        </p:txBody>
      </p:sp>
      <p:sp>
        <p:nvSpPr>
          <p:cNvPr id="10" name="Title 1">
            <a:extLst>
              <a:ext uri="{FF2B5EF4-FFF2-40B4-BE49-F238E27FC236}">
                <a16:creationId xmlns:a16="http://schemas.microsoft.com/office/drawing/2014/main" id="{25259958-3FB9-4566-8AB7-D98E4FCD49D5}"/>
              </a:ext>
            </a:extLst>
          </p:cNvPr>
          <p:cNvSpPr>
            <a:spLocks noGrp="1"/>
          </p:cNvSpPr>
          <p:nvPr>
            <p:ph type="ctrTitle" hasCustomPrompt="1"/>
          </p:nvPr>
        </p:nvSpPr>
        <p:spPr>
          <a:xfrm>
            <a:off x="576000" y="544318"/>
            <a:ext cx="1680000" cy="212075"/>
          </a:xfrm>
          <a:prstGeom prst="rect">
            <a:avLst/>
          </a:prstGeom>
          <a:solidFill>
            <a:schemeClr val="accent1"/>
          </a:solidFill>
        </p:spPr>
        <p:txBody>
          <a:bodyPr wrap="square" lIns="36000" tIns="18000" rIns="0" bIns="0" anchor="ctr" anchorCtr="0">
            <a:noAutofit/>
          </a:bodyPr>
          <a:lstStyle>
            <a:lvl1pPr algn="l">
              <a:defRPr sz="1400" b="1" baseline="0">
                <a:solidFill>
                  <a:schemeClr val="bg1"/>
                </a:solidFill>
              </a:defRPr>
            </a:lvl1pPr>
          </a:lstStyle>
          <a:p>
            <a:r>
              <a:rPr lang="en-US"/>
              <a:t>INSERT TITLE</a:t>
            </a:r>
          </a:p>
        </p:txBody>
      </p:sp>
    </p:spTree>
    <p:extLst>
      <p:ext uri="{BB962C8B-B14F-4D97-AF65-F5344CB8AC3E}">
        <p14:creationId xmlns:p14="http://schemas.microsoft.com/office/powerpoint/2010/main" val="2263034807"/>
      </p:ext>
    </p:extLst>
  </p:cSld>
  <p:clrMapOvr>
    <a:overrideClrMapping bg1="lt1" tx1="dk1" bg2="lt2" tx2="dk2" accent1="accent1" accent2="accent2" accent3="accent3" accent4="accent4" accent5="accent5" accent6="accent6" hlink="hlink" folHlink="folHlink"/>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userDrawn="1">
  <p:cSld name="Dark Slide">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012F49E8-E50C-CBEE-71F1-A756EDD37656}"/>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2FB90308-6D7D-FB0C-34E4-71A28225BC02}"/>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14" name="Text Placeholder 11">
            <a:extLst>
              <a:ext uri="{FF2B5EF4-FFF2-40B4-BE49-F238E27FC236}">
                <a16:creationId xmlns:a16="http://schemas.microsoft.com/office/drawing/2014/main" id="{65DA48E4-6642-FB6C-4E06-89985A0AC12D}"/>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5" name="Text Placeholder 11">
            <a:extLst>
              <a:ext uri="{FF2B5EF4-FFF2-40B4-BE49-F238E27FC236}">
                <a16:creationId xmlns:a16="http://schemas.microsoft.com/office/drawing/2014/main" id="{9B5A0D41-5B75-559D-E791-97ABA6572E4C}"/>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16" name="Text Placeholder 11">
            <a:extLst>
              <a:ext uri="{FF2B5EF4-FFF2-40B4-BE49-F238E27FC236}">
                <a16:creationId xmlns:a16="http://schemas.microsoft.com/office/drawing/2014/main" id="{3E5561B0-8994-5518-CD39-CB50B0DFDD9D}"/>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2"/>
              </a:buBlip>
              <a:defRPr sz="15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2" name="Picture 1" descr="The Open University Logo">
            <a:extLst>
              <a:ext uri="{FF2B5EF4-FFF2-40B4-BE49-F238E27FC236}">
                <a16:creationId xmlns:a16="http://schemas.microsoft.com/office/drawing/2014/main" id="{06AC1C0C-3341-0694-EF72-A067099A106D}"/>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147240918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userDrawn="1">
  <p:cSld name="Double Header - Single (No Logo)">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5CBF7B9F-09EC-5918-B7BF-F7480335922C}"/>
              </a:ext>
              <a:ext uri="{C183D7F6-B498-43B3-948B-1728B52AA6E4}">
                <adec:decorative xmlns:adec="http://schemas.microsoft.com/office/drawing/2017/decorative" val="1"/>
              </a:ext>
            </a:extLst>
          </p:cNvPr>
          <p:cNvSpPr/>
          <p:nvPr userDrawn="1"/>
        </p:nvSpPr>
        <p:spPr>
          <a:xfrm flipV="1">
            <a:off x="-5910" y="-43402"/>
            <a:ext cx="12203820" cy="1642219"/>
          </a:xfrm>
          <a:custGeom>
            <a:avLst/>
            <a:gdLst>
              <a:gd name="connsiteX0" fmla="*/ 5910 w 12203820"/>
              <a:gd name="connsiteY0" fmla="*/ 1642219 h 1642219"/>
              <a:gd name="connsiteX1" fmla="*/ 12203820 w 12203820"/>
              <a:gd name="connsiteY1" fmla="*/ 1642219 h 1642219"/>
              <a:gd name="connsiteX2" fmla="*/ 12203820 w 12203820"/>
              <a:gd name="connsiteY2" fmla="*/ 819030 h 1642219"/>
              <a:gd name="connsiteX3" fmla="*/ 12197910 w 12203820"/>
              <a:gd name="connsiteY3" fmla="*/ 819030 h 1642219"/>
              <a:gd name="connsiteX4" fmla="*/ 12197911 w 12203820"/>
              <a:gd name="connsiteY4" fmla="*/ 411595 h 1642219"/>
              <a:gd name="connsiteX5" fmla="*/ 11786316 w 12203820"/>
              <a:gd name="connsiteY5" fmla="*/ 0 h 1642219"/>
              <a:gd name="connsiteX6" fmla="*/ 0 w 12203820"/>
              <a:gd name="connsiteY6" fmla="*/ 0 h 1642219"/>
              <a:gd name="connsiteX7" fmla="*/ 0 w 12203820"/>
              <a:gd name="connsiteY7" fmla="*/ 823189 h 1642219"/>
              <a:gd name="connsiteX8" fmla="*/ 5910 w 12203820"/>
              <a:gd name="connsiteY8" fmla="*/ 823189 h 1642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3820" h="1642219">
                <a:moveTo>
                  <a:pt x="5910" y="1642219"/>
                </a:moveTo>
                <a:lnTo>
                  <a:pt x="12203820" y="1642219"/>
                </a:lnTo>
                <a:lnTo>
                  <a:pt x="12203820" y="819030"/>
                </a:lnTo>
                <a:lnTo>
                  <a:pt x="12197910" y="819030"/>
                </a:lnTo>
                <a:lnTo>
                  <a:pt x="12197911" y="411595"/>
                </a:lnTo>
                <a:cubicBezTo>
                  <a:pt x="12197911" y="184277"/>
                  <a:pt x="12013634" y="0"/>
                  <a:pt x="11786316" y="0"/>
                </a:cubicBezTo>
                <a:lnTo>
                  <a:pt x="0" y="0"/>
                </a:lnTo>
                <a:lnTo>
                  <a:pt x="0" y="823189"/>
                </a:lnTo>
                <a:lnTo>
                  <a:pt x="5910" y="823189"/>
                </a:lnTo>
                <a:close/>
              </a:path>
            </a:pathLst>
          </a:custGeom>
          <a:solidFill>
            <a:srgbClr val="06064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ext Placeholder 11">
            <a:extLst>
              <a:ext uri="{FF2B5EF4-FFF2-40B4-BE49-F238E27FC236}">
                <a16:creationId xmlns:a16="http://schemas.microsoft.com/office/drawing/2014/main" id="{2B4FE0AC-2B61-A291-8C87-19783331AD79}"/>
              </a:ext>
            </a:extLst>
          </p:cNvPr>
          <p:cNvSpPr>
            <a:spLocks noGrp="1"/>
          </p:cNvSpPr>
          <p:nvPr>
            <p:ph type="body" sz="quarter" idx="14" hasCustomPrompt="1"/>
          </p:nvPr>
        </p:nvSpPr>
        <p:spPr>
          <a:xfrm>
            <a:off x="1001105" y="1756180"/>
            <a:ext cx="10179513"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chemeClr val="tx1"/>
                </a:solidFill>
                <a:latin typeface="+mn-lt"/>
                <a:cs typeface="Poppins" panose="00000500000000000000" pitchFamily="2" charset="0"/>
              </a:defRPr>
            </a:lvl1pPr>
            <a:lvl2pPr marL="457200" indent="0">
              <a:buNone/>
              <a:defRPr sz="1500">
                <a:ln>
                  <a:noFill/>
                </a:ln>
                <a:solidFill>
                  <a:schemeClr val="tx1"/>
                </a:solidFill>
                <a:latin typeface="+mn-lt"/>
              </a:defRPr>
            </a:lvl2pPr>
            <a:lvl3pPr>
              <a:defRPr sz="1500">
                <a:ln>
                  <a:noFill/>
                </a:ln>
                <a:solidFill>
                  <a:schemeClr val="tx1"/>
                </a:solidFill>
              </a:defRPr>
            </a:lvl3pPr>
            <a:lvl4pPr>
              <a:defRPr sz="1500">
                <a:ln>
                  <a:noFill/>
                </a:ln>
                <a:solidFill>
                  <a:schemeClr val="tx1"/>
                </a:solidFill>
              </a:defRPr>
            </a:lvl4pPr>
            <a:lvl5pPr>
              <a:defRPr sz="1500">
                <a:ln>
                  <a:noFill/>
                </a:ln>
                <a:solidFill>
                  <a:schemeClr val="tx1"/>
                </a:solidFill>
              </a:defRPr>
            </a:lvl5pPr>
            <a:lvl6pPr>
              <a:defRPr sz="1500">
                <a:solidFill>
                  <a:schemeClr val="tx1"/>
                </a:solidFill>
              </a:defRPr>
            </a:lvl6pPr>
            <a:lvl7pPr>
              <a:defRPr sz="1500">
                <a:solidFill>
                  <a:schemeClr val="tx1"/>
                </a:solidFill>
              </a:defRPr>
            </a:lvl7pPr>
            <a:lvl8pPr>
              <a:defRPr sz="1500">
                <a:solidFill>
                  <a:schemeClr val="tx1"/>
                </a:solidFill>
              </a:defRPr>
            </a:lvl8pPr>
            <a:lvl9pPr>
              <a:defRPr sz="1500">
                <a:solidFill>
                  <a:schemeClr val="tx1"/>
                </a:solidFill>
              </a:defRPr>
            </a:lvl9pPr>
          </a:lstStyle>
          <a:p>
            <a:pPr lvl="0"/>
            <a:r>
              <a:rPr lang="en-GB"/>
              <a:t>Body copy goes here.</a:t>
            </a:r>
          </a:p>
        </p:txBody>
      </p:sp>
      <p:pic>
        <p:nvPicPr>
          <p:cNvPr id="4" name="Picture 3">
            <a:extLst>
              <a:ext uri="{FF2B5EF4-FFF2-40B4-BE49-F238E27FC236}">
                <a16:creationId xmlns:a16="http://schemas.microsoft.com/office/drawing/2014/main" id="{6CB4BC5B-11A8-A13C-AE7B-0EB7DE5E413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5" name="TextBox 4">
            <a:extLst>
              <a:ext uri="{FF2B5EF4-FFF2-40B4-BE49-F238E27FC236}">
                <a16:creationId xmlns:a16="http://schemas.microsoft.com/office/drawing/2014/main" id="{F4BDE3AF-EA14-34B2-3ED6-5C8589728A50}"/>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9" name="Title 3">
            <a:extLst>
              <a:ext uri="{FF2B5EF4-FFF2-40B4-BE49-F238E27FC236}">
                <a16:creationId xmlns:a16="http://schemas.microsoft.com/office/drawing/2014/main" id="{6B0EAFF6-08D6-BD74-9A1E-BFCD03C629FD}"/>
              </a:ext>
            </a:extLst>
          </p:cNvPr>
          <p:cNvSpPr>
            <a:spLocks noGrp="1"/>
          </p:cNvSpPr>
          <p:nvPr>
            <p:ph type="title" hasCustomPrompt="1"/>
          </p:nvPr>
        </p:nvSpPr>
        <p:spPr>
          <a:xfrm>
            <a:off x="413915" y="364891"/>
            <a:ext cx="10766702" cy="897851"/>
          </a:xfrm>
          <a:prstGeom prst="rect">
            <a:avLst/>
          </a:prstGeom>
        </p:spPr>
        <p:txBody>
          <a:bodyPr/>
          <a:lstStyle>
            <a:lvl1pPr>
              <a:defRPr sz="3000">
                <a:solidFill>
                  <a:schemeClr val="bg1"/>
                </a:solidFill>
                <a:latin typeface="Poppins SemiBold" panose="00000700000000000000" pitchFamily="2" charset="0"/>
                <a:cs typeface="Poppins SemiBold" panose="00000700000000000000" pitchFamily="2" charset="0"/>
              </a:defRPr>
            </a:lvl1pPr>
          </a:lstStyle>
          <a:p>
            <a:pPr lvl="0"/>
            <a:r>
              <a:rPr lang="en-GB"/>
              <a:t>Content slide</a:t>
            </a:r>
          </a:p>
        </p:txBody>
      </p:sp>
    </p:spTree>
    <p:extLst>
      <p:ext uri="{BB962C8B-B14F-4D97-AF65-F5344CB8AC3E}">
        <p14:creationId xmlns:p14="http://schemas.microsoft.com/office/powerpoint/2010/main" val="1035877881"/>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End Slide 1">
    <p:spTree>
      <p:nvGrpSpPr>
        <p:cNvPr id="1" name=""/>
        <p:cNvGrpSpPr/>
        <p:nvPr/>
      </p:nvGrpSpPr>
      <p:grpSpPr>
        <a:xfrm>
          <a:off x="0" y="0"/>
          <a:ext cx="0" cy="0"/>
          <a:chOff x="0" y="0"/>
          <a:chExt cx="0" cy="0"/>
        </a:xfrm>
      </p:grpSpPr>
      <p:sp>
        <p:nvSpPr>
          <p:cNvPr id="8" name="Text Placeholder 6">
            <a:extLst>
              <a:ext uri="{FF2B5EF4-FFF2-40B4-BE49-F238E27FC236}">
                <a16:creationId xmlns:a16="http://schemas.microsoft.com/office/drawing/2014/main" id="{D467C06D-0BA0-E66A-1254-70AFC158713D}"/>
              </a:ext>
            </a:extLst>
          </p:cNvPr>
          <p:cNvSpPr>
            <a:spLocks noGrp="1"/>
          </p:cNvSpPr>
          <p:nvPr>
            <p:ph type="body" sz="quarter" idx="10" hasCustomPrompt="1"/>
          </p:nvPr>
        </p:nvSpPr>
        <p:spPr>
          <a:xfrm>
            <a:off x="340167" y="3124517"/>
            <a:ext cx="7500938" cy="608965"/>
          </a:xfrm>
          <a:prstGeom prst="rect">
            <a:avLst/>
          </a:prstGeom>
        </p:spPr>
        <p:txBody>
          <a:bodyPr/>
          <a:lstStyle>
            <a:lvl1pPr marL="0" indent="0">
              <a:buNone/>
              <a:defRPr sz="4400" b="1">
                <a:solidFill>
                  <a:schemeClr val="bg1"/>
                </a:solidFill>
                <a:latin typeface="Poppins SemiBold" panose="00000700000000000000" pitchFamily="50" charset="0"/>
                <a:cs typeface="Poppins SemiBold" panose="00000700000000000000" pitchFamily="50" charset="0"/>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r>
              <a:rPr lang="en-GB"/>
              <a:t>Type your message here</a:t>
            </a:r>
          </a:p>
        </p:txBody>
      </p:sp>
      <p:pic>
        <p:nvPicPr>
          <p:cNvPr id="2" name="Picture 1" descr="The Open University Logo">
            <a:extLst>
              <a:ext uri="{FF2B5EF4-FFF2-40B4-BE49-F238E27FC236}">
                <a16:creationId xmlns:a16="http://schemas.microsoft.com/office/drawing/2014/main" id="{98F1B169-2DA1-B49F-3EA1-DD312E568D4C}"/>
              </a:ext>
              <a:ext uri="{C183D7F6-B498-43B3-948B-1728B52AA6E4}">
                <adec:decorative xmlns:adec="http://schemas.microsoft.com/office/drawing/2017/decorative" val="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216126007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End Slide 2">
    <p:spTree>
      <p:nvGrpSpPr>
        <p:cNvPr id="1" name=""/>
        <p:cNvGrpSpPr/>
        <p:nvPr/>
      </p:nvGrpSpPr>
      <p:grpSpPr>
        <a:xfrm>
          <a:off x="0" y="0"/>
          <a:ext cx="0" cy="0"/>
          <a:chOff x="0" y="0"/>
          <a:chExt cx="0" cy="0"/>
        </a:xfrm>
      </p:grpSpPr>
      <p:pic>
        <p:nvPicPr>
          <p:cNvPr id="4" name="Picture 3" descr="The Open University Logo">
            <a:extLst>
              <a:ext uri="{FF2B5EF4-FFF2-40B4-BE49-F238E27FC236}">
                <a16:creationId xmlns:a16="http://schemas.microsoft.com/office/drawing/2014/main" id="{EA88F0E0-0334-005F-5AE6-97F8EFADF09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3074299" y="2622093"/>
            <a:ext cx="6043402" cy="2021693"/>
          </a:xfrm>
          <a:prstGeom prst="rect">
            <a:avLst/>
          </a:prstGeom>
        </p:spPr>
      </p:pic>
    </p:spTree>
    <p:extLst>
      <p:ext uri="{BB962C8B-B14F-4D97-AF65-F5344CB8AC3E}">
        <p14:creationId xmlns:p14="http://schemas.microsoft.com/office/powerpoint/2010/main" val="3776294014"/>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userDrawn="1">
  <p:cSld name="Full Content - Tight Header">
    <p:bg>
      <p:bgPr>
        <a:solidFill>
          <a:schemeClr val="bg1"/>
        </a:solidFill>
        <a:effectLst/>
      </p:bgPr>
    </p:bg>
    <p:spTree>
      <p:nvGrpSpPr>
        <p:cNvPr id="1" name=""/>
        <p:cNvGrpSpPr/>
        <p:nvPr/>
      </p:nvGrpSpPr>
      <p:grpSpPr>
        <a:xfrm>
          <a:off x="0" y="0"/>
          <a:ext cx="0" cy="0"/>
          <a:chOff x="0" y="0"/>
          <a:chExt cx="0" cy="0"/>
        </a:xfrm>
      </p:grpSpPr>
      <p:sp>
        <p:nvSpPr>
          <p:cNvPr id="30" name="Text Placeholder 11">
            <a:extLst>
              <a:ext uri="{FF2B5EF4-FFF2-40B4-BE49-F238E27FC236}">
                <a16:creationId xmlns:a16="http://schemas.microsoft.com/office/drawing/2014/main" id="{609CABD5-CEF8-7D40-AB55-829D55FD314B}"/>
              </a:ext>
            </a:extLst>
          </p:cNvPr>
          <p:cNvSpPr>
            <a:spLocks noGrp="1"/>
          </p:cNvSpPr>
          <p:nvPr>
            <p:ph type="body" sz="quarter" idx="14" hasCustomPrompt="1"/>
          </p:nvPr>
        </p:nvSpPr>
        <p:spPr>
          <a:xfrm>
            <a:off x="1001105" y="1095780"/>
            <a:ext cx="10179513"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13" name="TextBox 12">
            <a:extLst>
              <a:ext uri="{FF2B5EF4-FFF2-40B4-BE49-F238E27FC236}">
                <a16:creationId xmlns:a16="http://schemas.microsoft.com/office/drawing/2014/main" id="{9931521C-CAF9-B57E-A59F-40B74F594929}"/>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2" name="Rectangle: Single Corner Rounded 1">
            <a:extLst>
              <a:ext uri="{FF2B5EF4-FFF2-40B4-BE49-F238E27FC236}">
                <a16:creationId xmlns:a16="http://schemas.microsoft.com/office/drawing/2014/main" id="{E24568D3-44DC-E35D-6A09-5B5154DCE05F}"/>
              </a:ext>
            </a:extLst>
          </p:cNvPr>
          <p:cNvSpPr/>
          <p:nvPr userDrawn="1"/>
        </p:nvSpPr>
        <p:spPr>
          <a:xfrm flipV="1">
            <a:off x="-5910" y="0"/>
            <a:ext cx="12197910" cy="823189"/>
          </a:xfrm>
          <a:prstGeom prst="round1Rect">
            <a:avLst>
              <a:gd name="adj" fmla="val 50000"/>
            </a:avLst>
          </a:prstGeom>
          <a:solidFill>
            <a:srgbClr val="0606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Text Placeholder 11">
            <a:extLst>
              <a:ext uri="{FF2B5EF4-FFF2-40B4-BE49-F238E27FC236}">
                <a16:creationId xmlns:a16="http://schemas.microsoft.com/office/drawing/2014/main" id="{4E490143-9197-1E5C-A155-ABAF72B3B09A}"/>
              </a:ext>
            </a:extLst>
          </p:cNvPr>
          <p:cNvSpPr>
            <a:spLocks noGrp="1"/>
          </p:cNvSpPr>
          <p:nvPr>
            <p:ph type="body" sz="quarter" idx="21" hasCustomPrompt="1"/>
          </p:nvPr>
        </p:nvSpPr>
        <p:spPr>
          <a:xfrm>
            <a:off x="413915" y="163013"/>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Tree>
    <p:extLst>
      <p:ext uri="{BB962C8B-B14F-4D97-AF65-F5344CB8AC3E}">
        <p14:creationId xmlns:p14="http://schemas.microsoft.com/office/powerpoint/2010/main" val="404876859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userDrawn="1">
  <p:cSld name="Pie Chart &amp; Copy - White">
    <p:bg>
      <p:bgPr>
        <a:blipFill dpi="0" rotWithShape="1">
          <a:blip r:embed="rId2" cstate="screen">
            <a:alphaModFix amt="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sp>
        <p:nvSpPr>
          <p:cNvPr id="7" name="Round Single Corner of Rectangle 6">
            <a:extLst>
              <a:ext uri="{FF2B5EF4-FFF2-40B4-BE49-F238E27FC236}">
                <a16:creationId xmlns:a16="http://schemas.microsoft.com/office/drawing/2014/main" id="{CDACC711-C51A-FB4F-8AD7-5F9DB35F71F3}"/>
              </a:ext>
              <a:ext uri="{C183D7F6-B498-43B3-948B-1728B52AA6E4}">
                <adec:decorative xmlns:adec="http://schemas.microsoft.com/office/drawing/2017/decorative" val="1"/>
              </a:ext>
            </a:extLst>
          </p:cNvPr>
          <p:cNvSpPr/>
          <p:nvPr userDrawn="1"/>
        </p:nvSpPr>
        <p:spPr>
          <a:xfrm flipV="1">
            <a:off x="6096000" y="0"/>
            <a:ext cx="6096000" cy="6858000"/>
          </a:xfrm>
          <a:prstGeom prst="round1Rect">
            <a:avLst>
              <a:gd name="adj" fmla="val 20797"/>
            </a:avLst>
          </a:prstGeom>
          <a:solidFill>
            <a:srgbClr val="06064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noAutofit/>
          </a:bodyPr>
          <a:lstStyle/>
          <a:p>
            <a:pPr algn="ctr">
              <a:lnSpc>
                <a:spcPct val="110000"/>
              </a:lnSpc>
              <a:spcBef>
                <a:spcPts val="0"/>
              </a:spcBef>
              <a:spcAft>
                <a:spcPts val="600"/>
              </a:spcAft>
            </a:pPr>
            <a:endParaRPr lang="en-US">
              <a:latin typeface="Poppins" panose="00000500000000000000" pitchFamily="2" charset="0"/>
            </a:endParaRPr>
          </a:p>
        </p:txBody>
      </p:sp>
      <p:sp>
        <p:nvSpPr>
          <p:cNvPr id="16" name="Text Placeholder 11">
            <a:extLst>
              <a:ext uri="{FF2B5EF4-FFF2-40B4-BE49-F238E27FC236}">
                <a16:creationId xmlns:a16="http://schemas.microsoft.com/office/drawing/2014/main" id="{481C071C-5A64-4146-A308-DE2C7FB11B85}"/>
              </a:ext>
            </a:extLst>
          </p:cNvPr>
          <p:cNvSpPr>
            <a:spLocks noGrp="1"/>
          </p:cNvSpPr>
          <p:nvPr>
            <p:ph type="body" sz="quarter" idx="12" hasCustomPrompt="1"/>
          </p:nvPr>
        </p:nvSpPr>
        <p:spPr>
          <a:xfrm>
            <a:off x="1001105" y="1676668"/>
            <a:ext cx="4325807" cy="289311"/>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7" name="Text Placeholder 11">
            <a:extLst>
              <a:ext uri="{FF2B5EF4-FFF2-40B4-BE49-F238E27FC236}">
                <a16:creationId xmlns:a16="http://schemas.microsoft.com/office/drawing/2014/main" id="{460542D6-22F5-6141-8C6F-6937620487FD}"/>
              </a:ext>
            </a:extLst>
          </p:cNvPr>
          <p:cNvSpPr>
            <a:spLocks noGrp="1"/>
          </p:cNvSpPr>
          <p:nvPr>
            <p:ph type="body" sz="quarter" idx="14" hasCustomPrompt="1"/>
          </p:nvPr>
        </p:nvSpPr>
        <p:spPr>
          <a:xfrm>
            <a:off x="1001105" y="2093471"/>
            <a:ext cx="4325807"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sp>
        <p:nvSpPr>
          <p:cNvPr id="22" name="TextBox 21">
            <a:extLst>
              <a:ext uri="{FF2B5EF4-FFF2-40B4-BE49-F238E27FC236}">
                <a16:creationId xmlns:a16="http://schemas.microsoft.com/office/drawing/2014/main" id="{EAD9D407-A97D-E17E-DBFA-25ABF15C9A31}"/>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rgbClr val="060645"/>
                </a:solidFill>
                <a:latin typeface="Poppins" panose="00000500000000000000" pitchFamily="2" charset="0"/>
                <a:cs typeface="Poppins" panose="00000500000000000000" pitchFamily="2" charset="0"/>
              </a:rPr>
              <a:t>‹#›</a:t>
            </a:fld>
            <a:endParaRPr lang="en-GB" sz="1500">
              <a:solidFill>
                <a:srgbClr val="060645"/>
              </a:solidFill>
              <a:latin typeface="Poppins" panose="00000500000000000000" pitchFamily="2" charset="0"/>
              <a:cs typeface="Poppins" panose="00000500000000000000" pitchFamily="2" charset="0"/>
            </a:endParaRPr>
          </a:p>
        </p:txBody>
      </p:sp>
      <p:sp>
        <p:nvSpPr>
          <p:cNvPr id="12" name="Text Placeholder 11">
            <a:extLst>
              <a:ext uri="{FF2B5EF4-FFF2-40B4-BE49-F238E27FC236}">
                <a16:creationId xmlns:a16="http://schemas.microsoft.com/office/drawing/2014/main" id="{DEF331A0-8630-D550-918D-B67681D6E481}"/>
              </a:ext>
            </a:extLst>
          </p:cNvPr>
          <p:cNvSpPr>
            <a:spLocks noGrp="1"/>
          </p:cNvSpPr>
          <p:nvPr>
            <p:ph type="body" sz="quarter" idx="21" hasCustomPrompt="1"/>
          </p:nvPr>
        </p:nvSpPr>
        <p:spPr>
          <a:xfrm>
            <a:off x="413915" y="404664"/>
            <a:ext cx="4912997"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2E1D5FB1-6523-35BC-D888-0047E262787E}"/>
              </a:ext>
            </a:extLst>
          </p:cNvPr>
          <p:cNvSpPr>
            <a:spLocks noGrp="1"/>
          </p:cNvSpPr>
          <p:nvPr>
            <p:ph type="body" sz="quarter" idx="22" hasCustomPrompt="1"/>
          </p:nvPr>
        </p:nvSpPr>
        <p:spPr>
          <a:xfrm>
            <a:off x="413915" y="912168"/>
            <a:ext cx="4912997"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3" name="Text Placeholder 11">
            <a:extLst>
              <a:ext uri="{FF2B5EF4-FFF2-40B4-BE49-F238E27FC236}">
                <a16:creationId xmlns:a16="http://schemas.microsoft.com/office/drawing/2014/main" id="{FBA357D1-B85B-5E43-48BE-75FF66F9019B}"/>
              </a:ext>
            </a:extLst>
          </p:cNvPr>
          <p:cNvSpPr>
            <a:spLocks noGrp="1"/>
          </p:cNvSpPr>
          <p:nvPr>
            <p:ph type="body" sz="quarter" idx="15" hasCustomPrompt="1"/>
          </p:nvPr>
        </p:nvSpPr>
        <p:spPr>
          <a:xfrm>
            <a:off x="1001105" y="2668674"/>
            <a:ext cx="4325807" cy="3041010"/>
          </a:xfrm>
          <a:prstGeom prst="rect">
            <a:avLst/>
          </a:prstGeom>
        </p:spPr>
        <p:txBody>
          <a:bodyPr>
            <a:noAutofit/>
          </a:bodyPr>
          <a:lstStyle>
            <a:lvl1pPr marL="285750" indent="-285750">
              <a:lnSpc>
                <a:spcPct val="110000"/>
              </a:lnSpc>
              <a:spcBef>
                <a:spcPts val="0"/>
              </a:spcBef>
              <a:spcAft>
                <a:spcPts val="600"/>
              </a:spcAft>
              <a:buFontTx/>
              <a:buBlip>
                <a:blip r:embed="rId3"/>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a:t>
            </a:r>
          </a:p>
        </p:txBody>
      </p:sp>
      <p:pic>
        <p:nvPicPr>
          <p:cNvPr id="2" name="Picture 1" descr="The Open University Logo">
            <a:extLst>
              <a:ext uri="{FF2B5EF4-FFF2-40B4-BE49-F238E27FC236}">
                <a16:creationId xmlns:a16="http://schemas.microsoft.com/office/drawing/2014/main" id="{6A75198C-6ADB-FB44-7D03-6F5213AC312E}"/>
              </a:ext>
              <a:ext uri="{C183D7F6-B498-43B3-948B-1728B52AA6E4}">
                <adec:decorative xmlns:adec="http://schemas.microsoft.com/office/drawing/2017/decorative" val="0"/>
              </a:ext>
            </a:extLst>
          </p:cNvPr>
          <p:cNvPicPr>
            <a:picLocks noChangeAspect="1"/>
          </p:cNvPicPr>
          <p:nvPr userDrawn="1"/>
        </p:nvPicPr>
        <p:blipFill>
          <a:blip r:embed="rId4"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Tree>
    <p:extLst>
      <p:ext uri="{BB962C8B-B14F-4D97-AF65-F5344CB8AC3E}">
        <p14:creationId xmlns:p14="http://schemas.microsoft.com/office/powerpoint/2010/main" val="218926468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9.xml><?xml version="1.0" encoding="utf-8"?>
<p:sldLayout xmlns:a="http://schemas.openxmlformats.org/drawingml/2006/main" xmlns:r="http://schemas.openxmlformats.org/officeDocument/2006/relationships" xmlns:p="http://schemas.openxmlformats.org/presentationml/2006/main" userDrawn="1">
  <p:cSld name="Chapter Title 2">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9" y="0"/>
            <a:ext cx="6096001" cy="5097770"/>
          </a:xfrm>
          <a:prstGeom prst="round2SameRect">
            <a:avLst>
              <a:gd name="adj1" fmla="val 42678"/>
              <a:gd name="adj2" fmla="val 4847"/>
            </a:avLst>
          </a:prstGeom>
        </p:spPr>
        <p:txBody>
          <a:bodyPr>
            <a:noAutofit/>
          </a:bodyPr>
          <a:lstStyle>
            <a:lvl1pPr>
              <a:defRPr>
                <a:solidFill>
                  <a:schemeClr val="bg1"/>
                </a:solidFill>
                <a:latin typeface="Poppins" panose="00000500000000000000" pitchFamily="2" charset="0"/>
              </a:defRPr>
            </a:lvl1pPr>
          </a:lstStyle>
          <a:p>
            <a:endParaRPr lang="en-US"/>
          </a:p>
        </p:txBody>
      </p:sp>
      <p:pic>
        <p:nvPicPr>
          <p:cNvPr id="3" name="Picture 2">
            <a:extLst>
              <a:ext uri="{FF2B5EF4-FFF2-40B4-BE49-F238E27FC236}">
                <a16:creationId xmlns:a16="http://schemas.microsoft.com/office/drawing/2014/main" id="{044E638D-6AD4-9B4C-B7A9-1F0500BFE0F6}"/>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5998" y="5097770"/>
            <a:ext cx="4417181" cy="1760230"/>
          </a:xfrm>
          <a:prstGeom prst="rect">
            <a:avLst/>
          </a:prstGeom>
        </p:spPr>
      </p:pic>
      <p:sp>
        <p:nvSpPr>
          <p:cNvPr id="10" name="Text Placeholder 11">
            <a:extLst>
              <a:ext uri="{FF2B5EF4-FFF2-40B4-BE49-F238E27FC236}">
                <a16:creationId xmlns:a16="http://schemas.microsoft.com/office/drawing/2014/main" id="{258BB04F-25F0-024C-BD47-209C74A317CB}"/>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7" name="Text Placeholder 11">
            <a:extLst>
              <a:ext uri="{FF2B5EF4-FFF2-40B4-BE49-F238E27FC236}">
                <a16:creationId xmlns:a16="http://schemas.microsoft.com/office/drawing/2014/main" id="{E36C6B16-6B0D-9EC9-CB32-E93F0F256054}"/>
              </a:ext>
            </a:extLst>
          </p:cNvPr>
          <p:cNvSpPr>
            <a:spLocks noGrp="1"/>
          </p:cNvSpPr>
          <p:nvPr>
            <p:ph type="body" sz="quarter" idx="11" hasCustomPrompt="1"/>
          </p:nvPr>
        </p:nvSpPr>
        <p:spPr>
          <a:xfrm>
            <a:off x="408207" y="559121"/>
            <a:ext cx="5328592"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2" name="Text Placeholder 11">
            <a:extLst>
              <a:ext uri="{FF2B5EF4-FFF2-40B4-BE49-F238E27FC236}">
                <a16:creationId xmlns:a16="http://schemas.microsoft.com/office/drawing/2014/main" id="{5099C368-7E26-527C-B143-BDB1D5B48D60}"/>
              </a:ext>
            </a:extLst>
          </p:cNvPr>
          <p:cNvSpPr>
            <a:spLocks noGrp="1"/>
          </p:cNvSpPr>
          <p:nvPr>
            <p:ph type="body" sz="quarter" idx="12" hasCustomPrompt="1"/>
          </p:nvPr>
        </p:nvSpPr>
        <p:spPr>
          <a:xfrm>
            <a:off x="408207" y="2431329"/>
            <a:ext cx="4824413"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20589799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Dark Slide">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012F49E8-E50C-CBEE-71F1-A756EDD37656}"/>
              </a:ext>
            </a:extLst>
          </p:cNvPr>
          <p:cNvSpPr>
            <a:spLocks noGrp="1"/>
          </p:cNvSpPr>
          <p:nvPr>
            <p:ph type="body" sz="quarter" idx="24" hasCustomPrompt="1"/>
          </p:nvPr>
        </p:nvSpPr>
        <p:spPr>
          <a:xfrm>
            <a:off x="413915" y="404664"/>
            <a:ext cx="10766703" cy="497161"/>
          </a:xfrm>
          <a:prstGeom prst="rect">
            <a:avLst/>
          </a:prstGeom>
        </p:spPr>
        <p:txBody>
          <a:bodyPr>
            <a:noAutofit/>
          </a:bodyPr>
          <a:lstStyle>
            <a:lvl1pPr marL="0" indent="0">
              <a:lnSpc>
                <a:spcPct val="110000"/>
              </a:lnSpc>
              <a:buNone/>
              <a:defRPr sz="30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13" name="Text Placeholder 11">
            <a:extLst>
              <a:ext uri="{FF2B5EF4-FFF2-40B4-BE49-F238E27FC236}">
                <a16:creationId xmlns:a16="http://schemas.microsoft.com/office/drawing/2014/main" id="{2FB90308-6D7D-FB0C-34E4-71A28225BC02}"/>
              </a:ext>
            </a:extLst>
          </p:cNvPr>
          <p:cNvSpPr>
            <a:spLocks noGrp="1"/>
          </p:cNvSpPr>
          <p:nvPr>
            <p:ph type="body" sz="quarter" idx="25"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14" name="Text Placeholder 11">
            <a:extLst>
              <a:ext uri="{FF2B5EF4-FFF2-40B4-BE49-F238E27FC236}">
                <a16:creationId xmlns:a16="http://schemas.microsoft.com/office/drawing/2014/main" id="{65DA48E4-6642-FB6C-4E06-89985A0AC12D}"/>
              </a:ext>
            </a:extLst>
          </p:cNvPr>
          <p:cNvSpPr>
            <a:spLocks noGrp="1"/>
          </p:cNvSpPr>
          <p:nvPr>
            <p:ph type="body" sz="quarter" idx="12" hasCustomPrompt="1"/>
          </p:nvPr>
        </p:nvSpPr>
        <p:spPr>
          <a:xfrm>
            <a:off x="1001105"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5" name="Text Placeholder 11">
            <a:extLst>
              <a:ext uri="{FF2B5EF4-FFF2-40B4-BE49-F238E27FC236}">
                <a16:creationId xmlns:a16="http://schemas.microsoft.com/office/drawing/2014/main" id="{9B5A0D41-5B75-559D-E791-97ABA6572E4C}"/>
              </a:ext>
            </a:extLst>
          </p:cNvPr>
          <p:cNvSpPr>
            <a:spLocks noGrp="1"/>
          </p:cNvSpPr>
          <p:nvPr>
            <p:ph type="body" sz="quarter" idx="14" hasCustomPrompt="1"/>
          </p:nvPr>
        </p:nvSpPr>
        <p:spPr>
          <a:xfrm>
            <a:off x="1001105"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16" name="Text Placeholder 11">
            <a:extLst>
              <a:ext uri="{FF2B5EF4-FFF2-40B4-BE49-F238E27FC236}">
                <a16:creationId xmlns:a16="http://schemas.microsoft.com/office/drawing/2014/main" id="{3E5561B0-8994-5518-CD39-CB50B0DFDD9D}"/>
              </a:ext>
            </a:extLst>
          </p:cNvPr>
          <p:cNvSpPr>
            <a:spLocks noGrp="1"/>
          </p:cNvSpPr>
          <p:nvPr>
            <p:ph type="body" sz="quarter" idx="15" hasCustomPrompt="1"/>
          </p:nvPr>
        </p:nvSpPr>
        <p:spPr>
          <a:xfrm>
            <a:off x="1001105" y="2668674"/>
            <a:ext cx="9591229" cy="760325"/>
          </a:xfrm>
          <a:prstGeom prst="rect">
            <a:avLst/>
          </a:prstGeom>
        </p:spPr>
        <p:txBody>
          <a:bodyPr>
            <a:noAutofit/>
          </a:bodyPr>
          <a:lstStyle>
            <a:lvl1pPr marL="285750" indent="-285750">
              <a:lnSpc>
                <a:spcPct val="110000"/>
              </a:lnSpc>
              <a:spcBef>
                <a:spcPts val="0"/>
              </a:spcBef>
              <a:spcAft>
                <a:spcPts val="600"/>
              </a:spcAft>
              <a:buFontTx/>
              <a:buBlip>
                <a:blip r:embed="rId2"/>
              </a:buBlip>
              <a:defRPr sz="15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2" name="Picture 1" descr="The Open University Logo">
            <a:extLst>
              <a:ext uri="{FF2B5EF4-FFF2-40B4-BE49-F238E27FC236}">
                <a16:creationId xmlns:a16="http://schemas.microsoft.com/office/drawing/2014/main" id="{06AC1C0C-3341-0694-EF72-A067099A106D}"/>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2312991156"/>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userDrawn="1">
  <p:cSld name="Double Header - Single (No Logo)">
    <p:bg>
      <p:bgPr>
        <a:solidFill>
          <a:schemeClr val="bg1"/>
        </a:solidFill>
        <a:effectLst/>
      </p:bgPr>
    </p:bg>
    <p:spTree>
      <p:nvGrpSpPr>
        <p:cNvPr id="1" name=""/>
        <p:cNvGrpSpPr/>
        <p:nvPr/>
      </p:nvGrpSpPr>
      <p:grpSpPr>
        <a:xfrm>
          <a:off x="0" y="0"/>
          <a:ext cx="0" cy="0"/>
          <a:chOff x="0" y="0"/>
          <a:chExt cx="0" cy="0"/>
        </a:xfrm>
      </p:grpSpPr>
      <p:sp>
        <p:nvSpPr>
          <p:cNvPr id="7" name="Free-form: Shape 6">
            <a:extLst>
              <a:ext uri="{FF2B5EF4-FFF2-40B4-BE49-F238E27FC236}">
                <a16:creationId xmlns:a16="http://schemas.microsoft.com/office/drawing/2014/main" id="{5CBF7B9F-09EC-5918-B7BF-F7480335922C}"/>
              </a:ext>
              <a:ext uri="{C183D7F6-B498-43B3-948B-1728B52AA6E4}">
                <adec:decorative xmlns:adec="http://schemas.microsoft.com/office/drawing/2017/decorative" val="1"/>
              </a:ext>
            </a:extLst>
          </p:cNvPr>
          <p:cNvSpPr/>
          <p:nvPr userDrawn="1"/>
        </p:nvSpPr>
        <p:spPr>
          <a:xfrm flipV="1">
            <a:off x="-5910" y="-43402"/>
            <a:ext cx="12203820" cy="1642219"/>
          </a:xfrm>
          <a:custGeom>
            <a:avLst/>
            <a:gdLst>
              <a:gd name="connsiteX0" fmla="*/ 5910 w 12203820"/>
              <a:gd name="connsiteY0" fmla="*/ 1642219 h 1642219"/>
              <a:gd name="connsiteX1" fmla="*/ 12203820 w 12203820"/>
              <a:gd name="connsiteY1" fmla="*/ 1642219 h 1642219"/>
              <a:gd name="connsiteX2" fmla="*/ 12203820 w 12203820"/>
              <a:gd name="connsiteY2" fmla="*/ 819030 h 1642219"/>
              <a:gd name="connsiteX3" fmla="*/ 12197910 w 12203820"/>
              <a:gd name="connsiteY3" fmla="*/ 819030 h 1642219"/>
              <a:gd name="connsiteX4" fmla="*/ 12197911 w 12203820"/>
              <a:gd name="connsiteY4" fmla="*/ 411595 h 1642219"/>
              <a:gd name="connsiteX5" fmla="*/ 11786316 w 12203820"/>
              <a:gd name="connsiteY5" fmla="*/ 0 h 1642219"/>
              <a:gd name="connsiteX6" fmla="*/ 0 w 12203820"/>
              <a:gd name="connsiteY6" fmla="*/ 0 h 1642219"/>
              <a:gd name="connsiteX7" fmla="*/ 0 w 12203820"/>
              <a:gd name="connsiteY7" fmla="*/ 823189 h 1642219"/>
              <a:gd name="connsiteX8" fmla="*/ 5910 w 12203820"/>
              <a:gd name="connsiteY8" fmla="*/ 823189 h 16422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2203820" h="1642219">
                <a:moveTo>
                  <a:pt x="5910" y="1642219"/>
                </a:moveTo>
                <a:lnTo>
                  <a:pt x="12203820" y="1642219"/>
                </a:lnTo>
                <a:lnTo>
                  <a:pt x="12203820" y="819030"/>
                </a:lnTo>
                <a:lnTo>
                  <a:pt x="12197910" y="819030"/>
                </a:lnTo>
                <a:lnTo>
                  <a:pt x="12197911" y="411595"/>
                </a:lnTo>
                <a:cubicBezTo>
                  <a:pt x="12197911" y="184277"/>
                  <a:pt x="12013634" y="0"/>
                  <a:pt x="11786316" y="0"/>
                </a:cubicBezTo>
                <a:lnTo>
                  <a:pt x="0" y="0"/>
                </a:lnTo>
                <a:lnTo>
                  <a:pt x="0" y="823189"/>
                </a:lnTo>
                <a:lnTo>
                  <a:pt x="5910" y="823189"/>
                </a:lnTo>
                <a:close/>
              </a:path>
            </a:pathLst>
          </a:custGeom>
          <a:solidFill>
            <a:srgbClr val="060645"/>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GB"/>
          </a:p>
        </p:txBody>
      </p:sp>
      <p:sp>
        <p:nvSpPr>
          <p:cNvPr id="2" name="Text Placeholder 11">
            <a:extLst>
              <a:ext uri="{FF2B5EF4-FFF2-40B4-BE49-F238E27FC236}">
                <a16:creationId xmlns:a16="http://schemas.microsoft.com/office/drawing/2014/main" id="{2B4FE0AC-2B61-A291-8C87-19783331AD79}"/>
              </a:ext>
            </a:extLst>
          </p:cNvPr>
          <p:cNvSpPr>
            <a:spLocks noGrp="1"/>
          </p:cNvSpPr>
          <p:nvPr>
            <p:ph type="body" sz="quarter" idx="14" hasCustomPrompt="1"/>
          </p:nvPr>
        </p:nvSpPr>
        <p:spPr>
          <a:xfrm>
            <a:off x="1001105" y="1756180"/>
            <a:ext cx="10179513" cy="496800"/>
          </a:xfrm>
          <a:prstGeom prst="rect">
            <a:avLst/>
          </a:prstGeom>
        </p:spPr>
        <p:txBody>
          <a:bodyPr>
            <a:noAutofit/>
          </a:bodyPr>
          <a:lstStyle>
            <a:lvl1pPr marL="0" indent="0">
              <a:lnSpc>
                <a:spcPct val="110000"/>
              </a:lnSpc>
              <a:spcBef>
                <a:spcPts val="0"/>
              </a:spcBef>
              <a:spcAft>
                <a:spcPts val="600"/>
              </a:spcAft>
              <a:buFont typeface="Arial" panose="020B0604020202020204" pitchFamily="34" charset="0"/>
              <a:buNone/>
              <a:defRPr sz="1500" b="0" i="0">
                <a:ln>
                  <a:noFill/>
                </a:ln>
                <a:solidFill>
                  <a:schemeClr val="tx1"/>
                </a:solidFill>
                <a:latin typeface="+mn-lt"/>
                <a:cs typeface="Poppins" panose="00000500000000000000" pitchFamily="2" charset="0"/>
              </a:defRPr>
            </a:lvl1pPr>
            <a:lvl2pPr marL="457200" indent="0">
              <a:buNone/>
              <a:defRPr sz="1500">
                <a:ln>
                  <a:noFill/>
                </a:ln>
                <a:solidFill>
                  <a:schemeClr val="tx1"/>
                </a:solidFill>
                <a:latin typeface="+mn-lt"/>
              </a:defRPr>
            </a:lvl2pPr>
            <a:lvl3pPr>
              <a:defRPr sz="1500">
                <a:ln>
                  <a:noFill/>
                </a:ln>
                <a:solidFill>
                  <a:schemeClr val="tx1"/>
                </a:solidFill>
              </a:defRPr>
            </a:lvl3pPr>
            <a:lvl4pPr>
              <a:defRPr sz="1500">
                <a:ln>
                  <a:noFill/>
                </a:ln>
                <a:solidFill>
                  <a:schemeClr val="tx1"/>
                </a:solidFill>
              </a:defRPr>
            </a:lvl4pPr>
            <a:lvl5pPr>
              <a:defRPr sz="1500">
                <a:ln>
                  <a:noFill/>
                </a:ln>
                <a:solidFill>
                  <a:schemeClr val="tx1"/>
                </a:solidFill>
              </a:defRPr>
            </a:lvl5pPr>
            <a:lvl6pPr>
              <a:defRPr sz="1500">
                <a:solidFill>
                  <a:schemeClr val="tx1"/>
                </a:solidFill>
              </a:defRPr>
            </a:lvl6pPr>
            <a:lvl7pPr>
              <a:defRPr sz="1500">
                <a:solidFill>
                  <a:schemeClr val="tx1"/>
                </a:solidFill>
              </a:defRPr>
            </a:lvl7pPr>
            <a:lvl8pPr>
              <a:defRPr sz="1500">
                <a:solidFill>
                  <a:schemeClr val="tx1"/>
                </a:solidFill>
              </a:defRPr>
            </a:lvl8pPr>
            <a:lvl9pPr>
              <a:defRPr sz="1500">
                <a:solidFill>
                  <a:schemeClr val="tx1"/>
                </a:solidFill>
              </a:defRPr>
            </a:lvl9pPr>
          </a:lstStyle>
          <a:p>
            <a:pPr lvl="0"/>
            <a:r>
              <a:rPr lang="en-GB"/>
              <a:t>Body copy goes here.</a:t>
            </a:r>
          </a:p>
        </p:txBody>
      </p:sp>
      <p:pic>
        <p:nvPicPr>
          <p:cNvPr id="4" name="Picture 3">
            <a:extLst>
              <a:ext uri="{FF2B5EF4-FFF2-40B4-BE49-F238E27FC236}">
                <a16:creationId xmlns:a16="http://schemas.microsoft.com/office/drawing/2014/main" id="{6CB4BC5B-11A8-A13C-AE7B-0EB7DE5E413C}"/>
              </a:ext>
              <a:ext uri="{C183D7F6-B498-43B3-948B-1728B52AA6E4}">
                <adec:decorative xmlns:adec="http://schemas.microsoft.com/office/drawing/2017/decorative" val="1"/>
              </a:ext>
            </a:extLst>
          </p:cNvPr>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11180618" y="5846618"/>
            <a:ext cx="1011382" cy="1011382"/>
          </a:xfrm>
          <a:prstGeom prst="rect">
            <a:avLst/>
          </a:prstGeom>
        </p:spPr>
      </p:pic>
      <p:sp>
        <p:nvSpPr>
          <p:cNvPr id="5" name="TextBox 4">
            <a:extLst>
              <a:ext uri="{FF2B5EF4-FFF2-40B4-BE49-F238E27FC236}">
                <a16:creationId xmlns:a16="http://schemas.microsoft.com/office/drawing/2014/main" id="{F4BDE3AF-EA14-34B2-3ED6-5C8589728A50}"/>
              </a:ext>
            </a:extLst>
          </p:cNvPr>
          <p:cNvSpPr txBox="1"/>
          <p:nvPr userDrawn="1"/>
        </p:nvSpPr>
        <p:spPr>
          <a:xfrm>
            <a:off x="11515725" y="6493625"/>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9" name="Title 3">
            <a:extLst>
              <a:ext uri="{FF2B5EF4-FFF2-40B4-BE49-F238E27FC236}">
                <a16:creationId xmlns:a16="http://schemas.microsoft.com/office/drawing/2014/main" id="{6B0EAFF6-08D6-BD74-9A1E-BFCD03C629FD}"/>
              </a:ext>
            </a:extLst>
          </p:cNvPr>
          <p:cNvSpPr>
            <a:spLocks noGrp="1"/>
          </p:cNvSpPr>
          <p:nvPr>
            <p:ph type="title" hasCustomPrompt="1"/>
          </p:nvPr>
        </p:nvSpPr>
        <p:spPr>
          <a:xfrm>
            <a:off x="413915" y="364891"/>
            <a:ext cx="10766702" cy="897851"/>
          </a:xfrm>
          <a:prstGeom prst="rect">
            <a:avLst/>
          </a:prstGeom>
        </p:spPr>
        <p:txBody>
          <a:bodyPr/>
          <a:lstStyle>
            <a:lvl1pPr>
              <a:defRPr sz="3000">
                <a:solidFill>
                  <a:schemeClr val="bg1"/>
                </a:solidFill>
                <a:latin typeface="Poppins SemiBold" panose="00000700000000000000" pitchFamily="2" charset="0"/>
                <a:cs typeface="Poppins SemiBold" panose="00000700000000000000" pitchFamily="2" charset="0"/>
              </a:defRPr>
            </a:lvl1pPr>
          </a:lstStyle>
          <a:p>
            <a:pPr lvl="0"/>
            <a:r>
              <a:rPr lang="en-GB"/>
              <a:t>Content slide</a:t>
            </a:r>
          </a:p>
        </p:txBody>
      </p:sp>
    </p:spTree>
    <p:extLst>
      <p:ext uri="{BB962C8B-B14F-4D97-AF65-F5344CB8AC3E}">
        <p14:creationId xmlns:p14="http://schemas.microsoft.com/office/powerpoint/2010/main" val="1014350363"/>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2.xml><?xml version="1.0" encoding="utf-8"?>
<p:sldLayout xmlns:a="http://schemas.openxmlformats.org/drawingml/2006/main" xmlns:r="http://schemas.openxmlformats.org/officeDocument/2006/relationships" xmlns:p="http://schemas.openxmlformats.org/presentationml/2006/main" userDrawn="1">
  <p:cSld name="Front Cover 1">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8" y="0"/>
            <a:ext cx="6098726" cy="3810000"/>
          </a:xfrm>
          <a:custGeom>
            <a:avLst/>
            <a:gdLst>
              <a:gd name="connsiteX0" fmla="*/ 1626032 w 7810500"/>
              <a:gd name="connsiteY0" fmla="*/ 0 h 3810000"/>
              <a:gd name="connsiteX1" fmla="*/ 6184468 w 7810500"/>
              <a:gd name="connsiteY1" fmla="*/ 0 h 3810000"/>
              <a:gd name="connsiteX2" fmla="*/ 7810500 w 7810500"/>
              <a:gd name="connsiteY2" fmla="*/ 1626032 h 3810000"/>
              <a:gd name="connsiteX3" fmla="*/ 7810500 w 7810500"/>
              <a:gd name="connsiteY3" fmla="*/ 3625329 h 3810000"/>
              <a:gd name="connsiteX4" fmla="*/ 7625829 w 7810500"/>
              <a:gd name="connsiteY4" fmla="*/ 3810000 h 3810000"/>
              <a:gd name="connsiteX5" fmla="*/ 184671 w 7810500"/>
              <a:gd name="connsiteY5" fmla="*/ 3810000 h 3810000"/>
              <a:gd name="connsiteX6" fmla="*/ 0 w 7810500"/>
              <a:gd name="connsiteY6" fmla="*/ 3625329 h 3810000"/>
              <a:gd name="connsiteX7" fmla="*/ 0 w 7810500"/>
              <a:gd name="connsiteY7" fmla="*/ 1626032 h 3810000"/>
              <a:gd name="connsiteX8" fmla="*/ 1626032 w 7810500"/>
              <a:gd name="connsiteY8" fmla="*/ 0 h 3810000"/>
              <a:gd name="connsiteX0" fmla="*/ 1626032 w 7810500"/>
              <a:gd name="connsiteY0" fmla="*/ 0 h 3810000"/>
              <a:gd name="connsiteX1" fmla="*/ 6184468 w 7810500"/>
              <a:gd name="connsiteY1" fmla="*/ 0 h 3810000"/>
              <a:gd name="connsiteX2" fmla="*/ 7810500 w 7810500"/>
              <a:gd name="connsiteY2" fmla="*/ 3625329 h 3810000"/>
              <a:gd name="connsiteX3" fmla="*/ 7625829 w 7810500"/>
              <a:gd name="connsiteY3" fmla="*/ 3810000 h 3810000"/>
              <a:gd name="connsiteX4" fmla="*/ 184671 w 7810500"/>
              <a:gd name="connsiteY4" fmla="*/ 3810000 h 3810000"/>
              <a:gd name="connsiteX5" fmla="*/ 0 w 7810500"/>
              <a:gd name="connsiteY5" fmla="*/ 3625329 h 3810000"/>
              <a:gd name="connsiteX6" fmla="*/ 0 w 7810500"/>
              <a:gd name="connsiteY6" fmla="*/ 1626032 h 3810000"/>
              <a:gd name="connsiteX7" fmla="*/ 1626032 w 7810500"/>
              <a:gd name="connsiteY7" fmla="*/ 0 h 3810000"/>
              <a:gd name="connsiteX0" fmla="*/ 1626032 w 7963808"/>
              <a:gd name="connsiteY0" fmla="*/ 0 h 3810000"/>
              <a:gd name="connsiteX1" fmla="*/ 6184468 w 7963808"/>
              <a:gd name="connsiteY1" fmla="*/ 0 h 3810000"/>
              <a:gd name="connsiteX2" fmla="*/ 7625829 w 7963808"/>
              <a:gd name="connsiteY2" fmla="*/ 3810000 h 3810000"/>
              <a:gd name="connsiteX3" fmla="*/ 184671 w 7963808"/>
              <a:gd name="connsiteY3" fmla="*/ 3810000 h 3810000"/>
              <a:gd name="connsiteX4" fmla="*/ 0 w 7963808"/>
              <a:gd name="connsiteY4" fmla="*/ 3625329 h 3810000"/>
              <a:gd name="connsiteX5" fmla="*/ 0 w 7963808"/>
              <a:gd name="connsiteY5" fmla="*/ 1626032 h 3810000"/>
              <a:gd name="connsiteX6" fmla="*/ 1626032 w 7963808"/>
              <a:gd name="connsiteY6" fmla="*/ 0 h 3810000"/>
              <a:gd name="connsiteX0" fmla="*/ 1626032 w 6876799"/>
              <a:gd name="connsiteY0" fmla="*/ 0 h 3810000"/>
              <a:gd name="connsiteX1" fmla="*/ 6184468 w 6876799"/>
              <a:gd name="connsiteY1" fmla="*/ 0 h 3810000"/>
              <a:gd name="connsiteX2" fmla="*/ 6063729 w 6876799"/>
              <a:gd name="connsiteY2" fmla="*/ 3797300 h 3810000"/>
              <a:gd name="connsiteX3" fmla="*/ 184671 w 6876799"/>
              <a:gd name="connsiteY3" fmla="*/ 3810000 h 3810000"/>
              <a:gd name="connsiteX4" fmla="*/ 0 w 6876799"/>
              <a:gd name="connsiteY4" fmla="*/ 3625329 h 3810000"/>
              <a:gd name="connsiteX5" fmla="*/ 0 w 6876799"/>
              <a:gd name="connsiteY5" fmla="*/ 1626032 h 3810000"/>
              <a:gd name="connsiteX6" fmla="*/ 1626032 w 6876799"/>
              <a:gd name="connsiteY6" fmla="*/ 0 h 3810000"/>
              <a:gd name="connsiteX0" fmla="*/ 1626032 w 6601473"/>
              <a:gd name="connsiteY0" fmla="*/ 0 h 3810000"/>
              <a:gd name="connsiteX1" fmla="*/ 6184468 w 6601473"/>
              <a:gd name="connsiteY1" fmla="*/ 0 h 3810000"/>
              <a:gd name="connsiteX2" fmla="*/ 6063729 w 6601473"/>
              <a:gd name="connsiteY2" fmla="*/ 3797300 h 3810000"/>
              <a:gd name="connsiteX3" fmla="*/ 184671 w 6601473"/>
              <a:gd name="connsiteY3" fmla="*/ 3810000 h 3810000"/>
              <a:gd name="connsiteX4" fmla="*/ 0 w 6601473"/>
              <a:gd name="connsiteY4" fmla="*/ 3625329 h 3810000"/>
              <a:gd name="connsiteX5" fmla="*/ 0 w 6601473"/>
              <a:gd name="connsiteY5" fmla="*/ 1626032 h 3810000"/>
              <a:gd name="connsiteX6" fmla="*/ 1626032 w 6601473"/>
              <a:gd name="connsiteY6" fmla="*/ 0 h 3810000"/>
              <a:gd name="connsiteX0" fmla="*/ 1626032 w 6605873"/>
              <a:gd name="connsiteY0" fmla="*/ 0 h 3810000"/>
              <a:gd name="connsiteX1" fmla="*/ 6184468 w 6605873"/>
              <a:gd name="connsiteY1" fmla="*/ 0 h 3810000"/>
              <a:gd name="connsiteX2" fmla="*/ 6082779 w 6605873"/>
              <a:gd name="connsiteY2" fmla="*/ 3802063 h 3810000"/>
              <a:gd name="connsiteX3" fmla="*/ 184671 w 6605873"/>
              <a:gd name="connsiteY3" fmla="*/ 3810000 h 3810000"/>
              <a:gd name="connsiteX4" fmla="*/ 0 w 6605873"/>
              <a:gd name="connsiteY4" fmla="*/ 3625329 h 3810000"/>
              <a:gd name="connsiteX5" fmla="*/ 0 w 6605873"/>
              <a:gd name="connsiteY5" fmla="*/ 1626032 h 3810000"/>
              <a:gd name="connsiteX6" fmla="*/ 1626032 w 6605873"/>
              <a:gd name="connsiteY6" fmla="*/ 0 h 3810000"/>
              <a:gd name="connsiteX0" fmla="*/ 1626032 w 6524678"/>
              <a:gd name="connsiteY0" fmla="*/ 6350 h 3816350"/>
              <a:gd name="connsiteX1" fmla="*/ 6076518 w 6524678"/>
              <a:gd name="connsiteY1" fmla="*/ 0 h 3816350"/>
              <a:gd name="connsiteX2" fmla="*/ 6082779 w 6524678"/>
              <a:gd name="connsiteY2" fmla="*/ 3808413 h 3816350"/>
              <a:gd name="connsiteX3" fmla="*/ 184671 w 6524678"/>
              <a:gd name="connsiteY3" fmla="*/ 3816350 h 3816350"/>
              <a:gd name="connsiteX4" fmla="*/ 0 w 6524678"/>
              <a:gd name="connsiteY4" fmla="*/ 3631679 h 3816350"/>
              <a:gd name="connsiteX5" fmla="*/ 0 w 6524678"/>
              <a:gd name="connsiteY5" fmla="*/ 1632382 h 3816350"/>
              <a:gd name="connsiteX6" fmla="*/ 1626032 w 6524678"/>
              <a:gd name="connsiteY6" fmla="*/ 6350 h 3816350"/>
              <a:gd name="connsiteX0" fmla="*/ 1626032 w 6087407"/>
              <a:gd name="connsiteY0" fmla="*/ 6350 h 3816350"/>
              <a:gd name="connsiteX1" fmla="*/ 6076518 w 6087407"/>
              <a:gd name="connsiteY1" fmla="*/ 0 h 3816350"/>
              <a:gd name="connsiteX2" fmla="*/ 6082779 w 6087407"/>
              <a:gd name="connsiteY2" fmla="*/ 3808413 h 3816350"/>
              <a:gd name="connsiteX3" fmla="*/ 184671 w 6087407"/>
              <a:gd name="connsiteY3" fmla="*/ 3816350 h 3816350"/>
              <a:gd name="connsiteX4" fmla="*/ 0 w 6087407"/>
              <a:gd name="connsiteY4" fmla="*/ 3631679 h 3816350"/>
              <a:gd name="connsiteX5" fmla="*/ 0 w 6087407"/>
              <a:gd name="connsiteY5" fmla="*/ 1632382 h 3816350"/>
              <a:gd name="connsiteX6" fmla="*/ 1626032 w 6087407"/>
              <a:gd name="connsiteY6" fmla="*/ 6350 h 3816350"/>
              <a:gd name="connsiteX0" fmla="*/ 1626032 w 6100891"/>
              <a:gd name="connsiteY0" fmla="*/ 0 h 3810000"/>
              <a:gd name="connsiteX1" fmla="*/ 6097949 w 6100891"/>
              <a:gd name="connsiteY1" fmla="*/ 794 h 3810000"/>
              <a:gd name="connsiteX2" fmla="*/ 6082779 w 6100891"/>
              <a:gd name="connsiteY2" fmla="*/ 3802063 h 3810000"/>
              <a:gd name="connsiteX3" fmla="*/ 184671 w 6100891"/>
              <a:gd name="connsiteY3" fmla="*/ 3810000 h 3810000"/>
              <a:gd name="connsiteX4" fmla="*/ 0 w 6100891"/>
              <a:gd name="connsiteY4" fmla="*/ 3625329 h 3810000"/>
              <a:gd name="connsiteX5" fmla="*/ 0 w 6100891"/>
              <a:gd name="connsiteY5" fmla="*/ 1626032 h 3810000"/>
              <a:gd name="connsiteX6" fmla="*/ 1626032 w 6100891"/>
              <a:gd name="connsiteY6" fmla="*/ 0 h 3810000"/>
              <a:gd name="connsiteX0" fmla="*/ 1626032 w 6098322"/>
              <a:gd name="connsiteY0" fmla="*/ 0 h 3810000"/>
              <a:gd name="connsiteX1" fmla="*/ 6097949 w 6098322"/>
              <a:gd name="connsiteY1" fmla="*/ 794 h 3810000"/>
              <a:gd name="connsiteX2" fmla="*/ 6082779 w 6098322"/>
              <a:gd name="connsiteY2" fmla="*/ 3802063 h 3810000"/>
              <a:gd name="connsiteX3" fmla="*/ 184671 w 6098322"/>
              <a:gd name="connsiteY3" fmla="*/ 3810000 h 3810000"/>
              <a:gd name="connsiteX4" fmla="*/ 0 w 6098322"/>
              <a:gd name="connsiteY4" fmla="*/ 3625329 h 3810000"/>
              <a:gd name="connsiteX5" fmla="*/ 0 w 6098322"/>
              <a:gd name="connsiteY5" fmla="*/ 1626032 h 3810000"/>
              <a:gd name="connsiteX6" fmla="*/ 1626032 w 6098322"/>
              <a:gd name="connsiteY6" fmla="*/ 0 h 3810000"/>
              <a:gd name="connsiteX0" fmla="*/ 1626032 w 6102062"/>
              <a:gd name="connsiteY0" fmla="*/ 0 h 3810000"/>
              <a:gd name="connsiteX1" fmla="*/ 6097949 w 6102062"/>
              <a:gd name="connsiteY1" fmla="*/ 794 h 3810000"/>
              <a:gd name="connsiteX2" fmla="*/ 6097066 w 6102062"/>
              <a:gd name="connsiteY2" fmla="*/ 3806825 h 3810000"/>
              <a:gd name="connsiteX3" fmla="*/ 184671 w 6102062"/>
              <a:gd name="connsiteY3" fmla="*/ 3810000 h 3810000"/>
              <a:gd name="connsiteX4" fmla="*/ 0 w 6102062"/>
              <a:gd name="connsiteY4" fmla="*/ 3625329 h 3810000"/>
              <a:gd name="connsiteX5" fmla="*/ 0 w 6102062"/>
              <a:gd name="connsiteY5" fmla="*/ 1626032 h 3810000"/>
              <a:gd name="connsiteX6" fmla="*/ 1626032 w 6102062"/>
              <a:gd name="connsiteY6" fmla="*/ 0 h 3810000"/>
              <a:gd name="connsiteX0" fmla="*/ 1626032 w 6098726"/>
              <a:gd name="connsiteY0" fmla="*/ 0 h 3810000"/>
              <a:gd name="connsiteX1" fmla="*/ 6097949 w 6098726"/>
              <a:gd name="connsiteY1" fmla="*/ 794 h 3810000"/>
              <a:gd name="connsiteX2" fmla="*/ 6097066 w 6098726"/>
              <a:gd name="connsiteY2" fmla="*/ 3806825 h 3810000"/>
              <a:gd name="connsiteX3" fmla="*/ 184671 w 6098726"/>
              <a:gd name="connsiteY3" fmla="*/ 3810000 h 3810000"/>
              <a:gd name="connsiteX4" fmla="*/ 0 w 6098726"/>
              <a:gd name="connsiteY4" fmla="*/ 3625329 h 3810000"/>
              <a:gd name="connsiteX5" fmla="*/ 0 w 6098726"/>
              <a:gd name="connsiteY5" fmla="*/ 1626032 h 3810000"/>
              <a:gd name="connsiteX6" fmla="*/ 1626032 w 6098726"/>
              <a:gd name="connsiteY6" fmla="*/ 0 h 38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98726" h="3810000">
                <a:moveTo>
                  <a:pt x="1626032" y="0"/>
                </a:moveTo>
                <a:lnTo>
                  <a:pt x="6097949" y="794"/>
                </a:lnTo>
                <a:cubicBezTo>
                  <a:pt x="6100171" y="1699419"/>
                  <a:pt x="6096907" y="2640806"/>
                  <a:pt x="6097066" y="3806825"/>
                </a:cubicBezTo>
                <a:lnTo>
                  <a:pt x="184671" y="3810000"/>
                </a:lnTo>
                <a:cubicBezTo>
                  <a:pt x="82680" y="3810000"/>
                  <a:pt x="0" y="3727320"/>
                  <a:pt x="0" y="3625329"/>
                </a:cubicBezTo>
                <a:lnTo>
                  <a:pt x="0" y="1626032"/>
                </a:lnTo>
                <a:cubicBezTo>
                  <a:pt x="0" y="727999"/>
                  <a:pt x="727999" y="0"/>
                  <a:pt x="1626032" y="0"/>
                </a:cubicBezTo>
                <a:close/>
              </a:path>
            </a:pathLst>
          </a:custGeom>
        </p:spPr>
        <p:txBody>
          <a:bodyPr>
            <a:normAutofit/>
          </a:bodyPr>
          <a:lstStyle>
            <a:lvl1pPr marL="0" indent="0" algn="r">
              <a:buNone/>
              <a:defRPr sz="1800">
                <a:solidFill>
                  <a:schemeClr val="bg1"/>
                </a:solidFill>
                <a:latin typeface="Poppins" panose="00000500000000000000" pitchFamily="2" charset="0"/>
                <a:cs typeface="Poppins" panose="00000500000000000000" pitchFamily="2" charset="0"/>
              </a:defRPr>
            </a:lvl1pPr>
          </a:lstStyle>
          <a:p>
            <a:r>
              <a:rPr lang="en-US"/>
              <a:t>Click icon to add picture</a:t>
            </a:r>
          </a:p>
        </p:txBody>
      </p:sp>
      <p:pic>
        <p:nvPicPr>
          <p:cNvPr id="10" name="Picture 9">
            <a:extLst>
              <a:ext uri="{FF2B5EF4-FFF2-40B4-BE49-F238E27FC236}">
                <a16:creationId xmlns:a16="http://schemas.microsoft.com/office/drawing/2014/main" id="{0828ED38-053B-074D-A6A5-1C9374EA7F40}"/>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6096000" y="3810000"/>
            <a:ext cx="6096000" cy="3048000"/>
          </a:xfrm>
          <a:prstGeom prst="rect">
            <a:avLst/>
          </a:prstGeom>
        </p:spPr>
      </p:pic>
      <p:sp>
        <p:nvSpPr>
          <p:cNvPr id="12" name="Text Placeholder 11">
            <a:extLst>
              <a:ext uri="{FF2B5EF4-FFF2-40B4-BE49-F238E27FC236}">
                <a16:creationId xmlns:a16="http://schemas.microsoft.com/office/drawing/2014/main" id="{25F86F0A-6A1A-3248-8370-3930F881013A}"/>
              </a:ext>
            </a:extLst>
          </p:cNvPr>
          <p:cNvSpPr>
            <a:spLocks noGrp="1"/>
          </p:cNvSpPr>
          <p:nvPr>
            <p:ph type="body" sz="quarter" idx="11" hasCustomPrompt="1"/>
          </p:nvPr>
        </p:nvSpPr>
        <p:spPr>
          <a:xfrm>
            <a:off x="408207" y="559121"/>
            <a:ext cx="5557585"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7" name="Text Placeholder 11">
            <a:extLst>
              <a:ext uri="{FF2B5EF4-FFF2-40B4-BE49-F238E27FC236}">
                <a16:creationId xmlns:a16="http://schemas.microsoft.com/office/drawing/2014/main" id="{01B5291B-A0B5-0A34-5C7E-79E2E3F68ACC}"/>
              </a:ext>
            </a:extLst>
          </p:cNvPr>
          <p:cNvSpPr>
            <a:spLocks noGrp="1"/>
          </p:cNvSpPr>
          <p:nvPr>
            <p:ph type="body" sz="quarter" idx="12" hasCustomPrompt="1"/>
          </p:nvPr>
        </p:nvSpPr>
        <p:spPr>
          <a:xfrm>
            <a:off x="408208" y="2431330"/>
            <a:ext cx="5557584"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sp>
        <p:nvSpPr>
          <p:cNvPr id="2" name="Text Placeholder 11">
            <a:extLst>
              <a:ext uri="{FF2B5EF4-FFF2-40B4-BE49-F238E27FC236}">
                <a16:creationId xmlns:a16="http://schemas.microsoft.com/office/drawing/2014/main" id="{8D5457D4-902F-B0A0-0CA3-AB0C3D54F72F}"/>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 name</a:t>
            </a:r>
          </a:p>
        </p:txBody>
      </p:sp>
      <p:sp>
        <p:nvSpPr>
          <p:cNvPr id="3" name="Text Placeholder 11">
            <a:extLst>
              <a:ext uri="{FF2B5EF4-FFF2-40B4-BE49-F238E27FC236}">
                <a16:creationId xmlns:a16="http://schemas.microsoft.com/office/drawing/2014/main" id="{14F31047-4864-D68A-2944-4FD900DC0466}"/>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4" name="Text Placeholder 11">
            <a:extLst>
              <a:ext uri="{FF2B5EF4-FFF2-40B4-BE49-F238E27FC236}">
                <a16:creationId xmlns:a16="http://schemas.microsoft.com/office/drawing/2014/main" id="{04D3CA51-9B82-D8B8-96F1-42FE5F9B17AD}"/>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pic>
        <p:nvPicPr>
          <p:cNvPr id="14" name="Picture 13" descr="The Open University Logo">
            <a:extLst>
              <a:ext uri="{FF2B5EF4-FFF2-40B4-BE49-F238E27FC236}">
                <a16:creationId xmlns:a16="http://schemas.microsoft.com/office/drawing/2014/main" id="{41C1F544-4F91-82A6-00C9-2CD07BD90F6A}"/>
              </a:ext>
              <a:ext uri="{C183D7F6-B498-43B3-948B-1728B52AA6E4}">
                <adec:decorative xmlns:adec="http://schemas.microsoft.com/office/drawing/2017/decorative" val="0"/>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Tree>
    <p:extLst>
      <p:ext uri="{BB962C8B-B14F-4D97-AF65-F5344CB8AC3E}">
        <p14:creationId xmlns:p14="http://schemas.microsoft.com/office/powerpoint/2010/main" val="157278762"/>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userDrawn="1">
  <p:cSld name="Chapter Title 3">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6000" y="0"/>
            <a:ext cx="4380854" cy="6858000"/>
          </a:xfrm>
          <a:prstGeom prst="round2SameRect">
            <a:avLst>
              <a:gd name="adj1" fmla="val 42678"/>
              <a:gd name="adj2" fmla="val 4847"/>
            </a:avLst>
          </a:prstGeom>
        </p:spPr>
        <p:txBody>
          <a:bodyPr>
            <a:noAutofit/>
          </a:bodyPr>
          <a:lstStyle>
            <a:lvl1pPr>
              <a:defRPr>
                <a:solidFill>
                  <a:schemeClr val="bg1"/>
                </a:solidFill>
                <a:latin typeface="Poppins" panose="00000500000000000000" pitchFamily="2" charset="0"/>
              </a:defRPr>
            </a:lvl1pPr>
          </a:lstStyle>
          <a:p>
            <a:endParaRPr lang="en-US"/>
          </a:p>
        </p:txBody>
      </p:sp>
      <p:pic>
        <p:nvPicPr>
          <p:cNvPr id="6" name="Picture 5">
            <a:extLst>
              <a:ext uri="{FF2B5EF4-FFF2-40B4-BE49-F238E27FC236}">
                <a16:creationId xmlns:a16="http://schemas.microsoft.com/office/drawing/2014/main" id="{19B06383-A6CB-5648-834D-B48F23705769}"/>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rot="16200000">
            <a:off x="8761708" y="1715146"/>
            <a:ext cx="5145438" cy="1715146"/>
          </a:xfrm>
          <a:prstGeom prst="rect">
            <a:avLst/>
          </a:prstGeom>
        </p:spPr>
      </p:pic>
      <p:sp>
        <p:nvSpPr>
          <p:cNvPr id="10" name="Text Placeholder 11">
            <a:extLst>
              <a:ext uri="{FF2B5EF4-FFF2-40B4-BE49-F238E27FC236}">
                <a16:creationId xmlns:a16="http://schemas.microsoft.com/office/drawing/2014/main" id="{633B3489-D726-D446-9A29-05672FA50E51}"/>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7" name="Text Placeholder 11">
            <a:extLst>
              <a:ext uri="{FF2B5EF4-FFF2-40B4-BE49-F238E27FC236}">
                <a16:creationId xmlns:a16="http://schemas.microsoft.com/office/drawing/2014/main" id="{6A7E64E4-287C-1FCE-9776-59EE01B2045C}"/>
              </a:ext>
            </a:extLst>
          </p:cNvPr>
          <p:cNvSpPr>
            <a:spLocks noGrp="1"/>
          </p:cNvSpPr>
          <p:nvPr>
            <p:ph type="body" sz="quarter" idx="11" hasCustomPrompt="1"/>
          </p:nvPr>
        </p:nvSpPr>
        <p:spPr>
          <a:xfrm>
            <a:off x="408207" y="559121"/>
            <a:ext cx="5328592"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2" name="Text Placeholder 11">
            <a:extLst>
              <a:ext uri="{FF2B5EF4-FFF2-40B4-BE49-F238E27FC236}">
                <a16:creationId xmlns:a16="http://schemas.microsoft.com/office/drawing/2014/main" id="{62966699-83CA-1202-E4B3-09DCD56EA786}"/>
              </a:ext>
            </a:extLst>
          </p:cNvPr>
          <p:cNvSpPr>
            <a:spLocks noGrp="1"/>
          </p:cNvSpPr>
          <p:nvPr>
            <p:ph type="body" sz="quarter" idx="12" hasCustomPrompt="1"/>
          </p:nvPr>
        </p:nvSpPr>
        <p:spPr>
          <a:xfrm>
            <a:off x="408207" y="2431329"/>
            <a:ext cx="4824413"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75559133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4.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87F70-BB70-6CCF-6F72-E1F8CCF1950D}"/>
              </a:ext>
            </a:extLst>
          </p:cNvPr>
          <p:cNvSpPr>
            <a:spLocks noGrp="1"/>
          </p:cNvSpPr>
          <p:nvPr>
            <p:ph type="ctrTitle"/>
          </p:nvPr>
        </p:nvSpPr>
        <p:spPr>
          <a:xfrm>
            <a:off x="1524000" y="1122363"/>
            <a:ext cx="9144000" cy="2387600"/>
          </a:xfrm>
        </p:spPr>
        <p:txBody>
          <a:bodyPr anchor="b"/>
          <a:lstStyle>
            <a:lvl1pPr algn="ctr">
              <a:defRPr sz="6000"/>
            </a:lvl1pPr>
          </a:lstStyle>
          <a:p>
            <a:r>
              <a:rPr lang="en-GB"/>
              <a:t>Click to edit Master title style</a:t>
            </a:r>
          </a:p>
        </p:txBody>
      </p:sp>
      <p:sp>
        <p:nvSpPr>
          <p:cNvPr id="3" name="Subtitle 2">
            <a:extLst>
              <a:ext uri="{FF2B5EF4-FFF2-40B4-BE49-F238E27FC236}">
                <a16:creationId xmlns:a16="http://schemas.microsoft.com/office/drawing/2014/main" id="{0100BC34-F00B-ACC7-CD3D-3E26889BDF6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a:t>Click to edit Master subtitle style</a:t>
            </a:r>
          </a:p>
        </p:txBody>
      </p:sp>
      <p:sp>
        <p:nvSpPr>
          <p:cNvPr id="4" name="Date Placeholder 3">
            <a:extLst>
              <a:ext uri="{FF2B5EF4-FFF2-40B4-BE49-F238E27FC236}">
                <a16:creationId xmlns:a16="http://schemas.microsoft.com/office/drawing/2014/main" id="{7D618B0A-7003-5278-4C1D-805001F928F8}"/>
              </a:ext>
            </a:extLst>
          </p:cNvPr>
          <p:cNvSpPr>
            <a:spLocks noGrp="1"/>
          </p:cNvSpPr>
          <p:nvPr>
            <p:ph type="dt" sz="half" idx="10"/>
          </p:nvPr>
        </p:nvSpPr>
        <p:spPr/>
        <p:txBody>
          <a:bodyPr/>
          <a:lstStyle/>
          <a:p>
            <a:fld id="{0A5FDD65-1B2D-4479-B2F1-96AA3E326891}" type="datetimeFigureOut">
              <a:rPr lang="en-GB" smtClean="0"/>
              <a:t>25/09/2026</a:t>
            </a:fld>
            <a:endParaRPr lang="en-GB"/>
          </a:p>
        </p:txBody>
      </p:sp>
      <p:sp>
        <p:nvSpPr>
          <p:cNvPr id="5" name="Footer Placeholder 4">
            <a:extLst>
              <a:ext uri="{FF2B5EF4-FFF2-40B4-BE49-F238E27FC236}">
                <a16:creationId xmlns:a16="http://schemas.microsoft.com/office/drawing/2014/main" id="{755B408D-9F68-1FB4-10CE-853EB6C0CA0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AF01D55-C41D-8488-F1A1-B6384DABC23F}"/>
              </a:ext>
            </a:extLst>
          </p:cNvPr>
          <p:cNvSpPr>
            <a:spLocks noGrp="1"/>
          </p:cNvSpPr>
          <p:nvPr>
            <p:ph type="sldNum" sz="quarter" idx="12"/>
          </p:nvPr>
        </p:nvSpPr>
        <p:spPr/>
        <p:txBody>
          <a:bodyPr/>
          <a:lstStyle/>
          <a:p>
            <a:fld id="{568D38BF-26AF-4CB2-976E-C2E00D06F2E6}" type="slidenum">
              <a:rPr lang="en-GB" smtClean="0"/>
              <a:t>‹#›</a:t>
            </a:fld>
            <a:endParaRPr lang="en-GB"/>
          </a:p>
        </p:txBody>
      </p:sp>
    </p:spTree>
    <p:extLst>
      <p:ext uri="{BB962C8B-B14F-4D97-AF65-F5344CB8AC3E}">
        <p14:creationId xmlns:p14="http://schemas.microsoft.com/office/powerpoint/2010/main" val="148875694"/>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userDrawn="1">
  <p:cSld name="Front Cover 2">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9" y="0"/>
            <a:ext cx="6096001" cy="5334000"/>
          </a:xfrm>
          <a:prstGeom prst="round2SameRect">
            <a:avLst>
              <a:gd name="adj1" fmla="val 42678"/>
              <a:gd name="adj2" fmla="val 4847"/>
            </a:avLst>
          </a:prstGeom>
        </p:spPr>
        <p:txBody>
          <a:bodyPr/>
          <a:lstStyle>
            <a:lvl1pPr marL="0" indent="0" algn="ctr">
              <a:buNone/>
              <a:defRPr>
                <a:solidFill>
                  <a:schemeClr val="bg1"/>
                </a:solidFill>
                <a:latin typeface="Poppins" panose="00000500000000000000" pitchFamily="2" charset="0"/>
                <a:cs typeface="Poppins" panose="00000500000000000000" pitchFamily="2" charset="0"/>
              </a:defRPr>
            </a:lvl1pPr>
          </a:lstStyle>
          <a:p>
            <a:r>
              <a:rPr lang="en-US"/>
              <a:t>Click icon to add picture</a:t>
            </a:r>
          </a:p>
        </p:txBody>
      </p:sp>
      <p:sp>
        <p:nvSpPr>
          <p:cNvPr id="9" name="Text Placeholder 11">
            <a:extLst>
              <a:ext uri="{FF2B5EF4-FFF2-40B4-BE49-F238E27FC236}">
                <a16:creationId xmlns:a16="http://schemas.microsoft.com/office/drawing/2014/main" id="{E28EB488-1C80-0E67-1A53-022688EC4609}"/>
              </a:ext>
            </a:extLst>
          </p:cNvPr>
          <p:cNvSpPr>
            <a:spLocks noGrp="1"/>
          </p:cNvSpPr>
          <p:nvPr>
            <p:ph type="body" sz="quarter" idx="11" hasCustomPrompt="1"/>
          </p:nvPr>
        </p:nvSpPr>
        <p:spPr>
          <a:xfrm>
            <a:off x="408207" y="559121"/>
            <a:ext cx="5557585" cy="1800200"/>
          </a:xfr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Front Cover Title Goes Here</a:t>
            </a:r>
          </a:p>
        </p:txBody>
      </p:sp>
      <p:sp>
        <p:nvSpPr>
          <p:cNvPr id="2" name="Text Placeholder 11">
            <a:extLst>
              <a:ext uri="{FF2B5EF4-FFF2-40B4-BE49-F238E27FC236}">
                <a16:creationId xmlns:a16="http://schemas.microsoft.com/office/drawing/2014/main" id="{9E9177B3-5DDF-C49A-F04A-F97D821D76FD}"/>
              </a:ext>
            </a:extLst>
          </p:cNvPr>
          <p:cNvSpPr>
            <a:spLocks noGrp="1"/>
          </p:cNvSpPr>
          <p:nvPr>
            <p:ph type="body" sz="quarter" idx="12" hasCustomPrompt="1"/>
          </p:nvPr>
        </p:nvSpPr>
        <p:spPr>
          <a:xfrm>
            <a:off x="408208" y="2431330"/>
            <a:ext cx="5557584" cy="1305402"/>
          </a:xfrm>
        </p:spPr>
        <p:txBody>
          <a:bodyPr>
            <a:noAutofit/>
          </a:bodyPr>
          <a:lstStyle>
            <a:lvl1pPr marL="0" indent="0">
              <a:lnSpc>
                <a:spcPct val="110000"/>
              </a:lnSpc>
              <a:spcBef>
                <a:spcPts val="0"/>
              </a:spcBef>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a:t>
            </a:r>
          </a:p>
        </p:txBody>
      </p:sp>
      <p:sp>
        <p:nvSpPr>
          <p:cNvPr id="3" name="Text Placeholder 11">
            <a:extLst>
              <a:ext uri="{FF2B5EF4-FFF2-40B4-BE49-F238E27FC236}">
                <a16:creationId xmlns:a16="http://schemas.microsoft.com/office/drawing/2014/main" id="{D3418B85-C84C-B824-D28F-BA79F5E04CAD}"/>
              </a:ext>
            </a:extLst>
          </p:cNvPr>
          <p:cNvSpPr>
            <a:spLocks noGrp="1"/>
          </p:cNvSpPr>
          <p:nvPr>
            <p:ph type="body" sz="quarter" idx="13" hasCustomPrompt="1"/>
          </p:nvPr>
        </p:nvSpPr>
        <p:spPr>
          <a:xfrm>
            <a:off x="408208" y="3846892"/>
            <a:ext cx="5557584" cy="347039"/>
          </a:xfrm>
        </p:spPr>
        <p:txBody>
          <a:bodyPr>
            <a:noAutofit/>
          </a:bodyPr>
          <a:lstStyle>
            <a:lvl1pPr marL="0" indent="0">
              <a:lnSpc>
                <a:spcPct val="110000"/>
              </a:lnSpc>
              <a:spcBef>
                <a:spcPts val="0"/>
              </a:spcBef>
              <a:buNone/>
              <a:defRPr sz="1600" b="1"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Presenters name</a:t>
            </a:r>
          </a:p>
        </p:txBody>
      </p:sp>
      <p:sp>
        <p:nvSpPr>
          <p:cNvPr id="5" name="Text Placeholder 11">
            <a:extLst>
              <a:ext uri="{FF2B5EF4-FFF2-40B4-BE49-F238E27FC236}">
                <a16:creationId xmlns:a16="http://schemas.microsoft.com/office/drawing/2014/main" id="{AE5F6774-8098-996B-DB40-EA611D348D2A}"/>
              </a:ext>
            </a:extLst>
          </p:cNvPr>
          <p:cNvSpPr>
            <a:spLocks noGrp="1"/>
          </p:cNvSpPr>
          <p:nvPr>
            <p:ph type="body" sz="quarter" idx="14" hasCustomPrompt="1"/>
          </p:nvPr>
        </p:nvSpPr>
        <p:spPr>
          <a:xfrm>
            <a:off x="408208" y="4198584"/>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Department name</a:t>
            </a:r>
          </a:p>
        </p:txBody>
      </p:sp>
      <p:sp>
        <p:nvSpPr>
          <p:cNvPr id="6" name="Text Placeholder 11">
            <a:extLst>
              <a:ext uri="{FF2B5EF4-FFF2-40B4-BE49-F238E27FC236}">
                <a16:creationId xmlns:a16="http://schemas.microsoft.com/office/drawing/2014/main" id="{02518C58-E2DB-02D3-8708-B87996A9E5BC}"/>
              </a:ext>
            </a:extLst>
          </p:cNvPr>
          <p:cNvSpPr>
            <a:spLocks noGrp="1"/>
          </p:cNvSpPr>
          <p:nvPr>
            <p:ph type="body" sz="quarter" idx="15" hasCustomPrompt="1"/>
          </p:nvPr>
        </p:nvSpPr>
        <p:spPr>
          <a:xfrm>
            <a:off x="408208" y="4545623"/>
            <a:ext cx="5557584" cy="347039"/>
          </a:xfrm>
        </p:spPr>
        <p:txBody>
          <a:bodyPr>
            <a:noAutofit/>
          </a:bodyPr>
          <a:lstStyle>
            <a:lvl1pPr marL="0" indent="0">
              <a:lnSpc>
                <a:spcPct val="110000"/>
              </a:lnSpc>
              <a:spcBef>
                <a:spcPts val="0"/>
              </a:spcBef>
              <a:buNone/>
              <a:defRPr sz="16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Date</a:t>
            </a:r>
          </a:p>
        </p:txBody>
      </p:sp>
    </p:spTree>
    <p:extLst>
      <p:ext uri="{BB962C8B-B14F-4D97-AF65-F5344CB8AC3E}">
        <p14:creationId xmlns:p14="http://schemas.microsoft.com/office/powerpoint/2010/main" val="261257668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16523E8-1E40-1E59-D65A-172829DB23D2}"/>
              </a:ext>
            </a:extLst>
          </p:cNvPr>
          <p:cNvSpPr>
            <a:spLocks noGrp="1"/>
          </p:cNvSpPr>
          <p:nvPr>
            <p:ph type="dt" sz="half" idx="10"/>
          </p:nvPr>
        </p:nvSpPr>
        <p:spPr/>
        <p:txBody>
          <a:bodyPr/>
          <a:lstStyle/>
          <a:p>
            <a:fld id="{572845FD-4924-40C6-931A-B84627FA87F7}" type="datetimeFigureOut">
              <a:rPr lang="en-GB" smtClean="0"/>
              <a:t>25/09/2026</a:t>
            </a:fld>
            <a:endParaRPr lang="en-GB"/>
          </a:p>
        </p:txBody>
      </p:sp>
      <p:sp>
        <p:nvSpPr>
          <p:cNvPr id="3" name="Footer Placeholder 2">
            <a:extLst>
              <a:ext uri="{FF2B5EF4-FFF2-40B4-BE49-F238E27FC236}">
                <a16:creationId xmlns:a16="http://schemas.microsoft.com/office/drawing/2014/main" id="{0E1F706C-C19D-F576-B631-AD5ECC0994AE}"/>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2DF51BA6-10D3-24EE-1F18-12350900495F}"/>
              </a:ext>
            </a:extLst>
          </p:cNvPr>
          <p:cNvSpPr>
            <a:spLocks noGrp="1"/>
          </p:cNvSpPr>
          <p:nvPr>
            <p:ph type="sldNum" sz="quarter" idx="12"/>
          </p:nvPr>
        </p:nvSpPr>
        <p:spPr/>
        <p:txBody>
          <a:bodyPr/>
          <a:lstStyle/>
          <a:p>
            <a:fld id="{D773B822-6EBA-4A0E-8CFB-E453F55A838A}" type="slidenum">
              <a:rPr lang="en-GB" smtClean="0"/>
              <a:t>‹#›</a:t>
            </a:fld>
            <a:endParaRPr lang="en-GB"/>
          </a:p>
        </p:txBody>
      </p:sp>
    </p:spTree>
    <p:extLst>
      <p:ext uri="{BB962C8B-B14F-4D97-AF65-F5344CB8AC3E}">
        <p14:creationId xmlns:p14="http://schemas.microsoft.com/office/powerpoint/2010/main" val="3418606955"/>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E8BD17-9C35-EEDD-C384-D4EAF6D4350E}"/>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9BAE1F47-2E51-2A35-2B40-8ABBDE6B1F0B}"/>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6CE3883-CC4C-F8C5-B841-700D0510565F}"/>
              </a:ext>
            </a:extLst>
          </p:cNvPr>
          <p:cNvSpPr>
            <a:spLocks noGrp="1"/>
          </p:cNvSpPr>
          <p:nvPr>
            <p:ph type="dt" sz="half" idx="10"/>
          </p:nvPr>
        </p:nvSpPr>
        <p:spPr/>
        <p:txBody>
          <a:bodyPr/>
          <a:lstStyle/>
          <a:p>
            <a:fld id="{07B9B725-17EF-4641-ADCE-1D78C8DC1FB3}" type="datetimeFigureOut">
              <a:rPr lang="en-GB" smtClean="0"/>
              <a:t>25/09/2026</a:t>
            </a:fld>
            <a:endParaRPr lang="en-GB"/>
          </a:p>
        </p:txBody>
      </p:sp>
      <p:sp>
        <p:nvSpPr>
          <p:cNvPr id="5" name="Footer Placeholder 4">
            <a:extLst>
              <a:ext uri="{FF2B5EF4-FFF2-40B4-BE49-F238E27FC236}">
                <a16:creationId xmlns:a16="http://schemas.microsoft.com/office/drawing/2014/main" id="{EC7DBC68-ACE1-8315-8EA2-593243BE05DC}"/>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0F57794-069A-7BE5-A91B-B62C406B896F}"/>
              </a:ext>
            </a:extLst>
          </p:cNvPr>
          <p:cNvSpPr>
            <a:spLocks noGrp="1"/>
          </p:cNvSpPr>
          <p:nvPr>
            <p:ph type="sldNum" sz="quarter" idx="12"/>
          </p:nvPr>
        </p:nvSpPr>
        <p:spPr/>
        <p:txBody>
          <a:bodyPr/>
          <a:lstStyle/>
          <a:p>
            <a:fld id="{ED975E31-2B18-4D53-B690-E39D97EBC877}" type="slidenum">
              <a:rPr lang="en-GB" smtClean="0"/>
              <a:t>‹#›</a:t>
            </a:fld>
            <a:endParaRPr lang="en-GB"/>
          </a:p>
        </p:txBody>
      </p:sp>
    </p:spTree>
    <p:extLst>
      <p:ext uri="{BB962C8B-B14F-4D97-AF65-F5344CB8AC3E}">
        <p14:creationId xmlns:p14="http://schemas.microsoft.com/office/powerpoint/2010/main" val="372388682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Chapter Title 1">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5999" y="0"/>
            <a:ext cx="15272609" cy="5097770"/>
          </a:xfrm>
          <a:prstGeom prst="round2SameRect">
            <a:avLst>
              <a:gd name="adj1" fmla="val 42678"/>
              <a:gd name="adj2" fmla="val 4847"/>
            </a:avLst>
          </a:prstGeom>
        </p:spPr>
        <p:txBody>
          <a:bodyPr>
            <a:noAutofit/>
          </a:bodyPr>
          <a:lstStyle>
            <a:lvl1pPr>
              <a:defRPr>
                <a:solidFill>
                  <a:schemeClr val="bg1"/>
                </a:solidFill>
                <a:latin typeface="Poppins" panose="00000500000000000000" pitchFamily="2" charset="0"/>
              </a:defRPr>
            </a:lvl1pPr>
          </a:lstStyle>
          <a:p>
            <a:endParaRPr lang="en-US"/>
          </a:p>
        </p:txBody>
      </p:sp>
      <p:pic>
        <p:nvPicPr>
          <p:cNvPr id="3" name="Picture 2">
            <a:extLst>
              <a:ext uri="{FF2B5EF4-FFF2-40B4-BE49-F238E27FC236}">
                <a16:creationId xmlns:a16="http://schemas.microsoft.com/office/drawing/2014/main" id="{331C3DB8-28FE-CD4A-AC01-87EE1020C5A5}"/>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5097770"/>
            <a:ext cx="10492353" cy="1760230"/>
          </a:xfrm>
          <a:prstGeom prst="rect">
            <a:avLst/>
          </a:prstGeom>
        </p:spPr>
      </p:pic>
      <p:sp>
        <p:nvSpPr>
          <p:cNvPr id="14" name="Text Placeholder 11">
            <a:extLst>
              <a:ext uri="{FF2B5EF4-FFF2-40B4-BE49-F238E27FC236}">
                <a16:creationId xmlns:a16="http://schemas.microsoft.com/office/drawing/2014/main" id="{43F6853B-E929-F241-91D8-856D67E458D0}"/>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12" name="Text Placeholder 11">
            <a:extLst>
              <a:ext uri="{FF2B5EF4-FFF2-40B4-BE49-F238E27FC236}">
                <a16:creationId xmlns:a16="http://schemas.microsoft.com/office/drawing/2014/main" id="{1E390F52-05CD-A068-38A6-49F5DCC4B278}"/>
              </a:ext>
            </a:extLst>
          </p:cNvPr>
          <p:cNvSpPr>
            <a:spLocks noGrp="1"/>
          </p:cNvSpPr>
          <p:nvPr>
            <p:ph type="body" sz="quarter" idx="11" hasCustomPrompt="1"/>
          </p:nvPr>
        </p:nvSpPr>
        <p:spPr>
          <a:xfrm>
            <a:off x="408207" y="559121"/>
            <a:ext cx="5328592"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3" name="Text Placeholder 11">
            <a:extLst>
              <a:ext uri="{FF2B5EF4-FFF2-40B4-BE49-F238E27FC236}">
                <a16:creationId xmlns:a16="http://schemas.microsoft.com/office/drawing/2014/main" id="{67792215-3EBF-8AFE-D64C-230EB77D342E}"/>
              </a:ext>
            </a:extLst>
          </p:cNvPr>
          <p:cNvSpPr>
            <a:spLocks noGrp="1"/>
          </p:cNvSpPr>
          <p:nvPr>
            <p:ph type="body" sz="quarter" idx="12" hasCustomPrompt="1"/>
          </p:nvPr>
        </p:nvSpPr>
        <p:spPr>
          <a:xfrm>
            <a:off x="408207" y="2431329"/>
            <a:ext cx="4824413"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3668688767"/>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Chapter Title 4">
    <p:spTree>
      <p:nvGrpSpPr>
        <p:cNvPr id="1" name=""/>
        <p:cNvGrpSpPr/>
        <p:nvPr/>
      </p:nvGrpSpPr>
      <p:grpSpPr>
        <a:xfrm>
          <a:off x="0" y="0"/>
          <a:ext cx="0" cy="0"/>
          <a:chOff x="0" y="0"/>
          <a:chExt cx="0" cy="0"/>
        </a:xfrm>
      </p:grpSpPr>
      <p:sp>
        <p:nvSpPr>
          <p:cNvPr id="8" name="Picture Placeholder 14">
            <a:extLst>
              <a:ext uri="{FF2B5EF4-FFF2-40B4-BE49-F238E27FC236}">
                <a16:creationId xmlns:a16="http://schemas.microsoft.com/office/drawing/2014/main" id="{79A3FDC1-DA18-B647-8002-951F8A2778A7}"/>
              </a:ext>
            </a:extLst>
          </p:cNvPr>
          <p:cNvSpPr>
            <a:spLocks noGrp="1"/>
          </p:cNvSpPr>
          <p:nvPr>
            <p:ph type="pic" sz="quarter" idx="10"/>
          </p:nvPr>
        </p:nvSpPr>
        <p:spPr>
          <a:xfrm>
            <a:off x="6096001" y="1"/>
            <a:ext cx="3504968" cy="5119768"/>
          </a:xfrm>
          <a:prstGeom prst="round2SameRect">
            <a:avLst>
              <a:gd name="adj1" fmla="val 42678"/>
              <a:gd name="adj2" fmla="val 4847"/>
            </a:avLst>
          </a:prstGeom>
        </p:spPr>
        <p:txBody>
          <a:bodyPr>
            <a:noAutofit/>
          </a:bodyPr>
          <a:lstStyle>
            <a:lvl1pPr>
              <a:defRPr>
                <a:solidFill>
                  <a:schemeClr val="bg1"/>
                </a:solidFill>
                <a:latin typeface="Poppins" panose="00000500000000000000" pitchFamily="2" charset="0"/>
              </a:defRPr>
            </a:lvl1pPr>
          </a:lstStyle>
          <a:p>
            <a:endParaRPr lang="en-US"/>
          </a:p>
        </p:txBody>
      </p:sp>
      <p:pic>
        <p:nvPicPr>
          <p:cNvPr id="15" name="Picture 14">
            <a:extLst>
              <a:ext uri="{FF2B5EF4-FFF2-40B4-BE49-F238E27FC236}">
                <a16:creationId xmlns:a16="http://schemas.microsoft.com/office/drawing/2014/main" id="{D9A59EDF-990B-8A48-B3FB-ACAE78C6BE6A}"/>
              </a:ext>
              <a:ext uri="{C183D7F6-B498-43B3-948B-1728B52AA6E4}">
                <adec:decorative xmlns:adec="http://schemas.microsoft.com/office/drawing/2017/decorative" val="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600969" y="0"/>
            <a:ext cx="2599267" cy="5119769"/>
          </a:xfrm>
          <a:prstGeom prst="rect">
            <a:avLst/>
          </a:prstGeom>
        </p:spPr>
      </p:pic>
      <p:sp>
        <p:nvSpPr>
          <p:cNvPr id="10" name="Text Placeholder 11">
            <a:extLst>
              <a:ext uri="{FF2B5EF4-FFF2-40B4-BE49-F238E27FC236}">
                <a16:creationId xmlns:a16="http://schemas.microsoft.com/office/drawing/2014/main" id="{8ED42EAE-A272-8E42-8B7F-417A3B4E729B}"/>
              </a:ext>
            </a:extLst>
          </p:cNvPr>
          <p:cNvSpPr>
            <a:spLocks noGrp="1"/>
          </p:cNvSpPr>
          <p:nvPr>
            <p:ph type="body" sz="quarter" idx="13" hasCustomPrompt="1"/>
          </p:nvPr>
        </p:nvSpPr>
        <p:spPr>
          <a:xfrm>
            <a:off x="10492353" y="5596325"/>
            <a:ext cx="1699647" cy="763797"/>
          </a:xfrm>
          <a:prstGeom prst="rect">
            <a:avLst/>
          </a:prstGeom>
        </p:spPr>
        <p:txBody>
          <a:bodyPr>
            <a:noAutofit/>
          </a:bodyPr>
          <a:lstStyle>
            <a:lvl1pPr marL="0" indent="0" algn="ctr">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01</a:t>
            </a:r>
          </a:p>
        </p:txBody>
      </p:sp>
      <p:sp>
        <p:nvSpPr>
          <p:cNvPr id="11" name="Text Placeholder 11">
            <a:extLst>
              <a:ext uri="{FF2B5EF4-FFF2-40B4-BE49-F238E27FC236}">
                <a16:creationId xmlns:a16="http://schemas.microsoft.com/office/drawing/2014/main" id="{46C18FF0-D05E-863E-8223-ABAFDFA6D7F0}"/>
              </a:ext>
            </a:extLst>
          </p:cNvPr>
          <p:cNvSpPr>
            <a:spLocks noGrp="1"/>
          </p:cNvSpPr>
          <p:nvPr>
            <p:ph type="body" sz="quarter" idx="11" hasCustomPrompt="1"/>
          </p:nvPr>
        </p:nvSpPr>
        <p:spPr>
          <a:xfrm>
            <a:off x="408207" y="559121"/>
            <a:ext cx="5328592" cy="1800200"/>
          </a:xfrm>
          <a:prstGeom prst="rect">
            <a:avLst/>
          </a:prstGeom>
        </p:spPr>
        <p:txBody>
          <a:bodyPr>
            <a:noAutofit/>
          </a:bodyPr>
          <a:lstStyle>
            <a:lvl1pPr marL="0" indent="0">
              <a:buNone/>
              <a:defRPr sz="5500" b="1" i="0">
                <a:ln>
                  <a:noFill/>
                </a:ln>
                <a:solidFill>
                  <a:schemeClr val="bg1"/>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Chapter title goes here</a:t>
            </a:r>
          </a:p>
        </p:txBody>
      </p:sp>
      <p:sp>
        <p:nvSpPr>
          <p:cNvPr id="12" name="Text Placeholder 11">
            <a:extLst>
              <a:ext uri="{FF2B5EF4-FFF2-40B4-BE49-F238E27FC236}">
                <a16:creationId xmlns:a16="http://schemas.microsoft.com/office/drawing/2014/main" id="{BBA3160A-FC53-80DA-EFCD-287B9BC38484}"/>
              </a:ext>
            </a:extLst>
          </p:cNvPr>
          <p:cNvSpPr>
            <a:spLocks noGrp="1"/>
          </p:cNvSpPr>
          <p:nvPr>
            <p:ph type="body" sz="quarter" idx="12" hasCustomPrompt="1"/>
          </p:nvPr>
        </p:nvSpPr>
        <p:spPr>
          <a:xfrm>
            <a:off x="408207" y="2431329"/>
            <a:ext cx="4824413" cy="2439435"/>
          </a:xfrm>
          <a:prstGeom prst="rect">
            <a:avLst/>
          </a:prstGeom>
        </p:spPr>
        <p:txBody>
          <a:bodyPr>
            <a:noAutofit/>
          </a:bodyPr>
          <a:lstStyle>
            <a:lvl1pPr marL="0" indent="0">
              <a:lnSpc>
                <a:spcPct val="110000"/>
              </a:lnSpc>
              <a:buNone/>
              <a:defRPr sz="3000" b="0" i="0">
                <a:ln>
                  <a:noFill/>
                </a:ln>
                <a:solidFill>
                  <a:schemeClr val="bg1"/>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title here</a:t>
            </a:r>
          </a:p>
        </p:txBody>
      </p:sp>
    </p:spTree>
    <p:extLst>
      <p:ext uri="{BB962C8B-B14F-4D97-AF65-F5344CB8AC3E}">
        <p14:creationId xmlns:p14="http://schemas.microsoft.com/office/powerpoint/2010/main" val="32516290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Text Only - Blue">
    <p:bg>
      <p:bgPr>
        <a:blipFill dpi="0" rotWithShape="1">
          <a:blip r:embed="rId2" cstate="screen">
            <a:alphaModFix amt="70000"/>
            <a:lum/>
            <a:extLst>
              <a:ext uri="{28A0092B-C50C-407E-A947-70E740481C1C}">
                <a14:useLocalDpi xmlns:a14="http://schemas.microsoft.com/office/drawing/2010/main"/>
              </a:ext>
            </a:extLst>
          </a:blip>
          <a:srcRect/>
          <a:stretch>
            <a:fillRect/>
          </a:stretch>
        </a:blipFill>
        <a:effectLst/>
      </p:bgPr>
    </p:bg>
    <p:spTree>
      <p:nvGrpSpPr>
        <p:cNvPr id="1" name=""/>
        <p:cNvGrpSpPr/>
        <p:nvPr/>
      </p:nvGrpSpPr>
      <p:grpSpPr>
        <a:xfrm>
          <a:off x="0" y="0"/>
          <a:ext cx="0" cy="0"/>
          <a:chOff x="0" y="0"/>
          <a:chExt cx="0" cy="0"/>
        </a:xfrm>
      </p:grpSpPr>
      <p:pic>
        <p:nvPicPr>
          <p:cNvPr id="14" name="Picture 13">
            <a:extLst>
              <a:ext uri="{FF2B5EF4-FFF2-40B4-BE49-F238E27FC236}">
                <a16:creationId xmlns:a16="http://schemas.microsoft.com/office/drawing/2014/main" id="{322950F0-F837-3643-8F3C-58187D933A49}"/>
              </a:ext>
              <a:ext uri="{C183D7F6-B498-43B3-948B-1728B52AA6E4}">
                <adec:decorative xmlns:adec="http://schemas.microsoft.com/office/drawing/2017/decorative" val="1"/>
              </a:ext>
            </a:extLst>
          </p:cNvPr>
          <p:cNvPicPr>
            <a:picLocks noChangeAspect="1"/>
          </p:cNvPicPr>
          <p:nvPr userDrawn="1"/>
        </p:nvPicPr>
        <p:blipFill>
          <a:blip r:embed="rId3">
            <a:extLst>
              <a:ext uri="{28A0092B-C50C-407E-A947-70E740481C1C}">
                <a14:useLocalDpi xmlns:a14="http://schemas.microsoft.com/office/drawing/2010/main"/>
              </a:ext>
            </a:extLst>
          </a:blip>
          <a:stretch>
            <a:fillRect/>
          </a:stretch>
        </p:blipFill>
        <p:spPr>
          <a:xfrm>
            <a:off x="11180618" y="5846618"/>
            <a:ext cx="1011383" cy="1011383"/>
          </a:xfrm>
          <a:prstGeom prst="rect">
            <a:avLst/>
          </a:prstGeom>
        </p:spPr>
      </p:pic>
      <p:sp>
        <p:nvSpPr>
          <p:cNvPr id="2" name="TextBox 1">
            <a:extLst>
              <a:ext uri="{FF2B5EF4-FFF2-40B4-BE49-F238E27FC236}">
                <a16:creationId xmlns:a16="http://schemas.microsoft.com/office/drawing/2014/main" id="{F8FD82CE-01EC-B1CB-A6FD-FB39AAE27B82}"/>
              </a:ext>
            </a:extLst>
          </p:cNvPr>
          <p:cNvSpPr txBox="1"/>
          <p:nvPr userDrawn="1"/>
        </p:nvSpPr>
        <p:spPr>
          <a:xfrm>
            <a:off x="11515725" y="6493626"/>
            <a:ext cx="632251" cy="323165"/>
          </a:xfrm>
          <a:prstGeom prst="rect">
            <a:avLst/>
          </a:prstGeom>
          <a:noFill/>
        </p:spPr>
        <p:txBody>
          <a:bodyPr wrap="square" rtlCol="0">
            <a:spAutoFit/>
          </a:bodyPr>
          <a:lstStyle/>
          <a:p>
            <a:pPr algn="r"/>
            <a:fld id="{323858C3-E774-4B3F-8AA9-3979BAFA574F}" type="slidenum">
              <a:rPr lang="en-GB" sz="1500" smtClean="0">
                <a:solidFill>
                  <a:schemeClr val="bg1"/>
                </a:solidFill>
                <a:latin typeface="Poppins" panose="00000500000000000000" pitchFamily="2" charset="0"/>
                <a:cs typeface="Poppins" panose="00000500000000000000" pitchFamily="2" charset="0"/>
              </a:rPr>
              <a:t>‹#›</a:t>
            </a:fld>
            <a:endParaRPr lang="en-GB" sz="1500">
              <a:solidFill>
                <a:schemeClr val="bg1"/>
              </a:solidFill>
              <a:latin typeface="Poppins" panose="00000500000000000000" pitchFamily="2" charset="0"/>
              <a:cs typeface="Poppins" panose="00000500000000000000" pitchFamily="2" charset="0"/>
            </a:endParaRPr>
          </a:p>
        </p:txBody>
      </p:sp>
      <p:sp>
        <p:nvSpPr>
          <p:cNvPr id="16" name="Text Placeholder 11">
            <a:extLst>
              <a:ext uri="{FF2B5EF4-FFF2-40B4-BE49-F238E27FC236}">
                <a16:creationId xmlns:a16="http://schemas.microsoft.com/office/drawing/2014/main" id="{7866F1F2-E6A8-97CC-9915-9A8864215B93}"/>
              </a:ext>
            </a:extLst>
          </p:cNvPr>
          <p:cNvSpPr>
            <a:spLocks noGrp="1"/>
          </p:cNvSpPr>
          <p:nvPr>
            <p:ph type="body" sz="quarter" idx="12" hasCustomPrompt="1"/>
          </p:nvPr>
        </p:nvSpPr>
        <p:spPr>
          <a:xfrm>
            <a:off x="1001106" y="1676668"/>
            <a:ext cx="9591229" cy="289311"/>
          </a:xfrm>
          <a:prstGeom prst="rect">
            <a:avLst/>
          </a:prstGeom>
        </p:spPr>
        <p:txBody>
          <a:bodyPr>
            <a:noAutofit/>
          </a:bodyPr>
          <a:lstStyle>
            <a:lvl1pPr marL="0" indent="0">
              <a:lnSpc>
                <a:spcPct val="110000"/>
              </a:lnSpc>
              <a:buFont typeface="Arial" panose="020B0604020202020204" pitchFamily="34" charset="0"/>
              <a:buNone/>
              <a:defRPr sz="1800" b="1"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Section title</a:t>
            </a:r>
          </a:p>
        </p:txBody>
      </p:sp>
      <p:sp>
        <p:nvSpPr>
          <p:cNvPr id="17" name="Text Placeholder 11">
            <a:extLst>
              <a:ext uri="{FF2B5EF4-FFF2-40B4-BE49-F238E27FC236}">
                <a16:creationId xmlns:a16="http://schemas.microsoft.com/office/drawing/2014/main" id="{769D1CE6-1539-C9FF-428F-50E945C8CFA6}"/>
              </a:ext>
            </a:extLst>
          </p:cNvPr>
          <p:cNvSpPr>
            <a:spLocks noGrp="1"/>
          </p:cNvSpPr>
          <p:nvPr>
            <p:ph type="body" sz="quarter" idx="14" hasCustomPrompt="1"/>
          </p:nvPr>
        </p:nvSpPr>
        <p:spPr>
          <a:xfrm>
            <a:off x="1001106" y="2093471"/>
            <a:ext cx="9591229" cy="496800"/>
          </a:xfrm>
          <a:prstGeom prst="rect">
            <a:avLst/>
          </a:prstGeom>
        </p:spPr>
        <p:txBody>
          <a:bodyPr>
            <a:noAutofit/>
          </a:bodyPr>
          <a:lstStyle>
            <a:lvl1pPr marL="0" indent="0">
              <a:lnSpc>
                <a:spcPct val="110000"/>
              </a:lnSpc>
              <a:spcBef>
                <a:spcPts val="0"/>
              </a:spcBef>
              <a:buFont typeface="Arial" panose="020B0604020202020204" pitchFamily="34" charset="0"/>
              <a:buNone/>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sp>
        <p:nvSpPr>
          <p:cNvPr id="19" name="Text Placeholder 11">
            <a:extLst>
              <a:ext uri="{FF2B5EF4-FFF2-40B4-BE49-F238E27FC236}">
                <a16:creationId xmlns:a16="http://schemas.microsoft.com/office/drawing/2014/main" id="{56F70F55-5634-E0E4-19BE-00F2336FEF37}"/>
              </a:ext>
            </a:extLst>
          </p:cNvPr>
          <p:cNvSpPr>
            <a:spLocks noGrp="1"/>
          </p:cNvSpPr>
          <p:nvPr>
            <p:ph type="body" sz="quarter" idx="24" hasCustomPrompt="1"/>
          </p:nvPr>
        </p:nvSpPr>
        <p:spPr>
          <a:xfrm>
            <a:off x="413917" y="404665"/>
            <a:ext cx="10766703" cy="497161"/>
          </a:xfrm>
          <a:prstGeom prst="rect">
            <a:avLst/>
          </a:prstGeom>
        </p:spPr>
        <p:txBody>
          <a:bodyPr>
            <a:noAutofit/>
          </a:bodyPr>
          <a:lstStyle>
            <a:lvl1pPr marL="0" indent="0">
              <a:lnSpc>
                <a:spcPct val="110000"/>
              </a:lnSpc>
              <a:buNone/>
              <a:defRPr sz="3000" b="1" i="0">
                <a:ln>
                  <a:noFill/>
                </a:ln>
                <a:solidFill>
                  <a:srgbClr val="060645"/>
                </a:solidFill>
                <a:latin typeface="Poppins SemiBold" pitchFamily="2" charset="77"/>
                <a:cs typeface="Poppins SemiBold" pitchFamily="2" charset="77"/>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Page Title</a:t>
            </a:r>
          </a:p>
        </p:txBody>
      </p:sp>
      <p:sp>
        <p:nvSpPr>
          <p:cNvPr id="20" name="Text Placeholder 11">
            <a:extLst>
              <a:ext uri="{FF2B5EF4-FFF2-40B4-BE49-F238E27FC236}">
                <a16:creationId xmlns:a16="http://schemas.microsoft.com/office/drawing/2014/main" id="{044AAC2A-4E35-E36E-9115-E0E3D0E313EA}"/>
              </a:ext>
            </a:extLst>
          </p:cNvPr>
          <p:cNvSpPr>
            <a:spLocks noGrp="1"/>
          </p:cNvSpPr>
          <p:nvPr>
            <p:ph type="body" sz="quarter" idx="25" hasCustomPrompt="1"/>
          </p:nvPr>
        </p:nvSpPr>
        <p:spPr>
          <a:xfrm>
            <a:off x="413917" y="912170"/>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sp>
        <p:nvSpPr>
          <p:cNvPr id="4" name="Text Placeholder 11">
            <a:extLst>
              <a:ext uri="{FF2B5EF4-FFF2-40B4-BE49-F238E27FC236}">
                <a16:creationId xmlns:a16="http://schemas.microsoft.com/office/drawing/2014/main" id="{272494EA-133C-010F-7F32-98A8422E0656}"/>
              </a:ext>
            </a:extLst>
          </p:cNvPr>
          <p:cNvSpPr>
            <a:spLocks noGrp="1"/>
          </p:cNvSpPr>
          <p:nvPr>
            <p:ph type="body" sz="quarter" idx="15" hasCustomPrompt="1"/>
          </p:nvPr>
        </p:nvSpPr>
        <p:spPr>
          <a:xfrm>
            <a:off x="1001106" y="2668675"/>
            <a:ext cx="9591229" cy="760325"/>
          </a:xfrm>
          <a:prstGeom prst="rect">
            <a:avLst/>
          </a:prstGeom>
        </p:spPr>
        <p:txBody>
          <a:bodyPr>
            <a:noAutofit/>
          </a:bodyPr>
          <a:lstStyle>
            <a:lvl1pPr marL="285744" indent="-285744">
              <a:lnSpc>
                <a:spcPct val="110000"/>
              </a:lnSpc>
              <a:spcBef>
                <a:spcPts val="0"/>
              </a:spcBef>
              <a:spcAft>
                <a:spcPts val="600"/>
              </a:spcAft>
              <a:buFontTx/>
              <a:buBlip>
                <a:blip r:embed="rId4"/>
              </a:buBlip>
              <a:defRPr sz="15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Body copy goes here as Poppins Regular.</a:t>
            </a:r>
          </a:p>
        </p:txBody>
      </p:sp>
      <p:pic>
        <p:nvPicPr>
          <p:cNvPr id="5" name="Picture 4" descr="The Open University Logo">
            <a:extLst>
              <a:ext uri="{FF2B5EF4-FFF2-40B4-BE49-F238E27FC236}">
                <a16:creationId xmlns:a16="http://schemas.microsoft.com/office/drawing/2014/main" id="{5A176635-0D9A-318C-7E7A-70539D9E69FC}"/>
              </a:ext>
              <a:ext uri="{C183D7F6-B498-43B3-948B-1728B52AA6E4}">
                <adec:decorative xmlns:adec="http://schemas.microsoft.com/office/drawing/2017/decorative" val="0"/>
              </a:ext>
            </a:extLst>
          </p:cNvPr>
          <p:cNvPicPr>
            <a:picLocks noChangeAspect="1"/>
          </p:cNvPicPr>
          <p:nvPr userDrawn="1"/>
        </p:nvPicPr>
        <p:blipFill>
          <a:blip r:embed="rId5" cstate="screen">
            <a:extLst>
              <a:ext uri="{28A0092B-C50C-407E-A947-70E740481C1C}">
                <a14:useLocalDpi xmlns:a14="http://schemas.microsoft.com/office/drawing/2010/main"/>
              </a:ext>
            </a:extLst>
          </a:blip>
          <a:srcRect/>
          <a:stretch/>
        </p:blipFill>
        <p:spPr>
          <a:xfrm>
            <a:off x="469677" y="5829302"/>
            <a:ext cx="1709991" cy="584196"/>
          </a:xfrm>
          <a:prstGeom prst="rect">
            <a:avLst/>
          </a:prstGeom>
        </p:spPr>
      </p:pic>
    </p:spTree>
    <p:extLst>
      <p:ext uri="{BB962C8B-B14F-4D97-AF65-F5344CB8AC3E}">
        <p14:creationId xmlns:p14="http://schemas.microsoft.com/office/powerpoint/2010/main" val="3617559064"/>
      </p:ext>
    </p:extLst>
  </p:cSld>
  <p:clrMapOvr>
    <a:masterClrMapping/>
  </p:clrMapOvr>
  <p:hf sldNum="0" hdr="0" ftr="0" dt="0"/>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Decorative Slide 2">
    <p:bg>
      <p:bgRef idx="1001">
        <a:schemeClr val="bg1"/>
      </p:bgRef>
    </p:bg>
    <p:spTree>
      <p:nvGrpSpPr>
        <p:cNvPr id="1" name=""/>
        <p:cNvGrpSpPr/>
        <p:nvPr/>
      </p:nvGrpSpPr>
      <p:grpSpPr>
        <a:xfrm>
          <a:off x="0" y="0"/>
          <a:ext cx="0" cy="0"/>
          <a:chOff x="0" y="0"/>
          <a:chExt cx="0" cy="0"/>
        </a:xfrm>
      </p:grpSpPr>
      <p:pic>
        <p:nvPicPr>
          <p:cNvPr id="2" name="Picture 1" descr="The Open University Logo">
            <a:extLst>
              <a:ext uri="{FF2B5EF4-FFF2-40B4-BE49-F238E27FC236}">
                <a16:creationId xmlns:a16="http://schemas.microsoft.com/office/drawing/2014/main" id="{06AC1C0C-3341-0694-EF72-A067099A106D}"/>
              </a:ext>
              <a:ext uri="{C183D7F6-B498-43B3-948B-1728B52AA6E4}">
                <adec:decorative xmlns:adec="http://schemas.microsoft.com/office/drawing/2017/decorative" val="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469675" y="5829301"/>
            <a:ext cx="1709992" cy="584196"/>
          </a:xfrm>
          <a:prstGeom prst="rect">
            <a:avLst/>
          </a:prstGeom>
        </p:spPr>
      </p:pic>
      <p:sp>
        <p:nvSpPr>
          <p:cNvPr id="5" name="Text Placeholder 11">
            <a:extLst>
              <a:ext uri="{FF2B5EF4-FFF2-40B4-BE49-F238E27FC236}">
                <a16:creationId xmlns:a16="http://schemas.microsoft.com/office/drawing/2014/main" id="{FC24D163-1FFF-DA99-3A72-EEFE4B07DBA4}"/>
              </a:ext>
            </a:extLst>
          </p:cNvPr>
          <p:cNvSpPr>
            <a:spLocks noGrp="1"/>
          </p:cNvSpPr>
          <p:nvPr>
            <p:ph type="body" sz="quarter" idx="27" hasCustomPrompt="1"/>
          </p:nvPr>
        </p:nvSpPr>
        <p:spPr>
          <a:xfrm>
            <a:off x="413915" y="912168"/>
            <a:ext cx="10766703" cy="289311"/>
          </a:xfrm>
          <a:prstGeom prst="rect">
            <a:avLst/>
          </a:prstGeom>
        </p:spPr>
        <p:txBody>
          <a:bodyPr>
            <a:noAutofit/>
          </a:bodyPr>
          <a:lstStyle>
            <a:lvl1pPr marL="0" indent="0">
              <a:lnSpc>
                <a:spcPct val="110000"/>
              </a:lnSpc>
              <a:buFont typeface="Arial" panose="020B0604020202020204" pitchFamily="34" charset="0"/>
              <a:buNone/>
              <a:defRPr sz="2000" b="0" i="0">
                <a:ln>
                  <a:noFill/>
                </a:ln>
                <a:solidFill>
                  <a:srgbClr val="060645"/>
                </a:solidFill>
                <a:latin typeface="Poppins" panose="00000500000000000000" pitchFamily="2" charset="0"/>
                <a:cs typeface="Poppins" panose="00000500000000000000" pitchFamily="2" charset="0"/>
              </a:defRPr>
            </a:lvl1pPr>
            <a:lvl2pPr>
              <a:defRPr>
                <a:ln>
                  <a:noFill/>
                </a:ln>
                <a:solidFill>
                  <a:schemeClr val="bg1"/>
                </a:solidFill>
              </a:defRPr>
            </a:lvl2pPr>
            <a:lvl3pPr>
              <a:defRPr>
                <a:ln>
                  <a:noFill/>
                </a:ln>
                <a:solidFill>
                  <a:schemeClr val="bg1"/>
                </a:solidFill>
              </a:defRPr>
            </a:lvl3pPr>
            <a:lvl4pPr>
              <a:defRPr>
                <a:ln>
                  <a:noFill/>
                </a:ln>
                <a:solidFill>
                  <a:schemeClr val="bg1"/>
                </a:solidFill>
              </a:defRPr>
            </a:lvl4pPr>
            <a:lvl5pPr>
              <a:defRPr>
                <a:ln>
                  <a:noFill/>
                </a:ln>
                <a:solidFill>
                  <a:schemeClr val="bg1"/>
                </a:solidFill>
              </a:defRPr>
            </a:lvl5pPr>
          </a:lstStyle>
          <a:p>
            <a:pPr lvl="0"/>
            <a:r>
              <a:rPr lang="en-GB"/>
              <a:t>Sub header</a:t>
            </a:r>
          </a:p>
        </p:txBody>
      </p:sp>
      <p:pic>
        <p:nvPicPr>
          <p:cNvPr id="14" name="Picture 13">
            <a:extLst>
              <a:ext uri="{FF2B5EF4-FFF2-40B4-BE49-F238E27FC236}">
                <a16:creationId xmlns:a16="http://schemas.microsoft.com/office/drawing/2014/main" id="{A18E6D9C-6ABD-FBE0-80DA-10247A4F756E}"/>
              </a:ext>
              <a:ext uri="{C183D7F6-B498-43B3-948B-1728B52AA6E4}">
                <adec:decorative xmlns:adec="http://schemas.microsoft.com/office/drawing/2017/decorative" val="1"/>
              </a:ext>
            </a:extLst>
          </p:cNvPr>
          <p:cNvPicPr>
            <a:picLocks noChangeAspect="1"/>
          </p:cNvPicPr>
          <p:nvPr userDrawn="1"/>
        </p:nvPicPr>
        <p:blipFill>
          <a:blip r:embed="rId3" cstate="screen">
            <a:extLst>
              <a:ext uri="{28A0092B-C50C-407E-A947-70E740481C1C}">
                <a14:useLocalDpi xmlns:a14="http://schemas.microsoft.com/office/drawing/2010/main"/>
              </a:ext>
            </a:extLst>
          </a:blip>
          <a:srcRect/>
          <a:stretch/>
        </p:blipFill>
        <p:spPr>
          <a:xfrm>
            <a:off x="469676" y="5829301"/>
            <a:ext cx="1709990" cy="584196"/>
          </a:xfrm>
          <a:prstGeom prst="rect">
            <a:avLst/>
          </a:prstGeom>
        </p:spPr>
      </p:pic>
      <p:sp>
        <p:nvSpPr>
          <p:cNvPr id="16" name="Title 14">
            <a:extLst>
              <a:ext uri="{FF2B5EF4-FFF2-40B4-BE49-F238E27FC236}">
                <a16:creationId xmlns:a16="http://schemas.microsoft.com/office/drawing/2014/main" id="{E8CEFA25-4C31-2473-09EB-9527702EAA8A}"/>
              </a:ext>
            </a:extLst>
          </p:cNvPr>
          <p:cNvSpPr>
            <a:spLocks noGrp="1"/>
          </p:cNvSpPr>
          <p:nvPr>
            <p:ph type="title" hasCustomPrompt="1"/>
          </p:nvPr>
        </p:nvSpPr>
        <p:spPr>
          <a:xfrm>
            <a:off x="413913" y="459885"/>
            <a:ext cx="10766702" cy="439781"/>
          </a:xfrm>
          <a:prstGeom prst="rect">
            <a:avLst/>
          </a:prstGeom>
        </p:spPr>
        <p:txBody>
          <a:bodyPr/>
          <a:lstStyle>
            <a:lvl1pPr>
              <a:defRPr sz="3000"/>
            </a:lvl1pPr>
          </a:lstStyle>
          <a:p>
            <a:r>
              <a:rPr lang="en-GB"/>
              <a:t>Content slide</a:t>
            </a:r>
          </a:p>
        </p:txBody>
      </p:sp>
      <p:sp>
        <p:nvSpPr>
          <p:cNvPr id="22" name="Text Placeholder 21">
            <a:extLst>
              <a:ext uri="{FF2B5EF4-FFF2-40B4-BE49-F238E27FC236}">
                <a16:creationId xmlns:a16="http://schemas.microsoft.com/office/drawing/2014/main" id="{FC74F899-DFDC-CD71-849B-11AD695CF977}"/>
              </a:ext>
            </a:extLst>
          </p:cNvPr>
          <p:cNvSpPr>
            <a:spLocks noGrp="1"/>
          </p:cNvSpPr>
          <p:nvPr>
            <p:ph type="body" sz="quarter" idx="28" hasCustomPrompt="1"/>
          </p:nvPr>
        </p:nvSpPr>
        <p:spPr>
          <a:xfrm>
            <a:off x="2891723" y="1813156"/>
            <a:ext cx="4002561" cy="3436711"/>
          </a:xfrm>
          <a:prstGeom prst="rect">
            <a:avLst/>
          </a:prstGeom>
        </p:spPr>
        <p:txBody>
          <a:bodyPr/>
          <a:lstStyle>
            <a:lvl1pPr marL="342900" indent="-342900">
              <a:lnSpc>
                <a:spcPct val="110000"/>
              </a:lnSpc>
              <a:buSzPct val="120000"/>
              <a:buFontTx/>
              <a:buBlip>
                <a:blip r:embed="rId4"/>
              </a:buBlip>
              <a:defRPr sz="1400"/>
            </a:lvl1pPr>
            <a:lvl2pPr marL="457200" indent="0">
              <a:buNone/>
              <a:defRPr/>
            </a:lvl2pPr>
            <a:lvl3pPr marL="914400" indent="0">
              <a:buNone/>
              <a:defRPr/>
            </a:lvl3pPr>
            <a:lvl4pPr marL="1371600" indent="0">
              <a:buNone/>
              <a:defRPr/>
            </a:lvl4pPr>
            <a:lvl5pPr marL="1828800" indent="0">
              <a:buNone/>
              <a:defRPr/>
            </a:lvl5pPr>
          </a:lstStyle>
          <a:p>
            <a:pPr lvl="0"/>
            <a:r>
              <a:rPr lang="en-GB"/>
              <a:t>Add copy here</a:t>
            </a:r>
          </a:p>
        </p:txBody>
      </p:sp>
      <p:sp>
        <p:nvSpPr>
          <p:cNvPr id="4" name="Picture Placeholder 17">
            <a:extLst>
              <a:ext uri="{FF2B5EF4-FFF2-40B4-BE49-F238E27FC236}">
                <a16:creationId xmlns:a16="http://schemas.microsoft.com/office/drawing/2014/main" id="{30DF85C9-3448-92CA-2064-A88C54A060FD}"/>
              </a:ext>
            </a:extLst>
          </p:cNvPr>
          <p:cNvSpPr>
            <a:spLocks noGrp="1"/>
          </p:cNvSpPr>
          <p:nvPr>
            <p:ph type="pic" sz="quarter" idx="25"/>
          </p:nvPr>
        </p:nvSpPr>
        <p:spPr>
          <a:xfrm>
            <a:off x="-11130" y="1809984"/>
            <a:ext cx="2357151" cy="3439884"/>
          </a:xfrm>
          <a:prstGeom prst="round1Rect">
            <a:avLst>
              <a:gd name="adj" fmla="val 50000"/>
            </a:avLst>
          </a:prstGeom>
          <a:solidFill>
            <a:srgbClr val="BFBFBF"/>
          </a:solidFill>
        </p:spPr>
        <p:txBody>
          <a:bodyPr wrap="square" lIns="360000" tIns="1620000" anchor="ctr" anchorCtr="0"/>
          <a:lstStyle>
            <a:lvl1pPr marL="0" indent="0" algn="ctr">
              <a:buNone/>
              <a:defRPr sz="1600">
                <a:solidFill>
                  <a:schemeClr val="tx1"/>
                </a:solidFill>
              </a:defRPr>
            </a:lvl1pPr>
          </a:lstStyle>
          <a:p>
            <a:pPr marL="0" marR="0" lvl="0" indent="0" algn="ctr"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US"/>
              <a:t>Click icon to add picture</a:t>
            </a:r>
          </a:p>
          <a:p>
            <a:endParaRPr lang="en-GB"/>
          </a:p>
        </p:txBody>
      </p:sp>
      <p:sp>
        <p:nvSpPr>
          <p:cNvPr id="17" name="Text Placeholder 21">
            <a:extLst>
              <a:ext uri="{FF2B5EF4-FFF2-40B4-BE49-F238E27FC236}">
                <a16:creationId xmlns:a16="http://schemas.microsoft.com/office/drawing/2014/main" id="{FDF915DB-481D-A8B5-9458-EB7673401FA5}"/>
              </a:ext>
            </a:extLst>
          </p:cNvPr>
          <p:cNvSpPr>
            <a:spLocks noGrp="1"/>
          </p:cNvSpPr>
          <p:nvPr>
            <p:ph type="body" sz="quarter" idx="29" hasCustomPrompt="1"/>
          </p:nvPr>
        </p:nvSpPr>
        <p:spPr>
          <a:xfrm>
            <a:off x="7309362" y="1813156"/>
            <a:ext cx="4002561" cy="3436711"/>
          </a:xfrm>
          <a:prstGeom prst="rect">
            <a:avLst/>
          </a:prstGeom>
        </p:spPr>
        <p:txBody>
          <a:bodyPr/>
          <a:lstStyle>
            <a:lvl1pPr marL="342900" indent="-342900">
              <a:lnSpc>
                <a:spcPct val="110000"/>
              </a:lnSpc>
              <a:buSzPct val="120000"/>
              <a:buFontTx/>
              <a:buBlip>
                <a:blip r:embed="rId4"/>
              </a:buBlip>
              <a:defRPr sz="1400"/>
            </a:lvl1pPr>
            <a:lvl2pPr marL="457200" indent="0">
              <a:buNone/>
              <a:defRPr/>
            </a:lvl2pPr>
            <a:lvl3pPr marL="914400" indent="0">
              <a:buNone/>
              <a:defRPr/>
            </a:lvl3pPr>
            <a:lvl4pPr marL="1371600" indent="0">
              <a:buNone/>
              <a:defRPr/>
            </a:lvl4pPr>
            <a:lvl5pPr marL="1828800" indent="0">
              <a:buNone/>
              <a:defRPr/>
            </a:lvl5pPr>
          </a:lstStyle>
          <a:p>
            <a:pPr lvl="0"/>
            <a:r>
              <a:rPr lang="en-GB"/>
              <a:t>Add copy here</a:t>
            </a:r>
          </a:p>
        </p:txBody>
      </p:sp>
    </p:spTree>
    <p:extLst>
      <p:ext uri="{BB962C8B-B14F-4D97-AF65-F5344CB8AC3E}">
        <p14:creationId xmlns:p14="http://schemas.microsoft.com/office/powerpoint/2010/main" val="3600149891"/>
      </p:ext>
    </p:extLst>
  </p:cSld>
  <p:clrMapOvr>
    <a:overrideClrMapping bg1="lt1" tx1="dk1" bg2="lt2" tx2="dk2" accent1="accent1" accent2="accent2" accent3="accent3" accent4="accent4" accent5="accent5" accent6="accent6" hlink="hlink" folHlink="folHlink"/>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6" Type="http://schemas.openxmlformats.org/officeDocument/2006/relationships/theme" Target="../theme/theme3.xml"/><Relationship Id="rId5" Type="http://schemas.openxmlformats.org/officeDocument/2006/relationships/slideLayout" Target="../slideLayouts/slideLayout12.xml"/><Relationship Id="rId4"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0.xml"/><Relationship Id="rId13" Type="http://schemas.openxmlformats.org/officeDocument/2006/relationships/slideLayout" Target="../slideLayouts/slideLayout25.xml"/><Relationship Id="rId18" Type="http://schemas.openxmlformats.org/officeDocument/2006/relationships/slideLayout" Target="../slideLayouts/slideLayout30.xml"/><Relationship Id="rId3" Type="http://schemas.openxmlformats.org/officeDocument/2006/relationships/slideLayout" Target="../slideLayouts/slideLayout15.xml"/><Relationship Id="rId21" Type="http://schemas.openxmlformats.org/officeDocument/2006/relationships/slideLayout" Target="../slideLayouts/slideLayout33.xml"/><Relationship Id="rId7" Type="http://schemas.openxmlformats.org/officeDocument/2006/relationships/slideLayout" Target="../slideLayouts/slideLayout19.xml"/><Relationship Id="rId12" Type="http://schemas.openxmlformats.org/officeDocument/2006/relationships/slideLayout" Target="../slideLayouts/slideLayout24.xml"/><Relationship Id="rId17" Type="http://schemas.openxmlformats.org/officeDocument/2006/relationships/slideLayout" Target="../slideLayouts/slideLayout29.xml"/><Relationship Id="rId2" Type="http://schemas.openxmlformats.org/officeDocument/2006/relationships/slideLayout" Target="../slideLayouts/slideLayout14.xml"/><Relationship Id="rId16" Type="http://schemas.openxmlformats.org/officeDocument/2006/relationships/slideLayout" Target="../slideLayouts/slideLayout28.xml"/><Relationship Id="rId20" Type="http://schemas.openxmlformats.org/officeDocument/2006/relationships/slideLayout" Target="../slideLayouts/slideLayout32.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5" Type="http://schemas.openxmlformats.org/officeDocument/2006/relationships/slideLayout" Target="../slideLayouts/slideLayout27.xml"/><Relationship Id="rId23" Type="http://schemas.openxmlformats.org/officeDocument/2006/relationships/theme" Target="../theme/theme4.xml"/><Relationship Id="rId10" Type="http://schemas.openxmlformats.org/officeDocument/2006/relationships/slideLayout" Target="../slideLayouts/slideLayout22.xml"/><Relationship Id="rId19" Type="http://schemas.openxmlformats.org/officeDocument/2006/relationships/slideLayout" Target="../slideLayouts/slideLayout31.xml"/><Relationship Id="rId4" Type="http://schemas.openxmlformats.org/officeDocument/2006/relationships/slideLayout" Target="../slideLayouts/slideLayout16.xml"/><Relationship Id="rId9" Type="http://schemas.openxmlformats.org/officeDocument/2006/relationships/slideLayout" Target="../slideLayouts/slideLayout21.xml"/><Relationship Id="rId14" Type="http://schemas.openxmlformats.org/officeDocument/2006/relationships/slideLayout" Target="../slideLayouts/slideLayout26.xml"/><Relationship Id="rId22" Type="http://schemas.openxmlformats.org/officeDocument/2006/relationships/slideLayout" Target="../slideLayouts/slideLayout3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2.xml"/><Relationship Id="rId13" Type="http://schemas.openxmlformats.org/officeDocument/2006/relationships/slideLayout" Target="../slideLayouts/slideLayout47.xml"/><Relationship Id="rId18" Type="http://schemas.openxmlformats.org/officeDocument/2006/relationships/theme" Target="../theme/theme5.xml"/><Relationship Id="rId3" Type="http://schemas.openxmlformats.org/officeDocument/2006/relationships/slideLayout" Target="../slideLayouts/slideLayout37.xml"/><Relationship Id="rId7" Type="http://schemas.openxmlformats.org/officeDocument/2006/relationships/slideLayout" Target="../slideLayouts/slideLayout41.xml"/><Relationship Id="rId12" Type="http://schemas.openxmlformats.org/officeDocument/2006/relationships/slideLayout" Target="../slideLayouts/slideLayout46.xml"/><Relationship Id="rId17" Type="http://schemas.openxmlformats.org/officeDocument/2006/relationships/slideLayout" Target="../slideLayouts/slideLayout51.xml"/><Relationship Id="rId2" Type="http://schemas.openxmlformats.org/officeDocument/2006/relationships/slideLayout" Target="../slideLayouts/slideLayout36.xml"/><Relationship Id="rId16" Type="http://schemas.openxmlformats.org/officeDocument/2006/relationships/slideLayout" Target="../slideLayouts/slideLayout50.xml"/><Relationship Id="rId1" Type="http://schemas.openxmlformats.org/officeDocument/2006/relationships/slideLayout" Target="../slideLayouts/slideLayout35.xml"/><Relationship Id="rId6" Type="http://schemas.openxmlformats.org/officeDocument/2006/relationships/slideLayout" Target="../slideLayouts/slideLayout40.xml"/><Relationship Id="rId11" Type="http://schemas.openxmlformats.org/officeDocument/2006/relationships/slideLayout" Target="../slideLayouts/slideLayout45.xml"/><Relationship Id="rId5" Type="http://schemas.openxmlformats.org/officeDocument/2006/relationships/slideLayout" Target="../slideLayouts/slideLayout39.xml"/><Relationship Id="rId15" Type="http://schemas.openxmlformats.org/officeDocument/2006/relationships/slideLayout" Target="../slideLayouts/slideLayout49.xml"/><Relationship Id="rId10" Type="http://schemas.openxmlformats.org/officeDocument/2006/relationships/slideLayout" Target="../slideLayouts/slideLayout44.xml"/><Relationship Id="rId4" Type="http://schemas.openxmlformats.org/officeDocument/2006/relationships/slideLayout" Target="../slideLayouts/slideLayout38.xml"/><Relationship Id="rId9" Type="http://schemas.openxmlformats.org/officeDocument/2006/relationships/slideLayout" Target="../slideLayouts/slideLayout43.xml"/><Relationship Id="rId1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0BB4780-4959-E441-87C3-B265F63A803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12B00EC-F294-CD4B-BCBA-AF4A8BC2620B}"/>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01ED8D8-BEBD-1B42-B387-F27F84E37DE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latin typeface="Poppins" panose="00000500000000000000" pitchFamily="2" charset="0"/>
              </a:defRPr>
            </a:lvl1pPr>
          </a:lstStyle>
          <a:p>
            <a:fld id="{0AAA8F9F-42A8-344E-BFDB-6B187AAC9728}" type="datetimeFigureOut">
              <a:rPr lang="en-US" smtClean="0"/>
              <a:pPr/>
              <a:t>9/25/2026</a:t>
            </a:fld>
            <a:endParaRPr lang="en-US"/>
          </a:p>
        </p:txBody>
      </p:sp>
      <p:sp>
        <p:nvSpPr>
          <p:cNvPr id="5" name="Footer Placeholder 4">
            <a:extLst>
              <a:ext uri="{FF2B5EF4-FFF2-40B4-BE49-F238E27FC236}">
                <a16:creationId xmlns:a16="http://schemas.microsoft.com/office/drawing/2014/main" id="{16D480C4-4982-D141-B7F4-847D6255ABF6}"/>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latin typeface="Poppins" panose="00000500000000000000" pitchFamily="2" charset="0"/>
              </a:defRPr>
            </a:lvl1pPr>
          </a:lstStyle>
          <a:p>
            <a:endParaRPr lang="en-US"/>
          </a:p>
        </p:txBody>
      </p:sp>
      <p:sp>
        <p:nvSpPr>
          <p:cNvPr id="6" name="Slide Number Placeholder 5">
            <a:extLst>
              <a:ext uri="{FF2B5EF4-FFF2-40B4-BE49-F238E27FC236}">
                <a16:creationId xmlns:a16="http://schemas.microsoft.com/office/drawing/2014/main" id="{4BA1986B-A33C-FB46-96C5-A7D0198BBAEE}"/>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latin typeface="Poppins" panose="00000500000000000000" pitchFamily="2" charset="0"/>
              </a:defRPr>
            </a:lvl1pPr>
          </a:lstStyle>
          <a:p>
            <a:fld id="{60BAE0D0-DB37-5740-9BD9-F5C7BF39F16E}" type="slidenum">
              <a:rPr lang="en-US" smtClean="0"/>
              <a:pPr/>
              <a:t>‹#›</a:t>
            </a:fld>
            <a:endParaRPr lang="en-US"/>
          </a:p>
        </p:txBody>
      </p:sp>
    </p:spTree>
    <p:extLst>
      <p:ext uri="{BB962C8B-B14F-4D97-AF65-F5344CB8AC3E}">
        <p14:creationId xmlns:p14="http://schemas.microsoft.com/office/powerpoint/2010/main" val="2172755302"/>
      </p:ext>
    </p:extLst>
  </p:cSld>
  <p:clrMap bg1="lt1" tx1="dk1" bg2="lt2" tx2="dk2" accent1="accent1" accent2="accent2" accent3="accent3" accent4="accent4" accent5="accent5" accent6="accent6" hlink="hlink" folHlink="folHlink"/>
  <p:sldLayoutIdLst>
    <p:sldLayoutId id="2147483726" r:id="rId1"/>
    <p:sldLayoutId id="2147483730" r:id="rId2"/>
    <p:sldLayoutId id="2147483917" r:id="rId3"/>
    <p:sldLayoutId id="2147483940" r:id="rId4"/>
  </p:sldLayoutIdLst>
  <p:txStyles>
    <p:titleStyle>
      <a:lvl1pPr algn="l" defTabSz="914400" rtl="0" eaLnBrk="1" latinLnBrk="0" hangingPunct="1">
        <a:lnSpc>
          <a:spcPct val="90000"/>
        </a:lnSpc>
        <a:spcBef>
          <a:spcPct val="0"/>
        </a:spcBef>
        <a:buNone/>
        <a:defRPr sz="4400" kern="1200">
          <a:solidFill>
            <a:schemeClr val="tx1"/>
          </a:solidFill>
          <a:latin typeface="Poppins" panose="00000500000000000000" pitchFamily="2" charset="0"/>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Poppins"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Poppins" panose="00000500000000000000" pitchFamily="2" charset="0"/>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Poppins" panose="00000500000000000000" pitchFamily="2" charset="0"/>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anose="00000500000000000000" pitchFamily="2" charset="0"/>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Poppins" panose="00000500000000000000" pitchFamily="2" charset="0"/>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6539328"/>
      </p:ext>
    </p:extLst>
  </p:cSld>
  <p:clrMap bg1="lt1" tx1="dk1" bg2="lt2" tx2="dk2" accent1="accent1" accent2="accent2" accent3="accent3" accent4="accent4" accent5="accent5" accent6="accent6" hlink="hlink" folHlink="folHlink"/>
  <p:sldLayoutIdLst>
    <p:sldLayoutId id="2147483775" r:id="rId1"/>
    <p:sldLayoutId id="2147483776" r:id="rId2"/>
    <p:sldLayoutId id="2147483922" r:id="rId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718391125"/>
      </p:ext>
    </p:extLst>
  </p:cSld>
  <p:clrMap bg1="lt1" tx1="dk1" bg2="lt2" tx2="dk2" accent1="accent1" accent2="accent2" accent3="accent3" accent4="accent4" accent5="accent5" accent6="accent6" hlink="hlink" folHlink="folHlink"/>
  <p:sldLayoutIdLst>
    <p:sldLayoutId id="2147483866" r:id="rId1"/>
    <p:sldLayoutId id="2147483867" r:id="rId2"/>
    <p:sldLayoutId id="2147483868" r:id="rId3"/>
    <p:sldLayoutId id="2147483869" r:id="rId4"/>
    <p:sldLayoutId id="2147483923" r:id="rId5"/>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58628211"/>
      </p:ext>
    </p:extLst>
  </p:cSld>
  <p:clrMap bg1="lt1" tx1="dk1" bg2="lt2" tx2="dk2" accent1="accent1" accent2="accent2" accent3="accent3" accent4="accent4" accent5="accent5" accent6="accent6" hlink="hlink" folHlink="folHlink"/>
  <p:sldLayoutIdLst>
    <p:sldLayoutId id="2147483827" r:id="rId1"/>
    <p:sldLayoutId id="2147483919" r:id="rId2"/>
    <p:sldLayoutId id="2147483828" r:id="rId3"/>
    <p:sldLayoutId id="2147483829" r:id="rId4"/>
    <p:sldLayoutId id="2147483830" r:id="rId5"/>
    <p:sldLayoutId id="2147483831" r:id="rId6"/>
    <p:sldLayoutId id="2147483835" r:id="rId7"/>
    <p:sldLayoutId id="2147483836" r:id="rId8"/>
    <p:sldLayoutId id="2147483839" r:id="rId9"/>
    <p:sldLayoutId id="2147483935" r:id="rId10"/>
    <p:sldLayoutId id="2147483842" r:id="rId11"/>
    <p:sldLayoutId id="2147483846" r:id="rId12"/>
    <p:sldLayoutId id="2147483847" r:id="rId13"/>
    <p:sldLayoutId id="2147483848" r:id="rId14"/>
    <p:sldLayoutId id="2147483849" r:id="rId15"/>
    <p:sldLayoutId id="2147483850" r:id="rId16"/>
    <p:sldLayoutId id="2147483851" r:id="rId17"/>
    <p:sldLayoutId id="2147483852" r:id="rId18"/>
    <p:sldLayoutId id="2147483853" r:id="rId19"/>
    <p:sldLayoutId id="2147483938" r:id="rId20"/>
    <p:sldLayoutId id="2147483939" r:id="rId21"/>
    <p:sldLayoutId id="2147483941" r:id="rId2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60645"/>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0140755"/>
      </p:ext>
    </p:extLst>
  </p:cSld>
  <p:clrMap bg1="lt1" tx1="dk1" bg2="lt2" tx2="dk2" accent1="accent1" accent2="accent2" accent3="accent3" accent4="accent4" accent5="accent5" accent6="accent6" hlink="hlink" folHlink="folHlink"/>
  <p:sldLayoutIdLst>
    <p:sldLayoutId id="2147483933" r:id="rId1"/>
    <p:sldLayoutId id="2147483934" r:id="rId2"/>
    <p:sldLayoutId id="2147483942" r:id="rId3"/>
    <p:sldLayoutId id="2147483943" r:id="rId4"/>
    <p:sldLayoutId id="2147483944" r:id="rId5"/>
    <p:sldLayoutId id="2147483945" r:id="rId6"/>
    <p:sldLayoutId id="2147483946" r:id="rId7"/>
    <p:sldLayoutId id="2147483947" r:id="rId8"/>
    <p:sldLayoutId id="2147483948" r:id="rId9"/>
    <p:sldLayoutId id="2147483949" r:id="rId10"/>
    <p:sldLayoutId id="2147483950" r:id="rId11"/>
    <p:sldLayoutId id="2147483951" r:id="rId12"/>
    <p:sldLayoutId id="2147483952" r:id="rId13"/>
    <p:sldLayoutId id="2147483953" r:id="rId14"/>
    <p:sldLayoutId id="2147483954" r:id="rId15"/>
    <p:sldLayoutId id="2147483955" r:id="rId16"/>
    <p:sldLayoutId id="2147483956" r:id="rId17"/>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xml"/><Relationship Id="rId1" Type="http://schemas.openxmlformats.org/officeDocument/2006/relationships/slideLayout" Target="../slideLayouts/slideLayout37.xml"/><Relationship Id="rId4" Type="http://schemas.openxmlformats.org/officeDocument/2006/relationships/image" Target="../media/image31.jpeg"/></Relationships>
</file>

<file path=ppt/slides/_rels/slide4.xml.rels><?xml version="1.0" encoding="UTF-8" standalone="yes"?>
<Relationships xmlns="http://schemas.openxmlformats.org/package/2006/relationships"><Relationship Id="rId3" Type="http://schemas.openxmlformats.org/officeDocument/2006/relationships/hyperlink" Target="mailto:Rebecca.Davis@open.ac.uk" TargetMode="External"/><Relationship Id="rId2" Type="http://schemas.openxmlformats.org/officeDocument/2006/relationships/notesSlide" Target="../notesSlides/notesSlide3.xml"/><Relationship Id="rId1" Type="http://schemas.openxmlformats.org/officeDocument/2006/relationships/slideLayout" Target="../slideLayouts/slideLayout37.xml"/><Relationship Id="rId5" Type="http://schemas.openxmlformats.org/officeDocument/2006/relationships/image" Target="../media/image32.jpg"/><Relationship Id="rId4" Type="http://schemas.openxmlformats.org/officeDocument/2006/relationships/hyperlink" Target="mailto:Helen.Bowes-Catton@open.ac.uk" TargetMode="Externa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6.xml.rels><?xml version="1.0" encoding="UTF-8" standalone="yes"?>
<Relationships xmlns="http://schemas.openxmlformats.org/package/2006/relationships"><Relationship Id="rId8" Type="http://schemas.openxmlformats.org/officeDocument/2006/relationships/hyperlink" Target="https://web.yammer.com/main/org/open.ac.uk/groups/eyJfdHlwZSI6Ikdyb3VwIiwiaWQiOiIzMDg2MDE3MzMxMiJ9/all" TargetMode="External"/><Relationship Id="rId13" Type="http://schemas.openxmlformats.org/officeDocument/2006/relationships/hyperlink" Target="mailto:paris.graham@open.ac.uk" TargetMode="External"/><Relationship Id="rId3" Type="http://schemas.openxmlformats.org/officeDocument/2006/relationships/image" Target="../media/image34.svg"/><Relationship Id="rId7" Type="http://schemas.openxmlformats.org/officeDocument/2006/relationships/image" Target="../media/image38.svg"/><Relationship Id="rId12" Type="http://schemas.openxmlformats.org/officeDocument/2006/relationships/hyperlink" Target="mailto:louise.evans@open.ac.uk" TargetMode="External"/><Relationship Id="rId2" Type="http://schemas.openxmlformats.org/officeDocument/2006/relationships/image" Target="../media/image33.png"/><Relationship Id="rId16" Type="http://schemas.openxmlformats.org/officeDocument/2006/relationships/hyperlink" Target="mailto:mychelle.pride@open.ac.uk" TargetMode="External"/><Relationship Id="rId1" Type="http://schemas.openxmlformats.org/officeDocument/2006/relationships/slideLayout" Target="../slideLayouts/slideLayout41.xml"/><Relationship Id="rId6" Type="http://schemas.openxmlformats.org/officeDocument/2006/relationships/image" Target="../media/image37.svg"/><Relationship Id="rId11" Type="http://schemas.openxmlformats.org/officeDocument/2006/relationships/hyperlink" Target="https://engage.cloud.microsoft/main/groups/eyJfdHlwZSI6Ikdyb3VwIiwiaWQiOiIxMDM0MjIxOTc3NiJ9" TargetMode="External"/><Relationship Id="rId5" Type="http://schemas.openxmlformats.org/officeDocument/2006/relationships/image" Target="../media/image36.svg"/><Relationship Id="rId15" Type="http://schemas.openxmlformats.org/officeDocument/2006/relationships/hyperlink" Target="https://engage.cloud.microsoft/main/org/open.ac.uk/groups/eyJfdHlwZSI6Ikdyb3VwIiwiaWQiOiIxMzIwNzgzODcyMCJ9" TargetMode="External"/><Relationship Id="rId10" Type="http://schemas.openxmlformats.org/officeDocument/2006/relationships/hyperlink" Target="mailto:Care-And-Caring-Network@open.ac.uk" TargetMode="External"/><Relationship Id="rId4" Type="http://schemas.openxmlformats.org/officeDocument/2006/relationships/image" Target="../media/image35.svg"/><Relationship Id="rId9" Type="http://schemas.openxmlformats.org/officeDocument/2006/relationships/hyperlink" Target="https://www.jiscmail.ac.uk/cgi-bin/webadmin?SUBED1=OU-BME-NETWORK&amp;A=1" TargetMode="External"/><Relationship Id="rId14" Type="http://schemas.openxmlformats.org/officeDocument/2006/relationships/hyperlink" Target="mailto:wannette.van-eg-dom-tuinstra@open.ac.uk" TargetMode="External"/></Relationships>
</file>

<file path=ppt/slides/_rels/slide7.xml.rels><?xml version="1.0" encoding="UTF-8" standalone="yes"?>
<Relationships xmlns="http://schemas.openxmlformats.org/package/2006/relationships"><Relationship Id="rId8" Type="http://schemas.openxmlformats.org/officeDocument/2006/relationships/hyperlink" Target="https://www.yammer.com/open.ac.uk/#/threads/inGroup?type=in_group&amp;feedId=4552425472" TargetMode="External"/><Relationship Id="rId13" Type="http://schemas.openxmlformats.org/officeDocument/2006/relationships/hyperlink" Target="https://engage.cloud.microsoft/main/org/open.ac.uk/groups/eyJfdHlwZSI6Ikdyb3VwIiwiaWQiOiIzNjgwMjc4MTE4NCJ9" TargetMode="External"/><Relationship Id="rId3" Type="http://schemas.openxmlformats.org/officeDocument/2006/relationships/image" Target="../media/image39.svg"/><Relationship Id="rId7" Type="http://schemas.openxmlformats.org/officeDocument/2006/relationships/hyperlink" Target="https://www.jiscmail.ac.uk/cgi-bin/wa-jisc.exe?A0=OU-PROUD-NETWORK" TargetMode="External"/><Relationship Id="rId12" Type="http://schemas.openxmlformats.org/officeDocument/2006/relationships/hyperlink" Target="https://forms.office.com/Pages/ResponsePage.aspx?id=VdQuDq-WAEG-06jl_ZgWhUtV80Y86qtPh2a8NqV0nshUMlpVUVRNTjJKQ1NJSVdHTDBZWldFVTZLSi4u" TargetMode="External"/><Relationship Id="rId2" Type="http://schemas.openxmlformats.org/officeDocument/2006/relationships/image" Target="../media/image33.png"/><Relationship Id="rId1" Type="http://schemas.openxmlformats.org/officeDocument/2006/relationships/slideLayout" Target="../slideLayouts/slideLayout41.xml"/><Relationship Id="rId6" Type="http://schemas.openxmlformats.org/officeDocument/2006/relationships/image" Target="../media/image42.png"/><Relationship Id="rId11" Type="http://schemas.openxmlformats.org/officeDocument/2006/relationships/hyperlink" Target="mailto:ou-women@open.ac.uk" TargetMode="External"/><Relationship Id="rId5" Type="http://schemas.openxmlformats.org/officeDocument/2006/relationships/image" Target="../media/image41.svg"/><Relationship Id="rId10" Type="http://schemas.openxmlformats.org/officeDocument/2006/relationships/hyperlink" Target="https://engage.cloud.microsoft/main/groups/eyJfdHlwZSI6Ikdyb3VwIiwiaWQiOiI1Njk3NDgzIn0" TargetMode="External"/><Relationship Id="rId4" Type="http://schemas.openxmlformats.org/officeDocument/2006/relationships/image" Target="../media/image40.svg"/><Relationship Id="rId9" Type="http://schemas.openxmlformats.org/officeDocument/2006/relationships/hyperlink" Target="mailto:transnetwork@open.ac.uk" TargetMode="External"/></Relationships>
</file>

<file path=ppt/slides/_rels/slide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hyperlink" Target="https://university.open.ac.uk/ouclub/main/" TargetMode="External"/><Relationship Id="rId1" Type="http://schemas.openxmlformats.org/officeDocument/2006/relationships/slideLayout" Target="../slideLayouts/slideLayout42.xml"/><Relationship Id="rId4" Type="http://schemas.openxmlformats.org/officeDocument/2006/relationships/image" Target="../media/image44.png"/></Relationships>
</file>

<file path=ppt/slides/_rels/slide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image" Target="../media/image45.jpeg"/><Relationship Id="rId1" Type="http://schemas.openxmlformats.org/officeDocument/2006/relationships/slideLayout" Target="../slideLayouts/slideLayout43.xml"/></Relationships>
</file>

<file path=ppt/slides/_rels/slide10.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image" Target="../media/image47.jpeg"/><Relationship Id="rId1" Type="http://schemas.openxmlformats.org/officeDocument/2006/relationships/slideLayout" Target="../slideLayouts/slideLayout43.xml"/></Relationships>
</file>

<file path=ppt/slides/_rels/slide11.xml.rels><?xml version="1.0" encoding="UTF-8" standalone="yes"?>
<Relationships xmlns="http://schemas.openxmlformats.org/package/2006/relationships"><Relationship Id="rId2" Type="http://schemas.openxmlformats.org/officeDocument/2006/relationships/image" Target="../media/image49.png"/><Relationship Id="rId1" Type="http://schemas.openxmlformats.org/officeDocument/2006/relationships/slideLayout" Target="../slideLayouts/slideLayout44.xml"/></Relationships>
</file>

<file path=ppt/slides/_rels/slide12.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2" Type="http://schemas.openxmlformats.org/officeDocument/2006/relationships/hyperlink" Target="https://openfilmsociety.co.uk/season-2025-26/" TargetMode="External"/><Relationship Id="rId1" Type="http://schemas.openxmlformats.org/officeDocument/2006/relationships/slideLayout" Target="../slideLayouts/slideLayout44.xml"/></Relationships>
</file>

<file path=ppt/slides/_rels/slide14.xml.rels><?xml version="1.0" encoding="UTF-8" standalone="yes"?>
<Relationships xmlns="http://schemas.openxmlformats.org/package/2006/relationships"><Relationship Id="rId2" Type="http://schemas.openxmlformats.org/officeDocument/2006/relationships/image" Target="../media/image51.png"/><Relationship Id="rId1" Type="http://schemas.openxmlformats.org/officeDocument/2006/relationships/slideLayout" Target="../slideLayouts/slideLayout45.xml"/></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45.xml"/></Relationships>
</file>

<file path=ppt/slides/_rels/slide1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hyperlink" Target="mailto:deb.shann@open.ac.uk" TargetMode="External"/><Relationship Id="rId1" Type="http://schemas.openxmlformats.org/officeDocument/2006/relationships/slideLayout" Target="../slideLayouts/slideLayout46.xml"/></Relationships>
</file>

<file path=ppt/slides/_rels/slide17.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xml"/><Relationship Id="rId1" Type="http://schemas.openxmlformats.org/officeDocument/2006/relationships/slideLayout" Target="../slideLayouts/slideLayout45.xml"/><Relationship Id="rId4" Type="http://schemas.openxmlformats.org/officeDocument/2006/relationships/image" Target="../media/image56.png"/></Relationships>
</file>

<file path=ppt/slides/_rels/slide18.xml.rels><?xml version="1.0" encoding="UTF-8" standalone="yes"?>
<Relationships xmlns="http://schemas.openxmlformats.org/package/2006/relationships"><Relationship Id="rId3" Type="http://schemas.openxmlformats.org/officeDocument/2006/relationships/image" Target="../media/image58.jpeg"/><Relationship Id="rId2" Type="http://schemas.openxmlformats.org/officeDocument/2006/relationships/image" Target="../media/image57.jpeg"/><Relationship Id="rId1" Type="http://schemas.openxmlformats.org/officeDocument/2006/relationships/slideLayout" Target="../slideLayouts/slideLayout44.xml"/><Relationship Id="rId4" Type="http://schemas.openxmlformats.org/officeDocument/2006/relationships/image" Target="../media/image59.jpeg"/></Relationships>
</file>

<file path=ppt/slides/_rels/slide19.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44.xml"/></Relationships>
</file>

<file path=ppt/slides/_rels/slide20.xml.rels><?xml version="1.0" encoding="UTF-8" standalone="yes"?>
<Relationships xmlns="http://schemas.openxmlformats.org/package/2006/relationships"><Relationship Id="rId2" Type="http://schemas.openxmlformats.org/officeDocument/2006/relationships/image" Target="../media/image61.png"/><Relationship Id="rId1" Type="http://schemas.openxmlformats.org/officeDocument/2006/relationships/slideLayout" Target="../slideLayouts/slideLayout44.xml"/></Relationships>
</file>

<file path=ppt/slides/_rels/slide21.xml.rels><?xml version="1.0" encoding="UTF-8" standalone="yes"?>
<Relationships xmlns="http://schemas.openxmlformats.org/package/2006/relationships"><Relationship Id="rId3" Type="http://schemas.openxmlformats.org/officeDocument/2006/relationships/hyperlink" Target="https://bookwhen.com/runfit" TargetMode="External"/><Relationship Id="rId2" Type="http://schemas.openxmlformats.org/officeDocument/2006/relationships/notesSlide" Target="../notesSlides/notesSlide5.xml"/><Relationship Id="rId1" Type="http://schemas.openxmlformats.org/officeDocument/2006/relationships/slideLayout" Target="../slideLayouts/slideLayout45.xml"/><Relationship Id="rId4" Type="http://schemas.openxmlformats.org/officeDocument/2006/relationships/image" Target="../media/image62.png"/></Relationships>
</file>

<file path=ppt/slides/_rels/slide22.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47.xml"/></Relationships>
</file>

<file path=ppt/slides/_rels/slide23.xml.rels><?xml version="1.0" encoding="UTF-8" standalone="yes"?>
<Relationships xmlns="http://schemas.openxmlformats.org/package/2006/relationships"><Relationship Id="rId2" Type="http://schemas.openxmlformats.org/officeDocument/2006/relationships/image" Target="../media/image64.png"/><Relationship Id="rId1" Type="http://schemas.openxmlformats.org/officeDocument/2006/relationships/slideLayout" Target="../slideLayouts/slideLayout44.xml"/></Relationships>
</file>

<file path=ppt/slides/_rels/slide24.xml.rels><?xml version="1.0" encoding="UTF-8" standalone="yes"?>
<Relationships xmlns="http://schemas.openxmlformats.org/package/2006/relationships"><Relationship Id="rId2" Type="http://schemas.openxmlformats.org/officeDocument/2006/relationships/image" Target="../media/image65.png"/><Relationship Id="rId1" Type="http://schemas.openxmlformats.org/officeDocument/2006/relationships/slideLayout" Target="../slideLayouts/slideLayout42.xml"/></Relationships>
</file>

<file path=ppt/slides/_rels/slide25.xml.rels><?xml version="1.0" encoding="UTF-8" standalone="yes"?>
<Relationships xmlns="http://schemas.openxmlformats.org/package/2006/relationships"><Relationship Id="rId3" Type="http://schemas.openxmlformats.org/officeDocument/2006/relationships/image" Target="../media/image67.jpeg"/><Relationship Id="rId2" Type="http://schemas.openxmlformats.org/officeDocument/2006/relationships/image" Target="../media/image66.jpeg"/><Relationship Id="rId1" Type="http://schemas.openxmlformats.org/officeDocument/2006/relationships/slideLayout" Target="../slideLayouts/slideLayout44.xml"/><Relationship Id="rId6" Type="http://schemas.openxmlformats.org/officeDocument/2006/relationships/hyperlink" Target="mailto:Essie.williams@open.ac.uk" TargetMode="External"/><Relationship Id="rId5" Type="http://schemas.openxmlformats.org/officeDocument/2006/relationships/hyperlink" Target="mailto:Natalie.coleman@open.ac.uk" TargetMode="External"/><Relationship Id="rId4" Type="http://schemas.openxmlformats.org/officeDocument/2006/relationships/image" Target="../media/image68.jpeg"/></Relationships>
</file>

<file path=ppt/slides/_rels/slide26.xml.rels><?xml version="1.0" encoding="UTF-8" standalone="yes"?>
<Relationships xmlns="http://schemas.openxmlformats.org/package/2006/relationships"><Relationship Id="rId8" Type="http://schemas.openxmlformats.org/officeDocument/2006/relationships/image" Target="../media/image73.jpeg"/><Relationship Id="rId3" Type="http://schemas.openxmlformats.org/officeDocument/2006/relationships/hyperlink" Target="mailto:OUTGBC@open.ac.uk" TargetMode="External"/><Relationship Id="rId7" Type="http://schemas.openxmlformats.org/officeDocument/2006/relationships/image" Target="../media/image72.jpeg"/><Relationship Id="rId2" Type="http://schemas.openxmlformats.org/officeDocument/2006/relationships/hyperlink" Target="https://university.open.ac.uk/ouclub/theatre-bookings/" TargetMode="External"/><Relationship Id="rId1" Type="http://schemas.openxmlformats.org/officeDocument/2006/relationships/slideLayout" Target="../slideLayouts/slideLayout43.xml"/><Relationship Id="rId6" Type="http://schemas.openxmlformats.org/officeDocument/2006/relationships/image" Target="../media/image71.jpeg"/><Relationship Id="rId11" Type="http://schemas.openxmlformats.org/officeDocument/2006/relationships/image" Target="../media/image76.jpeg"/><Relationship Id="rId5" Type="http://schemas.openxmlformats.org/officeDocument/2006/relationships/image" Target="../media/image70.jpeg"/><Relationship Id="rId10" Type="http://schemas.openxmlformats.org/officeDocument/2006/relationships/image" Target="../media/image75.jpeg"/><Relationship Id="rId4" Type="http://schemas.openxmlformats.org/officeDocument/2006/relationships/image" Target="../media/image69.jpeg"/><Relationship Id="rId9" Type="http://schemas.openxmlformats.org/officeDocument/2006/relationships/image" Target="../media/image74.jpeg"/></Relationships>
</file>

<file path=ppt/slides/_rels/slide27.xml.rels><?xml version="1.0" encoding="UTF-8" standalone="yes"?>
<Relationships xmlns="http://schemas.openxmlformats.org/package/2006/relationships"><Relationship Id="rId8" Type="http://schemas.openxmlformats.org/officeDocument/2006/relationships/image" Target="../media/image81.png"/><Relationship Id="rId3" Type="http://schemas.openxmlformats.org/officeDocument/2006/relationships/hyperlink" Target="https://university.open.ac.uk/ouclub/trips/" TargetMode="External"/><Relationship Id="rId7" Type="http://schemas.openxmlformats.org/officeDocument/2006/relationships/image" Target="../media/image80.png"/><Relationship Id="rId2" Type="http://schemas.openxmlformats.org/officeDocument/2006/relationships/hyperlink" Target="mailto:OUTrips@open.ac.uk" TargetMode="External"/><Relationship Id="rId1" Type="http://schemas.openxmlformats.org/officeDocument/2006/relationships/slideLayout" Target="../slideLayouts/slideLayout39.xml"/><Relationship Id="rId6" Type="http://schemas.openxmlformats.org/officeDocument/2006/relationships/image" Target="../media/image79.png"/><Relationship Id="rId5" Type="http://schemas.openxmlformats.org/officeDocument/2006/relationships/image" Target="../media/image78.png"/><Relationship Id="rId10" Type="http://schemas.openxmlformats.org/officeDocument/2006/relationships/image" Target="../media/image83.jpeg"/><Relationship Id="rId4" Type="http://schemas.openxmlformats.org/officeDocument/2006/relationships/image" Target="../media/image77.png"/><Relationship Id="rId9" Type="http://schemas.openxmlformats.org/officeDocument/2006/relationships/image" Target="../media/image82.png"/></Relationships>
</file>

<file path=ppt/slides/_rels/slide28.xml.rels><?xml version="1.0" encoding="UTF-8" standalone="yes"?>
<Relationships xmlns="http://schemas.openxmlformats.org/package/2006/relationships"><Relationship Id="rId3" Type="http://schemas.openxmlformats.org/officeDocument/2006/relationships/image" Target="../media/image84.png"/><Relationship Id="rId2" Type="http://schemas.openxmlformats.org/officeDocument/2006/relationships/hyperlink" Target="https://www.mylifebalance.uk/tai-chi" TargetMode="External"/><Relationship Id="rId1" Type="http://schemas.openxmlformats.org/officeDocument/2006/relationships/slideLayout" Target="../slideLayouts/slideLayout42.xml"/><Relationship Id="rId4" Type="http://schemas.openxmlformats.org/officeDocument/2006/relationships/image" Target="../media/image85.png"/></Relationships>
</file>

<file path=ppt/slides/_rels/slide29.xml.rels><?xml version="1.0" encoding="UTF-8" standalone="yes"?>
<Relationships xmlns="http://schemas.openxmlformats.org/package/2006/relationships"><Relationship Id="rId2" Type="http://schemas.openxmlformats.org/officeDocument/2006/relationships/image" Target="../media/image86.png"/><Relationship Id="rId1" Type="http://schemas.openxmlformats.org/officeDocument/2006/relationships/slideLayout" Target="../slideLayouts/slideLayout4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8.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9.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9.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8.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9.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3.xml"/></Relationships>
</file>

<file path=ppt/slides/_rels/slide37.xml.rels><?xml version="1.0" encoding="UTF-8" standalone="yes"?>
<Relationships xmlns="http://schemas.openxmlformats.org/package/2006/relationships"><Relationship Id="rId8" Type="http://schemas.openxmlformats.org/officeDocument/2006/relationships/hyperlink" Target="https://www5.open.ac.uk/ouclub/main/affiliated-clubs/gardening-club" TargetMode="External"/><Relationship Id="rId3" Type="http://schemas.openxmlformats.org/officeDocument/2006/relationships/hyperlink" Target="https://www5.open.ac.uk/ouclub/main/ou-club" TargetMode="External"/><Relationship Id="rId7" Type="http://schemas.openxmlformats.org/officeDocument/2006/relationships/hyperlink" Target="https://www5.open.ac.uk/ouclub/main/affiliated-clubs/core-fitness-club" TargetMode="External"/><Relationship Id="rId2" Type="http://schemas.openxmlformats.org/officeDocument/2006/relationships/notesSlide" Target="../notesSlides/notesSlide13.xml"/><Relationship Id="rId1" Type="http://schemas.openxmlformats.org/officeDocument/2006/relationships/slideLayout" Target="../slideLayouts/slideLayout50.xml"/><Relationship Id="rId6" Type="http://schemas.openxmlformats.org/officeDocument/2006/relationships/hyperlink" Target="https://www5.open.ac.uk/ouclub/main/affiliated-clubs/christian-forum" TargetMode="External"/><Relationship Id="rId11" Type="http://schemas.openxmlformats.org/officeDocument/2006/relationships/hyperlink" Target="https://www5.open.ac.uk/ouclub/theatre-bookings/" TargetMode="External"/><Relationship Id="rId5" Type="http://schemas.openxmlformats.org/officeDocument/2006/relationships/hyperlink" Target="https://www5.open.ac.uk/ouclub/main/affiliated-clubs/cd-library" TargetMode="External"/><Relationship Id="rId10" Type="http://schemas.openxmlformats.org/officeDocument/2006/relationships/hyperlink" Target="https://www5.open.ac.uk/ouclub/trips/" TargetMode="External"/><Relationship Id="rId4" Type="http://schemas.openxmlformats.org/officeDocument/2006/relationships/hyperlink" Target="https://www5.open.ac.uk/ouclub/main/cinema-discounts" TargetMode="External"/><Relationship Id="rId9" Type="http://schemas.openxmlformats.org/officeDocument/2006/relationships/hyperlink" Target="https://ougolf.co.uk/" TargetMode="Externa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39.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4.xml"/><Relationship Id="rId1" Type="http://schemas.openxmlformats.org/officeDocument/2006/relationships/slideLayout" Target="../slideLayouts/slideLayout3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40.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15.xml"/><Relationship Id="rId1" Type="http://schemas.openxmlformats.org/officeDocument/2006/relationships/slideLayout" Target="../slideLayouts/slideLayout3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41.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16.xml"/><Relationship Id="rId1" Type="http://schemas.openxmlformats.org/officeDocument/2006/relationships/slideLayout" Target="../slideLayouts/slideLayout3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42.xml.rels><?xml version="1.0" encoding="UTF-8" standalone="yes"?>
<Relationships xmlns="http://schemas.openxmlformats.org/package/2006/relationships"><Relationship Id="rId3" Type="http://schemas.openxmlformats.org/officeDocument/2006/relationships/hyperlink" Target="https://help.open.ac.uk/documents/policies/research-degree-regulations" TargetMode="External"/><Relationship Id="rId2" Type="http://schemas.openxmlformats.org/officeDocument/2006/relationships/notesSlide" Target="../notesSlides/notesSlide17.xml"/><Relationship Id="rId1" Type="http://schemas.openxmlformats.org/officeDocument/2006/relationships/slideLayout" Target="../slideLayouts/slideLayout38.xml"/><Relationship Id="rId4" Type="http://schemas.openxmlformats.org/officeDocument/2006/relationships/image" Target="../media/image87.svg"/></Relationships>
</file>

<file path=ppt/slides/_rels/slide43.xml.rels><?xml version="1.0" encoding="UTF-8" standalone="yes"?>
<Relationships xmlns="http://schemas.openxmlformats.org/package/2006/relationships"><Relationship Id="rId3" Type="http://schemas.openxmlformats.org/officeDocument/2006/relationships/hyperlink" Target="https://help.open.ac.uk/documents/policies" TargetMode="External"/><Relationship Id="rId2" Type="http://schemas.openxmlformats.org/officeDocument/2006/relationships/notesSlide" Target="../notesSlides/notesSlide18.xml"/><Relationship Id="rId1" Type="http://schemas.openxmlformats.org/officeDocument/2006/relationships/slideLayout" Target="../slideLayouts/slideLayout38.xml"/><Relationship Id="rId5" Type="http://schemas.openxmlformats.org/officeDocument/2006/relationships/image" Target="../media/image87.svg"/><Relationship Id="rId4" Type="http://schemas.openxmlformats.org/officeDocument/2006/relationships/hyperlink" Target="https://university.open.ac.uk/students/research/forms-and-guidance" TargetMode="External"/></Relationships>
</file>

<file path=ppt/slides/_rels/slide44.xml.rels><?xml version="1.0" encoding="UTF-8" standalone="yes"?>
<Relationships xmlns="http://schemas.openxmlformats.org/package/2006/relationships"><Relationship Id="rId3" Type="http://schemas.openxmlformats.org/officeDocument/2006/relationships/image" Target="../media/image88.jpeg"/><Relationship Id="rId2" Type="http://schemas.openxmlformats.org/officeDocument/2006/relationships/notesSlide" Target="../notesSlides/notesSlide19.xml"/><Relationship Id="rId1" Type="http://schemas.openxmlformats.org/officeDocument/2006/relationships/slideLayout" Target="../slideLayouts/slideLayout37.xml"/><Relationship Id="rId4" Type="http://schemas.openxmlformats.org/officeDocument/2006/relationships/image" Target="../media/image89.jpeg"/></Relationships>
</file>

<file path=ppt/slides/_rels/slide45.xml.rels><?xml version="1.0" encoding="UTF-8" standalone="yes"?>
<Relationships xmlns="http://schemas.openxmlformats.org/package/2006/relationships"><Relationship Id="rId3" Type="http://schemas.openxmlformats.org/officeDocument/2006/relationships/image" Target="../media/image90.jpeg"/><Relationship Id="rId2" Type="http://schemas.openxmlformats.org/officeDocument/2006/relationships/notesSlide" Target="../notesSlides/notesSlide20.xml"/><Relationship Id="rId1" Type="http://schemas.openxmlformats.org/officeDocument/2006/relationships/slideLayout" Target="../slideLayouts/slideLayout37.xml"/><Relationship Id="rId4" Type="http://schemas.openxmlformats.org/officeDocument/2006/relationships/image" Target="../media/image91.jpe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7.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35.xml"/></Relationships>
</file>

<file path=ppt/slides/_rels/slide49.xml.rels><?xml version="1.0" encoding="UTF-8" standalone="yes"?>
<Relationships xmlns="http://schemas.openxmlformats.org/package/2006/relationships"><Relationship Id="rId3" Type="http://schemas.openxmlformats.org/officeDocument/2006/relationships/hyperlink" Target="https://university.open.ac.uk/library/" TargetMode="External"/><Relationship Id="rId2" Type="http://schemas.openxmlformats.org/officeDocument/2006/relationships/hyperlink" Target="mailto:Library-Help@open.ac.uk" TargetMode="External"/><Relationship Id="rId1" Type="http://schemas.openxmlformats.org/officeDocument/2006/relationships/slideLayout" Target="../slideLayouts/slideLayout51.xml"/><Relationship Id="rId6" Type="http://schemas.openxmlformats.org/officeDocument/2006/relationships/image" Target="../media/image92.svg"/><Relationship Id="rId5" Type="http://schemas.openxmlformats.org/officeDocument/2006/relationships/hyperlink" Target="https://university.open.ac.uk/library-research-support/" TargetMode="External"/><Relationship Id="rId4" Type="http://schemas.openxmlformats.org/officeDocument/2006/relationships/hyperlink" Target="mailto:library-research-support@open.ac.uk" TargetMode="External"/></Relationships>
</file>

<file path=ppt/slides/_rels/slide50.xml.rels><?xml version="1.0" encoding="UTF-8" standalone="yes"?>
<Relationships xmlns="http://schemas.openxmlformats.org/package/2006/relationships"><Relationship Id="rId3" Type="http://schemas.openxmlformats.org/officeDocument/2006/relationships/hyperlink" Target="https://university.open.ac.uk/library-research-support/researcher-skills" TargetMode="External"/><Relationship Id="rId2" Type="http://schemas.openxmlformats.org/officeDocument/2006/relationships/slideLayout" Target="../slideLayouts/slideLayout51.xml"/><Relationship Id="rId1" Type="http://schemas.openxmlformats.org/officeDocument/2006/relationships/video" Target="https://www.youtube.com/embed/pv_argO7fdw?feature=oembed" TargetMode="External"/><Relationship Id="rId6" Type="http://schemas.openxmlformats.org/officeDocument/2006/relationships/image" Target="../media/image93.jpeg"/><Relationship Id="rId5" Type="http://schemas.openxmlformats.org/officeDocument/2006/relationships/hyperlink" Target="https://university.open.ac.uk/library-research-support/events/library-support-your-research-degree-overview-webinar-20251024" TargetMode="External"/><Relationship Id="rId4" Type="http://schemas.openxmlformats.org/officeDocument/2006/relationships/hyperlink" Target="https://www.youtube.com/watch?v=dkZez8f6yqI" TargetMode="External"/></Relationships>
</file>

<file path=ppt/slides/_rels/slide51.xml.rels><?xml version="1.0" encoding="UTF-8" standalone="yes"?>
<Relationships xmlns="http://schemas.openxmlformats.org/package/2006/relationships"><Relationship Id="rId2" Type="http://schemas.openxmlformats.org/officeDocument/2006/relationships/hyperlink" Target="https://university.open.ac.uk/students/research/support-z/whos-who-postgraduate-research-ou" TargetMode="External"/><Relationship Id="rId1" Type="http://schemas.openxmlformats.org/officeDocument/2006/relationships/slideLayout" Target="../slideLayouts/slideLayout37.xml"/></Relationships>
</file>

<file path=ppt/slides/_rels/slide52.xml.rels><?xml version="1.0" encoding="UTF-8" standalone="yes"?>
<Relationships xmlns="http://schemas.openxmlformats.org/package/2006/relationships"><Relationship Id="rId2" Type="http://schemas.microsoft.com/office/2018/10/relationships/comments" Target="../comments/modernComment_1E5_79DF7C75.xml"/><Relationship Id="rId1" Type="http://schemas.openxmlformats.org/officeDocument/2006/relationships/slideLayout" Target="../slideLayouts/slideLayout37.xml"/></Relationships>
</file>

<file path=ppt/slides/_rels/slide53.xml.rels><?xml version="1.0" encoding="UTF-8" standalone="yes"?>
<Relationships xmlns="http://schemas.openxmlformats.org/package/2006/relationships"><Relationship Id="rId2" Type="http://schemas.openxmlformats.org/officeDocument/2006/relationships/hyperlink" Target="mailto:Sarah.sherlock@open.ac.uk" TargetMode="External"/><Relationship Id="rId1" Type="http://schemas.openxmlformats.org/officeDocument/2006/relationships/slideLayout" Target="../slideLayouts/slideLayout37.xml"/></Relationships>
</file>

<file path=ppt/slides/_rels/slide54.xml.rels><?xml version="1.0" encoding="UTF-8" standalone="yes"?>
<Relationships xmlns="http://schemas.openxmlformats.org/package/2006/relationships"><Relationship Id="rId2" Type="http://schemas.openxmlformats.org/officeDocument/2006/relationships/hyperlink" Target="mailto:Severine.hubscher-Davidson@open.ac.uk" TargetMode="External"/><Relationship Id="rId1" Type="http://schemas.openxmlformats.org/officeDocument/2006/relationships/slideLayout" Target="../slideLayouts/slideLayout37.xml"/></Relationships>
</file>

<file path=ppt/slides/_rels/slide55.xml.rels><?xml version="1.0" encoding="UTF-8" standalone="yes"?>
<Relationships xmlns="http://schemas.openxmlformats.org/package/2006/relationships"><Relationship Id="rId8" Type="http://schemas.openxmlformats.org/officeDocument/2006/relationships/hyperlink" Target="mailto:PGRManager@open.ac.uk" TargetMode="External"/><Relationship Id="rId3" Type="http://schemas.openxmlformats.org/officeDocument/2006/relationships/hyperlink" Target="mailto:research-degrees-FASS@open.ac.uk" TargetMode="External"/><Relationship Id="rId7" Type="http://schemas.openxmlformats.org/officeDocument/2006/relationships/hyperlink" Target="mailto:PGR-Appointments@open.ac.uk" TargetMode="External"/><Relationship Id="rId2" Type="http://schemas.openxmlformats.org/officeDocument/2006/relationships/notesSlide" Target="../notesSlides/notesSlide22.xml"/><Relationship Id="rId1" Type="http://schemas.openxmlformats.org/officeDocument/2006/relationships/slideLayout" Target="../slideLayouts/slideLayout37.xml"/><Relationship Id="rId6" Type="http://schemas.openxmlformats.org/officeDocument/2006/relationships/hyperlink" Target="mailto:research-degrees-WELS@open.ac.uk" TargetMode="External"/><Relationship Id="rId5" Type="http://schemas.openxmlformats.org/officeDocument/2006/relationships/hyperlink" Target="mailto:research-degrees-STEM@open.ac.uk" TargetMode="External"/><Relationship Id="rId4" Type="http://schemas.openxmlformats.org/officeDocument/2006/relationships/hyperlink" Target="mailto:research-degrees-FBL@open.ac.uk" TargetMode="External"/><Relationship Id="rId9" Type="http://schemas.openxmlformats.org/officeDocument/2006/relationships/hyperlink" Target="mailto:research-degrees-fees@open.ac.uk" TargetMode="Externa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48.xml"/></Relationships>
</file>

<file path=ppt/slides/_rels/slide57.xml.rels><?xml version="1.0" encoding="UTF-8" standalone="yes"?>
<Relationships xmlns="http://schemas.openxmlformats.org/package/2006/relationships"><Relationship Id="rId3" Type="http://schemas.microsoft.com/office/2018/10/relationships/comments" Target="../comments/modernComment_213_FFA877A5.xml"/><Relationship Id="rId7" Type="http://schemas.openxmlformats.org/officeDocument/2006/relationships/hyperlink" Target="https://teams.microsoft.com/l/channel/19%3Ab8230efeae704e53897048af0da0a349%40thread.tacv2/General?groupId=f1a6a408-91d8-496d-8d5c-e153d8710877&amp;tenantId=0e2ed455-96af-4100-bed3-a8e5fd981685" TargetMode="External"/><Relationship Id="rId2" Type="http://schemas.openxmlformats.org/officeDocument/2006/relationships/notesSlide" Target="../notesSlides/notesSlide23.xml"/><Relationship Id="rId1" Type="http://schemas.openxmlformats.org/officeDocument/2006/relationships/slideLayout" Target="../slideLayouts/slideLayout37.xml"/><Relationship Id="rId6" Type="http://schemas.openxmlformats.org/officeDocument/2006/relationships/hyperlink" Target="https://teams.microsoft.com/l/team/19%3a49dd9ce20baf44cd981b6744772e607b%40thread.tacv2/conversations?groupId=4d44fd6f-1b29-4b4e-91e8-e96f26ec3948&amp;tenantId=0e2ed455-96af-4100-bed3-a8e5fd981685" TargetMode="External"/><Relationship Id="rId5" Type="http://schemas.openxmlformats.org/officeDocument/2006/relationships/hyperlink" Target="https://www.linkedin.com/company/open-university-graduate-school/posts/?feedView=all" TargetMode="External"/><Relationship Id="rId4" Type="http://schemas.openxmlformats.org/officeDocument/2006/relationships/hyperlink" Target="https://university.open.ac.uk/students/research/" TargetMode="External"/></Relationships>
</file>

<file path=ppt/slides/_rels/slide58.xml.rels><?xml version="1.0" encoding="UTF-8" standalone="yes"?>
<Relationships xmlns="http://schemas.openxmlformats.org/package/2006/relationships"><Relationship Id="rId3" Type="http://schemas.openxmlformats.org/officeDocument/2006/relationships/hyperlink" Target="http://www.phdcomics.com/" TargetMode="External"/><Relationship Id="rId7" Type="http://schemas.openxmlformats.org/officeDocument/2006/relationships/hyperlink" Target="https://sikainscience.com/the-secret-of-thriving-not-just-surviving-during-your-phd/" TargetMode="External"/><Relationship Id="rId2" Type="http://schemas.openxmlformats.org/officeDocument/2006/relationships/hyperlink" Target="http://www.thesiswhisperer.com/" TargetMode="External"/><Relationship Id="rId1" Type="http://schemas.openxmlformats.org/officeDocument/2006/relationships/slideLayout" Target="../slideLayouts/slideLayout37.xml"/><Relationship Id="rId6" Type="http://schemas.openxmlformats.org/officeDocument/2006/relationships/hyperlink" Target="https://www.thephdpeople.com/navigating-your-phd/how-to-survive-the-first-year-of-your-phd/" TargetMode="External"/><Relationship Id="rId5" Type="http://schemas.openxmlformats.org/officeDocument/2006/relationships/hyperlink" Target="https://www.nature.com/articles/d41586-025-00967-7" TargetMode="External"/><Relationship Id="rId4" Type="http://schemas.openxmlformats.org/officeDocument/2006/relationships/hyperlink" Target="https://www.gradsummit.com/guides/surviving-a-phd/"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22AC98-8F4A-A002-FEDA-2D0C617B145D}"/>
              </a:ext>
            </a:extLst>
          </p:cNvPr>
          <p:cNvSpPr>
            <a:spLocks noGrp="1"/>
          </p:cNvSpPr>
          <p:nvPr>
            <p:ph type="title" idx="4294967295"/>
          </p:nvPr>
        </p:nvSpPr>
        <p:spPr>
          <a:xfrm>
            <a:off x="0" y="-425903"/>
            <a:ext cx="10515600" cy="347039"/>
          </a:xfrm>
        </p:spPr>
        <p:txBody>
          <a:bodyPr>
            <a:normAutofit fontScale="90000"/>
          </a:bodyPr>
          <a:lstStyle/>
          <a:p>
            <a:r>
              <a:rPr lang="en-GB" sz="2000"/>
              <a:t>Intro</a:t>
            </a:r>
            <a:r>
              <a:rPr lang="en-GB" sz="2000" baseline="0"/>
              <a:t> </a:t>
            </a:r>
            <a:r>
              <a:rPr lang="en-GB" sz="2000"/>
              <a:t>Slide Title 1</a:t>
            </a:r>
          </a:p>
        </p:txBody>
      </p:sp>
      <p:sp>
        <p:nvSpPr>
          <p:cNvPr id="14" name="Text Placeholder 13">
            <a:extLst>
              <a:ext uri="{FF2B5EF4-FFF2-40B4-BE49-F238E27FC236}">
                <a16:creationId xmlns:a16="http://schemas.microsoft.com/office/drawing/2014/main" id="{BCD67DD9-3DAA-313B-8305-6C266ED950EB}"/>
              </a:ext>
            </a:extLst>
          </p:cNvPr>
          <p:cNvSpPr>
            <a:spLocks noGrp="1"/>
          </p:cNvSpPr>
          <p:nvPr>
            <p:ph type="body" sz="quarter" idx="11"/>
          </p:nvPr>
        </p:nvSpPr>
        <p:spPr>
          <a:xfrm>
            <a:off x="408207" y="559121"/>
            <a:ext cx="11136093" cy="1800200"/>
          </a:xfrm>
        </p:spPr>
        <p:txBody>
          <a:bodyPr vert="horz" lIns="91440" tIns="45720" rIns="91440" bIns="45720" rtlCol="0" anchor="t">
            <a:noAutofit/>
          </a:bodyPr>
          <a:lstStyle/>
          <a:p>
            <a:r>
              <a:rPr lang="en-GB" dirty="0">
                <a:latin typeface="Poppins SemiBold"/>
                <a:cs typeface="Poppins SemiBold"/>
              </a:rPr>
              <a:t>Graduate School Director’s Welcome Resources Pack</a:t>
            </a:r>
            <a:endParaRPr lang="en-GB" dirty="0"/>
          </a:p>
        </p:txBody>
      </p:sp>
      <p:sp>
        <p:nvSpPr>
          <p:cNvPr id="16" name="Text Placeholder 15">
            <a:extLst>
              <a:ext uri="{FF2B5EF4-FFF2-40B4-BE49-F238E27FC236}">
                <a16:creationId xmlns:a16="http://schemas.microsoft.com/office/drawing/2014/main" id="{91E9862C-F9C6-300D-C161-CC5F2057C191}"/>
              </a:ext>
            </a:extLst>
          </p:cNvPr>
          <p:cNvSpPr>
            <a:spLocks noGrp="1"/>
          </p:cNvSpPr>
          <p:nvPr>
            <p:ph type="body" sz="quarter" idx="13"/>
          </p:nvPr>
        </p:nvSpPr>
        <p:spPr/>
        <p:txBody>
          <a:bodyPr/>
          <a:lstStyle/>
          <a:p>
            <a:r>
              <a:rPr lang="en-GB"/>
              <a:t>Clare Warren</a:t>
            </a:r>
          </a:p>
        </p:txBody>
      </p:sp>
      <p:sp>
        <p:nvSpPr>
          <p:cNvPr id="17" name="Text Placeholder 16">
            <a:extLst>
              <a:ext uri="{FF2B5EF4-FFF2-40B4-BE49-F238E27FC236}">
                <a16:creationId xmlns:a16="http://schemas.microsoft.com/office/drawing/2014/main" id="{ACCCC83C-A3BB-829E-51E0-D71CBA10B1EE}"/>
              </a:ext>
            </a:extLst>
          </p:cNvPr>
          <p:cNvSpPr>
            <a:spLocks noGrp="1"/>
          </p:cNvSpPr>
          <p:nvPr>
            <p:ph type="body" sz="quarter" idx="14"/>
          </p:nvPr>
        </p:nvSpPr>
        <p:spPr/>
        <p:txBody>
          <a:bodyPr vert="horz" lIns="91440" tIns="45720" rIns="91440" bIns="45720" rtlCol="0" anchor="t">
            <a:noAutofit/>
          </a:bodyPr>
          <a:lstStyle/>
          <a:p>
            <a:r>
              <a:rPr lang="en-GB">
                <a:latin typeface="Poppins"/>
                <a:cs typeface="Poppins"/>
              </a:rPr>
              <a:t>Graduate School Director</a:t>
            </a:r>
          </a:p>
        </p:txBody>
      </p:sp>
      <p:sp>
        <p:nvSpPr>
          <p:cNvPr id="18" name="Text Placeholder 17">
            <a:extLst>
              <a:ext uri="{FF2B5EF4-FFF2-40B4-BE49-F238E27FC236}">
                <a16:creationId xmlns:a16="http://schemas.microsoft.com/office/drawing/2014/main" id="{7C582E8A-5AC5-EBB0-D16B-4437F42A33D5}"/>
              </a:ext>
            </a:extLst>
          </p:cNvPr>
          <p:cNvSpPr>
            <a:spLocks noGrp="1"/>
          </p:cNvSpPr>
          <p:nvPr>
            <p:ph type="body" sz="quarter" idx="15"/>
          </p:nvPr>
        </p:nvSpPr>
        <p:spPr/>
        <p:txBody>
          <a:bodyPr vert="horz" lIns="91440" tIns="45720" rIns="91440" bIns="45720" rtlCol="0" anchor="t">
            <a:noAutofit/>
          </a:bodyPr>
          <a:lstStyle/>
          <a:p>
            <a:r>
              <a:rPr lang="en-GB">
                <a:latin typeface="Poppins"/>
                <a:cs typeface="Poppins"/>
              </a:rPr>
              <a:t>2026</a:t>
            </a:r>
            <a:endParaRPr lang="en-US"/>
          </a:p>
        </p:txBody>
      </p:sp>
      <p:sp>
        <p:nvSpPr>
          <p:cNvPr id="4" name="Text Placeholder 3">
            <a:extLst>
              <a:ext uri="{FF2B5EF4-FFF2-40B4-BE49-F238E27FC236}">
                <a16:creationId xmlns:a16="http://schemas.microsoft.com/office/drawing/2014/main" id="{78BED902-6CA2-D41C-BB05-103CF517EAEA}"/>
              </a:ext>
            </a:extLst>
          </p:cNvPr>
          <p:cNvSpPr>
            <a:spLocks noGrp="1"/>
          </p:cNvSpPr>
          <p:nvPr>
            <p:ph type="body" sz="quarter" idx="12"/>
          </p:nvPr>
        </p:nvSpPr>
        <p:spPr/>
        <p:txBody>
          <a:bodyPr/>
          <a:lstStyle/>
          <a:p>
            <a:endParaRPr lang="en-GB"/>
          </a:p>
        </p:txBody>
      </p:sp>
    </p:spTree>
    <p:extLst>
      <p:ext uri="{BB962C8B-B14F-4D97-AF65-F5344CB8AC3E}">
        <p14:creationId xmlns:p14="http://schemas.microsoft.com/office/powerpoint/2010/main" val="377128956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9736D0-88D4-2F46-E151-5F420FA20E2B}"/>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1567B4B-A666-50E4-37BF-22F70259A1C8}"/>
              </a:ext>
            </a:extLst>
          </p:cNvPr>
          <p:cNvSpPr>
            <a:spLocks noGrp="1"/>
          </p:cNvSpPr>
          <p:nvPr>
            <p:ph type="body" sz="quarter" idx="10"/>
          </p:nvPr>
        </p:nvSpPr>
        <p:spPr>
          <a:xfrm>
            <a:off x="748776" y="1247126"/>
            <a:ext cx="7500938" cy="608965"/>
          </a:xfrm>
        </p:spPr>
        <p:txBody>
          <a:bodyPr lIns="91440" tIns="45720" rIns="91440" bIns="45720" anchor="t"/>
          <a:lstStyle/>
          <a:p>
            <a:r>
              <a:rPr lang="en-GB" dirty="0">
                <a:latin typeface="Poppins SemiBold"/>
                <a:cs typeface="Poppins SemiBold"/>
              </a:rPr>
              <a:t>OU community</a:t>
            </a:r>
          </a:p>
          <a:p>
            <a:endParaRPr lang="en-GB" dirty="0"/>
          </a:p>
          <a:p>
            <a:endParaRPr lang="en-GB" dirty="0"/>
          </a:p>
        </p:txBody>
      </p:sp>
    </p:spTree>
    <p:extLst>
      <p:ext uri="{BB962C8B-B14F-4D97-AF65-F5344CB8AC3E}">
        <p14:creationId xmlns:p14="http://schemas.microsoft.com/office/powerpoint/2010/main" val="399332720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E1722D8-E550-7831-AD1B-AB58483DB0A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9964EA98-AC70-58FB-02E9-B6BBCF63E61B}"/>
              </a:ext>
            </a:extLst>
          </p:cNvPr>
          <p:cNvSpPr>
            <a:spLocks noGrp="1"/>
          </p:cNvSpPr>
          <p:nvPr>
            <p:ph type="body" sz="quarter" idx="14"/>
          </p:nvPr>
        </p:nvSpPr>
        <p:spPr>
          <a:xfrm>
            <a:off x="413914" y="1263316"/>
            <a:ext cx="7640984" cy="5153927"/>
          </a:xfrm>
        </p:spPr>
        <p:txBody>
          <a:bodyPr/>
          <a:lstStyle/>
          <a:p>
            <a:pPr marL="285750" indent="-285750">
              <a:buFont typeface="Wingdings" panose="05000000000000000000" pitchFamily="2" charset="2"/>
              <a:buChar char="Ø"/>
            </a:pPr>
            <a:r>
              <a:rPr lang="en-GB" sz="2800" dirty="0"/>
              <a:t>Library </a:t>
            </a:r>
          </a:p>
          <a:p>
            <a:pPr marL="285750" indent="-285750">
              <a:buFont typeface="Wingdings" panose="05000000000000000000" pitchFamily="2" charset="2"/>
              <a:buChar char="Ø"/>
            </a:pPr>
            <a:r>
              <a:rPr lang="en-GB" sz="2800" dirty="0"/>
              <a:t>PGR Common Room – free tea and coffee!</a:t>
            </a:r>
          </a:p>
          <a:p>
            <a:pPr marL="285750" indent="-285750">
              <a:buFont typeface="Wingdings" panose="05000000000000000000" pitchFamily="2" charset="2"/>
              <a:buChar char="Ø"/>
            </a:pPr>
            <a:r>
              <a:rPr lang="en-GB" sz="2800" dirty="0"/>
              <a:t>Hub and Berrill Cafés</a:t>
            </a:r>
          </a:p>
          <a:p>
            <a:pPr marL="285750" indent="-285750">
              <a:buFont typeface="Wingdings" panose="05000000000000000000" pitchFamily="2" charset="2"/>
              <a:buChar char="Ø"/>
            </a:pPr>
            <a:r>
              <a:rPr lang="en-GB" sz="2800" dirty="0"/>
              <a:t>Beautiful campus and parks</a:t>
            </a:r>
          </a:p>
          <a:p>
            <a:pPr marL="285750" indent="-285750">
              <a:buFont typeface="Wingdings" panose="05000000000000000000" pitchFamily="2" charset="2"/>
              <a:buChar char="Ø"/>
            </a:pPr>
            <a:r>
              <a:rPr lang="en-GB" sz="2800" dirty="0"/>
              <a:t>Sports facilities and events </a:t>
            </a:r>
            <a:r>
              <a:rPr lang="en-GB" sz="2800" dirty="0">
                <a:solidFill>
                  <a:schemeClr val="tx2"/>
                </a:solidFill>
              </a:rPr>
              <a:t>– football, cricket, tennis, squash, basketball, yoga and more!</a:t>
            </a:r>
          </a:p>
          <a:p>
            <a:pPr marL="285750" indent="-285750">
              <a:buFont typeface="Wingdings" panose="05000000000000000000" pitchFamily="2" charset="2"/>
              <a:buChar char="Ø"/>
            </a:pPr>
            <a:r>
              <a:rPr lang="en-GB" sz="2800" dirty="0">
                <a:solidFill>
                  <a:schemeClr val="tx2"/>
                </a:solidFill>
              </a:rPr>
              <a:t>Film, bands, orchestra, choir and more</a:t>
            </a:r>
            <a:endParaRPr lang="en-GB" sz="2800" dirty="0"/>
          </a:p>
        </p:txBody>
      </p:sp>
      <p:sp>
        <p:nvSpPr>
          <p:cNvPr id="3" name="Text Placeholder 2">
            <a:extLst>
              <a:ext uri="{FF2B5EF4-FFF2-40B4-BE49-F238E27FC236}">
                <a16:creationId xmlns:a16="http://schemas.microsoft.com/office/drawing/2014/main" id="{40135FE0-A153-271C-2F04-1EAF46A6C5E5}"/>
              </a:ext>
            </a:extLst>
          </p:cNvPr>
          <p:cNvSpPr>
            <a:spLocks noGrp="1"/>
          </p:cNvSpPr>
          <p:nvPr>
            <p:ph type="body" sz="quarter" idx="21"/>
          </p:nvPr>
        </p:nvSpPr>
        <p:spPr/>
        <p:txBody>
          <a:bodyPr/>
          <a:lstStyle/>
          <a:p>
            <a:r>
              <a:rPr lang="en-GB" dirty="0"/>
              <a:t>OU Campus, Walton Hall</a:t>
            </a:r>
          </a:p>
        </p:txBody>
      </p:sp>
      <p:pic>
        <p:nvPicPr>
          <p:cNvPr id="5" name="Picture 4">
            <a:extLst>
              <a:ext uri="{FF2B5EF4-FFF2-40B4-BE49-F238E27FC236}">
                <a16:creationId xmlns:a16="http://schemas.microsoft.com/office/drawing/2014/main" id="{0FBCCF87-BFE1-0C7C-511C-DC25E6EA6795}"/>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10673"/>
          <a:stretch/>
        </p:blipFill>
        <p:spPr>
          <a:xfrm>
            <a:off x="8398732" y="3596607"/>
            <a:ext cx="3160179" cy="2820636"/>
          </a:xfrm>
          <a:prstGeom prst="rect">
            <a:avLst/>
          </a:prstGeom>
        </p:spPr>
      </p:pic>
      <p:sp>
        <p:nvSpPr>
          <p:cNvPr id="4" name="Rectangle: Single Corner Rounded 10">
            <a:extLst>
              <a:ext uri="{FF2B5EF4-FFF2-40B4-BE49-F238E27FC236}">
                <a16:creationId xmlns:a16="http://schemas.microsoft.com/office/drawing/2014/main" id="{846B27C8-83E6-3A82-C8E4-8B8B6C9FD9B6}"/>
              </a:ext>
              <a:ext uri="{C183D7F6-B498-43B3-948B-1728B52AA6E4}">
                <adec:decorative xmlns:adec="http://schemas.microsoft.com/office/drawing/2017/decorative" val="1"/>
              </a:ext>
            </a:extLst>
          </p:cNvPr>
          <p:cNvSpPr/>
          <p:nvPr/>
        </p:nvSpPr>
        <p:spPr>
          <a:xfrm>
            <a:off x="8398732" y="313150"/>
            <a:ext cx="3160179" cy="3115849"/>
          </a:xfrm>
          <a:prstGeom prst="round1Rect">
            <a:avLst>
              <a:gd name="adj" fmla="val 50000"/>
            </a:avLst>
          </a:prstGeom>
          <a:blipFill dpi="0" rotWithShape="1">
            <a:blip r:embed="rId4"/>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Poppins" panose="00000500000000000000" pitchFamily="2" charset="0"/>
            </a:endParaRPr>
          </a:p>
        </p:txBody>
      </p:sp>
    </p:spTree>
    <p:extLst>
      <p:ext uri="{BB962C8B-B14F-4D97-AF65-F5344CB8AC3E}">
        <p14:creationId xmlns:p14="http://schemas.microsoft.com/office/powerpoint/2010/main" val="253550380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6445E8-0C35-1646-B3AD-A2B100BA7899}"/>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CB6BB96B-7B50-D03C-2848-8711DF52AB91}"/>
              </a:ext>
            </a:extLst>
          </p:cNvPr>
          <p:cNvSpPr>
            <a:spLocks noGrp="1"/>
          </p:cNvSpPr>
          <p:nvPr>
            <p:ph type="body" sz="quarter" idx="21"/>
          </p:nvPr>
        </p:nvSpPr>
        <p:spPr/>
        <p:txBody>
          <a:bodyPr lIns="91440" tIns="45720" rIns="91440" bIns="45720" anchor="t">
            <a:noAutofit/>
          </a:bodyPr>
          <a:lstStyle/>
          <a:p>
            <a:r>
              <a:rPr lang="en-GB">
                <a:latin typeface="Poppins SemiBold"/>
                <a:cs typeface="Poppins SemiBold"/>
              </a:rPr>
              <a:t>Online Communities</a:t>
            </a:r>
          </a:p>
        </p:txBody>
      </p:sp>
      <p:sp>
        <p:nvSpPr>
          <p:cNvPr id="6" name="Text Placeholder 5">
            <a:extLst>
              <a:ext uri="{FF2B5EF4-FFF2-40B4-BE49-F238E27FC236}">
                <a16:creationId xmlns:a16="http://schemas.microsoft.com/office/drawing/2014/main" id="{CF4E6EB4-BEC9-AD0B-583A-021653472A5D}"/>
              </a:ext>
            </a:extLst>
          </p:cNvPr>
          <p:cNvSpPr>
            <a:spLocks noGrp="1"/>
          </p:cNvSpPr>
          <p:nvPr>
            <p:ph type="body" sz="quarter" idx="14"/>
          </p:nvPr>
        </p:nvSpPr>
        <p:spPr>
          <a:xfrm>
            <a:off x="152611" y="947491"/>
            <a:ext cx="7087433" cy="5747495"/>
          </a:xfrm>
        </p:spPr>
        <p:txBody>
          <a:bodyPr lIns="91440" tIns="45720" rIns="91440" bIns="45720" anchor="t">
            <a:noAutofit/>
          </a:bodyPr>
          <a:lstStyle/>
          <a:p>
            <a:r>
              <a:rPr lang="en-GB" sz="2800" dirty="0">
                <a:latin typeface="Poppins"/>
                <a:cs typeface="Poppins"/>
              </a:rPr>
              <a:t>PGR Community - MS Teams</a:t>
            </a:r>
            <a:endParaRPr lang="en-GB" sz="2800" dirty="0"/>
          </a:p>
          <a:p>
            <a:endParaRPr lang="en-GB" sz="2800" dirty="0">
              <a:latin typeface="Poppins"/>
              <a:cs typeface="Poppins"/>
            </a:endParaRPr>
          </a:p>
          <a:p>
            <a:r>
              <a:rPr lang="en-GB" sz="2800" dirty="0">
                <a:latin typeface="Poppins"/>
                <a:cs typeface="Poppins"/>
              </a:rPr>
              <a:t>PGRs at the OU – Facebook group (unofficial)</a:t>
            </a:r>
          </a:p>
          <a:p>
            <a:r>
              <a:rPr lang="en-GB" sz="2800" dirty="0">
                <a:latin typeface="Poppins"/>
                <a:cs typeface="Poppins"/>
              </a:rPr>
              <a:t>WhatsApp groups (unofficial) – </a:t>
            </a:r>
          </a:p>
          <a:p>
            <a:r>
              <a:rPr lang="en-GB" sz="2800" b="1" dirty="0">
                <a:latin typeface="Poppins"/>
                <a:cs typeface="Poppins"/>
              </a:rPr>
              <a:t>	</a:t>
            </a:r>
            <a:r>
              <a:rPr lang="en-GB" sz="2800" dirty="0">
                <a:latin typeface="Poppins"/>
                <a:cs typeface="Poppins"/>
              </a:rPr>
              <a:t>Part timers </a:t>
            </a:r>
            <a:r>
              <a:rPr lang="en-GB" sz="2800" dirty="0">
                <a:latin typeface="Poppins"/>
                <a:cs typeface="Poppins"/>
                <a:hlinkClick r:id="rId3"/>
              </a:rPr>
              <a:t>Rebecca.Davis@open.ac.uk</a:t>
            </a:r>
            <a:r>
              <a:rPr lang="en-GB" sz="2800" dirty="0">
                <a:latin typeface="Poppins"/>
                <a:cs typeface="Poppins"/>
              </a:rPr>
              <a:t> </a:t>
            </a:r>
          </a:p>
          <a:p>
            <a:r>
              <a:rPr lang="en-GB" sz="2800" dirty="0">
                <a:latin typeface="Poppins"/>
                <a:cs typeface="Poppins"/>
              </a:rPr>
              <a:t>	First Gen </a:t>
            </a:r>
            <a:r>
              <a:rPr lang="en-GB" sz="2800" dirty="0">
                <a:latin typeface="Poppins"/>
                <a:cs typeface="Poppins"/>
                <a:hlinkClick r:id="rId4"/>
              </a:rPr>
              <a:t>Helen.Bowes-Catton@open.ac.uk</a:t>
            </a:r>
            <a:r>
              <a:rPr lang="en-GB" sz="2800" dirty="0">
                <a:latin typeface="Poppins"/>
                <a:cs typeface="Poppins"/>
              </a:rPr>
              <a:t> </a:t>
            </a:r>
          </a:p>
          <a:p>
            <a:r>
              <a:rPr lang="en-GB" sz="2800" dirty="0">
                <a:latin typeface="Poppins"/>
                <a:cs typeface="Poppins"/>
              </a:rPr>
              <a:t>	Ask around existing PGRs</a:t>
            </a:r>
          </a:p>
        </p:txBody>
      </p:sp>
      <p:pic>
        <p:nvPicPr>
          <p:cNvPr id="4" name="Picture 3">
            <a:extLst>
              <a:ext uri="{FF2B5EF4-FFF2-40B4-BE49-F238E27FC236}">
                <a16:creationId xmlns:a16="http://schemas.microsoft.com/office/drawing/2014/main" id="{03892514-51C0-31EF-CEB1-EB73CAE2E04E}"/>
              </a:ext>
              <a:ext uri="{C183D7F6-B498-43B3-948B-1728B52AA6E4}">
                <adec:decorative xmlns:adec="http://schemas.microsoft.com/office/drawing/2017/decorative" val="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735330" y="2496847"/>
            <a:ext cx="4995469" cy="2789137"/>
          </a:xfrm>
          <a:prstGeom prst="rect">
            <a:avLst/>
          </a:prstGeom>
        </p:spPr>
      </p:pic>
    </p:spTree>
    <p:extLst>
      <p:ext uri="{BB962C8B-B14F-4D97-AF65-F5344CB8AC3E}">
        <p14:creationId xmlns:p14="http://schemas.microsoft.com/office/powerpoint/2010/main" val="55018521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4AA1D1-060B-2E79-F205-2FCA85BB185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81DB45E8-C442-00AB-5B0E-D5247808A76F}"/>
              </a:ext>
            </a:extLst>
          </p:cNvPr>
          <p:cNvSpPr>
            <a:spLocks noGrp="1"/>
          </p:cNvSpPr>
          <p:nvPr>
            <p:ph type="body" sz="quarter" idx="24"/>
          </p:nvPr>
        </p:nvSpPr>
        <p:spPr/>
        <p:txBody>
          <a:bodyPr lIns="91440" tIns="45720" rIns="91440" bIns="45720" anchor="t">
            <a:noAutofit/>
          </a:bodyPr>
          <a:lstStyle/>
          <a:p>
            <a:pPr algn="ctr"/>
            <a:r>
              <a:rPr lang="en-GB">
                <a:solidFill>
                  <a:srgbClr val="FFFFFF"/>
                </a:solidFill>
                <a:latin typeface="Poppins SemiBold"/>
                <a:cs typeface="Poppins SemiBold"/>
              </a:rPr>
              <a:t>PGR</a:t>
            </a:r>
            <a:r>
              <a:rPr lang="en-GB">
                <a:latin typeface="Poppins SemiBold"/>
                <a:cs typeface="Poppins SemiBold"/>
              </a:rPr>
              <a:t> Student Reps</a:t>
            </a:r>
          </a:p>
        </p:txBody>
      </p:sp>
      <p:graphicFrame>
        <p:nvGraphicFramePr>
          <p:cNvPr id="7" name="Table 6">
            <a:extLst>
              <a:ext uri="{FF2B5EF4-FFF2-40B4-BE49-F238E27FC236}">
                <a16:creationId xmlns:a16="http://schemas.microsoft.com/office/drawing/2014/main" id="{F1BEBB55-F058-4AC5-216D-E170468B48D2}"/>
              </a:ext>
            </a:extLst>
          </p:cNvPr>
          <p:cNvGraphicFramePr>
            <a:graphicFrameLocks noGrp="1"/>
          </p:cNvGraphicFramePr>
          <p:nvPr/>
        </p:nvGraphicFramePr>
        <p:xfrm>
          <a:off x="833718" y="1270995"/>
          <a:ext cx="10346900" cy="5293112"/>
        </p:xfrm>
        <a:graphic>
          <a:graphicData uri="http://schemas.openxmlformats.org/drawingml/2006/table">
            <a:tbl>
              <a:tblPr firstRow="1" bandRow="1">
                <a:tableStyleId>{5940675A-B579-460E-94D1-54222C63F5DA}</a:tableStyleId>
              </a:tblPr>
              <a:tblGrid>
                <a:gridCol w="5173450">
                  <a:extLst>
                    <a:ext uri="{9D8B030D-6E8A-4147-A177-3AD203B41FA5}">
                      <a16:colId xmlns:a16="http://schemas.microsoft.com/office/drawing/2014/main" val="2786818382"/>
                    </a:ext>
                  </a:extLst>
                </a:gridCol>
                <a:gridCol w="5173450">
                  <a:extLst>
                    <a:ext uri="{9D8B030D-6E8A-4147-A177-3AD203B41FA5}">
                      <a16:colId xmlns:a16="http://schemas.microsoft.com/office/drawing/2014/main" val="3613720506"/>
                    </a:ext>
                  </a:extLst>
                </a:gridCol>
              </a:tblGrid>
              <a:tr h="1046356">
                <a:tc>
                  <a:txBody>
                    <a:bodyPr/>
                    <a:lstStyle/>
                    <a:p>
                      <a:pPr lvl="0" algn="ctr">
                        <a:buNone/>
                      </a:pPr>
                      <a:r>
                        <a:rPr lang="en-GB" sz="2400" b="1" i="0" u="none" strike="noStrike" noProof="0">
                          <a:solidFill>
                            <a:schemeClr val="bg2"/>
                          </a:solidFill>
                          <a:latin typeface="Poppins"/>
                        </a:rPr>
                        <a:t>Part-Time Support</a:t>
                      </a:r>
                      <a:endParaRPr lang="en-US" sz="2400" b="0" i="0" u="none" strike="noStrike" noProof="0">
                        <a:solidFill>
                          <a:srgbClr val="060645"/>
                        </a:solidFill>
                        <a:latin typeface="Poppins"/>
                      </a:endParaRPr>
                    </a:p>
                    <a:p>
                      <a:pPr lvl="0" algn="ctr">
                        <a:buNone/>
                      </a:pPr>
                      <a:r>
                        <a:rPr lang="en-GB" sz="2400" b="0" i="0" u="none" strike="noStrike" noProof="0">
                          <a:solidFill>
                            <a:schemeClr val="bg2"/>
                          </a:solidFill>
                          <a:latin typeface="Poppins"/>
                        </a:rPr>
                        <a:t>Becca Davis</a:t>
                      </a:r>
                      <a:endParaRPr lang="en-GB"/>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2400" b="1">
                          <a:solidFill>
                            <a:schemeClr val="bg2"/>
                          </a:solidFill>
                        </a:rPr>
                        <a:t>FASS Faculty</a:t>
                      </a:r>
                    </a:p>
                    <a:p>
                      <a:pPr algn="ctr"/>
                      <a:r>
                        <a:rPr lang="en-GB" sz="2400">
                          <a:solidFill>
                            <a:srgbClr val="FF0000"/>
                          </a:solidFill>
                        </a:rPr>
                        <a:t>Open!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577289619"/>
                  </a:ext>
                </a:extLst>
              </a:tr>
              <a:tr h="1046356">
                <a:tc>
                  <a:txBody>
                    <a:bodyPr/>
                    <a:lstStyle/>
                    <a:p>
                      <a:pPr algn="ctr"/>
                      <a:r>
                        <a:rPr lang="en-GB" sz="2400" b="1">
                          <a:solidFill>
                            <a:schemeClr val="bg2"/>
                          </a:solidFill>
                        </a:rPr>
                        <a:t>Prof Doc Support</a:t>
                      </a:r>
                    </a:p>
                    <a:p>
                      <a:pPr lvl="0" algn="ctr">
                        <a:buNone/>
                      </a:pPr>
                      <a:r>
                        <a:rPr lang="en-GB" sz="2400" b="0">
                          <a:solidFill>
                            <a:srgbClr val="FF0000"/>
                          </a:solidFill>
                        </a:rPr>
                        <a:t>Open!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2400" b="1">
                          <a:solidFill>
                            <a:schemeClr val="bg2"/>
                          </a:solidFill>
                        </a:rPr>
                        <a:t>FBL Faculty</a:t>
                      </a:r>
                    </a:p>
                    <a:p>
                      <a:pPr lvl="0" algn="ctr">
                        <a:buNone/>
                      </a:pPr>
                      <a:r>
                        <a:rPr lang="en-GB" sz="2400">
                          <a:solidFill>
                            <a:schemeClr val="bg2"/>
                          </a:solidFill>
                        </a:rPr>
                        <a:t>Joseph </a:t>
                      </a:r>
                      <a:r>
                        <a:rPr lang="en-GB" sz="2400" err="1">
                          <a:solidFill>
                            <a:schemeClr val="bg2"/>
                          </a:solidFill>
                        </a:rPr>
                        <a:t>Rennayie</a:t>
                      </a:r>
                      <a:endParaRPr lang="en-GB" err="1"/>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2401083557"/>
                  </a:ext>
                </a:extLst>
              </a:tr>
              <a:tr h="1046356">
                <a:tc>
                  <a:txBody>
                    <a:bodyPr/>
                    <a:lstStyle/>
                    <a:p>
                      <a:pPr algn="ctr"/>
                      <a:r>
                        <a:rPr lang="en-GB" sz="2400" b="1">
                          <a:solidFill>
                            <a:schemeClr val="bg2"/>
                          </a:solidFill>
                        </a:rPr>
                        <a:t>Distance Support</a:t>
                      </a:r>
                    </a:p>
                    <a:p>
                      <a:pPr algn="ctr"/>
                      <a:r>
                        <a:rPr lang="en-GB" sz="2400" b="0">
                          <a:solidFill>
                            <a:srgbClr val="FF0000"/>
                          </a:solidFill>
                        </a:rPr>
                        <a:t>Open!</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r>
                        <a:rPr lang="en-GB" sz="2400" b="1">
                          <a:solidFill>
                            <a:schemeClr val="bg2"/>
                          </a:solidFill>
                        </a:rPr>
                        <a:t>STEM Faculty</a:t>
                      </a:r>
                    </a:p>
                    <a:p>
                      <a:pPr algn="ctr"/>
                      <a:r>
                        <a:rPr lang="en-GB" sz="2400">
                          <a:solidFill>
                            <a:schemeClr val="bg2"/>
                          </a:solidFill>
                        </a:rPr>
                        <a:t>Kayleigh Smith</a:t>
                      </a:r>
                    </a:p>
                    <a:p>
                      <a:pPr lvl="0" algn="ctr">
                        <a:buNone/>
                      </a:pPr>
                      <a:r>
                        <a:rPr lang="en-GB" sz="2400">
                          <a:solidFill>
                            <a:schemeClr val="bg2"/>
                          </a:solidFill>
                        </a:rPr>
                        <a:t>Melanie Philpott (PT)</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1983139609"/>
                  </a:ext>
                </a:extLst>
              </a:tr>
              <a:tr h="1046356">
                <a:tc>
                  <a:txBody>
                    <a:bodyPr/>
                    <a:lstStyle/>
                    <a:p>
                      <a:pPr algn="ctr"/>
                      <a:endParaRPr lang="en-GB" sz="2400" b="1">
                        <a:solidFill>
                          <a:schemeClr val="bg2"/>
                        </a:solidFill>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a:txBody>
                    <a:bodyPr/>
                    <a:lstStyle/>
                    <a:p>
                      <a:pPr algn="ctr"/>
                      <a:endParaRPr lang="en-GB" sz="2400" b="1">
                        <a:solidFill>
                          <a:schemeClr val="bg2"/>
                        </a:solidFill>
                      </a:endParaRPr>
                    </a:p>
                    <a:p>
                      <a:pPr lvl="0" algn="ctr">
                        <a:buNone/>
                      </a:pPr>
                      <a:r>
                        <a:rPr lang="en-GB" sz="2400" b="1">
                          <a:solidFill>
                            <a:schemeClr val="bg2"/>
                          </a:solidFill>
                        </a:rPr>
                        <a:t>WELS Faculty</a:t>
                      </a:r>
                    </a:p>
                    <a:p>
                      <a:pPr algn="ctr"/>
                      <a:r>
                        <a:rPr lang="en-GB" sz="2400">
                          <a:solidFill>
                            <a:schemeClr val="bg2"/>
                          </a:solidFill>
                        </a:rPr>
                        <a:t>Jurgi Giraud</a:t>
                      </a: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380623104"/>
                  </a:ext>
                </a:extLst>
              </a:tr>
              <a:tr h="581309">
                <a:tc gridSpan="2">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endParaRPr lang="en-GB" sz="2400" b="1" i="0">
                        <a:solidFill>
                          <a:schemeClr val="bg2"/>
                        </a:solidFill>
                        <a:effectLst/>
                      </a:endParaRPr>
                    </a:p>
                    <a:p>
                      <a:pPr marL="0" marR="0" lvl="0" indent="0" algn="ctr" defTabSz="914400" rtl="0" eaLnBrk="1" fontAlgn="auto" latinLnBrk="0" hangingPunct="1">
                        <a:lnSpc>
                          <a:spcPct val="100000"/>
                        </a:lnSpc>
                        <a:spcBef>
                          <a:spcPts val="0"/>
                        </a:spcBef>
                        <a:spcAft>
                          <a:spcPts val="0"/>
                        </a:spcAft>
                        <a:buClrTx/>
                        <a:buSzTx/>
                        <a:buFontTx/>
                        <a:buNone/>
                        <a:tabLst/>
                        <a:defRPr/>
                      </a:pPr>
                      <a:r>
                        <a:rPr lang="en-GB" sz="2400" b="1" i="0">
                          <a:solidFill>
                            <a:schemeClr val="bg2"/>
                          </a:solidFill>
                          <a:effectLst/>
                        </a:rPr>
                        <a:t>Email: </a:t>
                      </a:r>
                      <a:r>
                        <a:rPr lang="en-GB" sz="2400" b="0" i="0" err="1">
                          <a:solidFill>
                            <a:schemeClr val="bg2"/>
                          </a:solidFill>
                          <a:effectLst/>
                        </a:rPr>
                        <a:t>firstname.lastname@open.ac.uk</a:t>
                      </a:r>
                      <a:endParaRPr lang="en-GB" sz="2400" b="0" i="0">
                        <a:solidFill>
                          <a:schemeClr val="bg2"/>
                        </a:solidFill>
                        <a:effectLst/>
                      </a:endParaRPr>
                    </a:p>
                  </a:txBody>
                  <a:tcPr>
                    <a:lnL w="12700" cmpd="sng">
                      <a:noFill/>
                    </a:lnL>
                    <a:lnR w="12700" cmpd="sng">
                      <a:noFill/>
                    </a:lnR>
                    <a:lnT w="12700" cmpd="sng">
                      <a:noFill/>
                    </a:lnT>
                    <a:lnB w="12700" cmpd="sng">
                      <a:noFill/>
                    </a:lnB>
                    <a:lnTlToBr w="12700" cmpd="sng">
                      <a:noFill/>
                      <a:prstDash val="solid"/>
                    </a:lnTlToBr>
                    <a:lnBlToTr w="12700" cmpd="sng">
                      <a:noFill/>
                      <a:prstDash val="solid"/>
                    </a:lnBlToTr>
                  </a:tcPr>
                </a:tc>
                <a:tc hMerge="1">
                  <a:txBody>
                    <a:bodyPr/>
                    <a:lstStyle/>
                    <a:p>
                      <a:endParaRPr lang="en-GB"/>
                    </a:p>
                  </a:txBody>
                  <a:tcPr/>
                </a:tc>
                <a:extLst>
                  <a:ext uri="{0D108BD9-81ED-4DB2-BD59-A6C34878D82A}">
                    <a16:rowId xmlns:a16="http://schemas.microsoft.com/office/drawing/2014/main" val="3789790746"/>
                  </a:ext>
                </a:extLst>
              </a:tr>
            </a:tbl>
          </a:graphicData>
        </a:graphic>
      </p:graphicFrame>
    </p:spTree>
    <p:extLst>
      <p:ext uri="{BB962C8B-B14F-4D97-AF65-F5344CB8AC3E}">
        <p14:creationId xmlns:p14="http://schemas.microsoft.com/office/powerpoint/2010/main" val="345629288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8202BA4-635D-2732-6BC8-904F6BEFA5E8}"/>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5DE4BC3-4270-99B2-FE25-C3D8AF938B13}"/>
              </a:ext>
            </a:extLst>
          </p:cNvPr>
          <p:cNvSpPr>
            <a:spLocks noGrp="1"/>
          </p:cNvSpPr>
          <p:nvPr>
            <p:ph type="title"/>
          </p:nvPr>
        </p:nvSpPr>
        <p:spPr>
          <a:xfrm>
            <a:off x="413915" y="252729"/>
            <a:ext cx="11622024" cy="1010014"/>
          </a:xfrm>
        </p:spPr>
        <p:txBody>
          <a:bodyPr/>
          <a:lstStyle/>
          <a:p>
            <a:pPr>
              <a:lnSpc>
                <a:spcPct val="150000"/>
              </a:lnSpc>
            </a:pPr>
            <a:r>
              <a:rPr lang="en-GB" b="1" dirty="0"/>
              <a:t>Introduction to Staff Networks at the OU</a:t>
            </a:r>
            <a:br>
              <a:rPr lang="en-GB" b="1" dirty="0"/>
            </a:br>
            <a:r>
              <a:rPr lang="en-GB" b="1" dirty="0"/>
              <a:t>(PGRs welcome to join all networks)</a:t>
            </a:r>
          </a:p>
        </p:txBody>
      </p:sp>
      <p:grpSp>
        <p:nvGrpSpPr>
          <p:cNvPr id="4" name="Group 3">
            <a:extLst>
              <a:ext uri="{FF2B5EF4-FFF2-40B4-BE49-F238E27FC236}">
                <a16:creationId xmlns:a16="http://schemas.microsoft.com/office/drawing/2014/main" id="{54D35611-3105-4BF5-BEC6-E4A69123C665}"/>
              </a:ext>
            </a:extLst>
          </p:cNvPr>
          <p:cNvGrpSpPr/>
          <p:nvPr/>
        </p:nvGrpSpPr>
        <p:grpSpPr>
          <a:xfrm>
            <a:off x="-212443" y="5929109"/>
            <a:ext cx="2684338" cy="952216"/>
            <a:chOff x="-212443" y="5929109"/>
            <a:chExt cx="2684338" cy="952216"/>
          </a:xfrm>
        </p:grpSpPr>
        <p:grpSp>
          <p:nvGrpSpPr>
            <p:cNvPr id="5" name="Group 4">
              <a:extLst>
                <a:ext uri="{FF2B5EF4-FFF2-40B4-BE49-F238E27FC236}">
                  <a16:creationId xmlns:a16="http://schemas.microsoft.com/office/drawing/2014/main" id="{D25075A5-5861-DB75-901E-ACE33161F6BD}"/>
                </a:ext>
              </a:extLst>
            </p:cNvPr>
            <p:cNvGrpSpPr/>
            <p:nvPr/>
          </p:nvGrpSpPr>
          <p:grpSpPr>
            <a:xfrm>
              <a:off x="0" y="5957818"/>
              <a:ext cx="2471895" cy="894798"/>
              <a:chOff x="0" y="5957818"/>
              <a:chExt cx="2471895" cy="894798"/>
            </a:xfrm>
          </p:grpSpPr>
          <p:sp>
            <p:nvSpPr>
              <p:cNvPr id="8" name="Rectangle: Diagonal Corners Rounded 7">
                <a:extLst>
                  <a:ext uri="{FF2B5EF4-FFF2-40B4-BE49-F238E27FC236}">
                    <a16:creationId xmlns:a16="http://schemas.microsoft.com/office/drawing/2014/main" id="{9972C41C-6BFF-212A-FF95-18F95D906856}"/>
                  </a:ext>
                </a:extLst>
              </p:cNvPr>
              <p:cNvSpPr/>
              <p:nvPr/>
            </p:nvSpPr>
            <p:spPr>
              <a:xfrm rot="10800000" flipV="1">
                <a:off x="0" y="5957818"/>
                <a:ext cx="2471895" cy="894798"/>
              </a:xfrm>
              <a:prstGeom prst="round2DiagRect">
                <a:avLst>
                  <a:gd name="adj1" fmla="val 50000"/>
                  <a:gd name="adj2" fmla="val 0"/>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CED3B4E5-0912-83AA-9E47-CAB61CDE6BA8}"/>
                  </a:ext>
                </a:extLst>
              </p:cNvPr>
              <p:cNvSpPr/>
              <p:nvPr/>
            </p:nvSpPr>
            <p:spPr>
              <a:xfrm>
                <a:off x="0" y="5957818"/>
                <a:ext cx="2047009" cy="894798"/>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pic>
          <p:nvPicPr>
            <p:cNvPr id="6" name="Picture 5">
              <a:extLst>
                <a:ext uri="{FF2B5EF4-FFF2-40B4-BE49-F238E27FC236}">
                  <a16:creationId xmlns:a16="http://schemas.microsoft.com/office/drawing/2014/main" id="{393B6609-E64A-05F1-429C-438138239D6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43" y="5929109"/>
              <a:ext cx="1428324" cy="952216"/>
            </a:xfrm>
            <a:prstGeom prst="rect">
              <a:avLst/>
            </a:prstGeom>
          </p:spPr>
        </p:pic>
        <p:sp>
          <p:nvSpPr>
            <p:cNvPr id="7" name="TextBox 6">
              <a:extLst>
                <a:ext uri="{FF2B5EF4-FFF2-40B4-BE49-F238E27FC236}">
                  <a16:creationId xmlns:a16="http://schemas.microsoft.com/office/drawing/2014/main" id="{A44443D0-5859-5161-365E-3FE9179E6E79}"/>
                </a:ext>
              </a:extLst>
            </p:cNvPr>
            <p:cNvSpPr txBox="1"/>
            <p:nvPr/>
          </p:nvSpPr>
          <p:spPr>
            <a:xfrm>
              <a:off x="776930" y="6205162"/>
              <a:ext cx="1515573" cy="400110"/>
            </a:xfrm>
            <a:prstGeom prst="rect">
              <a:avLst/>
            </a:prstGeom>
            <a:noFill/>
          </p:spPr>
          <p:txBody>
            <a:bodyPr wrap="square" rtlCol="0">
              <a:spAutoFit/>
            </a:bodyPr>
            <a:lstStyle/>
            <a:p>
              <a:r>
                <a:rPr lang="en-GB" sz="2000">
                  <a:solidFill>
                    <a:schemeClr val="bg1"/>
                  </a:solidFill>
                  <a:latin typeface="+mj-lt"/>
                </a:rPr>
                <a:t>Welcome</a:t>
              </a:r>
            </a:p>
          </p:txBody>
        </p:sp>
      </p:grpSp>
      <p:pic>
        <p:nvPicPr>
          <p:cNvPr id="13" name="Graphic 12">
            <a:extLst>
              <a:ext uri="{FF2B5EF4-FFF2-40B4-BE49-F238E27FC236}">
                <a16:creationId xmlns:a16="http://schemas.microsoft.com/office/drawing/2014/main" id="{73D16522-4CB2-F246-2F42-75E99FDF8FC2}"/>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148004" y="1847758"/>
            <a:ext cx="2176000" cy="612000"/>
          </a:xfrm>
          <a:prstGeom prst="rect">
            <a:avLst/>
          </a:prstGeom>
        </p:spPr>
      </p:pic>
      <p:pic>
        <p:nvPicPr>
          <p:cNvPr id="14" name="Graphic 13">
            <a:extLst>
              <a:ext uri="{FF2B5EF4-FFF2-40B4-BE49-F238E27FC236}">
                <a16:creationId xmlns:a16="http://schemas.microsoft.com/office/drawing/2014/main" id="{F613E271-16B3-0433-0BC6-F548B53486E6}"/>
              </a:ext>
            </a:extLst>
          </p:cNvPr>
          <p:cNvPicPr>
            <a:picLocks noChangeAspect="1"/>
          </p:cNvPicPr>
          <p:nvPr/>
        </p:nvPicPr>
        <p:blipFill>
          <a:blip>
            <a:extLst>
              <a:ext uri="{96DAC541-7B7A-43D3-8B79-37D633B846F1}">
                <asvg:svgBlip xmlns:asvg="http://schemas.microsoft.com/office/drawing/2016/SVG/main" r:embed="rId4"/>
              </a:ext>
            </a:extLst>
          </a:blip>
          <a:srcRect/>
          <a:stretch/>
        </p:blipFill>
        <p:spPr>
          <a:xfrm>
            <a:off x="148004" y="4062924"/>
            <a:ext cx="2244004" cy="612000"/>
          </a:xfrm>
          <a:prstGeom prst="rect">
            <a:avLst/>
          </a:prstGeom>
        </p:spPr>
      </p:pic>
      <p:pic>
        <p:nvPicPr>
          <p:cNvPr id="15" name="Graphic 14">
            <a:extLst>
              <a:ext uri="{FF2B5EF4-FFF2-40B4-BE49-F238E27FC236}">
                <a16:creationId xmlns:a16="http://schemas.microsoft.com/office/drawing/2014/main" id="{E55553DC-19C8-69D2-5839-29775F7FEC3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4600595" y="4062924"/>
            <a:ext cx="1751000" cy="612000"/>
          </a:xfrm>
          <a:prstGeom prst="rect">
            <a:avLst/>
          </a:prstGeom>
        </p:spPr>
      </p:pic>
      <p:pic>
        <p:nvPicPr>
          <p:cNvPr id="16" name="Graphic 15">
            <a:extLst>
              <a:ext uri="{FF2B5EF4-FFF2-40B4-BE49-F238E27FC236}">
                <a16:creationId xmlns:a16="http://schemas.microsoft.com/office/drawing/2014/main" id="{F6543F79-5785-0C2E-D280-9ECF1C61B93B}"/>
              </a:ext>
            </a:extLst>
          </p:cNvPr>
          <p:cNvPicPr>
            <a:picLocks noChangeAspect="1"/>
          </p:cNvPicPr>
          <p:nvPr/>
        </p:nvPicPr>
        <p:blipFill>
          <a:blip>
            <a:extLst>
              <a:ext uri="{96DAC541-7B7A-43D3-8B79-37D633B846F1}">
                <asvg:svgBlip xmlns:asvg="http://schemas.microsoft.com/office/drawing/2016/SVG/main" r:embed="rId6"/>
              </a:ext>
            </a:extLst>
          </a:blip>
          <a:stretch>
            <a:fillRect/>
          </a:stretch>
        </p:blipFill>
        <p:spPr>
          <a:xfrm>
            <a:off x="4600595" y="1847758"/>
            <a:ext cx="1785000" cy="612000"/>
          </a:xfrm>
          <a:prstGeom prst="rect">
            <a:avLst/>
          </a:prstGeom>
        </p:spPr>
      </p:pic>
      <p:pic>
        <p:nvPicPr>
          <p:cNvPr id="17" name="Graphic 16">
            <a:extLst>
              <a:ext uri="{FF2B5EF4-FFF2-40B4-BE49-F238E27FC236}">
                <a16:creationId xmlns:a16="http://schemas.microsoft.com/office/drawing/2014/main" id="{6D7AE635-36E1-A144-F799-9AAF7DCC1AA6}"/>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9228908" y="1847758"/>
            <a:ext cx="1853000" cy="612000"/>
          </a:xfrm>
          <a:prstGeom prst="rect">
            <a:avLst/>
          </a:prstGeom>
        </p:spPr>
      </p:pic>
      <p:sp>
        <p:nvSpPr>
          <p:cNvPr id="22" name="TextBox 21">
            <a:extLst>
              <a:ext uri="{FF2B5EF4-FFF2-40B4-BE49-F238E27FC236}">
                <a16:creationId xmlns:a16="http://schemas.microsoft.com/office/drawing/2014/main" id="{EFA2270A-FD23-4523-06B2-9A136D6F196D}"/>
              </a:ext>
            </a:extLst>
          </p:cNvPr>
          <p:cNvSpPr txBox="1"/>
          <p:nvPr/>
        </p:nvSpPr>
        <p:spPr>
          <a:xfrm>
            <a:off x="148004" y="2564940"/>
            <a:ext cx="4252174" cy="1084015"/>
          </a:xfrm>
          <a:prstGeom prst="rect">
            <a:avLst/>
          </a:prstGeom>
          <a:noFill/>
        </p:spPr>
        <p:txBody>
          <a:bodyPr wrap="square" rtlCol="0">
            <a:spAutoFit/>
          </a:bodyPr>
          <a:lstStyle/>
          <a:p>
            <a:pPr>
              <a:lnSpc>
                <a:spcPct val="150000"/>
              </a:lnSpc>
            </a:pPr>
            <a:r>
              <a:rPr lang="en-GB" sz="1100"/>
              <a:t>Open to all Black and Minority Ethnic Staff.</a:t>
            </a:r>
          </a:p>
          <a:p>
            <a:pPr marL="171450" indent="-171450">
              <a:lnSpc>
                <a:spcPct val="150000"/>
              </a:lnSpc>
              <a:buFont typeface="Arial" panose="020B0604020202020204" pitchFamily="34" charset="0"/>
              <a:buChar char="•"/>
            </a:pPr>
            <a:r>
              <a:rPr lang="en-GB" sz="1100">
                <a:hlinkClick r:id="rId8" tooltip="BME Yammer"/>
              </a:rPr>
              <a:t>Join the Black and Minority Ethnic Network Yammer group</a:t>
            </a:r>
            <a:endParaRPr lang="en-GB" sz="1100"/>
          </a:p>
          <a:p>
            <a:pPr marL="171450" indent="-171450">
              <a:lnSpc>
                <a:spcPct val="150000"/>
              </a:lnSpc>
              <a:buFont typeface="Arial" panose="020B0604020202020204" pitchFamily="34" charset="0"/>
              <a:buChar char="•"/>
            </a:pPr>
            <a:r>
              <a:rPr lang="en-GB" sz="1100">
                <a:hlinkClick r:id="rId9" tooltip="BME network mailing list"/>
              </a:rPr>
              <a:t>Join the Black and Minority Ethnic Network mailing list </a:t>
            </a:r>
            <a:r>
              <a:rPr lang="en-GB" sz="1100"/>
              <a:t> </a:t>
            </a:r>
          </a:p>
        </p:txBody>
      </p:sp>
      <p:sp>
        <p:nvSpPr>
          <p:cNvPr id="2" name="TextBox 1">
            <a:extLst>
              <a:ext uri="{FF2B5EF4-FFF2-40B4-BE49-F238E27FC236}">
                <a16:creationId xmlns:a16="http://schemas.microsoft.com/office/drawing/2014/main" id="{44E4CC33-95C0-02B7-A74E-F31F787E3E7F}"/>
              </a:ext>
            </a:extLst>
          </p:cNvPr>
          <p:cNvSpPr txBox="1"/>
          <p:nvPr/>
        </p:nvSpPr>
        <p:spPr>
          <a:xfrm>
            <a:off x="148004" y="4728169"/>
            <a:ext cx="4252174" cy="1084015"/>
          </a:xfrm>
          <a:prstGeom prst="rect">
            <a:avLst/>
          </a:prstGeom>
          <a:noFill/>
        </p:spPr>
        <p:txBody>
          <a:bodyPr wrap="square" rtlCol="0">
            <a:spAutoFit/>
          </a:bodyPr>
          <a:lstStyle/>
          <a:p>
            <a:pPr>
              <a:lnSpc>
                <a:spcPct val="150000"/>
              </a:lnSpc>
            </a:pPr>
            <a:r>
              <a:rPr lang="en-GB" sz="1100"/>
              <a:t>The network is open to staff who care, on a personal basis, only.  Please contact </a:t>
            </a:r>
            <a:r>
              <a:rPr lang="en-GB" sz="1100">
                <a:hlinkClick r:id="rId10"/>
              </a:rPr>
              <a:t>Care-And-Caring-Network@open.ac.uk</a:t>
            </a:r>
            <a:r>
              <a:rPr lang="en-GB" sz="1100"/>
              <a:t> indicating why you'd like to join, and a few brief details about your caring role. </a:t>
            </a:r>
          </a:p>
        </p:txBody>
      </p:sp>
      <p:sp>
        <p:nvSpPr>
          <p:cNvPr id="23" name="TextBox 22">
            <a:extLst>
              <a:ext uri="{FF2B5EF4-FFF2-40B4-BE49-F238E27FC236}">
                <a16:creationId xmlns:a16="http://schemas.microsoft.com/office/drawing/2014/main" id="{F0994DFC-DD76-3CC1-8640-3660FF647390}"/>
              </a:ext>
            </a:extLst>
          </p:cNvPr>
          <p:cNvSpPr txBox="1"/>
          <p:nvPr/>
        </p:nvSpPr>
        <p:spPr>
          <a:xfrm>
            <a:off x="4600596" y="4728169"/>
            <a:ext cx="4252174" cy="2099677"/>
          </a:xfrm>
          <a:prstGeom prst="rect">
            <a:avLst/>
          </a:prstGeom>
          <a:noFill/>
        </p:spPr>
        <p:txBody>
          <a:bodyPr wrap="square" rtlCol="0">
            <a:spAutoFit/>
          </a:bodyPr>
          <a:lstStyle/>
          <a:p>
            <a:pPr>
              <a:lnSpc>
                <a:spcPct val="150000"/>
              </a:lnSpc>
            </a:pPr>
            <a:r>
              <a:rPr lang="en-GB" sz="1100"/>
              <a:t>A network for promoting the integration of disabled staff in the workforce.  Membership is open to anyone who is employed by the OU in any capacity.</a:t>
            </a:r>
          </a:p>
          <a:p>
            <a:pPr>
              <a:lnSpc>
                <a:spcPct val="150000"/>
              </a:lnSpc>
            </a:pPr>
            <a:endParaRPr lang="en-GB" sz="1100"/>
          </a:p>
          <a:p>
            <a:pPr>
              <a:lnSpc>
                <a:spcPct val="150000"/>
              </a:lnSpc>
            </a:pPr>
            <a:r>
              <a:rPr lang="en-GB" sz="1100"/>
              <a:t>Colleagues can join</a:t>
            </a:r>
          </a:p>
          <a:p>
            <a:pPr marL="171450" indent="-171450">
              <a:lnSpc>
                <a:spcPct val="150000"/>
              </a:lnSpc>
              <a:buFont typeface="Arial" panose="020B0604020202020204" pitchFamily="34" charset="0"/>
              <a:buChar char="•"/>
            </a:pPr>
            <a:r>
              <a:rPr lang="en-GB" sz="1100"/>
              <a:t>Via </a:t>
            </a:r>
            <a:r>
              <a:rPr lang="en-GB" sz="1100">
                <a:hlinkClick r:id="rId11"/>
              </a:rPr>
              <a:t>Viva Engage</a:t>
            </a:r>
            <a:endParaRPr lang="en-GB" sz="1100"/>
          </a:p>
          <a:p>
            <a:pPr marL="171450" indent="-171450">
              <a:lnSpc>
                <a:spcPct val="150000"/>
              </a:lnSpc>
              <a:buFont typeface="Arial" panose="020B0604020202020204" pitchFamily="34" charset="0"/>
              <a:buChar char="•"/>
            </a:pPr>
            <a:r>
              <a:rPr lang="en-GB" sz="1100"/>
              <a:t>Email </a:t>
            </a:r>
            <a:r>
              <a:rPr lang="en-GB" sz="1100">
                <a:hlinkClick r:id="rId12"/>
              </a:rPr>
              <a:t>Lou</a:t>
            </a:r>
            <a:r>
              <a:rPr lang="en-GB" sz="1100"/>
              <a:t> and </a:t>
            </a:r>
            <a:r>
              <a:rPr lang="en-GB" sz="1100">
                <a:hlinkClick r:id="rId13"/>
              </a:rPr>
              <a:t>Paris</a:t>
            </a:r>
            <a:r>
              <a:rPr lang="en-GB" sz="1100"/>
              <a:t> to be added to the Member Catch Up sessions</a:t>
            </a:r>
          </a:p>
        </p:txBody>
      </p:sp>
      <p:sp>
        <p:nvSpPr>
          <p:cNvPr id="24" name="TextBox 23">
            <a:extLst>
              <a:ext uri="{FF2B5EF4-FFF2-40B4-BE49-F238E27FC236}">
                <a16:creationId xmlns:a16="http://schemas.microsoft.com/office/drawing/2014/main" id="{1B5F8DB8-DB46-9D4F-3018-41546E7F3A33}"/>
              </a:ext>
            </a:extLst>
          </p:cNvPr>
          <p:cNvSpPr txBox="1"/>
          <p:nvPr/>
        </p:nvSpPr>
        <p:spPr>
          <a:xfrm>
            <a:off x="4600595" y="2601823"/>
            <a:ext cx="4252174" cy="1084015"/>
          </a:xfrm>
          <a:prstGeom prst="rect">
            <a:avLst/>
          </a:prstGeom>
          <a:noFill/>
        </p:spPr>
        <p:txBody>
          <a:bodyPr wrap="square" rtlCol="0">
            <a:spAutoFit/>
          </a:bodyPr>
          <a:lstStyle/>
          <a:p>
            <a:pPr>
              <a:lnSpc>
                <a:spcPct val="150000"/>
              </a:lnSpc>
            </a:pPr>
            <a:r>
              <a:rPr lang="en-GB" sz="1100"/>
              <a:t>A network for staff who are migrant workers, or who have backgrounds from or connections to other countries.</a:t>
            </a:r>
          </a:p>
          <a:p>
            <a:pPr>
              <a:lnSpc>
                <a:spcPct val="150000"/>
              </a:lnSpc>
            </a:pPr>
            <a:endParaRPr lang="en-GB" sz="1100"/>
          </a:p>
          <a:p>
            <a:pPr>
              <a:lnSpc>
                <a:spcPct val="150000"/>
              </a:lnSpc>
            </a:pPr>
            <a:r>
              <a:rPr lang="en-GB" sz="1100"/>
              <a:t>To join email </a:t>
            </a:r>
            <a:r>
              <a:rPr lang="en-GB" sz="1100">
                <a:hlinkClick r:id="rId14"/>
              </a:rPr>
              <a:t>Wannette</a:t>
            </a:r>
            <a:endParaRPr lang="en-GB" sz="1100"/>
          </a:p>
        </p:txBody>
      </p:sp>
      <p:sp>
        <p:nvSpPr>
          <p:cNvPr id="25" name="TextBox 24">
            <a:extLst>
              <a:ext uri="{FF2B5EF4-FFF2-40B4-BE49-F238E27FC236}">
                <a16:creationId xmlns:a16="http://schemas.microsoft.com/office/drawing/2014/main" id="{82A94279-8CC9-1BA1-1F66-C5FC652F32E2}"/>
              </a:ext>
            </a:extLst>
          </p:cNvPr>
          <p:cNvSpPr txBox="1"/>
          <p:nvPr/>
        </p:nvSpPr>
        <p:spPr>
          <a:xfrm>
            <a:off x="9228907" y="2573502"/>
            <a:ext cx="2815089" cy="2353593"/>
          </a:xfrm>
          <a:prstGeom prst="rect">
            <a:avLst/>
          </a:prstGeom>
          <a:noFill/>
        </p:spPr>
        <p:txBody>
          <a:bodyPr wrap="square" rtlCol="0">
            <a:spAutoFit/>
          </a:bodyPr>
          <a:lstStyle/>
          <a:p>
            <a:pPr>
              <a:lnSpc>
                <a:spcPct val="150000"/>
              </a:lnSpc>
            </a:pPr>
            <a:r>
              <a:rPr lang="en-GB" sz="1100"/>
              <a:t>A network to support all members with different neurological conditions across the four nations.</a:t>
            </a:r>
          </a:p>
          <a:p>
            <a:pPr>
              <a:lnSpc>
                <a:spcPct val="150000"/>
              </a:lnSpc>
            </a:pPr>
            <a:endParaRPr lang="en-GB" sz="1100"/>
          </a:p>
          <a:p>
            <a:pPr>
              <a:lnSpc>
                <a:spcPct val="150000"/>
              </a:lnSpc>
            </a:pPr>
            <a:r>
              <a:rPr lang="en-GB" sz="1100"/>
              <a:t>Colleagues can join</a:t>
            </a:r>
          </a:p>
          <a:p>
            <a:pPr marL="171450" indent="-171450">
              <a:lnSpc>
                <a:spcPct val="150000"/>
              </a:lnSpc>
              <a:buFont typeface="Arial" panose="020B0604020202020204" pitchFamily="34" charset="0"/>
              <a:buChar char="•"/>
            </a:pPr>
            <a:r>
              <a:rPr lang="en-GB" sz="1100"/>
              <a:t>Via </a:t>
            </a:r>
            <a:r>
              <a:rPr lang="en-GB" sz="1100">
                <a:hlinkClick r:id="rId15"/>
              </a:rPr>
              <a:t>Viva Engage</a:t>
            </a:r>
            <a:endParaRPr lang="en-GB" sz="1100"/>
          </a:p>
          <a:p>
            <a:pPr marL="171450" indent="-171450">
              <a:lnSpc>
                <a:spcPct val="150000"/>
              </a:lnSpc>
              <a:buFont typeface="Arial" panose="020B0604020202020204" pitchFamily="34" charset="0"/>
              <a:buChar char="•"/>
            </a:pPr>
            <a:r>
              <a:rPr lang="en-GB" sz="1100"/>
              <a:t>Email </a:t>
            </a:r>
            <a:r>
              <a:rPr lang="en-GB" sz="1100">
                <a:hlinkClick r:id="rId16"/>
              </a:rPr>
              <a:t>Mychelle</a:t>
            </a:r>
            <a:r>
              <a:rPr lang="en-GB" sz="1100"/>
              <a:t> and </a:t>
            </a:r>
            <a:r>
              <a:rPr lang="en-GB" sz="1100">
                <a:hlinkClick r:id="rId13"/>
              </a:rPr>
              <a:t>Paris</a:t>
            </a:r>
            <a:r>
              <a:rPr lang="en-GB" sz="1100"/>
              <a:t> to be added to the Member Catch Up sessions</a:t>
            </a:r>
          </a:p>
        </p:txBody>
      </p:sp>
    </p:spTree>
    <p:extLst>
      <p:ext uri="{BB962C8B-B14F-4D97-AF65-F5344CB8AC3E}">
        <p14:creationId xmlns:p14="http://schemas.microsoft.com/office/powerpoint/2010/main" val="281088007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48636B-C0F4-8F5C-28A5-E1019E225FE9}"/>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CD874846-65CE-5856-D31E-F3B637894E88}"/>
              </a:ext>
            </a:extLst>
          </p:cNvPr>
          <p:cNvSpPr>
            <a:spLocks noGrp="1"/>
          </p:cNvSpPr>
          <p:nvPr>
            <p:ph type="title"/>
          </p:nvPr>
        </p:nvSpPr>
        <p:spPr>
          <a:xfrm>
            <a:off x="413915" y="252729"/>
            <a:ext cx="11622024" cy="1010014"/>
          </a:xfrm>
        </p:spPr>
        <p:txBody>
          <a:bodyPr/>
          <a:lstStyle/>
          <a:p>
            <a:pPr>
              <a:lnSpc>
                <a:spcPct val="150000"/>
              </a:lnSpc>
            </a:pPr>
            <a:r>
              <a:rPr lang="en-GB" b="1"/>
              <a:t>Introduction to Staff Networks at the OU</a:t>
            </a:r>
          </a:p>
        </p:txBody>
      </p:sp>
      <p:grpSp>
        <p:nvGrpSpPr>
          <p:cNvPr id="4" name="Group 3">
            <a:extLst>
              <a:ext uri="{FF2B5EF4-FFF2-40B4-BE49-F238E27FC236}">
                <a16:creationId xmlns:a16="http://schemas.microsoft.com/office/drawing/2014/main" id="{AFEB3C4A-2B70-2C4D-3EF9-7FFC66D6B81B}"/>
              </a:ext>
            </a:extLst>
          </p:cNvPr>
          <p:cNvGrpSpPr/>
          <p:nvPr/>
        </p:nvGrpSpPr>
        <p:grpSpPr>
          <a:xfrm>
            <a:off x="-212443" y="5929109"/>
            <a:ext cx="2684338" cy="952216"/>
            <a:chOff x="-212443" y="5929109"/>
            <a:chExt cx="2684338" cy="952216"/>
          </a:xfrm>
        </p:grpSpPr>
        <p:grpSp>
          <p:nvGrpSpPr>
            <p:cNvPr id="5" name="Group 4">
              <a:extLst>
                <a:ext uri="{FF2B5EF4-FFF2-40B4-BE49-F238E27FC236}">
                  <a16:creationId xmlns:a16="http://schemas.microsoft.com/office/drawing/2014/main" id="{943757AF-9E9F-A52C-CD9D-707C9773633A}"/>
                </a:ext>
              </a:extLst>
            </p:cNvPr>
            <p:cNvGrpSpPr/>
            <p:nvPr/>
          </p:nvGrpSpPr>
          <p:grpSpPr>
            <a:xfrm>
              <a:off x="0" y="5957818"/>
              <a:ext cx="2471895" cy="894798"/>
              <a:chOff x="0" y="5957818"/>
              <a:chExt cx="2471895" cy="894798"/>
            </a:xfrm>
          </p:grpSpPr>
          <p:sp>
            <p:nvSpPr>
              <p:cNvPr id="8" name="Rectangle: Diagonal Corners Rounded 7">
                <a:extLst>
                  <a:ext uri="{FF2B5EF4-FFF2-40B4-BE49-F238E27FC236}">
                    <a16:creationId xmlns:a16="http://schemas.microsoft.com/office/drawing/2014/main" id="{1BAA521C-3E57-97AE-DB0D-3F4077912921}"/>
                  </a:ext>
                </a:extLst>
              </p:cNvPr>
              <p:cNvSpPr/>
              <p:nvPr/>
            </p:nvSpPr>
            <p:spPr>
              <a:xfrm rot="10800000" flipV="1">
                <a:off x="0" y="5957818"/>
                <a:ext cx="2471895" cy="894798"/>
              </a:xfrm>
              <a:prstGeom prst="round2DiagRect">
                <a:avLst>
                  <a:gd name="adj1" fmla="val 50000"/>
                  <a:gd name="adj2" fmla="val 0"/>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1642DCC0-9E9C-4A41-BE11-D245BB386695}"/>
                  </a:ext>
                </a:extLst>
              </p:cNvPr>
              <p:cNvSpPr/>
              <p:nvPr/>
            </p:nvSpPr>
            <p:spPr>
              <a:xfrm>
                <a:off x="0" y="5957818"/>
                <a:ext cx="2047009" cy="894798"/>
              </a:xfrm>
              <a:prstGeom prst="rect">
                <a:avLst/>
              </a:prstGeom>
              <a:ln>
                <a:noFill/>
              </a:ln>
            </p:spPr>
            <p:style>
              <a:lnRef idx="2">
                <a:schemeClr val="dk1">
                  <a:shade val="15000"/>
                </a:schemeClr>
              </a:lnRef>
              <a:fillRef idx="1">
                <a:schemeClr val="dk1"/>
              </a:fillRef>
              <a:effectRef idx="0">
                <a:schemeClr val="dk1"/>
              </a:effectRef>
              <a:fontRef idx="minor">
                <a:schemeClr val="lt1"/>
              </a:fontRef>
            </p:style>
            <p:txBody>
              <a:bodyPr rtlCol="0" anchor="ctr"/>
              <a:lstStyle/>
              <a:p>
                <a:pPr algn="ctr"/>
                <a:endParaRPr lang="en-GB"/>
              </a:p>
            </p:txBody>
          </p:sp>
        </p:grpSp>
        <p:pic>
          <p:nvPicPr>
            <p:cNvPr id="6" name="Picture 5">
              <a:extLst>
                <a:ext uri="{FF2B5EF4-FFF2-40B4-BE49-F238E27FC236}">
                  <a16:creationId xmlns:a16="http://schemas.microsoft.com/office/drawing/2014/main" id="{19107EAA-ED36-2431-1573-A2457FB552C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12443" y="5929109"/>
              <a:ext cx="1428324" cy="952216"/>
            </a:xfrm>
            <a:prstGeom prst="rect">
              <a:avLst/>
            </a:prstGeom>
          </p:spPr>
        </p:pic>
        <p:sp>
          <p:nvSpPr>
            <p:cNvPr id="7" name="TextBox 6">
              <a:extLst>
                <a:ext uri="{FF2B5EF4-FFF2-40B4-BE49-F238E27FC236}">
                  <a16:creationId xmlns:a16="http://schemas.microsoft.com/office/drawing/2014/main" id="{D2530432-8E37-7C65-A578-4C5D1579A0B7}"/>
                </a:ext>
              </a:extLst>
            </p:cNvPr>
            <p:cNvSpPr txBox="1"/>
            <p:nvPr/>
          </p:nvSpPr>
          <p:spPr>
            <a:xfrm>
              <a:off x="776930" y="6205162"/>
              <a:ext cx="1515573" cy="400110"/>
            </a:xfrm>
            <a:prstGeom prst="rect">
              <a:avLst/>
            </a:prstGeom>
            <a:noFill/>
          </p:spPr>
          <p:txBody>
            <a:bodyPr wrap="square" rtlCol="0">
              <a:spAutoFit/>
            </a:bodyPr>
            <a:lstStyle/>
            <a:p>
              <a:r>
                <a:rPr lang="en-GB" sz="2000">
                  <a:solidFill>
                    <a:schemeClr val="bg1"/>
                  </a:solidFill>
                  <a:latin typeface="+mj-lt"/>
                </a:rPr>
                <a:t>Welcome</a:t>
              </a:r>
            </a:p>
          </p:txBody>
        </p:sp>
      </p:grpSp>
      <p:pic>
        <p:nvPicPr>
          <p:cNvPr id="18" name="Graphic 17">
            <a:extLst>
              <a:ext uri="{FF2B5EF4-FFF2-40B4-BE49-F238E27FC236}">
                <a16:creationId xmlns:a16="http://schemas.microsoft.com/office/drawing/2014/main" id="{A8E5DA07-5B99-E162-CD7E-F10AAEC86720}"/>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296009" y="1820545"/>
            <a:ext cx="1751000" cy="612000"/>
          </a:xfrm>
          <a:prstGeom prst="rect">
            <a:avLst/>
          </a:prstGeom>
        </p:spPr>
      </p:pic>
      <p:pic>
        <p:nvPicPr>
          <p:cNvPr id="19" name="Graphic 18">
            <a:extLst>
              <a:ext uri="{FF2B5EF4-FFF2-40B4-BE49-F238E27FC236}">
                <a16:creationId xmlns:a16="http://schemas.microsoft.com/office/drawing/2014/main" id="{C214A72A-A82B-01C6-5683-7AFCF7457C4F}"/>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177009" y="3863843"/>
            <a:ext cx="1870000" cy="612000"/>
          </a:xfrm>
          <a:prstGeom prst="rect">
            <a:avLst/>
          </a:prstGeom>
        </p:spPr>
      </p:pic>
      <p:pic>
        <p:nvPicPr>
          <p:cNvPr id="20" name="Graphic 19">
            <a:extLst>
              <a:ext uri="{FF2B5EF4-FFF2-40B4-BE49-F238E27FC236}">
                <a16:creationId xmlns:a16="http://schemas.microsoft.com/office/drawing/2014/main" id="{5D02AA11-B472-13DF-A3DB-4BF44073DA67}"/>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6618994" y="4366763"/>
            <a:ext cx="1751000" cy="612000"/>
          </a:xfrm>
          <a:prstGeom prst="rect">
            <a:avLst/>
          </a:prstGeom>
        </p:spPr>
      </p:pic>
      <p:pic>
        <p:nvPicPr>
          <p:cNvPr id="21" name="Picture 20" descr="The image for OU Menopause group consisting of a all genders symbol with a capital letter M in the middle and the words 'OU Menopause'">
            <a:extLst>
              <a:ext uri="{FF2B5EF4-FFF2-40B4-BE49-F238E27FC236}">
                <a16:creationId xmlns:a16="http://schemas.microsoft.com/office/drawing/2014/main" id="{97921D5D-9347-ECB5-3C87-F931C7B06E33}"/>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6618994" y="1820545"/>
            <a:ext cx="1898553" cy="612000"/>
          </a:xfrm>
          <a:prstGeom prst="rect">
            <a:avLst/>
          </a:prstGeom>
        </p:spPr>
      </p:pic>
      <p:sp>
        <p:nvSpPr>
          <p:cNvPr id="23" name="TextBox 22">
            <a:extLst>
              <a:ext uri="{FF2B5EF4-FFF2-40B4-BE49-F238E27FC236}">
                <a16:creationId xmlns:a16="http://schemas.microsoft.com/office/drawing/2014/main" id="{B2C2C9D2-BD86-8C7E-191E-4AF31D560B00}"/>
              </a:ext>
            </a:extLst>
          </p:cNvPr>
          <p:cNvSpPr txBox="1"/>
          <p:nvPr/>
        </p:nvSpPr>
        <p:spPr>
          <a:xfrm>
            <a:off x="194987" y="2525913"/>
            <a:ext cx="5799991" cy="1084015"/>
          </a:xfrm>
          <a:prstGeom prst="rect">
            <a:avLst/>
          </a:prstGeom>
          <a:noFill/>
        </p:spPr>
        <p:txBody>
          <a:bodyPr wrap="square" rtlCol="0">
            <a:spAutoFit/>
          </a:bodyPr>
          <a:lstStyle/>
          <a:p>
            <a:pPr>
              <a:lnSpc>
                <a:spcPct val="150000"/>
              </a:lnSpc>
            </a:pPr>
            <a:r>
              <a:rPr lang="en-GB" sz="1100"/>
              <a:t>A Network for all OU staff and postgraduate students who identify as LGBTQIA+ (we also welcome interaction from allies).</a:t>
            </a:r>
          </a:p>
          <a:p>
            <a:pPr marL="171450" indent="-171450">
              <a:lnSpc>
                <a:spcPct val="150000"/>
              </a:lnSpc>
              <a:buFont typeface="Arial" panose="020B0604020202020204" pitchFamily="34" charset="0"/>
              <a:buChar char="•"/>
            </a:pPr>
            <a:r>
              <a:rPr lang="en-GB" sz="1100">
                <a:hlinkClick r:id="rId7"/>
              </a:rPr>
              <a:t>Register for the Proud mailing list on </a:t>
            </a:r>
            <a:r>
              <a:rPr lang="en-GB" sz="1100" err="1">
                <a:hlinkClick r:id="rId7"/>
              </a:rPr>
              <a:t>JISCMail</a:t>
            </a:r>
            <a:endParaRPr lang="en-GB" sz="1100"/>
          </a:p>
          <a:p>
            <a:pPr marL="171450" indent="-171450">
              <a:lnSpc>
                <a:spcPct val="150000"/>
              </a:lnSpc>
              <a:buFont typeface="Arial" panose="020B0604020202020204" pitchFamily="34" charset="0"/>
              <a:buChar char="•"/>
            </a:pPr>
            <a:r>
              <a:rPr lang="en-GB" sz="1100"/>
              <a:t>Join the </a:t>
            </a:r>
            <a:r>
              <a:rPr lang="en-GB" sz="1100">
                <a:hlinkClick r:id="rId8"/>
              </a:rPr>
              <a:t>Viva Engage Group</a:t>
            </a:r>
            <a:endParaRPr lang="en-GB" sz="1100"/>
          </a:p>
        </p:txBody>
      </p:sp>
      <p:sp>
        <p:nvSpPr>
          <p:cNvPr id="24" name="TextBox 23">
            <a:extLst>
              <a:ext uri="{FF2B5EF4-FFF2-40B4-BE49-F238E27FC236}">
                <a16:creationId xmlns:a16="http://schemas.microsoft.com/office/drawing/2014/main" id="{D5189813-7896-B3CF-19F5-DD6FC562F7C1}"/>
              </a:ext>
            </a:extLst>
          </p:cNvPr>
          <p:cNvSpPr txBox="1"/>
          <p:nvPr/>
        </p:nvSpPr>
        <p:spPr>
          <a:xfrm>
            <a:off x="194987" y="4569211"/>
            <a:ext cx="5799991" cy="1337930"/>
          </a:xfrm>
          <a:prstGeom prst="rect">
            <a:avLst/>
          </a:prstGeom>
          <a:noFill/>
        </p:spPr>
        <p:txBody>
          <a:bodyPr wrap="square" rtlCol="0">
            <a:spAutoFit/>
          </a:bodyPr>
          <a:lstStyle/>
          <a:p>
            <a:pPr>
              <a:lnSpc>
                <a:spcPct val="150000"/>
              </a:lnSpc>
            </a:pPr>
            <a:r>
              <a:rPr lang="en-GB" sz="1100"/>
              <a:t>A network for all OU staff who do not identify with the gender assigned to them at birth.</a:t>
            </a:r>
          </a:p>
          <a:p>
            <a:pPr>
              <a:lnSpc>
                <a:spcPct val="150000"/>
              </a:lnSpc>
            </a:pPr>
            <a:endParaRPr lang="en-GB" sz="1100" b="1"/>
          </a:p>
          <a:p>
            <a:pPr>
              <a:lnSpc>
                <a:spcPct val="150000"/>
              </a:lnSpc>
            </a:pPr>
            <a:r>
              <a:rPr lang="en-GB" sz="1100" b="1"/>
              <a:t>To join: </a:t>
            </a:r>
            <a:r>
              <a:rPr lang="en-GB" sz="1100"/>
              <a:t>Please contact the OU Trans Staff Network (OUTSN) by email in the first instance on </a:t>
            </a:r>
            <a:r>
              <a:rPr lang="en-GB" sz="1100">
                <a:hlinkClick r:id="rId9"/>
              </a:rPr>
              <a:t>transnetwork@open.ac.uk</a:t>
            </a:r>
            <a:endParaRPr lang="en-GB" sz="1100"/>
          </a:p>
        </p:txBody>
      </p:sp>
      <p:sp>
        <p:nvSpPr>
          <p:cNvPr id="25" name="TextBox 24">
            <a:extLst>
              <a:ext uri="{FF2B5EF4-FFF2-40B4-BE49-F238E27FC236}">
                <a16:creationId xmlns:a16="http://schemas.microsoft.com/office/drawing/2014/main" id="{31714C0D-5171-ADF1-439E-AFDA5AB05B2D}"/>
              </a:ext>
            </a:extLst>
          </p:cNvPr>
          <p:cNvSpPr txBox="1"/>
          <p:nvPr/>
        </p:nvSpPr>
        <p:spPr>
          <a:xfrm>
            <a:off x="6618994" y="5021120"/>
            <a:ext cx="5378019" cy="1753429"/>
          </a:xfrm>
          <a:prstGeom prst="rect">
            <a:avLst/>
          </a:prstGeom>
          <a:noFill/>
        </p:spPr>
        <p:txBody>
          <a:bodyPr wrap="square" rtlCol="0">
            <a:spAutoFit/>
          </a:bodyPr>
          <a:lstStyle/>
          <a:p>
            <a:pPr>
              <a:lnSpc>
                <a:spcPct val="150000"/>
              </a:lnSpc>
            </a:pPr>
            <a:r>
              <a:rPr lang="en-GB" sz="1100"/>
              <a:t>The Network is open to all colleagues regardless of gender and aims to advocate for, promote and inform OU colleagues regarding issues and opportunities that are especially pertinent to women. </a:t>
            </a:r>
          </a:p>
          <a:p>
            <a:pPr>
              <a:lnSpc>
                <a:spcPct val="150000"/>
              </a:lnSpc>
            </a:pPr>
            <a:endParaRPr lang="en-GB" sz="700"/>
          </a:p>
          <a:p>
            <a:pPr>
              <a:lnSpc>
                <a:spcPct val="150000"/>
              </a:lnSpc>
            </a:pPr>
            <a:r>
              <a:rPr lang="en-GB" sz="1100" b="1"/>
              <a:t>To join:</a:t>
            </a:r>
          </a:p>
          <a:p>
            <a:pPr marL="171450" indent="-171450">
              <a:lnSpc>
                <a:spcPct val="150000"/>
              </a:lnSpc>
              <a:buFont typeface="Arial" panose="020B0604020202020204" pitchFamily="34" charset="0"/>
              <a:buChar char="•"/>
            </a:pPr>
            <a:r>
              <a:rPr lang="en-GB" sz="1100"/>
              <a:t>Join the community on </a:t>
            </a:r>
            <a:r>
              <a:rPr lang="en-GB" sz="1100">
                <a:hlinkClick r:id="rId10"/>
              </a:rPr>
              <a:t>Viva Engage</a:t>
            </a:r>
            <a:endParaRPr lang="en-GB" sz="1100"/>
          </a:p>
          <a:p>
            <a:pPr marL="171450" indent="-171450">
              <a:lnSpc>
                <a:spcPct val="150000"/>
              </a:lnSpc>
              <a:buFont typeface="Arial" panose="020B0604020202020204" pitchFamily="34" charset="0"/>
              <a:buChar char="•"/>
            </a:pPr>
            <a:r>
              <a:rPr lang="en-GB" sz="1100"/>
              <a:t>Email </a:t>
            </a:r>
            <a:r>
              <a:rPr lang="en-GB" sz="1100">
                <a:hlinkClick r:id="rId11"/>
              </a:rPr>
              <a:t>ou-women@open.ac.uk</a:t>
            </a:r>
            <a:r>
              <a:rPr lang="en-GB" sz="1100"/>
              <a:t> to be added to the mailing list</a:t>
            </a:r>
          </a:p>
        </p:txBody>
      </p:sp>
      <p:sp>
        <p:nvSpPr>
          <p:cNvPr id="26" name="TextBox 25">
            <a:extLst>
              <a:ext uri="{FF2B5EF4-FFF2-40B4-BE49-F238E27FC236}">
                <a16:creationId xmlns:a16="http://schemas.microsoft.com/office/drawing/2014/main" id="{5CAB8CE6-6E37-B689-1DCD-007B74F34659}"/>
              </a:ext>
            </a:extLst>
          </p:cNvPr>
          <p:cNvSpPr txBox="1"/>
          <p:nvPr/>
        </p:nvSpPr>
        <p:spPr>
          <a:xfrm>
            <a:off x="6515362" y="2476528"/>
            <a:ext cx="5378019" cy="1753429"/>
          </a:xfrm>
          <a:prstGeom prst="rect">
            <a:avLst/>
          </a:prstGeom>
          <a:noFill/>
        </p:spPr>
        <p:txBody>
          <a:bodyPr wrap="square" rtlCol="0">
            <a:spAutoFit/>
          </a:bodyPr>
          <a:lstStyle/>
          <a:p>
            <a:pPr>
              <a:lnSpc>
                <a:spcPct val="150000"/>
              </a:lnSpc>
            </a:pPr>
            <a:r>
              <a:rPr lang="en-GB" sz="1100"/>
              <a:t>Membership is open to all OU employees or PGR students whether they are experiencing menopause or interested in learning about the menopause journey, e.g. as a Line Manager, colleague or partner. </a:t>
            </a:r>
          </a:p>
          <a:p>
            <a:pPr>
              <a:lnSpc>
                <a:spcPct val="150000"/>
              </a:lnSpc>
            </a:pPr>
            <a:endParaRPr lang="en-GB" sz="700" b="1"/>
          </a:p>
          <a:p>
            <a:pPr>
              <a:lnSpc>
                <a:spcPct val="150000"/>
              </a:lnSpc>
            </a:pPr>
            <a:r>
              <a:rPr lang="en-GB" sz="1100" b="1"/>
              <a:t>To join:</a:t>
            </a:r>
          </a:p>
          <a:p>
            <a:pPr marL="171450" indent="-171450">
              <a:lnSpc>
                <a:spcPct val="150000"/>
              </a:lnSpc>
              <a:buFont typeface="Arial" panose="020B0604020202020204" pitchFamily="34" charset="0"/>
              <a:buChar char="•"/>
            </a:pPr>
            <a:r>
              <a:rPr lang="en-GB" sz="1100"/>
              <a:t>complete the </a:t>
            </a:r>
            <a:r>
              <a:rPr lang="en-GB" sz="1100" u="sng">
                <a:hlinkClick r:id="rId12"/>
              </a:rPr>
              <a:t>MM mailing list form</a:t>
            </a:r>
            <a:endParaRPr lang="en-GB" sz="1100" u="sng"/>
          </a:p>
          <a:p>
            <a:pPr marL="171450" indent="-171450">
              <a:lnSpc>
                <a:spcPct val="150000"/>
              </a:lnSpc>
              <a:buFont typeface="Arial" panose="020B0604020202020204" pitchFamily="34" charset="0"/>
              <a:buChar char="•"/>
            </a:pPr>
            <a:r>
              <a:rPr lang="en-GB" sz="1100"/>
              <a:t>Join the community on </a:t>
            </a:r>
            <a:r>
              <a:rPr lang="en-GB" sz="1100">
                <a:hlinkClick r:id="rId10"/>
              </a:rPr>
              <a:t>Viva </a:t>
            </a:r>
            <a:r>
              <a:rPr lang="en-GB" sz="1100">
                <a:hlinkClick r:id="rId13"/>
              </a:rPr>
              <a:t>Engage</a:t>
            </a:r>
            <a:endParaRPr lang="en-GB" sz="1100"/>
          </a:p>
        </p:txBody>
      </p:sp>
    </p:spTree>
    <p:extLst>
      <p:ext uri="{BB962C8B-B14F-4D97-AF65-F5344CB8AC3E}">
        <p14:creationId xmlns:p14="http://schemas.microsoft.com/office/powerpoint/2010/main" val="369419373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0F955D16-DC4C-2010-2088-4CCA8FD1DAA4}"/>
              </a:ext>
            </a:extLst>
          </p:cNvPr>
          <p:cNvSpPr>
            <a:spLocks noGrp="1"/>
          </p:cNvSpPr>
          <p:nvPr>
            <p:ph type="body" sz="quarter" idx="11"/>
          </p:nvPr>
        </p:nvSpPr>
        <p:spPr/>
        <p:txBody>
          <a:bodyPr/>
          <a:lstStyle/>
          <a:p>
            <a:r>
              <a:rPr lang="en-GB" dirty="0"/>
              <a:t>OU Club </a:t>
            </a:r>
            <a:r>
              <a:rPr lang="en-GB" sz="3200" dirty="0"/>
              <a:t>(All PGRs automatically members)</a:t>
            </a:r>
          </a:p>
        </p:txBody>
      </p:sp>
      <p:sp>
        <p:nvSpPr>
          <p:cNvPr id="13" name="TextBox 12">
            <a:extLst>
              <a:ext uri="{FF2B5EF4-FFF2-40B4-BE49-F238E27FC236}">
                <a16:creationId xmlns:a16="http://schemas.microsoft.com/office/drawing/2014/main" id="{B4B38482-2D4B-91E2-F9C8-A916F336CDC0}"/>
              </a:ext>
            </a:extLst>
          </p:cNvPr>
          <p:cNvSpPr txBox="1"/>
          <p:nvPr/>
        </p:nvSpPr>
        <p:spPr>
          <a:xfrm>
            <a:off x="6226210" y="456646"/>
            <a:ext cx="6477541" cy="830997"/>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400" b="0" i="0" u="none" strike="noStrike" kern="1200" cap="none" spc="0" normalizeH="0" baseline="0" noProof="0" dirty="0">
                <a:ln>
                  <a:noFill/>
                </a:ln>
                <a:solidFill>
                  <a:srgbClr val="060645"/>
                </a:solidFill>
                <a:effectLst/>
                <a:uLnTx/>
                <a:uFillTx/>
                <a:latin typeface="Poppins"/>
                <a:ea typeface="+mn-ea"/>
                <a:cs typeface="+mn-cs"/>
                <a:hlinkClick r:id="rId2"/>
              </a:rPr>
              <a:t>Welcome to the OU Club | OU Club (open.ac.uk)</a:t>
            </a:r>
            <a:endParaRPr kumimoji="0" lang="en-GB" sz="2400" b="0" i="0" u="none" strike="noStrike" kern="1200" cap="none" spc="0" normalizeH="0" baseline="0" noProof="0" dirty="0">
              <a:ln>
                <a:noFill/>
              </a:ln>
              <a:solidFill>
                <a:srgbClr val="060645"/>
              </a:solidFill>
              <a:effectLst/>
              <a:uLnTx/>
              <a:uFillTx/>
              <a:latin typeface="Poppins" panose="00000500000000000000" pitchFamily="2" charset="0"/>
              <a:ea typeface="+mn-ea"/>
              <a:cs typeface="Poppins" panose="00000500000000000000" pitchFamily="2" charset="0"/>
            </a:endParaRPr>
          </a:p>
        </p:txBody>
      </p:sp>
      <p:pic>
        <p:nvPicPr>
          <p:cNvPr id="4" name="Picture 3" descr="A qr code on a white background">
            <a:extLst>
              <a:ext uri="{FF2B5EF4-FFF2-40B4-BE49-F238E27FC236}">
                <a16:creationId xmlns:a16="http://schemas.microsoft.com/office/drawing/2014/main" id="{5E3D0274-7DD9-7F3F-5D33-CB5232231D3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47413" y="3167270"/>
            <a:ext cx="2351432" cy="2351432"/>
          </a:xfrm>
          <a:prstGeom prst="rect">
            <a:avLst/>
          </a:prstGeom>
        </p:spPr>
      </p:pic>
      <p:sp>
        <p:nvSpPr>
          <p:cNvPr id="6" name="TextBox 5">
            <a:extLst>
              <a:ext uri="{FF2B5EF4-FFF2-40B4-BE49-F238E27FC236}">
                <a16:creationId xmlns:a16="http://schemas.microsoft.com/office/drawing/2014/main" id="{B8F6CF37-1252-0CB8-57B1-E55D59971CA2}"/>
              </a:ext>
            </a:extLst>
          </p:cNvPr>
          <p:cNvSpPr txBox="1"/>
          <p:nvPr/>
        </p:nvSpPr>
        <p:spPr>
          <a:xfrm>
            <a:off x="3915863" y="1989989"/>
            <a:ext cx="6477541" cy="523220"/>
          </a:xfrm>
          <a:prstGeom prst="rect">
            <a:avLst/>
          </a:prstGeom>
          <a:noFill/>
        </p:spPr>
        <p:txBody>
          <a:bodyPr wrap="square">
            <a:spAutoFit/>
          </a:bodyPr>
          <a:lstStyle/>
          <a:p>
            <a:r>
              <a:rPr lang="en-GB" sz="2800" b="0" i="0" u="none" strike="noStrike" dirty="0">
                <a:solidFill>
                  <a:srgbClr val="FFFFFF"/>
                </a:solidFill>
                <a:effectLst/>
                <a:latin typeface="Poppins" panose="00000500000000000000" pitchFamily="2" charset="0"/>
              </a:rPr>
              <a:t>Louise Thomas – OU Club chair</a:t>
            </a:r>
            <a:endParaRPr lang="en-GB" sz="2800" dirty="0"/>
          </a:p>
        </p:txBody>
      </p:sp>
      <p:pic>
        <p:nvPicPr>
          <p:cNvPr id="7" name="Picture 6" descr="A screenshot of a website">
            <a:extLst>
              <a:ext uri="{FF2B5EF4-FFF2-40B4-BE49-F238E27FC236}">
                <a16:creationId xmlns:a16="http://schemas.microsoft.com/office/drawing/2014/main" id="{7F760F46-858B-7972-E12A-4485CA642C7A}"/>
              </a:ext>
            </a:extLst>
          </p:cNvPr>
          <p:cNvPicPr>
            <a:picLocks noChangeAspect="1"/>
          </p:cNvPicPr>
          <p:nvPr/>
        </p:nvPicPr>
        <p:blipFill>
          <a:blip r:embed="rId4"/>
          <a:stretch>
            <a:fillRect/>
          </a:stretch>
        </p:blipFill>
        <p:spPr>
          <a:xfrm>
            <a:off x="5230368" y="2741243"/>
            <a:ext cx="5980176" cy="4022718"/>
          </a:xfrm>
          <a:prstGeom prst="rect">
            <a:avLst/>
          </a:prstGeom>
        </p:spPr>
      </p:pic>
    </p:spTree>
    <p:extLst>
      <p:ext uri="{BB962C8B-B14F-4D97-AF65-F5344CB8AC3E}">
        <p14:creationId xmlns:p14="http://schemas.microsoft.com/office/powerpoint/2010/main" val="12211505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CEABE114-A992-F3A1-17BF-7426EC2AC6DE}"/>
              </a:ext>
            </a:extLst>
          </p:cNvPr>
          <p:cNvSpPr>
            <a:spLocks noGrp="1"/>
          </p:cNvSpPr>
          <p:nvPr>
            <p:ph type="body" sz="quarter" idx="11"/>
          </p:nvPr>
        </p:nvSpPr>
        <p:spPr>
          <a:xfrm>
            <a:off x="408207" y="559121"/>
            <a:ext cx="5328592" cy="1800200"/>
          </a:xfrm>
        </p:spPr>
        <p:txBody>
          <a:bodyPr>
            <a:normAutofit/>
          </a:bodyPr>
          <a:lstStyle/>
          <a:p>
            <a:r>
              <a:rPr lang="en-US"/>
              <a:t>Amateur Radio club</a:t>
            </a:r>
            <a:endParaRPr lang="en-GB"/>
          </a:p>
        </p:txBody>
      </p:sp>
      <p:pic>
        <p:nvPicPr>
          <p:cNvPr id="7" name="Content Placeholder 4" descr="A antenna in a field">
            <a:extLst>
              <a:ext uri="{FF2B5EF4-FFF2-40B4-BE49-F238E27FC236}">
                <a16:creationId xmlns:a16="http://schemas.microsoft.com/office/drawing/2014/main" id="{5E62BD03-ACB1-C54B-C68A-3EC684999BE3}"/>
              </a:ext>
            </a:extLst>
          </p:cNvPr>
          <p:cNvPicPr>
            <a:picLocks noChangeAspect="1"/>
          </p:cNvPicPr>
          <p:nvPr/>
        </p:nvPicPr>
        <p:blipFill rotWithShape="1">
          <a:blip r:embed="rId2">
            <a:extLst>
              <a:ext uri="{28A0092B-C50C-407E-A947-70E740481C1C}">
                <a14:useLocalDpi xmlns:a14="http://schemas.microsoft.com/office/drawing/2010/main" val="0"/>
              </a:ext>
            </a:extLst>
          </a:blip>
          <a:srcRect t="25227" r="-1" b="-1"/>
          <a:stretch/>
        </p:blipFill>
        <p:spPr>
          <a:xfrm>
            <a:off x="663177" y="2359321"/>
            <a:ext cx="3616716" cy="3605784"/>
          </a:xfrm>
          <a:prstGeom prst="rect">
            <a:avLst/>
          </a:prstGeom>
        </p:spPr>
      </p:pic>
      <p:pic>
        <p:nvPicPr>
          <p:cNvPr id="2" name="Picture 1" descr="A desk with several computers and a keyboard&#10;&#10;">
            <a:extLst>
              <a:ext uri="{FF2B5EF4-FFF2-40B4-BE49-F238E27FC236}">
                <a16:creationId xmlns:a16="http://schemas.microsoft.com/office/drawing/2014/main" id="{DF72D45B-F302-DBF6-538B-AEEBAEFDBEB6}"/>
              </a:ext>
            </a:extLst>
          </p:cNvPr>
          <p:cNvPicPr>
            <a:picLocks noChangeAspect="1"/>
          </p:cNvPicPr>
          <p:nvPr/>
        </p:nvPicPr>
        <p:blipFill>
          <a:blip r:embed="rId3"/>
          <a:stretch>
            <a:fillRect/>
          </a:stretch>
        </p:blipFill>
        <p:spPr>
          <a:xfrm>
            <a:off x="4631634" y="824947"/>
            <a:ext cx="5777948" cy="4333461"/>
          </a:xfrm>
          <a:prstGeom prst="rect">
            <a:avLst/>
          </a:prstGeom>
        </p:spPr>
      </p:pic>
    </p:spTree>
    <p:extLst>
      <p:ext uri="{BB962C8B-B14F-4D97-AF65-F5344CB8AC3E}">
        <p14:creationId xmlns:p14="http://schemas.microsoft.com/office/powerpoint/2010/main" val="10478311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A78B5FF2-F7E3-56BD-1824-81E159BAA004}"/>
              </a:ext>
            </a:extLst>
          </p:cNvPr>
          <p:cNvSpPr>
            <a:spLocks noGrp="1"/>
          </p:cNvSpPr>
          <p:nvPr>
            <p:ph type="body" sz="quarter" idx="11"/>
          </p:nvPr>
        </p:nvSpPr>
        <p:spPr/>
        <p:txBody>
          <a:bodyPr/>
          <a:lstStyle/>
          <a:p>
            <a:r>
              <a:rPr lang="en-GB"/>
              <a:t>OU Astronomy</a:t>
            </a:r>
          </a:p>
          <a:p>
            <a:r>
              <a:rPr lang="en-GB"/>
              <a:t>Club </a:t>
            </a:r>
          </a:p>
        </p:txBody>
      </p:sp>
      <p:sp>
        <p:nvSpPr>
          <p:cNvPr id="5" name="Text Placeholder 4">
            <a:extLst>
              <a:ext uri="{FF2B5EF4-FFF2-40B4-BE49-F238E27FC236}">
                <a16:creationId xmlns:a16="http://schemas.microsoft.com/office/drawing/2014/main" id="{E63BA57F-1E0A-F055-B21D-F343C24051D6}"/>
              </a:ext>
            </a:extLst>
          </p:cNvPr>
          <p:cNvSpPr>
            <a:spLocks noGrp="1"/>
          </p:cNvSpPr>
          <p:nvPr>
            <p:ph type="body" sz="quarter" idx="12"/>
          </p:nvPr>
        </p:nvSpPr>
        <p:spPr>
          <a:xfrm>
            <a:off x="408207" y="2401824"/>
            <a:ext cx="5437422" cy="2439435"/>
          </a:xfrm>
        </p:spPr>
        <p:txBody>
          <a:bodyPr/>
          <a:lstStyle/>
          <a:p>
            <a:pPr hangingPunct="0">
              <a:lnSpc>
                <a:spcPct val="100000"/>
              </a:lnSpc>
              <a:spcAft>
                <a:spcPts val="700"/>
              </a:spcAft>
              <a:buNone/>
            </a:pPr>
            <a:r>
              <a:rPr lang="en-GB" sz="1800" kern="100">
                <a:effectLst/>
                <a:ea typeface="NSimSun" panose="02010609030101010101" pitchFamily="49" charset="-122"/>
              </a:rPr>
              <a:t>The core activity of the club is now outreach, and we call ourselves the Observatory Support Group</a:t>
            </a:r>
          </a:p>
          <a:p>
            <a:pPr hangingPunct="0">
              <a:lnSpc>
                <a:spcPct val="100000"/>
              </a:lnSpc>
              <a:spcBef>
                <a:spcPts val="0"/>
              </a:spcBef>
              <a:buNone/>
            </a:pPr>
            <a:r>
              <a:rPr lang="en-GB" sz="1800" kern="100">
                <a:effectLst/>
                <a:ea typeface="NSimSun" panose="02010609030101010101" pitchFamily="49" charset="-122"/>
              </a:rPr>
              <a:t>Visitors: Around a hundred visitors in the last year, both internal and external to the OU</a:t>
            </a:r>
          </a:p>
          <a:p>
            <a:pPr marL="285750" indent="-285750" hangingPunct="0">
              <a:lnSpc>
                <a:spcPct val="100000"/>
              </a:lnSpc>
              <a:spcBef>
                <a:spcPts val="0"/>
              </a:spcBef>
              <a:buFont typeface="Arial" panose="020B0604020202020204" pitchFamily="34" charset="0"/>
              <a:buChar char="•"/>
            </a:pPr>
            <a:r>
              <a:rPr lang="en-GB" sz="1800" kern="100">
                <a:effectLst/>
                <a:ea typeface="NSimSun" panose="02010609030101010101" pitchFamily="49" charset="-122"/>
              </a:rPr>
              <a:t>Open University Moon Night</a:t>
            </a:r>
          </a:p>
          <a:p>
            <a:pPr marL="285750" indent="-285750" hangingPunct="0">
              <a:lnSpc>
                <a:spcPct val="100000"/>
              </a:lnSpc>
              <a:spcBef>
                <a:spcPts val="0"/>
              </a:spcBef>
              <a:buFont typeface="Arial" panose="020B0604020202020204" pitchFamily="34" charset="0"/>
              <a:buChar char="•"/>
            </a:pPr>
            <a:r>
              <a:rPr lang="en-GB" sz="1800" kern="100">
                <a:effectLst/>
                <a:ea typeface="NSimSun" panose="02010609030101010101" pitchFamily="49" charset="-122"/>
              </a:rPr>
              <a:t>Open University Faculty of Business and Law</a:t>
            </a:r>
          </a:p>
          <a:p>
            <a:pPr marL="285750" indent="-285750" hangingPunct="0">
              <a:lnSpc>
                <a:spcPct val="100000"/>
              </a:lnSpc>
              <a:spcBef>
                <a:spcPts val="0"/>
              </a:spcBef>
              <a:buFont typeface="Arial" panose="020B0604020202020204" pitchFamily="34" charset="0"/>
              <a:buChar char="•"/>
            </a:pPr>
            <a:r>
              <a:rPr lang="en-GB" sz="1800" kern="100">
                <a:effectLst/>
                <a:ea typeface="NSimSun" panose="02010609030101010101" pitchFamily="49" charset="-122"/>
              </a:rPr>
              <a:t>1st Great Horwood scouts</a:t>
            </a:r>
          </a:p>
          <a:p>
            <a:pPr marL="285750" indent="-285750" hangingPunct="0">
              <a:lnSpc>
                <a:spcPct val="100000"/>
              </a:lnSpc>
              <a:spcBef>
                <a:spcPts val="0"/>
              </a:spcBef>
              <a:buFont typeface="Arial" panose="020B0604020202020204" pitchFamily="34" charset="0"/>
              <a:buChar char="•"/>
            </a:pPr>
            <a:r>
              <a:rPr lang="en-GB" sz="1800" kern="100">
                <a:effectLst/>
                <a:ea typeface="NSimSun" panose="02010609030101010101" pitchFamily="49" charset="-122"/>
              </a:rPr>
              <a:t>Loughton Scouts</a:t>
            </a:r>
          </a:p>
          <a:p>
            <a:pPr marL="285750" indent="-285750" hangingPunct="0">
              <a:lnSpc>
                <a:spcPct val="100000"/>
              </a:lnSpc>
              <a:spcBef>
                <a:spcPts val="0"/>
              </a:spcBef>
              <a:buFont typeface="Arial" panose="020B0604020202020204" pitchFamily="34" charset="0"/>
              <a:buChar char="•"/>
            </a:pPr>
            <a:r>
              <a:rPr lang="en-GB" sz="1800" kern="100">
                <a:effectLst/>
                <a:ea typeface="NSimSun" panose="02010609030101010101" pitchFamily="49" charset="-122"/>
              </a:rPr>
              <a:t>Stowe School</a:t>
            </a:r>
          </a:p>
          <a:p>
            <a:pPr marL="285750" indent="-285750" hangingPunct="0">
              <a:lnSpc>
                <a:spcPct val="100000"/>
              </a:lnSpc>
              <a:spcBef>
                <a:spcPts val="0"/>
              </a:spcBef>
              <a:buFont typeface="Arial" panose="020B0604020202020204" pitchFamily="34" charset="0"/>
              <a:buChar char="•"/>
            </a:pPr>
            <a:r>
              <a:rPr lang="en-GB" sz="1800" kern="100">
                <a:ea typeface="NSimSun" panose="02010609030101010101" pitchFamily="49" charset="-122"/>
              </a:rPr>
              <a:t>Various private groups</a:t>
            </a:r>
          </a:p>
          <a:p>
            <a:pPr marL="285750" indent="-285750" hangingPunct="0">
              <a:lnSpc>
                <a:spcPct val="100000"/>
              </a:lnSpc>
              <a:spcBef>
                <a:spcPts val="0"/>
              </a:spcBef>
              <a:buFont typeface="Arial" panose="020B0604020202020204" pitchFamily="34" charset="0"/>
              <a:buChar char="•"/>
            </a:pPr>
            <a:r>
              <a:rPr lang="en-GB" sz="1800" kern="100">
                <a:ea typeface="NSimSun" panose="02010609030101010101" pitchFamily="49" charset="-122"/>
              </a:rPr>
              <a:t>Presentations</a:t>
            </a:r>
          </a:p>
          <a:p>
            <a:pPr hangingPunct="0">
              <a:lnSpc>
                <a:spcPct val="100000"/>
              </a:lnSpc>
              <a:spcBef>
                <a:spcPts val="0"/>
              </a:spcBef>
              <a:buNone/>
            </a:pPr>
            <a:endParaRPr lang="en-GB" sz="1800" kern="100">
              <a:effectLst/>
              <a:ea typeface="NSimSun" panose="02010609030101010101" pitchFamily="49" charset="-122"/>
            </a:endParaRPr>
          </a:p>
        </p:txBody>
      </p:sp>
      <p:pic>
        <p:nvPicPr>
          <p:cNvPr id="6" name="Image1">
            <a:extLst>
              <a:ext uri="{FF2B5EF4-FFF2-40B4-BE49-F238E27FC236}">
                <a16:creationId xmlns:a16="http://schemas.microsoft.com/office/drawing/2014/main" id="{F31D9489-6A70-A3CB-69DA-2305CF357A41}"/>
              </a:ext>
            </a:extLst>
          </p:cNvPr>
          <p:cNvPicPr>
            <a:picLocks noGrp="1" noChangeAspect="1"/>
          </p:cNvPicPr>
          <p:nvPr>
            <p:ph type="pic" sz="quarter" idx="10"/>
          </p:nvPr>
        </p:nvPicPr>
        <p:blipFill>
          <a:blip r:embed="rId2"/>
          <a:srcRect l="29611" r="29611"/>
          <a:stretch>
            <a:fillRect/>
          </a:stretch>
        </p:blipFill>
        <p:spPr bwMode="auto">
          <a:xfrm>
            <a:off x="7826829" y="391083"/>
            <a:ext cx="2514600" cy="3936476"/>
          </a:xfrm>
          <a:prstGeom prst="rect">
            <a:avLst/>
          </a:prstGeom>
          <a:noFill/>
        </p:spPr>
      </p:pic>
      <p:sp>
        <p:nvSpPr>
          <p:cNvPr id="7" name="TextBox 6">
            <a:extLst>
              <a:ext uri="{FF2B5EF4-FFF2-40B4-BE49-F238E27FC236}">
                <a16:creationId xmlns:a16="http://schemas.microsoft.com/office/drawing/2014/main" id="{459CE064-B620-794E-1159-1C695E41DC08}"/>
              </a:ext>
            </a:extLst>
          </p:cNvPr>
          <p:cNvSpPr txBox="1"/>
          <p:nvPr/>
        </p:nvSpPr>
        <p:spPr>
          <a:xfrm>
            <a:off x="6215743" y="4572590"/>
            <a:ext cx="245580" cy="1102866"/>
          </a:xfrm>
          <a:prstGeom prst="rect">
            <a:avLst/>
          </a:prstGeom>
          <a:noFill/>
        </p:spPr>
        <p:txBody>
          <a:bodyPr wrap="none" rtlCol="0">
            <a:spAutoFit/>
          </a:bodyPr>
          <a:lstStyle/>
          <a:p>
            <a:pPr hangingPunct="0">
              <a:lnSpc>
                <a:spcPct val="100000"/>
              </a:lnSpc>
              <a:spcAft>
                <a:spcPts val="700"/>
              </a:spcAft>
              <a:buNone/>
            </a:pPr>
            <a:endParaRPr lang="en-GB" kern="100">
              <a:solidFill>
                <a:schemeClr val="bg1"/>
              </a:solidFill>
              <a:ea typeface="NSimSun" panose="02010609030101010101" pitchFamily="49" charset="-122"/>
            </a:endParaRPr>
          </a:p>
          <a:p>
            <a:pPr hangingPunct="0">
              <a:lnSpc>
                <a:spcPct val="100000"/>
              </a:lnSpc>
              <a:spcAft>
                <a:spcPts val="700"/>
              </a:spcAft>
              <a:buNone/>
            </a:pPr>
            <a:r>
              <a:rPr lang="en-GB" kern="100">
                <a:solidFill>
                  <a:schemeClr val="bg1"/>
                </a:solidFill>
                <a:ea typeface="NSimSun" panose="02010609030101010101" pitchFamily="49" charset="-122"/>
              </a:rPr>
              <a:t> </a:t>
            </a:r>
          </a:p>
          <a:p>
            <a:endParaRPr lang="en-GB"/>
          </a:p>
        </p:txBody>
      </p:sp>
      <p:sp>
        <p:nvSpPr>
          <p:cNvPr id="8" name="TextBox 7">
            <a:extLst>
              <a:ext uri="{FF2B5EF4-FFF2-40B4-BE49-F238E27FC236}">
                <a16:creationId xmlns:a16="http://schemas.microsoft.com/office/drawing/2014/main" id="{8AFC7EC2-E5E3-6367-4F7D-2DF12FF50115}"/>
              </a:ext>
            </a:extLst>
          </p:cNvPr>
          <p:cNvSpPr txBox="1"/>
          <p:nvPr/>
        </p:nvSpPr>
        <p:spPr>
          <a:xfrm>
            <a:off x="3962401" y="4821305"/>
            <a:ext cx="8229600" cy="2062103"/>
          </a:xfrm>
          <a:prstGeom prst="rect">
            <a:avLst/>
          </a:prstGeom>
          <a:noFill/>
        </p:spPr>
        <p:txBody>
          <a:bodyPr wrap="square" rtlCol="0">
            <a:spAutoFit/>
          </a:bodyPr>
          <a:lstStyle/>
          <a:p>
            <a:pPr hangingPunct="0">
              <a:lnSpc>
                <a:spcPct val="100000"/>
              </a:lnSpc>
              <a:spcBef>
                <a:spcPts val="0"/>
              </a:spcBef>
            </a:pPr>
            <a:r>
              <a:rPr lang="en-GB" sz="1600" kern="100">
                <a:solidFill>
                  <a:schemeClr val="bg1"/>
                </a:solidFill>
                <a:ea typeface="NSimSun" panose="02010609030101010101" pitchFamily="49" charset="-122"/>
              </a:rPr>
              <a:t>Visitors are divided into smaller groups, and shown:</a:t>
            </a:r>
          </a:p>
          <a:p>
            <a:pPr marL="285750" indent="-285750" hangingPunct="0">
              <a:lnSpc>
                <a:spcPct val="100000"/>
              </a:lnSpc>
              <a:spcBef>
                <a:spcPts val="0"/>
              </a:spcBef>
              <a:buFont typeface="Arial" panose="020B0604020202020204" pitchFamily="34" charset="0"/>
              <a:buChar char="•"/>
            </a:pPr>
            <a:r>
              <a:rPr lang="en-GB" sz="1600" kern="100">
                <a:solidFill>
                  <a:schemeClr val="bg1"/>
                </a:solidFill>
                <a:ea typeface="NSimSun" panose="02010609030101010101" pitchFamily="49" charset="-122"/>
              </a:rPr>
              <a:t>Demonstration and viewing through the main 400mm telescope</a:t>
            </a:r>
          </a:p>
          <a:p>
            <a:pPr marL="285750" indent="-285750" hangingPunct="0">
              <a:lnSpc>
                <a:spcPct val="100000"/>
              </a:lnSpc>
              <a:spcBef>
                <a:spcPts val="0"/>
              </a:spcBef>
              <a:buFont typeface="Arial" panose="020B0604020202020204" pitchFamily="34" charset="0"/>
              <a:buChar char="•"/>
            </a:pPr>
            <a:r>
              <a:rPr lang="en-GB" sz="1600" kern="100">
                <a:solidFill>
                  <a:schemeClr val="bg1"/>
                </a:solidFill>
                <a:ea typeface="NSimSun" panose="02010609030101010101" pitchFamily="49" charset="-122"/>
              </a:rPr>
              <a:t>Explanation of different types of telescope with hands-on experience</a:t>
            </a:r>
          </a:p>
          <a:p>
            <a:pPr marL="285750" indent="-285750" hangingPunct="0">
              <a:lnSpc>
                <a:spcPct val="100000"/>
              </a:lnSpc>
              <a:spcBef>
                <a:spcPts val="0"/>
              </a:spcBef>
              <a:buFont typeface="Arial" panose="020B0604020202020204" pitchFamily="34" charset="0"/>
              <a:buChar char="•"/>
            </a:pPr>
            <a:r>
              <a:rPr lang="en-GB" sz="1600" kern="100">
                <a:solidFill>
                  <a:schemeClr val="bg1"/>
                </a:solidFill>
                <a:ea typeface="NSimSun" panose="02010609030101010101" pitchFamily="49" charset="-122"/>
              </a:rPr>
              <a:t>A presentation on the solar systems</a:t>
            </a:r>
          </a:p>
          <a:p>
            <a:pPr marL="285750" indent="-285750" hangingPunct="0">
              <a:lnSpc>
                <a:spcPct val="100000"/>
              </a:lnSpc>
              <a:spcBef>
                <a:spcPts val="0"/>
              </a:spcBef>
              <a:buFont typeface="Arial" panose="020B0604020202020204" pitchFamily="34" charset="0"/>
              <a:buChar char="•"/>
            </a:pPr>
            <a:r>
              <a:rPr lang="en-GB" sz="1600" kern="100">
                <a:solidFill>
                  <a:schemeClr val="bg1"/>
                </a:solidFill>
                <a:ea typeface="NSimSun" panose="02010609030101010101" pitchFamily="49" charset="-122"/>
              </a:rPr>
              <a:t>Presentation about the Philae Lander, part of the European Space Agency Rosetta programme, that accomplished a soft landing on a comet. It contains OU-designed equipment.</a:t>
            </a:r>
          </a:p>
          <a:p>
            <a:pPr marL="285750" indent="-285750" hangingPunct="0">
              <a:lnSpc>
                <a:spcPct val="100000"/>
              </a:lnSpc>
              <a:spcBef>
                <a:spcPts val="0"/>
              </a:spcBef>
              <a:buFont typeface="Arial" panose="020B0604020202020204" pitchFamily="34" charset="0"/>
              <a:buChar char="•"/>
            </a:pPr>
            <a:endParaRPr lang="en-GB" sz="1600" kern="100">
              <a:solidFill>
                <a:schemeClr val="bg1"/>
              </a:solidFill>
              <a:ea typeface="NSimSun" panose="02010609030101010101" pitchFamily="49" charset="-122"/>
            </a:endParaRPr>
          </a:p>
        </p:txBody>
      </p:sp>
      <p:pic>
        <p:nvPicPr>
          <p:cNvPr id="9" name="Image2">
            <a:extLst>
              <a:ext uri="{FF2B5EF4-FFF2-40B4-BE49-F238E27FC236}">
                <a16:creationId xmlns:a16="http://schemas.microsoft.com/office/drawing/2014/main" id="{AD80AF44-CB56-D178-921D-BA663AA3EA2D}"/>
              </a:ext>
            </a:extLst>
          </p:cNvPr>
          <p:cNvPicPr>
            <a:picLocks noChangeAspect="1"/>
          </p:cNvPicPr>
          <p:nvPr/>
        </p:nvPicPr>
        <p:blipFill>
          <a:blip r:embed="rId3"/>
          <a:stretch>
            <a:fillRect/>
          </a:stretch>
        </p:blipFill>
        <p:spPr bwMode="auto">
          <a:xfrm>
            <a:off x="5635146" y="2285410"/>
            <a:ext cx="2021221" cy="2062103"/>
          </a:xfrm>
          <a:prstGeom prst="rect">
            <a:avLst/>
          </a:prstGeom>
          <a:noFill/>
        </p:spPr>
      </p:pic>
    </p:spTree>
    <p:extLst>
      <p:ext uri="{BB962C8B-B14F-4D97-AF65-F5344CB8AC3E}">
        <p14:creationId xmlns:p14="http://schemas.microsoft.com/office/powerpoint/2010/main" val="4113017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79679F-A1CB-7341-2D58-0A380BF4F418}"/>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074ADFE1-A304-7757-A58B-CB42E22856B8}"/>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F0CBC788-9EBB-5141-7FF7-A9935D818DC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76943" y="130628"/>
            <a:ext cx="10091057" cy="6727371"/>
          </a:xfrm>
          <a:prstGeom prst="rect">
            <a:avLst/>
          </a:prstGeom>
        </p:spPr>
      </p:pic>
    </p:spTree>
    <p:extLst>
      <p:ext uri="{BB962C8B-B14F-4D97-AF65-F5344CB8AC3E}">
        <p14:creationId xmlns:p14="http://schemas.microsoft.com/office/powerpoint/2010/main" val="99729724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834D32-69CF-5F80-98B7-865CD61C3760}"/>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099370C1-BBEF-3553-7524-878F3E8D6CCB}"/>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B5971270-9090-C89A-6BE2-39408FE3DF17}"/>
              </a:ext>
            </a:extLst>
          </p:cNvPr>
          <p:cNvPicPr>
            <a:picLocks noChangeAspect="1"/>
          </p:cNvPicPr>
          <p:nvPr/>
        </p:nvPicPr>
        <p:blipFill>
          <a:blip r:embed="rId2"/>
          <a:stretch>
            <a:fillRect/>
          </a:stretch>
        </p:blipFill>
        <p:spPr>
          <a:xfrm>
            <a:off x="465939" y="256732"/>
            <a:ext cx="11260121" cy="6344535"/>
          </a:xfrm>
          <a:prstGeom prst="rect">
            <a:avLst/>
          </a:prstGeom>
        </p:spPr>
      </p:pic>
    </p:spTree>
    <p:extLst>
      <p:ext uri="{BB962C8B-B14F-4D97-AF65-F5344CB8AC3E}">
        <p14:creationId xmlns:p14="http://schemas.microsoft.com/office/powerpoint/2010/main" val="230991321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67885382-6631-FD61-EA38-3A94DE1F9B68}"/>
              </a:ext>
            </a:extLst>
          </p:cNvPr>
          <p:cNvSpPr>
            <a:spLocks noGrp="1"/>
          </p:cNvSpPr>
          <p:nvPr>
            <p:ph type="subTitle" idx="1"/>
          </p:nvPr>
        </p:nvSpPr>
        <p:spPr/>
        <p:txBody>
          <a:bodyPr/>
          <a:lstStyle/>
          <a:p>
            <a:endParaRPr lang="en-GB"/>
          </a:p>
        </p:txBody>
      </p:sp>
      <p:sp>
        <p:nvSpPr>
          <p:cNvPr id="4" name="Title 1">
            <a:extLst>
              <a:ext uri="{FF2B5EF4-FFF2-40B4-BE49-F238E27FC236}">
                <a16:creationId xmlns:a16="http://schemas.microsoft.com/office/drawing/2014/main" id="{AB4762D8-4677-7D5C-0B15-62F947F39BCD}"/>
              </a:ext>
              <a:ext uri="{C183D7F6-B498-43B3-948B-1728B52AA6E4}">
                <adec:decorative xmlns:adec="http://schemas.microsoft.com/office/drawing/2017/decorative" val="1"/>
              </a:ext>
            </a:extLst>
          </p:cNvPr>
          <p:cNvSpPr txBox="1">
            <a:spLocks/>
          </p:cNvSpPr>
          <p:nvPr/>
        </p:nvSpPr>
        <p:spPr>
          <a:xfrm>
            <a:off x="451398" y="237162"/>
            <a:ext cx="8241203" cy="1567618"/>
          </a:xfr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br>
              <a:rPr kumimoji="0" lang="en-GB" sz="1800" b="0" i="0" u="none" strike="noStrike" kern="1200" cap="none" spc="0" normalizeH="0" baseline="0" noProof="0">
                <a:ln>
                  <a:noFill/>
                </a:ln>
                <a:solidFill>
                  <a:srgbClr val="FFC000"/>
                </a:solidFill>
                <a:effectLst/>
                <a:uLnTx/>
                <a:uFillTx/>
                <a:latin typeface="Arial" panose="020B0604020202020204" pitchFamily="34" charset="0"/>
                <a:ea typeface="Times New Roman" panose="02020603050405020304" pitchFamily="18" charset="0"/>
                <a:cs typeface="Times New Roman" panose="02020603050405020304" pitchFamily="18" charset="0"/>
              </a:rPr>
            </a:br>
            <a:br>
              <a:rPr kumimoji="0" lang="en-GB" sz="3200" b="1" i="0" u="none" strike="noStrike" kern="1200" cap="none" spc="0" normalizeH="0" baseline="0" noProof="0">
                <a:ln>
                  <a:noFill/>
                </a:ln>
                <a:solidFill>
                  <a:srgbClr val="FFC000"/>
                </a:solidFill>
                <a:effectLst/>
                <a:uLnTx/>
                <a:uFillTx/>
                <a:latin typeface="Tahoma" panose="020B0604030504040204" pitchFamily="34" charset="0"/>
                <a:ea typeface="Tahoma" panose="020B0604030504040204" pitchFamily="34" charset="0"/>
                <a:cs typeface="Tahoma" panose="020B0604030504040204" pitchFamily="34" charset="0"/>
              </a:rPr>
            </a:br>
            <a:br>
              <a:rPr kumimoji="0" lang="en-GB" sz="1600" b="0" i="0" u="none" strike="noStrike" kern="100" cap="none" spc="0" normalizeH="0" baseline="0" noProof="0">
                <a:ln>
                  <a:noFill/>
                </a:ln>
                <a:solidFill>
                  <a:srgbClr val="FFC000"/>
                </a:solidFill>
                <a:effectLst/>
                <a:uLnTx/>
                <a:uFillTx/>
                <a:latin typeface="Arial" panose="020B0604020202020204" pitchFamily="34" charset="0"/>
                <a:ea typeface="Times New Roman" panose="02020603050405020304" pitchFamily="18" charset="0"/>
                <a:cs typeface="+mj-cs"/>
              </a:rPr>
            </a:br>
            <a:br>
              <a:rPr kumimoji="0" lang="en-GB" sz="2800" b="1" i="0" u="none" strike="noStrike" kern="1200" cap="none" spc="0" normalizeH="0" baseline="0" noProof="0">
                <a:ln>
                  <a:noFill/>
                </a:ln>
                <a:solidFill>
                  <a:srgbClr val="FFC000"/>
                </a:solidFill>
                <a:effectLst/>
                <a:uLnTx/>
                <a:uFillTx/>
                <a:latin typeface="Tahoma" panose="020B0604030504040204" pitchFamily="34" charset="0"/>
                <a:ea typeface="Tahoma" panose="020B0604030504040204" pitchFamily="34" charset="0"/>
                <a:cs typeface="Tahoma" panose="020B0604030504040204" pitchFamily="34" charset="0"/>
              </a:rPr>
            </a:br>
            <a:br>
              <a:rPr kumimoji="0" lang="en-GB" altLang="en-US" sz="2800" b="1" i="0" u="none" strike="noStrike" kern="1200" cap="none" spc="0" normalizeH="0" baseline="0" noProof="0">
                <a:ln>
                  <a:noFill/>
                </a:ln>
                <a:solidFill>
                  <a:srgbClr val="00FF00"/>
                </a:solidFill>
                <a:effectLst/>
                <a:uLnTx/>
                <a:uFillTx/>
                <a:latin typeface="Tahoma" pitchFamily="34" charset="0"/>
                <a:ea typeface="+mj-ea"/>
                <a:cs typeface="+mj-cs"/>
              </a:rPr>
            </a:br>
            <a:endParaRPr kumimoji="0" lang="en-US" sz="2800" b="0" i="0" u="none" strike="noStrike" kern="1200" cap="none" spc="0" normalizeH="0" baseline="0" noProof="0">
              <a:ln>
                <a:noFill/>
              </a:ln>
              <a:solidFill>
                <a:srgbClr val="060645"/>
              </a:solidFill>
              <a:effectLst/>
              <a:uLnTx/>
              <a:uFillTx/>
              <a:latin typeface="Calibri Light" panose="020F0302020204030204"/>
              <a:ea typeface="+mj-ea"/>
              <a:cs typeface="+mj-cs"/>
            </a:endParaRPr>
          </a:p>
        </p:txBody>
      </p:sp>
      <p:sp>
        <p:nvSpPr>
          <p:cNvPr id="7" name="Title 1">
            <a:extLst>
              <a:ext uri="{FF2B5EF4-FFF2-40B4-BE49-F238E27FC236}">
                <a16:creationId xmlns:a16="http://schemas.microsoft.com/office/drawing/2014/main" id="{9B5F080C-30B8-AFA5-EF4F-147C0219F1C5}"/>
              </a:ext>
            </a:extLst>
          </p:cNvPr>
          <p:cNvSpPr txBox="1">
            <a:spLocks/>
          </p:cNvSpPr>
          <p:nvPr/>
        </p:nvSpPr>
        <p:spPr>
          <a:xfrm>
            <a:off x="1524000" y="1737895"/>
            <a:ext cx="8241203" cy="1567618"/>
          </a:xfrm>
        </p:spPr>
        <p:txBody>
          <a:bodyPr anchor="b"/>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pPr marL="0" marR="0" lvl="0" indent="0" algn="ctr" defTabSz="914400" rtl="0" eaLnBrk="1" fontAlgn="auto" latinLnBrk="0" hangingPunct="1">
              <a:lnSpc>
                <a:spcPct val="150000"/>
              </a:lnSpc>
              <a:spcBef>
                <a:spcPct val="0"/>
              </a:spcBef>
              <a:spcAft>
                <a:spcPts val="0"/>
              </a:spcAft>
              <a:buClrTx/>
              <a:buSzTx/>
              <a:buFontTx/>
              <a:buNone/>
              <a:tabLst/>
              <a:defRPr/>
            </a:pPr>
            <a:br>
              <a:rPr kumimoji="0" lang="en-GB" sz="1600" b="0" i="0" u="none" strike="noStrike" kern="100" cap="none" spc="0" normalizeH="0" baseline="0" noProof="0">
                <a:ln>
                  <a:noFill/>
                </a:ln>
                <a:solidFill>
                  <a:srgbClr val="FFC000"/>
                </a:solidFill>
                <a:effectLst/>
                <a:uLnTx/>
                <a:uFillTx/>
                <a:latin typeface="Arial" panose="020B0604020202020204" pitchFamily="34" charset="0"/>
                <a:ea typeface="Times New Roman" panose="02020603050405020304" pitchFamily="18" charset="0"/>
                <a:cs typeface="+mj-cs"/>
              </a:rPr>
            </a:br>
            <a:br>
              <a:rPr kumimoji="0" lang="en-GB" sz="2800" b="1" i="0" u="none" strike="noStrike" kern="1200" cap="none" spc="0" normalizeH="0" baseline="0" noProof="0">
                <a:ln>
                  <a:noFill/>
                </a:ln>
                <a:solidFill>
                  <a:srgbClr val="FFC000"/>
                </a:solidFill>
                <a:effectLst/>
                <a:uLnTx/>
                <a:uFillTx/>
                <a:latin typeface="Tahoma" panose="020B0604030504040204" pitchFamily="34" charset="0"/>
                <a:ea typeface="Tahoma" panose="020B0604030504040204" pitchFamily="34" charset="0"/>
                <a:cs typeface="Tahoma" panose="020B0604030504040204" pitchFamily="34" charset="0"/>
              </a:rPr>
            </a:br>
            <a:r>
              <a:rPr kumimoji="0" lang="en-GB" sz="2800" b="1" i="0" u="none" strike="noStrike" kern="1200" cap="none" spc="0" normalizeH="0" baseline="0" noProof="0">
                <a:ln>
                  <a:noFill/>
                </a:ln>
                <a:solidFill>
                  <a:srgbClr val="FFC000"/>
                </a:solidFill>
                <a:effectLst/>
                <a:uLnTx/>
                <a:uFillTx/>
                <a:latin typeface="Tahoma" panose="020B0604030504040204" pitchFamily="34" charset="0"/>
                <a:ea typeface="Tahoma" panose="020B0604030504040204" pitchFamily="34" charset="0"/>
                <a:cs typeface="Tahoma" panose="020B0604030504040204" pitchFamily="34" charset="0"/>
              </a:rPr>
              <a:t>OU </a:t>
            </a:r>
            <a:r>
              <a:rPr lang="en-GB" sz="2800" b="1">
                <a:solidFill>
                  <a:srgbClr val="FFC000"/>
                </a:solidFill>
                <a:latin typeface="Tahoma" panose="020B0604030504040204" pitchFamily="34" charset="0"/>
                <a:ea typeface="Tahoma" panose="020B0604030504040204" pitchFamily="34" charset="0"/>
                <a:cs typeface="Tahoma" panose="020B0604030504040204" pitchFamily="34" charset="0"/>
              </a:rPr>
              <a:t>Film Society</a:t>
            </a:r>
          </a:p>
          <a:p>
            <a:pPr marL="0" marR="0" lvl="0" indent="0" algn="ctr" defTabSz="914400" rtl="0" eaLnBrk="1" fontAlgn="auto" latinLnBrk="0" hangingPunct="1">
              <a:lnSpc>
                <a:spcPct val="150000"/>
              </a:lnSpc>
              <a:spcBef>
                <a:spcPct val="0"/>
              </a:spcBef>
              <a:spcAft>
                <a:spcPts val="0"/>
              </a:spcAft>
              <a:buClrTx/>
              <a:buSzTx/>
              <a:buFontTx/>
              <a:buNone/>
              <a:tabLst/>
              <a:defRPr/>
            </a:pPr>
            <a:r>
              <a:rPr kumimoji="0" lang="en-GB" altLang="en-US" sz="2800" b="1" i="0" u="none" strike="noStrike" kern="1200" cap="none" spc="0" normalizeH="0" baseline="0" noProof="0">
                <a:ln>
                  <a:noFill/>
                </a:ln>
                <a:solidFill>
                  <a:srgbClr val="00FF00"/>
                </a:solidFill>
                <a:effectLst/>
                <a:uLnTx/>
                <a:uFillTx/>
                <a:latin typeface="Tahoma" pitchFamily="34" charset="0"/>
                <a:ea typeface="+mj-ea"/>
                <a:cs typeface="+mj-cs"/>
              </a:rPr>
              <a:t>Weekly films: on Walton Hall campus</a:t>
            </a:r>
            <a:br>
              <a:rPr kumimoji="0" lang="en-GB" altLang="en-US" sz="2800" b="1" i="0" u="none" strike="noStrike" kern="1200" cap="none" spc="0" normalizeH="0" baseline="0" noProof="0">
                <a:ln>
                  <a:noFill/>
                </a:ln>
                <a:solidFill>
                  <a:srgbClr val="00FF00"/>
                </a:solidFill>
                <a:effectLst/>
                <a:uLnTx/>
                <a:uFillTx/>
                <a:latin typeface="Tahoma" pitchFamily="34" charset="0"/>
                <a:ea typeface="+mj-ea"/>
                <a:cs typeface="+mj-cs"/>
              </a:rPr>
            </a:br>
            <a:br>
              <a:rPr kumimoji="0" lang="en-GB" sz="1200" b="1" i="0" u="none" strike="noStrike" kern="1200" cap="none" spc="0" normalizeH="0" baseline="0" noProof="0">
                <a:ln>
                  <a:noFill/>
                </a:ln>
                <a:solidFill>
                  <a:srgbClr val="000000"/>
                </a:solidFill>
                <a:effectLst/>
                <a:uLnTx/>
                <a:uFillTx/>
                <a:latin typeface="PT Sans" panose="020B0503020203020204" pitchFamily="34" charset="77"/>
                <a:ea typeface="+mj-ea"/>
                <a:cs typeface="+mj-cs"/>
              </a:rPr>
            </a:br>
            <a:br>
              <a:rPr kumimoji="0" lang="en-GB" altLang="en-US" sz="2800" b="1" i="0" u="none" strike="noStrike" kern="1200" cap="none" spc="0" normalizeH="0" baseline="0" noProof="0">
                <a:ln>
                  <a:noFill/>
                </a:ln>
                <a:solidFill>
                  <a:srgbClr val="00FF00"/>
                </a:solidFill>
                <a:effectLst/>
                <a:uLnTx/>
                <a:uFillTx/>
                <a:latin typeface="Tahoma" pitchFamily="34" charset="0"/>
                <a:ea typeface="+mj-ea"/>
                <a:cs typeface="+mj-cs"/>
              </a:rPr>
            </a:br>
            <a:endParaRPr kumimoji="0" lang="en-US" sz="2800" b="0" i="0" u="none" strike="noStrike" kern="1200" cap="none" spc="0" normalizeH="0" baseline="0" noProof="0">
              <a:ln>
                <a:noFill/>
              </a:ln>
              <a:solidFill>
                <a:srgbClr val="060645"/>
              </a:solidFill>
              <a:effectLst/>
              <a:uLnTx/>
              <a:uFillTx/>
              <a:latin typeface="Calibri Light" panose="020F0302020204030204"/>
              <a:ea typeface="+mj-ea"/>
              <a:cs typeface="+mj-cs"/>
            </a:endParaRPr>
          </a:p>
        </p:txBody>
      </p:sp>
      <p:sp>
        <p:nvSpPr>
          <p:cNvPr id="10" name="TextBox 9">
            <a:extLst>
              <a:ext uri="{FF2B5EF4-FFF2-40B4-BE49-F238E27FC236}">
                <a16:creationId xmlns:a16="http://schemas.microsoft.com/office/drawing/2014/main" id="{471D2A93-9074-C0F3-CB05-6A2C9095FBC0}"/>
              </a:ext>
            </a:extLst>
          </p:cNvPr>
          <p:cNvSpPr txBox="1"/>
          <p:nvPr/>
        </p:nvSpPr>
        <p:spPr>
          <a:xfrm>
            <a:off x="3048000" y="2550212"/>
            <a:ext cx="6096000" cy="1077218"/>
          </a:xfrm>
          <a:prstGeom prst="rect">
            <a:avLst/>
          </a:prstGeom>
          <a:noFill/>
        </p:spPr>
        <p:txBody>
          <a:bodyPr wrap="square">
            <a:spAutoFit/>
          </a:bodyPr>
          <a:lstStyle/>
          <a:p>
            <a:r>
              <a:rPr lang="en-GB" sz="3200">
                <a:hlinkClick r:id="rId2"/>
              </a:rPr>
              <a:t>Season 2025/26 – Open Film Society</a:t>
            </a:r>
            <a:endParaRPr lang="en-GB" sz="3200"/>
          </a:p>
        </p:txBody>
      </p:sp>
      <p:sp>
        <p:nvSpPr>
          <p:cNvPr id="9" name="Subtitle 8">
            <a:extLst>
              <a:ext uri="{FF2B5EF4-FFF2-40B4-BE49-F238E27FC236}">
                <a16:creationId xmlns:a16="http://schemas.microsoft.com/office/drawing/2014/main" id="{ABB0A2C6-F669-D7C4-8D64-63C0300EC686}"/>
              </a:ext>
            </a:extLst>
          </p:cNvPr>
          <p:cNvSpPr>
            <a:spLocks noGrp="1"/>
          </p:cNvSpPr>
          <p:nvPr>
            <p:ph type="subTitle" idx="1"/>
          </p:nvPr>
        </p:nvSpPr>
        <p:spPr/>
        <p:txBody>
          <a:bodyPr/>
          <a:lstStyle/>
          <a:p>
            <a:endParaRPr lang="en-GB"/>
          </a:p>
        </p:txBody>
      </p:sp>
    </p:spTree>
    <p:extLst>
      <p:ext uri="{BB962C8B-B14F-4D97-AF65-F5344CB8AC3E}">
        <p14:creationId xmlns:p14="http://schemas.microsoft.com/office/powerpoint/2010/main" val="823833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4AB731D4-C245-27F1-E444-470D08B1E159}"/>
              </a:ext>
            </a:extLst>
          </p:cNvPr>
          <p:cNvSpPr>
            <a:spLocks noGrp="1"/>
          </p:cNvSpPr>
          <p:nvPr>
            <p:ph type="pic" sz="quarter" idx="10"/>
          </p:nvPr>
        </p:nvSpPr>
        <p:spPr/>
        <p:txBody>
          <a:bodyPr/>
          <a:lstStyle/>
          <a:p>
            <a:endParaRPr lang="en-GB"/>
          </a:p>
        </p:txBody>
      </p:sp>
      <p:sp>
        <p:nvSpPr>
          <p:cNvPr id="3" name="Text Placeholder 2">
            <a:extLst>
              <a:ext uri="{FF2B5EF4-FFF2-40B4-BE49-F238E27FC236}">
                <a16:creationId xmlns:a16="http://schemas.microsoft.com/office/drawing/2014/main" id="{88A4EEB6-AF88-5215-4251-08C76BE78EA1}"/>
              </a:ext>
            </a:extLst>
          </p:cNvPr>
          <p:cNvSpPr>
            <a:spLocks noGrp="1"/>
          </p:cNvSpPr>
          <p:nvPr>
            <p:ph type="body" sz="quarter" idx="11"/>
          </p:nvPr>
        </p:nvSpPr>
        <p:spPr/>
        <p:txBody>
          <a:bodyPr/>
          <a:lstStyle/>
          <a:p>
            <a:endParaRPr lang="en-GB"/>
          </a:p>
        </p:txBody>
      </p:sp>
      <p:sp>
        <p:nvSpPr>
          <p:cNvPr id="4" name="Text Placeholder 3">
            <a:extLst>
              <a:ext uri="{FF2B5EF4-FFF2-40B4-BE49-F238E27FC236}">
                <a16:creationId xmlns:a16="http://schemas.microsoft.com/office/drawing/2014/main" id="{A4DDCC67-AEDB-502A-4A75-7DCBE6B95C8D}"/>
              </a:ext>
            </a:extLst>
          </p:cNvPr>
          <p:cNvSpPr>
            <a:spLocks noGrp="1"/>
          </p:cNvSpPr>
          <p:nvPr>
            <p:ph type="body" sz="quarter" idx="12"/>
          </p:nvPr>
        </p:nvSpPr>
        <p:spPr/>
        <p:txBody>
          <a:bodyPr/>
          <a:lstStyle/>
          <a:p>
            <a:endParaRPr lang="en-GB"/>
          </a:p>
        </p:txBody>
      </p:sp>
      <p:sp>
        <p:nvSpPr>
          <p:cNvPr id="5" name="Text Placeholder 4">
            <a:extLst>
              <a:ext uri="{FF2B5EF4-FFF2-40B4-BE49-F238E27FC236}">
                <a16:creationId xmlns:a16="http://schemas.microsoft.com/office/drawing/2014/main" id="{EF319409-4A82-240C-6FB7-30EF06678490}"/>
              </a:ext>
            </a:extLst>
          </p:cNvPr>
          <p:cNvSpPr>
            <a:spLocks noGrp="1"/>
          </p:cNvSpPr>
          <p:nvPr>
            <p:ph type="body" sz="quarter" idx="13"/>
          </p:nvPr>
        </p:nvSpPr>
        <p:spPr/>
        <p:txBody>
          <a:bodyPr/>
          <a:lstStyle/>
          <a:p>
            <a:endParaRPr lang="en-GB"/>
          </a:p>
        </p:txBody>
      </p:sp>
      <p:sp>
        <p:nvSpPr>
          <p:cNvPr id="6" name="Text Placeholder 5">
            <a:extLst>
              <a:ext uri="{FF2B5EF4-FFF2-40B4-BE49-F238E27FC236}">
                <a16:creationId xmlns:a16="http://schemas.microsoft.com/office/drawing/2014/main" id="{E635DEBA-96F5-780C-9B44-53FB3FB78447}"/>
              </a:ext>
            </a:extLst>
          </p:cNvPr>
          <p:cNvSpPr>
            <a:spLocks noGrp="1"/>
          </p:cNvSpPr>
          <p:nvPr>
            <p:ph type="body" sz="quarter" idx="14"/>
          </p:nvPr>
        </p:nvSpPr>
        <p:spPr/>
        <p:txBody>
          <a:bodyPr/>
          <a:lstStyle/>
          <a:p>
            <a:endParaRPr lang="en-GB"/>
          </a:p>
        </p:txBody>
      </p:sp>
      <p:sp>
        <p:nvSpPr>
          <p:cNvPr id="7" name="Text Placeholder 6">
            <a:extLst>
              <a:ext uri="{FF2B5EF4-FFF2-40B4-BE49-F238E27FC236}">
                <a16:creationId xmlns:a16="http://schemas.microsoft.com/office/drawing/2014/main" id="{9FE3DB0E-0D83-3678-A5C2-77BB5073EB61}"/>
              </a:ext>
            </a:extLst>
          </p:cNvPr>
          <p:cNvSpPr>
            <a:spLocks noGrp="1"/>
          </p:cNvSpPr>
          <p:nvPr>
            <p:ph type="body" sz="quarter" idx="15"/>
          </p:nvPr>
        </p:nvSpPr>
        <p:spPr/>
        <p:txBody>
          <a:bodyPr/>
          <a:lstStyle/>
          <a:p>
            <a:endParaRPr lang="en-GB"/>
          </a:p>
        </p:txBody>
      </p:sp>
      <p:pic>
        <p:nvPicPr>
          <p:cNvPr id="9" name="Picture 8">
            <a:extLst>
              <a:ext uri="{FF2B5EF4-FFF2-40B4-BE49-F238E27FC236}">
                <a16:creationId xmlns:a16="http://schemas.microsoft.com/office/drawing/2014/main" id="{D7B0F9AB-60E7-411F-1170-5FF3D6AF8FA8}"/>
              </a:ext>
            </a:extLst>
          </p:cNvPr>
          <p:cNvPicPr>
            <a:picLocks noChangeAspect="1"/>
          </p:cNvPicPr>
          <p:nvPr/>
        </p:nvPicPr>
        <p:blipFill>
          <a:blip r:embed="rId2"/>
          <a:stretch>
            <a:fillRect/>
          </a:stretch>
        </p:blipFill>
        <p:spPr>
          <a:xfrm>
            <a:off x="29644" y="0"/>
            <a:ext cx="12132712" cy="6858000"/>
          </a:xfrm>
          <a:prstGeom prst="rect">
            <a:avLst/>
          </a:prstGeom>
        </p:spPr>
      </p:pic>
    </p:spTree>
    <p:extLst>
      <p:ext uri="{BB962C8B-B14F-4D97-AF65-F5344CB8AC3E}">
        <p14:creationId xmlns:p14="http://schemas.microsoft.com/office/powerpoint/2010/main" val="205779311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B57AAEE2-4558-1FA7-A2FB-8B2A884EA3FA}"/>
              </a:ext>
            </a:extLst>
          </p:cNvPr>
          <p:cNvSpPr>
            <a:spLocks noGrp="1"/>
          </p:cNvSpPr>
          <p:nvPr>
            <p:ph type="body" sz="quarter" idx="11"/>
          </p:nvPr>
        </p:nvSpPr>
        <p:spPr/>
        <p:txBody>
          <a:bodyPr/>
          <a:lstStyle/>
          <a:p>
            <a:endParaRPr lang="en-GB"/>
          </a:p>
        </p:txBody>
      </p:sp>
      <p:sp>
        <p:nvSpPr>
          <p:cNvPr id="4" name="Text Placeholder 3">
            <a:extLst>
              <a:ext uri="{FF2B5EF4-FFF2-40B4-BE49-F238E27FC236}">
                <a16:creationId xmlns:a16="http://schemas.microsoft.com/office/drawing/2014/main" id="{F581016A-77E8-F185-99BD-0466BE5B2630}"/>
              </a:ext>
            </a:extLst>
          </p:cNvPr>
          <p:cNvSpPr>
            <a:spLocks noGrp="1"/>
          </p:cNvSpPr>
          <p:nvPr>
            <p:ph type="body" sz="quarter" idx="12"/>
          </p:nvPr>
        </p:nvSpPr>
        <p:spPr/>
        <p:txBody>
          <a:bodyPr/>
          <a:lstStyle/>
          <a:p>
            <a:endParaRPr lang="en-GB"/>
          </a:p>
        </p:txBody>
      </p:sp>
      <p:pic>
        <p:nvPicPr>
          <p:cNvPr id="9" name="Picture 8">
            <a:extLst>
              <a:ext uri="{FF2B5EF4-FFF2-40B4-BE49-F238E27FC236}">
                <a16:creationId xmlns:a16="http://schemas.microsoft.com/office/drawing/2014/main" id="{FCE730A9-45FA-2A33-1EE6-32BB854F6EB8}"/>
              </a:ext>
            </a:extLst>
          </p:cNvPr>
          <p:cNvPicPr>
            <a:picLocks noChangeAspect="1"/>
          </p:cNvPicPr>
          <p:nvPr/>
        </p:nvPicPr>
        <p:blipFill>
          <a:blip r:embed="rId2"/>
          <a:stretch>
            <a:fillRect/>
          </a:stretch>
        </p:blipFill>
        <p:spPr>
          <a:xfrm>
            <a:off x="39618" y="23289"/>
            <a:ext cx="8019167" cy="4516438"/>
          </a:xfrm>
          <a:prstGeom prst="rect">
            <a:avLst/>
          </a:prstGeom>
        </p:spPr>
      </p:pic>
      <p:pic>
        <p:nvPicPr>
          <p:cNvPr id="12" name="Picture 11">
            <a:extLst>
              <a:ext uri="{FF2B5EF4-FFF2-40B4-BE49-F238E27FC236}">
                <a16:creationId xmlns:a16="http://schemas.microsoft.com/office/drawing/2014/main" id="{AAFDB215-00B7-E8C8-7D3E-1E1BCE1A721D}"/>
              </a:ext>
            </a:extLst>
          </p:cNvPr>
          <p:cNvPicPr>
            <a:picLocks noChangeAspect="1"/>
          </p:cNvPicPr>
          <p:nvPr/>
        </p:nvPicPr>
        <p:blipFill>
          <a:blip r:embed="rId3"/>
          <a:stretch>
            <a:fillRect/>
          </a:stretch>
        </p:blipFill>
        <p:spPr>
          <a:xfrm>
            <a:off x="6052854" y="2915324"/>
            <a:ext cx="6099528" cy="3408560"/>
          </a:xfrm>
          <a:prstGeom prst="rect">
            <a:avLst/>
          </a:prstGeom>
        </p:spPr>
      </p:pic>
    </p:spTree>
    <p:extLst>
      <p:ext uri="{BB962C8B-B14F-4D97-AF65-F5344CB8AC3E}">
        <p14:creationId xmlns:p14="http://schemas.microsoft.com/office/powerpoint/2010/main" val="420273359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AD92EB4A-33EB-6A8E-05E0-9D28AB46DA59}"/>
              </a:ext>
            </a:extLst>
          </p:cNvPr>
          <p:cNvSpPr txBox="1"/>
          <p:nvPr/>
        </p:nvSpPr>
        <p:spPr>
          <a:xfrm>
            <a:off x="630936" y="2807208"/>
            <a:ext cx="3429000" cy="3410712"/>
          </a:xfrm>
          <a:prstGeom prst="rect">
            <a:avLst/>
          </a:prstGeom>
        </p:spPr>
        <p:txBody>
          <a:bodyPr vert="horz" lIns="91440" tIns="45720" rIns="91440" bIns="45720" rtlCol="0" anchor="t">
            <a:normAutofit lnSpcReduction="10000"/>
          </a:bodyPr>
          <a:lstStyle/>
          <a:p>
            <a:pPr>
              <a:lnSpc>
                <a:spcPct val="90000"/>
              </a:lnSpc>
              <a:spcAft>
                <a:spcPts val="600"/>
              </a:spcAft>
            </a:pPr>
            <a:r>
              <a:rPr lang="en-US" sz="2000" b="1">
                <a:solidFill>
                  <a:schemeClr val="bg1"/>
                </a:solidFill>
              </a:rPr>
              <a:t>The Gardening Club is looking for a new Treasurer </a:t>
            </a:r>
            <a:r>
              <a:rPr lang="en-US" sz="2000">
                <a:solidFill>
                  <a:schemeClr val="bg1"/>
                </a:solidFill>
              </a:rPr>
              <a:t>– please contact Deb if you know anyone who could be our Treasurer, we have a few transactions per month, and Deb looks after the cash tin and does the online payments to our speakers.</a:t>
            </a:r>
          </a:p>
          <a:p>
            <a:pPr>
              <a:lnSpc>
                <a:spcPct val="90000"/>
              </a:lnSpc>
              <a:spcAft>
                <a:spcPts val="600"/>
              </a:spcAft>
            </a:pPr>
            <a:r>
              <a:rPr lang="en-US" sz="2000">
                <a:hlinkClick r:id="rId2"/>
              </a:rPr>
              <a:t>deb.shann@open.ac.uk</a:t>
            </a:r>
            <a:r>
              <a:rPr lang="en-US" sz="2000"/>
              <a:t> </a:t>
            </a:r>
          </a:p>
        </p:txBody>
      </p:sp>
      <p:pic>
        <p:nvPicPr>
          <p:cNvPr id="5" name="Picture 4">
            <a:extLst>
              <a:ext uri="{FF2B5EF4-FFF2-40B4-BE49-F238E27FC236}">
                <a16:creationId xmlns:a16="http://schemas.microsoft.com/office/drawing/2014/main" id="{788F3240-7622-2B19-CB84-6C6E83F99BFC}"/>
              </a:ext>
            </a:extLst>
          </p:cNvPr>
          <p:cNvPicPr>
            <a:picLocks noChangeAspect="1"/>
          </p:cNvPicPr>
          <p:nvPr/>
        </p:nvPicPr>
        <p:blipFill>
          <a:blip r:embed="rId3"/>
          <a:stretch>
            <a:fillRect/>
          </a:stretch>
        </p:blipFill>
        <p:spPr>
          <a:xfrm>
            <a:off x="5428793" y="640080"/>
            <a:ext cx="5354726" cy="5577840"/>
          </a:xfrm>
          <a:prstGeom prst="rect">
            <a:avLst/>
          </a:prstGeom>
        </p:spPr>
      </p:pic>
    </p:spTree>
    <p:extLst>
      <p:ext uri="{BB962C8B-B14F-4D97-AF65-F5344CB8AC3E}">
        <p14:creationId xmlns:p14="http://schemas.microsoft.com/office/powerpoint/2010/main" val="278033955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0C49EF3-543D-D19B-A00D-044B18F3F5E6}"/>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7451C101-6D4B-ED3A-AC99-C2588807A1C2}"/>
              </a:ext>
            </a:extLst>
          </p:cNvPr>
          <p:cNvSpPr txBox="1">
            <a:spLocks noGrp="1"/>
          </p:cNvSpPr>
          <p:nvPr>
            <p:ph type="title" idx="4294967295"/>
          </p:nvPr>
        </p:nvSpPr>
        <p:spPr>
          <a:xfrm>
            <a:off x="838200" y="36512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Poppins" panose="000005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t>Click to edit Master title style</a:t>
            </a:r>
            <a:endParaRPr kumimoji="0" lang="en-GB" sz="2000" b="0" i="0" u="none" strike="noStrike" kern="1200" cap="none" spc="0" normalizeH="0" baseline="0" noProof="0">
              <a:ln>
                <a:noFill/>
              </a:ln>
              <a:solidFill>
                <a:schemeClr val="tx1"/>
              </a:solidFill>
              <a:effectLst/>
              <a:uLnTx/>
              <a:uFillTx/>
              <a:latin typeface="Poppins" panose="00000500000000000000" pitchFamily="2" charset="0"/>
              <a:ea typeface="+mj-ea"/>
              <a:cs typeface="+mj-cs"/>
            </a:endParaRPr>
          </a:p>
        </p:txBody>
      </p:sp>
      <p:sp>
        <p:nvSpPr>
          <p:cNvPr id="13" name="Text Placeholder 12">
            <a:extLst>
              <a:ext uri="{FF2B5EF4-FFF2-40B4-BE49-F238E27FC236}">
                <a16:creationId xmlns:a16="http://schemas.microsoft.com/office/drawing/2014/main" id="{A38278C8-7485-3840-B00C-842F49D3625B}"/>
              </a:ext>
            </a:extLst>
          </p:cNvPr>
          <p:cNvSpPr>
            <a:spLocks noGrp="1"/>
          </p:cNvSpPr>
          <p:nvPr>
            <p:ph type="body" sz="quarter" idx="11"/>
          </p:nvPr>
        </p:nvSpPr>
        <p:spPr>
          <a:xfrm>
            <a:off x="397321" y="288614"/>
            <a:ext cx="7363420" cy="1454317"/>
          </a:xfrm>
        </p:spPr>
        <p:txBody>
          <a:bodyPr vert="horz" lIns="91440" tIns="45720" rIns="91440" bIns="45720" rtlCol="0" anchor="t">
            <a:noAutofit/>
          </a:bodyPr>
          <a:lstStyle/>
          <a:p>
            <a:r>
              <a:rPr lang="en-GB">
                <a:latin typeface="Poppins SemiBold"/>
                <a:cs typeface="Poppins SemiBold"/>
              </a:rPr>
              <a:t>The OU Golf Society (OUGS)</a:t>
            </a:r>
            <a:endParaRPr lang="en-GB"/>
          </a:p>
        </p:txBody>
      </p:sp>
      <p:sp>
        <p:nvSpPr>
          <p:cNvPr id="14" name="Text Placeholder 13">
            <a:extLst>
              <a:ext uri="{FF2B5EF4-FFF2-40B4-BE49-F238E27FC236}">
                <a16:creationId xmlns:a16="http://schemas.microsoft.com/office/drawing/2014/main" id="{359446DB-C171-A6F8-110E-A1A4FE7690A0}"/>
              </a:ext>
            </a:extLst>
          </p:cNvPr>
          <p:cNvSpPr>
            <a:spLocks noGrp="1"/>
          </p:cNvSpPr>
          <p:nvPr>
            <p:ph type="body" sz="quarter" idx="12"/>
          </p:nvPr>
        </p:nvSpPr>
        <p:spPr>
          <a:xfrm>
            <a:off x="3176114" y="1112739"/>
            <a:ext cx="5557584" cy="997670"/>
          </a:xfrm>
        </p:spPr>
        <p:txBody>
          <a:bodyPr vert="horz" lIns="91440" tIns="45720" rIns="91440" bIns="45720" rtlCol="0" anchor="t">
            <a:noAutofit/>
          </a:bodyPr>
          <a:lstStyle/>
          <a:p>
            <a:r>
              <a:rPr lang="en-GB" sz="2800" b="1">
                <a:latin typeface="Poppins"/>
                <a:cs typeface="Poppins"/>
              </a:rPr>
              <a:t>Celebrate 50 years of the OU Golf Society in 2026</a:t>
            </a:r>
            <a:endParaRPr lang="en-GB" sz="2400" b="1"/>
          </a:p>
        </p:txBody>
      </p:sp>
      <p:sp>
        <p:nvSpPr>
          <p:cNvPr id="15" name="Text Placeholder 14">
            <a:extLst>
              <a:ext uri="{FF2B5EF4-FFF2-40B4-BE49-F238E27FC236}">
                <a16:creationId xmlns:a16="http://schemas.microsoft.com/office/drawing/2014/main" id="{79D8030F-D1B6-C0AE-E1F3-4932C6513476}"/>
              </a:ext>
            </a:extLst>
          </p:cNvPr>
          <p:cNvSpPr>
            <a:spLocks noGrp="1"/>
          </p:cNvSpPr>
          <p:nvPr>
            <p:ph type="body" sz="quarter" idx="13"/>
          </p:nvPr>
        </p:nvSpPr>
        <p:spPr>
          <a:xfrm>
            <a:off x="236397" y="2110409"/>
            <a:ext cx="8091173" cy="646331"/>
          </a:xfrm>
        </p:spPr>
        <p:txBody>
          <a:bodyPr vert="horz" lIns="91440" tIns="45720" rIns="91440" bIns="45720" rtlCol="0" anchor="t">
            <a:noAutofit/>
          </a:bodyPr>
          <a:lstStyle/>
          <a:p>
            <a:pPr marL="285750" indent="-285750">
              <a:buFont typeface="Arial" panose="020B0604020202020204" pitchFamily="34" charset="0"/>
              <a:buChar char="•"/>
            </a:pPr>
            <a:r>
              <a:rPr lang="en-GB" b="0">
                <a:solidFill>
                  <a:schemeClr val="bg2"/>
                </a:solidFill>
                <a:latin typeface="+mn-lt"/>
                <a:ea typeface="Calibri"/>
                <a:cs typeface="Helvetica"/>
              </a:rPr>
              <a:t>Monthly outings between April and November, normally on a Friday.  </a:t>
            </a:r>
          </a:p>
          <a:p>
            <a:pPr marL="285750" indent="-285750">
              <a:buFont typeface="Arial" panose="020B0604020202020204" pitchFamily="34" charset="0"/>
              <a:buChar char="•"/>
            </a:pPr>
            <a:r>
              <a:rPr lang="en-GB" b="0">
                <a:solidFill>
                  <a:schemeClr val="bg2"/>
                </a:solidFill>
                <a:latin typeface="+mn-lt"/>
                <a:ea typeface="Calibri"/>
                <a:cs typeface="Helvetica"/>
              </a:rPr>
              <a:t>Different courses in the Buckinghamshire, Bedfordshire, Northamptonshire, Oxfordshire and Hertfordshire.  </a:t>
            </a:r>
          </a:p>
          <a:p>
            <a:pPr marL="285750" indent="-285750">
              <a:buFont typeface="Arial" panose="020B0604020202020204" pitchFamily="34" charset="0"/>
              <a:buChar char="•"/>
            </a:pPr>
            <a:r>
              <a:rPr lang="en-GB" b="0">
                <a:solidFill>
                  <a:schemeClr val="bg2"/>
                </a:solidFill>
                <a:latin typeface="+mn-lt"/>
                <a:ea typeface="Calibri"/>
                <a:cs typeface="Helvetica"/>
              </a:rPr>
              <a:t>Open to any OU staff member and family members of staff who qualify as Associate Members.</a:t>
            </a:r>
            <a:endParaRPr lang="en-US" b="0">
              <a:solidFill>
                <a:schemeClr val="bg2"/>
              </a:solidFill>
              <a:latin typeface="+mn-lt"/>
              <a:cs typeface="Helvetica"/>
            </a:endParaRPr>
          </a:p>
          <a:p>
            <a:pPr marL="285750" indent="-285750">
              <a:buFont typeface="Arial" panose="020B0604020202020204" pitchFamily="34" charset="0"/>
              <a:buChar char="•"/>
            </a:pPr>
            <a:r>
              <a:rPr lang="en-GB" b="0">
                <a:solidFill>
                  <a:schemeClr val="bg2"/>
                </a:solidFill>
                <a:latin typeface="+mn-lt"/>
                <a:ea typeface="Calibri"/>
                <a:cs typeface="Helvetica"/>
              </a:rPr>
              <a:t>We organise a range of competition formats from friendly 9 hole Texas Scrambles to 18-hole, individual </a:t>
            </a:r>
            <a:r>
              <a:rPr lang="en-GB" b="0" err="1">
                <a:solidFill>
                  <a:schemeClr val="bg2"/>
                </a:solidFill>
                <a:latin typeface="+mn-lt"/>
                <a:ea typeface="Calibri"/>
                <a:cs typeface="Helvetica"/>
              </a:rPr>
              <a:t>stableford</a:t>
            </a:r>
            <a:r>
              <a:rPr lang="en-GB" b="0">
                <a:solidFill>
                  <a:schemeClr val="bg2"/>
                </a:solidFill>
                <a:latin typeface="+mn-lt"/>
                <a:ea typeface="Calibri"/>
                <a:cs typeface="Helvetica"/>
              </a:rPr>
              <a:t> and stroke play competitions.  </a:t>
            </a:r>
          </a:p>
          <a:p>
            <a:pPr marL="285750" indent="-285750">
              <a:buFont typeface="Arial" panose="020B0604020202020204" pitchFamily="34" charset="0"/>
              <a:buChar char="•"/>
            </a:pPr>
            <a:r>
              <a:rPr lang="en-GB" b="0">
                <a:solidFill>
                  <a:schemeClr val="bg2"/>
                </a:solidFill>
                <a:latin typeface="+mn-lt"/>
                <a:ea typeface="Calibri"/>
                <a:cs typeface="Helvetica"/>
              </a:rPr>
              <a:t>This year we will be adding some special events and prizes as we are celebrating 50 years of existence. </a:t>
            </a:r>
          </a:p>
          <a:p>
            <a:pPr marL="285750" indent="-285750">
              <a:buFont typeface="Arial" panose="020B0604020202020204" pitchFamily="34" charset="0"/>
              <a:buChar char="•"/>
            </a:pPr>
            <a:r>
              <a:rPr lang="en-GB" b="0">
                <a:solidFill>
                  <a:schemeClr val="bg2"/>
                </a:solidFill>
                <a:latin typeface="+mn-lt"/>
                <a:ea typeface="Calibri"/>
                <a:cs typeface="Helvetica"/>
              </a:rPr>
              <a:t>As well as society days we hold a pre-season coaching event</a:t>
            </a:r>
            <a:endParaRPr lang="en-GB" b="0">
              <a:solidFill>
                <a:schemeClr val="bg2"/>
              </a:solidFill>
              <a:latin typeface="+mn-lt"/>
            </a:endParaRPr>
          </a:p>
          <a:p>
            <a:pPr marL="285750" indent="-285750">
              <a:buFont typeface="Arial" panose="020B0604020202020204" pitchFamily="34" charset="0"/>
              <a:buChar char="•"/>
            </a:pPr>
            <a:r>
              <a:rPr lang="en-GB" b="0">
                <a:solidFill>
                  <a:schemeClr val="bg2"/>
                </a:solidFill>
                <a:latin typeface="+mn-lt"/>
                <a:ea typeface="Calibri"/>
                <a:cs typeface="Helvetica"/>
              </a:rPr>
              <a:t>Membership subscription of the OU Golf Society is currently £30 for staff and £35 for associate members, per annum. </a:t>
            </a:r>
          </a:p>
        </p:txBody>
      </p:sp>
      <p:pic>
        <p:nvPicPr>
          <p:cNvPr id="5" name="Picture Placeholder 4" descr="A group of people standing on a path getting ready to play golf.&#10;&#10;Golf club">
            <a:extLst>
              <a:ext uri="{FF2B5EF4-FFF2-40B4-BE49-F238E27FC236}">
                <a16:creationId xmlns:a16="http://schemas.microsoft.com/office/drawing/2014/main" id="{B34B8650-EB6F-8A0A-5752-3643A46D51D3}"/>
              </a:ext>
            </a:extLst>
          </p:cNvPr>
          <p:cNvPicPr>
            <a:picLocks noGrp="1" noChangeAspect="1"/>
          </p:cNvPicPr>
          <p:nvPr>
            <p:ph type="pic" sz="quarter" idx="10"/>
          </p:nvPr>
        </p:nvPicPr>
        <p:blipFill>
          <a:blip r:embed="rId3"/>
          <a:srcRect l="7103" r="7103"/>
          <a:stretch/>
        </p:blipFill>
        <p:spPr>
          <a:xfrm>
            <a:off x="8583394" y="-1501"/>
            <a:ext cx="3438525" cy="2581275"/>
          </a:xfrm>
          <a:prstGeom prst="round2SameRect">
            <a:avLst>
              <a:gd name="adj1" fmla="val 42678"/>
              <a:gd name="adj2" fmla="val 4847"/>
            </a:avLst>
          </a:prstGeom>
        </p:spPr>
      </p:pic>
      <p:pic>
        <p:nvPicPr>
          <p:cNvPr id="7" name="Picture 6">
            <a:extLst>
              <a:ext uri="{FF2B5EF4-FFF2-40B4-BE49-F238E27FC236}">
                <a16:creationId xmlns:a16="http://schemas.microsoft.com/office/drawing/2014/main" id="{0391B093-F49A-72DB-56A8-77C19AC4254F}"/>
              </a:ext>
              <a:ext uri="{C183D7F6-B498-43B3-948B-1728B52AA6E4}">
                <adec:decorative xmlns:adec="http://schemas.microsoft.com/office/drawing/2017/decorative" val="1"/>
              </a:ext>
            </a:extLst>
          </p:cNvPr>
          <p:cNvPicPr>
            <a:picLocks noChangeAspect="1"/>
          </p:cNvPicPr>
          <p:nvPr/>
        </p:nvPicPr>
        <p:blipFill>
          <a:blip r:embed="rId4"/>
          <a:stretch>
            <a:fillRect/>
          </a:stretch>
        </p:blipFill>
        <p:spPr>
          <a:xfrm>
            <a:off x="8611969" y="2574947"/>
            <a:ext cx="3381375" cy="2543175"/>
          </a:xfrm>
          <a:prstGeom prst="rect">
            <a:avLst/>
          </a:prstGeom>
        </p:spPr>
      </p:pic>
      <p:sp>
        <p:nvSpPr>
          <p:cNvPr id="8" name="TextBox 7">
            <a:extLst>
              <a:ext uri="{FF2B5EF4-FFF2-40B4-BE49-F238E27FC236}">
                <a16:creationId xmlns:a16="http://schemas.microsoft.com/office/drawing/2014/main" id="{CEC45ABD-00D1-764B-3D1F-0423F018258C}"/>
              </a:ext>
            </a:extLst>
          </p:cNvPr>
          <p:cNvSpPr txBox="1"/>
          <p:nvPr/>
        </p:nvSpPr>
        <p:spPr>
          <a:xfrm>
            <a:off x="2383971" y="5815275"/>
            <a:ext cx="4035877" cy="646331"/>
          </a:xfrm>
          <a:prstGeom prst="rect">
            <a:avLst/>
          </a:prstGeom>
          <a:noFill/>
        </p:spPr>
        <p:txBody>
          <a:bodyPr wrap="square">
            <a:spAutoFit/>
          </a:bodyPr>
          <a:lstStyle/>
          <a:p>
            <a:pPr marL="285750" indent="-285750">
              <a:buFont typeface="Arial" panose="020B0604020202020204" pitchFamily="34" charset="0"/>
              <a:buChar char="•"/>
            </a:pPr>
            <a:r>
              <a:rPr lang="en-GB">
                <a:solidFill>
                  <a:schemeClr val="bg1"/>
                </a:solidFill>
              </a:rPr>
              <a:t>Contact our chair: liz.moody@open.ac.uk</a:t>
            </a:r>
          </a:p>
        </p:txBody>
      </p:sp>
    </p:spTree>
    <p:extLst>
      <p:ext uri="{BB962C8B-B14F-4D97-AF65-F5344CB8AC3E}">
        <p14:creationId xmlns:p14="http://schemas.microsoft.com/office/powerpoint/2010/main" val="11568067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A group of women holding hula hoops&#10;&#10;">
            <a:extLst>
              <a:ext uri="{FF2B5EF4-FFF2-40B4-BE49-F238E27FC236}">
                <a16:creationId xmlns:a16="http://schemas.microsoft.com/office/drawing/2014/main" id="{7C7D265A-4983-A5E3-23AE-4148C521ACD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90729"/>
            <a:ext cx="2739851" cy="2054888"/>
          </a:xfrm>
          <a:prstGeom prst="rect">
            <a:avLst/>
          </a:prstGeom>
        </p:spPr>
      </p:pic>
      <p:pic>
        <p:nvPicPr>
          <p:cNvPr id="7" name="Picture 6" descr="A group of people holding fire hoops&#10;&#10;">
            <a:extLst>
              <a:ext uri="{FF2B5EF4-FFF2-40B4-BE49-F238E27FC236}">
                <a16:creationId xmlns:a16="http://schemas.microsoft.com/office/drawing/2014/main" id="{997DAEB8-323F-3589-D951-D974B14A0797}"/>
              </a:ext>
            </a:extLst>
          </p:cNvPr>
          <p:cNvPicPr>
            <a:picLocks noChangeAspect="1"/>
          </p:cNvPicPr>
          <p:nvPr/>
        </p:nvPicPr>
        <p:blipFill>
          <a:blip r:embed="rId3">
            <a:extLst>
              <a:ext uri="{28A0092B-C50C-407E-A947-70E740481C1C}">
                <a14:useLocalDpi xmlns:a14="http://schemas.microsoft.com/office/drawing/2010/main" val="0"/>
              </a:ext>
            </a:extLst>
          </a:blip>
          <a:srcRect l="763" t="-3544" r="-763" b="21210"/>
          <a:stretch>
            <a:fillRect/>
          </a:stretch>
        </p:blipFill>
        <p:spPr>
          <a:xfrm>
            <a:off x="0" y="3064745"/>
            <a:ext cx="6142892" cy="3793255"/>
          </a:xfrm>
          <a:prstGeom prst="rect">
            <a:avLst/>
          </a:prstGeom>
        </p:spPr>
      </p:pic>
      <p:pic>
        <p:nvPicPr>
          <p:cNvPr id="9" name="Picture 8" descr="A group of people playing with hula hoops&#10;&#10;">
            <a:extLst>
              <a:ext uri="{FF2B5EF4-FFF2-40B4-BE49-F238E27FC236}">
                <a16:creationId xmlns:a16="http://schemas.microsoft.com/office/drawing/2014/main" id="{259BB37B-9EFF-854E-8203-420ACE1F1FC9}"/>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2286001"/>
            <a:ext cx="6096000" cy="4572000"/>
          </a:xfrm>
          <a:prstGeom prst="rect">
            <a:avLst/>
          </a:prstGeom>
        </p:spPr>
      </p:pic>
      <p:sp>
        <p:nvSpPr>
          <p:cNvPr id="12" name="TextBox 11">
            <a:extLst>
              <a:ext uri="{FF2B5EF4-FFF2-40B4-BE49-F238E27FC236}">
                <a16:creationId xmlns:a16="http://schemas.microsoft.com/office/drawing/2014/main" id="{9B97A275-09D7-174E-20C6-9C5A16CC09C3}"/>
              </a:ext>
            </a:extLst>
          </p:cNvPr>
          <p:cNvSpPr txBox="1"/>
          <p:nvPr/>
        </p:nvSpPr>
        <p:spPr>
          <a:xfrm>
            <a:off x="3918880" y="876946"/>
            <a:ext cx="7707086" cy="1477328"/>
          </a:xfrm>
          <a:prstGeom prst="rect">
            <a:avLst/>
          </a:prstGeom>
          <a:noFill/>
        </p:spPr>
        <p:txBody>
          <a:bodyPr wrap="square" rtlCol="0">
            <a:spAutoFit/>
          </a:bodyPr>
          <a:lstStyle/>
          <a:p>
            <a:r>
              <a:rPr lang="en-GB">
                <a:solidFill>
                  <a:schemeClr val="bg1"/>
                </a:solidFill>
              </a:rPr>
              <a:t>Hula Fitness is a super fun and hugely enjoyable session suitable for </a:t>
            </a:r>
            <a:r>
              <a:rPr lang="en-GB" b="1">
                <a:solidFill>
                  <a:schemeClr val="bg1"/>
                </a:solidFill>
              </a:rPr>
              <a:t>ALL</a:t>
            </a:r>
            <a:r>
              <a:rPr lang="en-GB">
                <a:solidFill>
                  <a:schemeClr val="bg1"/>
                </a:solidFill>
              </a:rPr>
              <a:t> ages and abilities. The health benefits and fun factor of Hula Fitness are endless – but don’t take my word for it – TRY IT!</a:t>
            </a:r>
          </a:p>
          <a:p>
            <a:endParaRPr lang="en-GB">
              <a:solidFill>
                <a:schemeClr val="bg1">
                  <a:lumMod val="95000"/>
                </a:schemeClr>
              </a:solidFill>
            </a:endParaRPr>
          </a:p>
          <a:p>
            <a:r>
              <a:rPr lang="en-GB">
                <a:solidFill>
                  <a:schemeClr val="bg1">
                    <a:lumMod val="95000"/>
                  </a:schemeClr>
                </a:solidFill>
              </a:rPr>
              <a:t>Contact Natalie.Coleman@open.ac.uk</a:t>
            </a:r>
          </a:p>
        </p:txBody>
      </p:sp>
      <p:sp>
        <p:nvSpPr>
          <p:cNvPr id="13" name="TextBox 12">
            <a:extLst>
              <a:ext uri="{FF2B5EF4-FFF2-40B4-BE49-F238E27FC236}">
                <a16:creationId xmlns:a16="http://schemas.microsoft.com/office/drawing/2014/main" id="{338CD79B-2AE8-7E7F-A354-D490D6854EC6}"/>
              </a:ext>
            </a:extLst>
          </p:cNvPr>
          <p:cNvSpPr txBox="1"/>
          <p:nvPr/>
        </p:nvSpPr>
        <p:spPr>
          <a:xfrm>
            <a:off x="1891870" y="169059"/>
            <a:ext cx="5063613" cy="707886"/>
          </a:xfrm>
          <a:prstGeom prst="rect">
            <a:avLst/>
          </a:prstGeom>
          <a:noFill/>
        </p:spPr>
        <p:txBody>
          <a:bodyPr wrap="square" rtlCol="0">
            <a:spAutoFit/>
          </a:bodyPr>
          <a:lstStyle/>
          <a:p>
            <a:r>
              <a:rPr lang="en-GB" sz="4000" b="1">
                <a:solidFill>
                  <a:schemeClr val="bg1">
                    <a:lumMod val="95000"/>
                  </a:schemeClr>
                </a:solidFill>
              </a:rPr>
              <a:t>Hula</a:t>
            </a:r>
            <a:r>
              <a:rPr lang="en-GB" sz="4000" b="1"/>
              <a:t> </a:t>
            </a:r>
            <a:r>
              <a:rPr lang="en-GB" sz="4000" b="1">
                <a:solidFill>
                  <a:schemeClr val="bg1"/>
                </a:solidFill>
              </a:rPr>
              <a:t>Fitness</a:t>
            </a:r>
            <a:endParaRPr lang="en-GB" sz="4000">
              <a:solidFill>
                <a:schemeClr val="bg1"/>
              </a:solidFill>
            </a:endParaRPr>
          </a:p>
        </p:txBody>
      </p:sp>
    </p:spTree>
    <p:extLst>
      <p:ext uri="{BB962C8B-B14F-4D97-AF65-F5344CB8AC3E}">
        <p14:creationId xmlns:p14="http://schemas.microsoft.com/office/powerpoint/2010/main" val="168351540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FF39A-2845-9FC8-09F2-CFC760A4487A}"/>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8AC0C0E5-1477-4FE4-82F6-5B3F4121C6BC}"/>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ECE22904-6C22-2990-1195-74D1FF6178B9}"/>
              </a:ext>
            </a:extLst>
          </p:cNvPr>
          <p:cNvPicPr>
            <a:picLocks noChangeAspect="1"/>
          </p:cNvPicPr>
          <p:nvPr/>
        </p:nvPicPr>
        <p:blipFill>
          <a:blip r:embed="rId2"/>
          <a:stretch>
            <a:fillRect/>
          </a:stretch>
        </p:blipFill>
        <p:spPr>
          <a:xfrm>
            <a:off x="1807028" y="143017"/>
            <a:ext cx="8968273" cy="6571965"/>
          </a:xfrm>
          <a:prstGeom prst="rect">
            <a:avLst/>
          </a:prstGeom>
        </p:spPr>
      </p:pic>
    </p:spTree>
    <p:extLst>
      <p:ext uri="{BB962C8B-B14F-4D97-AF65-F5344CB8AC3E}">
        <p14:creationId xmlns:p14="http://schemas.microsoft.com/office/powerpoint/2010/main" val="201586148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581F94-6C01-BB97-EC4E-4E88D9EE222B}"/>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4FB82CE2-645E-71D5-3385-224762F4EFF6}"/>
              </a:ext>
            </a:extLst>
          </p:cNvPr>
          <p:cNvSpPr>
            <a:spLocks noGrp="1"/>
          </p:cNvSpPr>
          <p:nvPr>
            <p:ph type="subTitle" idx="1"/>
          </p:nvPr>
        </p:nvSpPr>
        <p:spPr/>
        <p:txBody>
          <a:bodyPr/>
          <a:lstStyle/>
          <a:p>
            <a:endParaRPr lang="en-GB"/>
          </a:p>
        </p:txBody>
      </p:sp>
      <p:pic>
        <p:nvPicPr>
          <p:cNvPr id="5" name="Picture 4">
            <a:extLst>
              <a:ext uri="{FF2B5EF4-FFF2-40B4-BE49-F238E27FC236}">
                <a16:creationId xmlns:a16="http://schemas.microsoft.com/office/drawing/2014/main" id="{06E4CB50-CA0C-7501-9835-CEE74649237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85750" y="0"/>
            <a:ext cx="11591925" cy="6858000"/>
          </a:xfrm>
          <a:prstGeom prst="rect">
            <a:avLst/>
          </a:prstGeom>
        </p:spPr>
      </p:pic>
    </p:spTree>
    <p:extLst>
      <p:ext uri="{BB962C8B-B14F-4D97-AF65-F5344CB8AC3E}">
        <p14:creationId xmlns:p14="http://schemas.microsoft.com/office/powerpoint/2010/main" val="389126569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F6C1387-B553-E425-AB80-D79F3959E8B9}"/>
              </a:ext>
            </a:extLst>
          </p:cNvPr>
          <p:cNvSpPr txBox="1">
            <a:spLocks noGrp="1"/>
          </p:cNvSpPr>
          <p:nvPr>
            <p:ph type="title" idx="4294967295"/>
          </p:nvPr>
        </p:nvSpPr>
        <p:spPr>
          <a:xfrm>
            <a:off x="838200" y="365125"/>
            <a:ext cx="10515600" cy="1325563"/>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a:bodyPr>
          <a:lstStyle>
            <a:lvl1pPr algn="l" defTabSz="914400" rtl="0" eaLnBrk="1" latinLnBrk="0" hangingPunct="1">
              <a:lnSpc>
                <a:spcPct val="90000"/>
              </a:lnSpc>
              <a:spcBef>
                <a:spcPct val="0"/>
              </a:spcBef>
              <a:buNone/>
              <a:defRPr sz="4400" kern="1200">
                <a:solidFill>
                  <a:schemeClr val="tx1"/>
                </a:solidFill>
                <a:latin typeface="Poppins" panose="00000500000000000000" pitchFamily="2" charset="0"/>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a:t>Click to edit Master title style</a:t>
            </a:r>
            <a:endParaRPr kumimoji="0" lang="en-GB" sz="2000" b="0" i="0" u="none" strike="noStrike" kern="1200" cap="none" spc="0" normalizeH="0" baseline="0" noProof="0">
              <a:ln>
                <a:noFill/>
              </a:ln>
              <a:solidFill>
                <a:schemeClr val="tx1"/>
              </a:solidFill>
              <a:effectLst/>
              <a:uLnTx/>
              <a:uFillTx/>
              <a:latin typeface="Poppins" panose="00000500000000000000" pitchFamily="2" charset="0"/>
              <a:ea typeface="+mj-ea"/>
              <a:cs typeface="+mj-cs"/>
            </a:endParaRPr>
          </a:p>
        </p:txBody>
      </p:sp>
      <p:sp>
        <p:nvSpPr>
          <p:cNvPr id="13" name="Text Placeholder 12">
            <a:extLst>
              <a:ext uri="{FF2B5EF4-FFF2-40B4-BE49-F238E27FC236}">
                <a16:creationId xmlns:a16="http://schemas.microsoft.com/office/drawing/2014/main" id="{0D789673-899B-9530-E06E-2CBEAAC5BBD3}"/>
              </a:ext>
            </a:extLst>
          </p:cNvPr>
          <p:cNvSpPr>
            <a:spLocks noGrp="1"/>
          </p:cNvSpPr>
          <p:nvPr>
            <p:ph type="body" sz="quarter" idx="11"/>
          </p:nvPr>
        </p:nvSpPr>
        <p:spPr>
          <a:xfrm>
            <a:off x="408207" y="559121"/>
            <a:ext cx="5557585" cy="1454317"/>
          </a:xfrm>
        </p:spPr>
        <p:txBody>
          <a:bodyPr/>
          <a:lstStyle/>
          <a:p>
            <a:r>
              <a:rPr lang="en-GB"/>
              <a:t>POUND</a:t>
            </a:r>
            <a:br>
              <a:rPr lang="en-GB"/>
            </a:br>
            <a:r>
              <a:rPr lang="en-GB" sz="4400"/>
              <a:t>Unplugged</a:t>
            </a:r>
            <a:endParaRPr lang="en-GB"/>
          </a:p>
        </p:txBody>
      </p:sp>
      <p:sp>
        <p:nvSpPr>
          <p:cNvPr id="14" name="Text Placeholder 13">
            <a:extLst>
              <a:ext uri="{FF2B5EF4-FFF2-40B4-BE49-F238E27FC236}">
                <a16:creationId xmlns:a16="http://schemas.microsoft.com/office/drawing/2014/main" id="{D8CD1315-511B-208A-9EE2-C5935CBD0492}"/>
              </a:ext>
            </a:extLst>
          </p:cNvPr>
          <p:cNvSpPr>
            <a:spLocks noGrp="1"/>
          </p:cNvSpPr>
          <p:nvPr>
            <p:ph type="body" sz="quarter" idx="12"/>
          </p:nvPr>
        </p:nvSpPr>
        <p:spPr>
          <a:xfrm>
            <a:off x="408207" y="2176868"/>
            <a:ext cx="5557584" cy="997670"/>
          </a:xfrm>
        </p:spPr>
        <p:txBody>
          <a:bodyPr/>
          <a:lstStyle/>
          <a:p>
            <a:r>
              <a:rPr lang="en-GB" sz="2800" b="1"/>
              <a:t>Thursdays 12pm </a:t>
            </a:r>
            <a:r>
              <a:rPr lang="en-GB" sz="2400"/>
              <a:t>with Selina</a:t>
            </a:r>
            <a:br>
              <a:rPr lang="en-GB" sz="2800"/>
            </a:br>
            <a:r>
              <a:rPr lang="en-GB" sz="2400" b="1"/>
              <a:t>Activity room, Sports Pavilion</a:t>
            </a:r>
            <a:endParaRPr lang="en-GB" sz="2800" b="1"/>
          </a:p>
        </p:txBody>
      </p:sp>
      <p:sp>
        <p:nvSpPr>
          <p:cNvPr id="15" name="Text Placeholder 14">
            <a:extLst>
              <a:ext uri="{FF2B5EF4-FFF2-40B4-BE49-F238E27FC236}">
                <a16:creationId xmlns:a16="http://schemas.microsoft.com/office/drawing/2014/main" id="{B9CB7B41-81B8-6BFF-0525-1938D1A1CE42}"/>
              </a:ext>
            </a:extLst>
          </p:cNvPr>
          <p:cNvSpPr>
            <a:spLocks noGrp="1"/>
          </p:cNvSpPr>
          <p:nvPr>
            <p:ph type="body" sz="quarter" idx="13"/>
          </p:nvPr>
        </p:nvSpPr>
        <p:spPr>
          <a:xfrm>
            <a:off x="408207" y="3348057"/>
            <a:ext cx="5557584" cy="347039"/>
          </a:xfrm>
        </p:spPr>
        <p:txBody>
          <a:bodyPr/>
          <a:lstStyle/>
          <a:p>
            <a:r>
              <a:rPr lang="en-GB" b="0">
                <a:solidFill>
                  <a:schemeClr val="bg2"/>
                </a:solidFill>
                <a:effectLst/>
                <a:latin typeface="+mn-lt"/>
                <a:ea typeface="Calibri" panose="020F0502020204030204" pitchFamily="34" charset="0"/>
              </a:rPr>
              <a:t>POUND Unplugged is a 30-minute class that balances focused, high-intensity exercises with restorative movements, rhythmic breathing and meditation. Quick, efficient and challenging, the workout guides participants through a deeply intentional journey designed to promote the health and fitness of the whole person – mental, physical and emotional.</a:t>
            </a:r>
          </a:p>
          <a:p>
            <a:endParaRPr lang="en-GB"/>
          </a:p>
        </p:txBody>
      </p:sp>
      <p:sp>
        <p:nvSpPr>
          <p:cNvPr id="17" name="Text Placeholder 16">
            <a:extLst>
              <a:ext uri="{FF2B5EF4-FFF2-40B4-BE49-F238E27FC236}">
                <a16:creationId xmlns:a16="http://schemas.microsoft.com/office/drawing/2014/main" id="{ABAA5B4B-CAD8-F5E1-CB15-D341B6570DAE}"/>
              </a:ext>
            </a:extLst>
          </p:cNvPr>
          <p:cNvSpPr>
            <a:spLocks noGrp="1"/>
          </p:cNvSpPr>
          <p:nvPr>
            <p:ph type="body" sz="quarter" idx="15"/>
          </p:nvPr>
        </p:nvSpPr>
        <p:spPr>
          <a:xfrm>
            <a:off x="408207" y="5584372"/>
            <a:ext cx="5557584" cy="347039"/>
          </a:xfrm>
        </p:spPr>
        <p:txBody>
          <a:bodyPr/>
          <a:lstStyle/>
          <a:p>
            <a:r>
              <a:rPr lang="en-GB">
                <a:hlinkClick r:id="rId3"/>
              </a:rPr>
              <a:t>https://bookwhen.com/runfit</a:t>
            </a:r>
            <a:r>
              <a:rPr lang="en-GB"/>
              <a:t>  </a:t>
            </a:r>
            <a:r>
              <a:rPr lang="en-GB" err="1"/>
              <a:t>selina.griffin</a:t>
            </a:r>
            <a:endParaRPr lang="en-GB"/>
          </a:p>
        </p:txBody>
      </p:sp>
      <p:pic>
        <p:nvPicPr>
          <p:cNvPr id="6" name="Picture Placeholder 5" descr="A group of women sitting on the floor with a circle of gold text&#10;">
            <a:extLst>
              <a:ext uri="{FF2B5EF4-FFF2-40B4-BE49-F238E27FC236}">
                <a16:creationId xmlns:a16="http://schemas.microsoft.com/office/drawing/2014/main" id="{233505D5-60F4-C074-45B7-2369CCD15D7D}"/>
              </a:ext>
            </a:extLst>
          </p:cNvPr>
          <p:cNvPicPr>
            <a:picLocks noGrp="1" noChangeAspect="1"/>
          </p:cNvPicPr>
          <p:nvPr>
            <p:ph type="pic" sz="quarter" idx="10"/>
          </p:nvPr>
        </p:nvPicPr>
        <p:blipFill>
          <a:blip r:embed="rId4">
            <a:extLst>
              <a:ext uri="{28A0092B-C50C-407E-A947-70E740481C1C}">
                <a14:useLocalDpi xmlns:a14="http://schemas.microsoft.com/office/drawing/2010/main" val="0"/>
              </a:ext>
            </a:extLst>
          </a:blip>
          <a:srcRect t="6250" b="6250"/>
          <a:stretch/>
        </p:blipFill>
        <p:spPr>
          <a:xfrm>
            <a:off x="6095999" y="0"/>
            <a:ext cx="6096001" cy="5334000"/>
          </a:xfrm>
        </p:spPr>
      </p:pic>
    </p:spTree>
    <p:extLst>
      <p:ext uri="{BB962C8B-B14F-4D97-AF65-F5344CB8AC3E}">
        <p14:creationId xmlns:p14="http://schemas.microsoft.com/office/powerpoint/2010/main" val="2235222743"/>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A group of people in a church&#10;&#10;">
            <a:extLst>
              <a:ext uri="{FF2B5EF4-FFF2-40B4-BE49-F238E27FC236}">
                <a16:creationId xmlns:a16="http://schemas.microsoft.com/office/drawing/2014/main" id="{80CB8C8E-4878-051D-4A4E-3B9DF544FDA6}"/>
              </a:ext>
            </a:extLst>
          </p:cNvPr>
          <p:cNvPicPr>
            <a:picLocks noChangeAspect="1"/>
          </p:cNvPicPr>
          <p:nvPr/>
        </p:nvPicPr>
        <p:blipFill>
          <a:blip r:embed="rId2"/>
          <a:stretch>
            <a:fillRect/>
          </a:stretch>
        </p:blipFill>
        <p:spPr>
          <a:xfrm>
            <a:off x="0" y="0"/>
            <a:ext cx="12192000" cy="6858000"/>
          </a:xfrm>
          <a:prstGeom prst="rect">
            <a:avLst/>
          </a:prstGeom>
        </p:spPr>
      </p:pic>
    </p:spTree>
    <p:extLst>
      <p:ext uri="{BB962C8B-B14F-4D97-AF65-F5344CB8AC3E}">
        <p14:creationId xmlns:p14="http://schemas.microsoft.com/office/powerpoint/2010/main" val="8811574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BAD27A-8E72-0AAD-3F9D-05F0DD92A459}"/>
              </a:ext>
            </a:extLst>
          </p:cNvPr>
          <p:cNvSpPr>
            <a:spLocks noGrp="1"/>
          </p:cNvSpPr>
          <p:nvPr>
            <p:ph type="ctrTitle"/>
          </p:nvPr>
        </p:nvSpPr>
        <p:spPr/>
        <p:txBody>
          <a:bodyPr/>
          <a:lstStyle/>
          <a:p>
            <a:endParaRPr lang="en-GB"/>
          </a:p>
        </p:txBody>
      </p:sp>
      <p:sp>
        <p:nvSpPr>
          <p:cNvPr id="3" name="Subtitle 2">
            <a:extLst>
              <a:ext uri="{FF2B5EF4-FFF2-40B4-BE49-F238E27FC236}">
                <a16:creationId xmlns:a16="http://schemas.microsoft.com/office/drawing/2014/main" id="{E5026546-5D1E-6359-497E-544322F9A34A}"/>
              </a:ext>
            </a:extLst>
          </p:cNvPr>
          <p:cNvSpPr>
            <a:spLocks noGrp="1"/>
          </p:cNvSpPr>
          <p:nvPr>
            <p:ph type="subTitle" idx="1"/>
          </p:nvPr>
        </p:nvSpPr>
        <p:spPr/>
        <p:txBody>
          <a:bodyPr/>
          <a:lstStyle/>
          <a:p>
            <a:endParaRPr lang="en-GB"/>
          </a:p>
        </p:txBody>
      </p:sp>
      <p:pic>
        <p:nvPicPr>
          <p:cNvPr id="7" name="Picture 6">
            <a:extLst>
              <a:ext uri="{FF2B5EF4-FFF2-40B4-BE49-F238E27FC236}">
                <a16:creationId xmlns:a16="http://schemas.microsoft.com/office/drawing/2014/main" id="{A3D2C678-CDC1-9D5A-46D0-43FE53B4497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86159012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Picture Placeholder 1">
            <a:extLst>
              <a:ext uri="{FF2B5EF4-FFF2-40B4-BE49-F238E27FC236}">
                <a16:creationId xmlns:a16="http://schemas.microsoft.com/office/drawing/2014/main" id="{EDD515A0-0C64-43C0-A299-2E7D7D31C707}"/>
              </a:ext>
            </a:extLst>
          </p:cNvPr>
          <p:cNvSpPr>
            <a:spLocks noGrp="1"/>
          </p:cNvSpPr>
          <p:nvPr>
            <p:ph type="pic" sz="quarter" idx="10"/>
          </p:nvPr>
        </p:nvSpPr>
        <p:spPr/>
        <p:txBody>
          <a:bodyPr/>
          <a:lstStyle/>
          <a:p>
            <a:endParaRPr lang="en-GB"/>
          </a:p>
        </p:txBody>
      </p:sp>
      <p:sp>
        <p:nvSpPr>
          <p:cNvPr id="3" name="Text Placeholder 2">
            <a:extLst>
              <a:ext uri="{FF2B5EF4-FFF2-40B4-BE49-F238E27FC236}">
                <a16:creationId xmlns:a16="http://schemas.microsoft.com/office/drawing/2014/main" id="{97EE9342-489F-2E08-F487-1C50201AED01}"/>
              </a:ext>
            </a:extLst>
          </p:cNvPr>
          <p:cNvSpPr>
            <a:spLocks noGrp="1"/>
          </p:cNvSpPr>
          <p:nvPr>
            <p:ph type="body" sz="quarter" idx="11"/>
          </p:nvPr>
        </p:nvSpPr>
        <p:spPr/>
        <p:txBody>
          <a:bodyPr/>
          <a:lstStyle/>
          <a:p>
            <a:endParaRPr lang="en-GB"/>
          </a:p>
        </p:txBody>
      </p:sp>
      <p:sp>
        <p:nvSpPr>
          <p:cNvPr id="4" name="Text Placeholder 3">
            <a:extLst>
              <a:ext uri="{FF2B5EF4-FFF2-40B4-BE49-F238E27FC236}">
                <a16:creationId xmlns:a16="http://schemas.microsoft.com/office/drawing/2014/main" id="{DACF1FB9-72C4-BED3-8110-04D953B20B1E}"/>
              </a:ext>
            </a:extLst>
          </p:cNvPr>
          <p:cNvSpPr>
            <a:spLocks noGrp="1"/>
          </p:cNvSpPr>
          <p:nvPr>
            <p:ph type="body" sz="quarter" idx="12"/>
          </p:nvPr>
        </p:nvSpPr>
        <p:spPr/>
        <p:txBody>
          <a:bodyPr/>
          <a:lstStyle/>
          <a:p>
            <a:endParaRPr lang="en-GB"/>
          </a:p>
        </p:txBody>
      </p:sp>
      <p:sp>
        <p:nvSpPr>
          <p:cNvPr id="5" name="Text Placeholder 4">
            <a:extLst>
              <a:ext uri="{FF2B5EF4-FFF2-40B4-BE49-F238E27FC236}">
                <a16:creationId xmlns:a16="http://schemas.microsoft.com/office/drawing/2014/main" id="{864503AC-0687-CFD6-6082-4EF44E1FBC5B}"/>
              </a:ext>
            </a:extLst>
          </p:cNvPr>
          <p:cNvSpPr>
            <a:spLocks noGrp="1"/>
          </p:cNvSpPr>
          <p:nvPr>
            <p:ph type="body" sz="quarter" idx="13"/>
          </p:nvPr>
        </p:nvSpPr>
        <p:spPr/>
        <p:txBody>
          <a:bodyPr/>
          <a:lstStyle/>
          <a:p>
            <a:endParaRPr lang="en-GB"/>
          </a:p>
        </p:txBody>
      </p:sp>
      <p:sp>
        <p:nvSpPr>
          <p:cNvPr id="6" name="Text Placeholder 5">
            <a:extLst>
              <a:ext uri="{FF2B5EF4-FFF2-40B4-BE49-F238E27FC236}">
                <a16:creationId xmlns:a16="http://schemas.microsoft.com/office/drawing/2014/main" id="{2DCD247D-5DB0-4691-A0C7-84755A4CBF8D}"/>
              </a:ext>
            </a:extLst>
          </p:cNvPr>
          <p:cNvSpPr>
            <a:spLocks noGrp="1"/>
          </p:cNvSpPr>
          <p:nvPr>
            <p:ph type="body" sz="quarter" idx="14"/>
          </p:nvPr>
        </p:nvSpPr>
        <p:spPr/>
        <p:txBody>
          <a:bodyPr/>
          <a:lstStyle/>
          <a:p>
            <a:endParaRPr lang="en-GB"/>
          </a:p>
        </p:txBody>
      </p:sp>
      <p:sp>
        <p:nvSpPr>
          <p:cNvPr id="7" name="Text Placeholder 6">
            <a:extLst>
              <a:ext uri="{FF2B5EF4-FFF2-40B4-BE49-F238E27FC236}">
                <a16:creationId xmlns:a16="http://schemas.microsoft.com/office/drawing/2014/main" id="{13552863-8A7A-17D8-7039-EF2D2D0F3814}"/>
              </a:ext>
            </a:extLst>
          </p:cNvPr>
          <p:cNvSpPr>
            <a:spLocks noGrp="1"/>
          </p:cNvSpPr>
          <p:nvPr>
            <p:ph type="body" sz="quarter" idx="15"/>
          </p:nvPr>
        </p:nvSpPr>
        <p:spPr/>
        <p:txBody>
          <a:bodyPr/>
          <a:lstStyle/>
          <a:p>
            <a:endParaRPr lang="en-GB"/>
          </a:p>
        </p:txBody>
      </p:sp>
      <p:pic>
        <p:nvPicPr>
          <p:cNvPr id="9" name="Picture 8">
            <a:extLst>
              <a:ext uri="{FF2B5EF4-FFF2-40B4-BE49-F238E27FC236}">
                <a16:creationId xmlns:a16="http://schemas.microsoft.com/office/drawing/2014/main" id="{478BE2C3-0509-52D1-8FD9-BCAE627D5A5D}"/>
              </a:ext>
            </a:extLst>
          </p:cNvPr>
          <p:cNvPicPr>
            <a:picLocks noChangeAspect="1"/>
          </p:cNvPicPr>
          <p:nvPr/>
        </p:nvPicPr>
        <p:blipFill>
          <a:blip r:embed="rId2"/>
          <a:stretch>
            <a:fillRect/>
          </a:stretch>
        </p:blipFill>
        <p:spPr>
          <a:xfrm>
            <a:off x="0" y="0"/>
            <a:ext cx="12192000" cy="6825343"/>
          </a:xfrm>
          <a:prstGeom prst="rect">
            <a:avLst/>
          </a:prstGeom>
        </p:spPr>
      </p:pic>
    </p:spTree>
    <p:extLst>
      <p:ext uri="{BB962C8B-B14F-4D97-AF65-F5344CB8AC3E}">
        <p14:creationId xmlns:p14="http://schemas.microsoft.com/office/powerpoint/2010/main" val="337955513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TextBox 12">
            <a:extLst>
              <a:ext uri="{FF2B5EF4-FFF2-40B4-BE49-F238E27FC236}">
                <a16:creationId xmlns:a16="http://schemas.microsoft.com/office/drawing/2014/main" id="{338CD79B-2AE8-7E7F-A354-D490D6854EC6}"/>
              </a:ext>
            </a:extLst>
          </p:cNvPr>
          <p:cNvSpPr txBox="1"/>
          <p:nvPr/>
        </p:nvSpPr>
        <p:spPr>
          <a:xfrm>
            <a:off x="6600264" y="556994"/>
            <a:ext cx="4753535" cy="1672499"/>
          </a:xfrm>
          <a:prstGeom prst="rect">
            <a:avLst/>
          </a:prstGeom>
        </p:spPr>
        <p:txBody>
          <a:bodyPr vert="horz" lIns="91440" tIns="45720" rIns="91440" bIns="45720" rtlCol="0" anchor="ctr">
            <a:normAutofit/>
          </a:bodyPr>
          <a:lstStyle/>
          <a:p>
            <a:pPr>
              <a:lnSpc>
                <a:spcPct val="90000"/>
              </a:lnSpc>
              <a:spcBef>
                <a:spcPct val="0"/>
              </a:spcBef>
              <a:spcAft>
                <a:spcPts val="600"/>
              </a:spcAft>
            </a:pPr>
            <a:r>
              <a:rPr lang="en-US" sz="4000" b="1" kern="1200">
                <a:solidFill>
                  <a:schemeClr val="bg1"/>
                </a:solidFill>
                <a:latin typeface="+mj-lt"/>
                <a:ea typeface="+mj-ea"/>
                <a:cs typeface="+mj-cs"/>
              </a:rPr>
              <a:t>Running Club</a:t>
            </a:r>
            <a:endParaRPr lang="en-US" sz="4000" kern="1200">
              <a:solidFill>
                <a:schemeClr val="bg1"/>
              </a:solidFill>
              <a:latin typeface="+mj-lt"/>
              <a:ea typeface="+mj-ea"/>
              <a:cs typeface="+mj-cs"/>
            </a:endParaRPr>
          </a:p>
        </p:txBody>
      </p:sp>
      <p:pic>
        <p:nvPicPr>
          <p:cNvPr id="6" name="Picture 5">
            <a:extLst>
              <a:ext uri="{FF2B5EF4-FFF2-40B4-BE49-F238E27FC236}">
                <a16:creationId xmlns:a16="http://schemas.microsoft.com/office/drawing/2014/main" id="{F2DA3C20-B169-98F0-BB83-4C5B1B85F919}"/>
              </a:ext>
            </a:extLst>
          </p:cNvPr>
          <p:cNvPicPr>
            <a:picLocks noChangeAspect="1"/>
          </p:cNvPicPr>
          <p:nvPr/>
        </p:nvPicPr>
        <p:blipFill>
          <a:blip r:embed="rId2">
            <a:extLst>
              <a:ext uri="{28A0092B-C50C-407E-A947-70E740481C1C}">
                <a14:useLocalDpi xmlns:a14="http://schemas.microsoft.com/office/drawing/2010/main" val="0"/>
              </a:ext>
            </a:extLst>
          </a:blip>
          <a:srcRect r="-2" b="16676"/>
          <a:stretch>
            <a:fillRect/>
          </a:stretch>
        </p:blipFill>
        <p:spPr>
          <a:xfrm>
            <a:off x="-4642" y="10"/>
            <a:ext cx="3006061" cy="3339639"/>
          </a:xfrm>
          <a:prstGeom prst="rect">
            <a:avLst/>
          </a:prstGeom>
        </p:spPr>
      </p:pic>
      <p:pic>
        <p:nvPicPr>
          <p:cNvPr id="3" name="Picture 2">
            <a:extLst>
              <a:ext uri="{FF2B5EF4-FFF2-40B4-BE49-F238E27FC236}">
                <a16:creationId xmlns:a16="http://schemas.microsoft.com/office/drawing/2014/main" id="{CFC4FDC4-CD7A-F10A-FD56-390FBCCDF892}"/>
              </a:ext>
            </a:extLst>
          </p:cNvPr>
          <p:cNvPicPr>
            <a:picLocks noChangeAspect="1"/>
          </p:cNvPicPr>
          <p:nvPr/>
        </p:nvPicPr>
        <p:blipFill>
          <a:blip r:embed="rId3">
            <a:extLst>
              <a:ext uri="{28A0092B-C50C-407E-A947-70E740481C1C}">
                <a14:useLocalDpi xmlns:a14="http://schemas.microsoft.com/office/drawing/2010/main" val="0"/>
              </a:ext>
            </a:extLst>
          </a:blip>
          <a:srcRect r="16258" b="-3"/>
          <a:stretch>
            <a:fillRect/>
          </a:stretch>
        </p:blipFill>
        <p:spPr>
          <a:xfrm rot="5400000">
            <a:off x="3023787" y="174280"/>
            <a:ext cx="3339649" cy="2991088"/>
          </a:xfrm>
          <a:prstGeom prst="rect">
            <a:avLst/>
          </a:prstGeom>
        </p:spPr>
      </p:pic>
      <p:pic>
        <p:nvPicPr>
          <p:cNvPr id="1026" name="Picture 2" descr="A group of people posing for a photo in front of a building&#10;&#10;Description automatically generated">
            <a:extLst>
              <a:ext uri="{FF2B5EF4-FFF2-40B4-BE49-F238E27FC236}">
                <a16:creationId xmlns:a16="http://schemas.microsoft.com/office/drawing/2014/main" id="{F811851E-261D-1711-217E-9BA7D95B1C5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t="24675" r="1" b="3380"/>
          <a:stretch>
            <a:fillRect/>
          </a:stretch>
        </p:blipFill>
        <p:spPr bwMode="auto">
          <a:xfrm>
            <a:off x="-2" y="3518351"/>
            <a:ext cx="6189158" cy="3339649"/>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a:extLst>
              <a:ext uri="{FF2B5EF4-FFF2-40B4-BE49-F238E27FC236}">
                <a16:creationId xmlns:a16="http://schemas.microsoft.com/office/drawing/2014/main" id="{9B97A275-09D7-174E-20C6-9C5A16CC09C3}"/>
              </a:ext>
            </a:extLst>
          </p:cNvPr>
          <p:cNvSpPr txBox="1"/>
          <p:nvPr/>
        </p:nvSpPr>
        <p:spPr>
          <a:xfrm>
            <a:off x="6600265" y="2413645"/>
            <a:ext cx="4753534" cy="3694734"/>
          </a:xfrm>
          <a:prstGeom prst="rect">
            <a:avLst/>
          </a:prstGeom>
        </p:spPr>
        <p:txBody>
          <a:bodyPr vert="horz" lIns="91440" tIns="45720" rIns="91440" bIns="45720" rtlCol="0">
            <a:normAutofit lnSpcReduction="10000"/>
          </a:bodyPr>
          <a:lstStyle/>
          <a:p>
            <a:pPr>
              <a:lnSpc>
                <a:spcPct val="90000"/>
              </a:lnSpc>
              <a:spcAft>
                <a:spcPts val="600"/>
              </a:spcAft>
            </a:pPr>
            <a:r>
              <a:rPr lang="en-US" sz="1600">
                <a:solidFill>
                  <a:schemeClr val="bg1"/>
                </a:solidFill>
              </a:rPr>
              <a:t>The OU Running Club is a friendly and informal club for everyone. We welcome all runners, and especially beginners starting out. </a:t>
            </a:r>
          </a:p>
          <a:p>
            <a:pPr indent="-228600">
              <a:lnSpc>
                <a:spcPct val="90000"/>
              </a:lnSpc>
              <a:spcAft>
                <a:spcPts val="600"/>
              </a:spcAft>
              <a:buFont typeface="Arial" panose="020B0604020202020204" pitchFamily="34" charset="0"/>
              <a:buChar char="•"/>
            </a:pPr>
            <a:endParaRPr lang="en-US" sz="1600">
              <a:solidFill>
                <a:schemeClr val="bg1"/>
              </a:solidFill>
            </a:endParaRPr>
          </a:p>
          <a:p>
            <a:pPr>
              <a:lnSpc>
                <a:spcPct val="90000"/>
              </a:lnSpc>
              <a:spcAft>
                <a:spcPts val="600"/>
              </a:spcAft>
            </a:pPr>
            <a:r>
              <a:rPr lang="en-US" sz="1600">
                <a:solidFill>
                  <a:schemeClr val="bg1"/>
                </a:solidFill>
              </a:rPr>
              <a:t>We run every Wednesday at 12:30pm from the cricket pavilion. </a:t>
            </a:r>
          </a:p>
          <a:p>
            <a:pPr indent="-228600">
              <a:lnSpc>
                <a:spcPct val="90000"/>
              </a:lnSpc>
              <a:spcAft>
                <a:spcPts val="600"/>
              </a:spcAft>
              <a:buFont typeface="Arial" panose="020B0604020202020204" pitchFamily="34" charset="0"/>
              <a:buChar char="•"/>
            </a:pPr>
            <a:endParaRPr lang="en-US" sz="1600">
              <a:solidFill>
                <a:schemeClr val="bg1"/>
              </a:solidFill>
            </a:endParaRPr>
          </a:p>
          <a:p>
            <a:pPr>
              <a:lnSpc>
                <a:spcPct val="90000"/>
              </a:lnSpc>
              <a:spcAft>
                <a:spcPts val="600"/>
              </a:spcAft>
            </a:pPr>
            <a:r>
              <a:rPr lang="en-US" sz="1600">
                <a:solidFill>
                  <a:schemeClr val="bg1"/>
                </a:solidFill>
              </a:rPr>
              <a:t>We arrange monthly alternating 5k, 5mile and 10k routes.</a:t>
            </a:r>
          </a:p>
          <a:p>
            <a:pPr>
              <a:lnSpc>
                <a:spcPct val="90000"/>
              </a:lnSpc>
              <a:spcAft>
                <a:spcPts val="600"/>
              </a:spcAft>
            </a:pPr>
            <a:endParaRPr lang="en-US" sz="1600"/>
          </a:p>
          <a:p>
            <a:pPr>
              <a:lnSpc>
                <a:spcPct val="90000"/>
              </a:lnSpc>
              <a:spcAft>
                <a:spcPts val="600"/>
              </a:spcAft>
            </a:pPr>
            <a:r>
              <a:rPr lang="en-US" sz="1600"/>
              <a:t>Contact</a:t>
            </a:r>
          </a:p>
          <a:p>
            <a:pPr indent="-228600">
              <a:lnSpc>
                <a:spcPct val="90000"/>
              </a:lnSpc>
              <a:spcAft>
                <a:spcPts val="600"/>
              </a:spcAft>
              <a:buFont typeface="Arial" panose="020B0604020202020204" pitchFamily="34" charset="0"/>
              <a:buChar char="•"/>
            </a:pPr>
            <a:r>
              <a:rPr lang="en-US" sz="1600">
                <a:hlinkClick r:id="rId5"/>
              </a:rPr>
              <a:t>Natalie.coleman@open.ac.uk</a:t>
            </a:r>
            <a:r>
              <a:rPr lang="en-US" sz="1600"/>
              <a:t> </a:t>
            </a:r>
          </a:p>
          <a:p>
            <a:pPr indent="-228600">
              <a:lnSpc>
                <a:spcPct val="90000"/>
              </a:lnSpc>
              <a:spcAft>
                <a:spcPts val="600"/>
              </a:spcAft>
              <a:buFont typeface="Arial" panose="020B0604020202020204" pitchFamily="34" charset="0"/>
              <a:buChar char="•"/>
            </a:pPr>
            <a:r>
              <a:rPr lang="en-US" sz="1600">
                <a:hlinkClick r:id="rId6"/>
              </a:rPr>
              <a:t>Essie.williams@open.ac.uk</a:t>
            </a:r>
            <a:endParaRPr lang="en-US" sz="1600"/>
          </a:p>
          <a:p>
            <a:pPr indent="-228600">
              <a:lnSpc>
                <a:spcPct val="90000"/>
              </a:lnSpc>
              <a:spcAft>
                <a:spcPts val="600"/>
              </a:spcAft>
              <a:buFont typeface="Arial" panose="020B0604020202020204" pitchFamily="34" charset="0"/>
              <a:buChar char="•"/>
            </a:pPr>
            <a:endParaRPr lang="en-US" sz="1600"/>
          </a:p>
        </p:txBody>
      </p:sp>
    </p:spTree>
    <p:extLst>
      <p:ext uri="{BB962C8B-B14F-4D97-AF65-F5344CB8AC3E}">
        <p14:creationId xmlns:p14="http://schemas.microsoft.com/office/powerpoint/2010/main" val="140285684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B4D30CD4-894B-E2C6-2B4C-827C59E04961}"/>
              </a:ext>
            </a:extLst>
          </p:cNvPr>
          <p:cNvSpPr>
            <a:spLocks noGrp="1"/>
          </p:cNvSpPr>
          <p:nvPr>
            <p:ph type="body" sz="quarter" idx="11"/>
          </p:nvPr>
        </p:nvSpPr>
        <p:spPr>
          <a:xfrm>
            <a:off x="438042" y="237239"/>
            <a:ext cx="5897343" cy="1800200"/>
          </a:xfrm>
        </p:spPr>
        <p:txBody>
          <a:bodyPr/>
          <a:lstStyle/>
          <a:p>
            <a:r>
              <a:rPr lang="en-GB" sz="4800"/>
              <a:t>OU Theatre Group Bookers Club</a:t>
            </a:r>
          </a:p>
        </p:txBody>
      </p:sp>
      <p:sp>
        <p:nvSpPr>
          <p:cNvPr id="5" name="Text Placeholder 4">
            <a:extLst>
              <a:ext uri="{FF2B5EF4-FFF2-40B4-BE49-F238E27FC236}">
                <a16:creationId xmlns:a16="http://schemas.microsoft.com/office/drawing/2014/main" id="{41176C6E-5BAD-E87D-E311-B9D00AEFF8A6}"/>
              </a:ext>
            </a:extLst>
          </p:cNvPr>
          <p:cNvSpPr>
            <a:spLocks noGrp="1"/>
          </p:cNvSpPr>
          <p:nvPr>
            <p:ph type="body" sz="quarter" idx="12"/>
          </p:nvPr>
        </p:nvSpPr>
        <p:spPr>
          <a:xfrm>
            <a:off x="400676" y="1821321"/>
            <a:ext cx="5897343" cy="2194239"/>
          </a:xfrm>
        </p:spPr>
        <p:txBody>
          <a:bodyPr/>
          <a:lstStyle/>
          <a:p>
            <a:pPr marL="342900" indent="-342900">
              <a:buFont typeface="Arial" panose="020B0604020202020204" pitchFamily="34" charset="0"/>
              <a:buChar char="•"/>
            </a:pPr>
            <a:r>
              <a:rPr lang="en-GB" sz="2000"/>
              <a:t>Over £165k worth of discounted theatre tickets booked for staff, family and friends in 25/26.</a:t>
            </a:r>
          </a:p>
          <a:p>
            <a:pPr marL="285750" indent="-285750">
              <a:buFont typeface="Arial" panose="020B0604020202020204" pitchFamily="34" charset="0"/>
              <a:buChar char="•"/>
            </a:pPr>
            <a:r>
              <a:rPr lang="en-GB" sz="2000"/>
              <a:t>Over 1500 regular bookers</a:t>
            </a:r>
          </a:p>
          <a:p>
            <a:pPr marL="285750" indent="-285750">
              <a:buFont typeface="Arial" panose="020B0604020202020204" pitchFamily="34" charset="0"/>
              <a:buChar char="•"/>
            </a:pPr>
            <a:r>
              <a:rPr lang="en-GB" sz="2000"/>
              <a:t>Savings up to £50 off on West End shows</a:t>
            </a:r>
          </a:p>
          <a:p>
            <a:pPr marL="285750" indent="-285750">
              <a:buFont typeface="Arial" panose="020B0604020202020204" pitchFamily="34" charset="0"/>
              <a:buChar char="•"/>
            </a:pPr>
            <a:r>
              <a:rPr lang="en-GB" sz="2000" b="1"/>
              <a:t>Anyone</a:t>
            </a:r>
            <a:r>
              <a:rPr lang="en-GB" sz="2000"/>
              <a:t> can book</a:t>
            </a:r>
          </a:p>
          <a:p>
            <a:pPr marL="285750" indent="-285750">
              <a:buFont typeface="Arial" panose="020B0604020202020204" pitchFamily="34" charset="0"/>
              <a:buChar char="•"/>
            </a:pPr>
            <a:r>
              <a:rPr lang="en-GB" sz="2000"/>
              <a:t>Exclusive behind the scenes events with cast and crew attending post show drinks</a:t>
            </a:r>
          </a:p>
          <a:p>
            <a:pPr marL="285750" indent="-285750">
              <a:buFont typeface="Arial" panose="020B0604020202020204" pitchFamily="34" charset="0"/>
              <a:buChar char="•"/>
            </a:pPr>
            <a:r>
              <a:rPr lang="en-GB" sz="2000">
                <a:hlinkClick r:id="rId2"/>
              </a:rPr>
              <a:t>Welcome | OU Theatre Group Bookers Club</a:t>
            </a:r>
            <a:endParaRPr lang="en-GB" sz="2000"/>
          </a:p>
          <a:p>
            <a:pPr marL="285750" indent="-285750">
              <a:buFont typeface="Arial" panose="020B0604020202020204" pitchFamily="34" charset="0"/>
              <a:buChar char="•"/>
            </a:pPr>
            <a:r>
              <a:rPr lang="en-GB" sz="2000"/>
              <a:t>Search OUTGBC on Facebook and Instagram</a:t>
            </a:r>
          </a:p>
          <a:p>
            <a:pPr marL="285750" indent="-285750">
              <a:buFont typeface="Arial" panose="020B0604020202020204" pitchFamily="34" charset="0"/>
              <a:buChar char="•"/>
            </a:pPr>
            <a:r>
              <a:rPr lang="en-GB" sz="2000">
                <a:hlinkClick r:id="rId3"/>
              </a:rPr>
              <a:t>OUTGBC@open.ac.uk</a:t>
            </a:r>
            <a:r>
              <a:rPr lang="en-GB" sz="2000"/>
              <a:t> to join mailing list</a:t>
            </a:r>
          </a:p>
          <a:p>
            <a:endParaRPr lang="en-GB" sz="2000"/>
          </a:p>
        </p:txBody>
      </p:sp>
      <p:pic>
        <p:nvPicPr>
          <p:cNvPr id="6" name="Picture 18" descr="No photo description available.">
            <a:extLst>
              <a:ext uri="{FF2B5EF4-FFF2-40B4-BE49-F238E27FC236}">
                <a16:creationId xmlns:a16="http://schemas.microsoft.com/office/drawing/2014/main" id="{DD8F80ED-D2C7-431C-3703-891EB925EEE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05548" y="1"/>
            <a:ext cx="2757022" cy="2194240"/>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14" descr="No photo description available.">
            <a:extLst>
              <a:ext uri="{FF2B5EF4-FFF2-40B4-BE49-F238E27FC236}">
                <a16:creationId xmlns:a16="http://schemas.microsoft.com/office/drawing/2014/main" id="{1263892D-A8CB-A22B-B3E1-F0F1952F6E3A}"/>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062570" y="0"/>
            <a:ext cx="1431236" cy="1908314"/>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16" descr="No photo description available.">
            <a:extLst>
              <a:ext uri="{FF2B5EF4-FFF2-40B4-BE49-F238E27FC236}">
                <a16:creationId xmlns:a16="http://schemas.microsoft.com/office/drawing/2014/main" id="{42ECEB4F-F570-1DA5-07AE-1AA70005E9CF}"/>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6305547" y="2166563"/>
            <a:ext cx="2258192" cy="1693644"/>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10" descr="No photo description available.">
            <a:extLst>
              <a:ext uri="{FF2B5EF4-FFF2-40B4-BE49-F238E27FC236}">
                <a16:creationId xmlns:a16="http://schemas.microsoft.com/office/drawing/2014/main" id="{7065DCF8-00CD-ABDB-B9A3-6996CA1A2D91}"/>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8563739" y="1908314"/>
            <a:ext cx="2004800" cy="236862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12" descr="No photo description available.">
            <a:extLst>
              <a:ext uri="{FF2B5EF4-FFF2-40B4-BE49-F238E27FC236}">
                <a16:creationId xmlns:a16="http://schemas.microsoft.com/office/drawing/2014/main" id="{D64B4929-36E6-8840-5DE6-DA64BBE30D64}"/>
              </a:ext>
            </a:extLst>
          </p:cNvPr>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6305546" y="3860207"/>
            <a:ext cx="2334220" cy="1693644"/>
          </a:xfrm>
          <a:prstGeom prst="rect">
            <a:avLst/>
          </a:prstGeom>
          <a:noFill/>
          <a:extLst>
            <a:ext uri="{909E8E84-426E-40DD-AFC4-6F175D3DCCD1}">
              <a14:hiddenFill xmlns:a14="http://schemas.microsoft.com/office/drawing/2010/main">
                <a:solidFill>
                  <a:srgbClr val="FFFFFF"/>
                </a:solidFill>
              </a14:hiddenFill>
            </a:ext>
          </a:extLst>
        </p:spPr>
      </p:pic>
      <p:pic>
        <p:nvPicPr>
          <p:cNvPr id="13" name="Picture 6" descr="No photo description available.">
            <a:extLst>
              <a:ext uri="{FF2B5EF4-FFF2-40B4-BE49-F238E27FC236}">
                <a16:creationId xmlns:a16="http://schemas.microsoft.com/office/drawing/2014/main" id="{01FF4D5D-61CE-69E3-286B-4DFDE431A523}"/>
              </a:ext>
            </a:extLst>
          </p:cNvPr>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8647293" y="4221303"/>
            <a:ext cx="1921246" cy="2561662"/>
          </a:xfrm>
          <a:prstGeom prst="rect">
            <a:avLst/>
          </a:prstGeom>
          <a:noFill/>
          <a:extLst>
            <a:ext uri="{909E8E84-426E-40DD-AFC4-6F175D3DCCD1}">
              <a14:hiddenFill xmlns:a14="http://schemas.microsoft.com/office/drawing/2010/main">
                <a:solidFill>
                  <a:srgbClr val="FFFFFF"/>
                </a:solidFill>
              </a14:hiddenFill>
            </a:ext>
          </a:extLst>
        </p:spPr>
      </p:pic>
      <p:pic>
        <p:nvPicPr>
          <p:cNvPr id="14" name="Picture 8" descr="No photo description available.">
            <a:extLst>
              <a:ext uri="{FF2B5EF4-FFF2-40B4-BE49-F238E27FC236}">
                <a16:creationId xmlns:a16="http://schemas.microsoft.com/office/drawing/2014/main" id="{CE07333C-2273-A246-F036-3290346E82A7}"/>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6305546" y="5526174"/>
            <a:ext cx="2341747" cy="1256792"/>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14" descr="A qr code with a white background&#10;&#10;">
            <a:extLst>
              <a:ext uri="{FF2B5EF4-FFF2-40B4-BE49-F238E27FC236}">
                <a16:creationId xmlns:a16="http://schemas.microsoft.com/office/drawing/2014/main" id="{04CA9216-AC2F-1E11-3821-FF0855FC122E}"/>
              </a:ext>
            </a:extLst>
          </p:cNvPr>
          <p:cNvPicPr>
            <a:picLocks noChangeAspect="1"/>
          </p:cNvPicPr>
          <p:nvPr/>
        </p:nvPicPr>
        <p:blipFill>
          <a:blip r:embed="rId11" cstate="print">
            <a:extLst>
              <a:ext uri="{28A0092B-C50C-407E-A947-70E740481C1C}">
                <a14:useLocalDpi xmlns:a14="http://schemas.microsoft.com/office/drawing/2010/main" val="0"/>
              </a:ext>
            </a:extLst>
          </a:blip>
          <a:srcRect/>
          <a:stretch>
            <a:fillRect/>
          </a:stretch>
        </p:blipFill>
        <p:spPr bwMode="auto">
          <a:xfrm>
            <a:off x="10790722" y="5502134"/>
            <a:ext cx="1144604" cy="1144604"/>
          </a:xfrm>
          <a:prstGeom prst="rect">
            <a:avLst/>
          </a:prstGeom>
          <a:noFill/>
          <a:ln>
            <a:noFill/>
          </a:ln>
        </p:spPr>
      </p:pic>
    </p:spTree>
    <p:extLst>
      <p:ext uri="{BB962C8B-B14F-4D97-AF65-F5344CB8AC3E}">
        <p14:creationId xmlns:p14="http://schemas.microsoft.com/office/powerpoint/2010/main" val="187753262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0F8981D-85EE-7426-BDE8-7149C0A4A211}"/>
              </a:ext>
            </a:extLst>
          </p:cNvPr>
          <p:cNvSpPr>
            <a:spLocks noGrp="1"/>
          </p:cNvSpPr>
          <p:nvPr>
            <p:ph type="body" sz="quarter" idx="11"/>
          </p:nvPr>
        </p:nvSpPr>
        <p:spPr>
          <a:xfrm>
            <a:off x="387452" y="111065"/>
            <a:ext cx="5328592" cy="1800200"/>
          </a:xfrm>
        </p:spPr>
        <p:txBody>
          <a:bodyPr/>
          <a:lstStyle/>
          <a:p>
            <a:r>
              <a:rPr lang="en-GB"/>
              <a:t>OU Trips</a:t>
            </a:r>
          </a:p>
        </p:txBody>
      </p:sp>
      <p:sp>
        <p:nvSpPr>
          <p:cNvPr id="5" name="Text Placeholder 4">
            <a:extLst>
              <a:ext uri="{FF2B5EF4-FFF2-40B4-BE49-F238E27FC236}">
                <a16:creationId xmlns:a16="http://schemas.microsoft.com/office/drawing/2014/main" id="{D0FE20A2-BDBB-FB6B-3AE9-E80943DF0DD9}"/>
              </a:ext>
            </a:extLst>
          </p:cNvPr>
          <p:cNvSpPr>
            <a:spLocks noGrp="1"/>
          </p:cNvSpPr>
          <p:nvPr>
            <p:ph type="body" sz="quarter" idx="12"/>
          </p:nvPr>
        </p:nvSpPr>
        <p:spPr>
          <a:xfrm>
            <a:off x="387453" y="854716"/>
            <a:ext cx="7118193" cy="2439435"/>
          </a:xfrm>
        </p:spPr>
        <p:txBody>
          <a:bodyPr/>
          <a:lstStyle/>
          <a:p>
            <a:r>
              <a:rPr lang="en-GB" sz="2000"/>
              <a:t>Day, weekend and longer trips open to staff, PhD students, family and friends</a:t>
            </a:r>
          </a:p>
          <a:p>
            <a:r>
              <a:rPr lang="en-GB" sz="2000"/>
              <a:t>Over 1000 people joined a trip last year </a:t>
            </a:r>
          </a:p>
          <a:p>
            <a:r>
              <a:rPr lang="en-GB" sz="2000"/>
              <a:t>New trips being advertised on a regular basis</a:t>
            </a:r>
          </a:p>
          <a:p>
            <a:r>
              <a:rPr lang="en-GB" sz="2000"/>
              <a:t>OU Staff member (current or past) or member of OU tenants must book and be on the trip</a:t>
            </a:r>
          </a:p>
          <a:p>
            <a:r>
              <a:rPr lang="en-GB" sz="2000">
                <a:hlinkClick r:id="rId2"/>
              </a:rPr>
              <a:t>OUTrips@open.ac.uk</a:t>
            </a:r>
            <a:r>
              <a:rPr lang="en-GB" sz="2000"/>
              <a:t> to join mailing list. </a:t>
            </a:r>
          </a:p>
          <a:p>
            <a:r>
              <a:rPr lang="en-GB" sz="2000"/>
              <a:t>Trips sell out in under 24 hours e.g. Chatsworth, Queen Elizabeth exhibition, Italian Dolomites</a:t>
            </a:r>
            <a:endParaRPr lang="pt-BR" sz="3600"/>
          </a:p>
          <a:p>
            <a:r>
              <a:rPr lang="pt-BR" sz="2000"/>
              <a:t>Website </a:t>
            </a:r>
            <a:r>
              <a:rPr lang="en-GB" sz="2000">
                <a:hlinkClick r:id="rId3"/>
              </a:rPr>
              <a:t>https://university.open.ac.uk/ouclub/trips/</a:t>
            </a:r>
            <a:r>
              <a:rPr lang="pt-BR" sz="2000"/>
              <a:t> and Facebook: search OU Trips</a:t>
            </a:r>
          </a:p>
          <a:p>
            <a:endParaRPr lang="en-GB"/>
          </a:p>
        </p:txBody>
      </p:sp>
      <p:pic>
        <p:nvPicPr>
          <p:cNvPr id="9" name="Picture 8" descr="A qr code with a few black squares&#10;&#10;AI-generated content may be incorrect.">
            <a:extLst>
              <a:ext uri="{FF2B5EF4-FFF2-40B4-BE49-F238E27FC236}">
                <a16:creationId xmlns:a16="http://schemas.microsoft.com/office/drawing/2014/main" id="{69C54EFE-BF35-A711-2CA8-554D1993C5A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506447" y="5163225"/>
            <a:ext cx="1610139" cy="1610139"/>
          </a:xfrm>
          <a:prstGeom prst="rect">
            <a:avLst/>
          </a:prstGeom>
        </p:spPr>
      </p:pic>
      <p:pic>
        <p:nvPicPr>
          <p:cNvPr id="16" name="Picture 15">
            <a:extLst>
              <a:ext uri="{FF2B5EF4-FFF2-40B4-BE49-F238E27FC236}">
                <a16:creationId xmlns:a16="http://schemas.microsoft.com/office/drawing/2014/main" id="{D4C9043A-D0D2-2A5F-22D0-1C72FCF8B9EF}"/>
              </a:ext>
            </a:extLst>
          </p:cNvPr>
          <p:cNvPicPr>
            <a:picLocks noChangeAspect="1"/>
          </p:cNvPicPr>
          <p:nvPr/>
        </p:nvPicPr>
        <p:blipFill>
          <a:blip r:embed="rId5"/>
          <a:stretch>
            <a:fillRect/>
          </a:stretch>
        </p:blipFill>
        <p:spPr>
          <a:xfrm>
            <a:off x="7607981" y="0"/>
            <a:ext cx="2383743" cy="1713124"/>
          </a:xfrm>
          <a:prstGeom prst="rect">
            <a:avLst/>
          </a:prstGeom>
        </p:spPr>
      </p:pic>
      <p:pic>
        <p:nvPicPr>
          <p:cNvPr id="18" name="Picture 17">
            <a:extLst>
              <a:ext uri="{FF2B5EF4-FFF2-40B4-BE49-F238E27FC236}">
                <a16:creationId xmlns:a16="http://schemas.microsoft.com/office/drawing/2014/main" id="{9306AC8C-E0C9-9F4F-A64C-12AB2175978F}"/>
              </a:ext>
            </a:extLst>
          </p:cNvPr>
          <p:cNvPicPr>
            <a:picLocks noChangeAspect="1"/>
          </p:cNvPicPr>
          <p:nvPr/>
        </p:nvPicPr>
        <p:blipFill>
          <a:blip r:embed="rId6"/>
          <a:stretch>
            <a:fillRect/>
          </a:stretch>
        </p:blipFill>
        <p:spPr>
          <a:xfrm>
            <a:off x="9991724" y="0"/>
            <a:ext cx="2200276" cy="1709433"/>
          </a:xfrm>
          <a:prstGeom prst="rect">
            <a:avLst/>
          </a:prstGeom>
        </p:spPr>
      </p:pic>
      <p:pic>
        <p:nvPicPr>
          <p:cNvPr id="11" name="Picture 10">
            <a:extLst>
              <a:ext uri="{FF2B5EF4-FFF2-40B4-BE49-F238E27FC236}">
                <a16:creationId xmlns:a16="http://schemas.microsoft.com/office/drawing/2014/main" id="{778A7A62-7432-D335-83F9-5542E5E4B3FE}"/>
              </a:ext>
            </a:extLst>
          </p:cNvPr>
          <p:cNvPicPr>
            <a:picLocks noChangeAspect="1"/>
          </p:cNvPicPr>
          <p:nvPr/>
        </p:nvPicPr>
        <p:blipFill>
          <a:blip r:embed="rId7"/>
          <a:stretch>
            <a:fillRect/>
          </a:stretch>
        </p:blipFill>
        <p:spPr>
          <a:xfrm>
            <a:off x="7600896" y="2976824"/>
            <a:ext cx="4591103" cy="1385024"/>
          </a:xfrm>
          <a:prstGeom prst="rect">
            <a:avLst/>
          </a:prstGeom>
        </p:spPr>
      </p:pic>
      <p:pic>
        <p:nvPicPr>
          <p:cNvPr id="15" name="Picture 14">
            <a:extLst>
              <a:ext uri="{FF2B5EF4-FFF2-40B4-BE49-F238E27FC236}">
                <a16:creationId xmlns:a16="http://schemas.microsoft.com/office/drawing/2014/main" id="{C84A1A7B-DA75-D379-A92F-FF5B6799E6EA}"/>
              </a:ext>
            </a:extLst>
          </p:cNvPr>
          <p:cNvPicPr>
            <a:picLocks noChangeAspect="1"/>
          </p:cNvPicPr>
          <p:nvPr/>
        </p:nvPicPr>
        <p:blipFill>
          <a:blip r:embed="rId8"/>
          <a:stretch>
            <a:fillRect/>
          </a:stretch>
        </p:blipFill>
        <p:spPr>
          <a:xfrm>
            <a:off x="7600897" y="1709434"/>
            <a:ext cx="2486077" cy="1267390"/>
          </a:xfrm>
          <a:prstGeom prst="rect">
            <a:avLst/>
          </a:prstGeom>
        </p:spPr>
      </p:pic>
      <p:pic>
        <p:nvPicPr>
          <p:cNvPr id="19" name="Picture 18">
            <a:extLst>
              <a:ext uri="{FF2B5EF4-FFF2-40B4-BE49-F238E27FC236}">
                <a16:creationId xmlns:a16="http://schemas.microsoft.com/office/drawing/2014/main" id="{38BE17D3-F07C-9DDE-9F81-068B94624E28}"/>
              </a:ext>
            </a:extLst>
          </p:cNvPr>
          <p:cNvPicPr>
            <a:picLocks noChangeAspect="1"/>
          </p:cNvPicPr>
          <p:nvPr/>
        </p:nvPicPr>
        <p:blipFill>
          <a:blip r:embed="rId9"/>
          <a:stretch>
            <a:fillRect/>
          </a:stretch>
        </p:blipFill>
        <p:spPr>
          <a:xfrm>
            <a:off x="9991723" y="1714842"/>
            <a:ext cx="2266951" cy="1261982"/>
          </a:xfrm>
          <a:prstGeom prst="rect">
            <a:avLst/>
          </a:prstGeom>
        </p:spPr>
      </p:pic>
      <p:pic>
        <p:nvPicPr>
          <p:cNvPr id="3" name="Picture 2">
            <a:extLst>
              <a:ext uri="{FF2B5EF4-FFF2-40B4-BE49-F238E27FC236}">
                <a16:creationId xmlns:a16="http://schemas.microsoft.com/office/drawing/2014/main" id="{8DB41556-C172-00E0-5FEC-7C7957BC1833}"/>
              </a:ext>
            </a:extLst>
          </p:cNvPr>
          <p:cNvPicPr>
            <a:picLocks noChangeAspect="1"/>
          </p:cNvPicPr>
          <p:nvPr/>
        </p:nvPicPr>
        <p:blipFill>
          <a:blip r:embed="rId10"/>
          <a:stretch>
            <a:fillRect/>
          </a:stretch>
        </p:blipFill>
        <p:spPr>
          <a:xfrm>
            <a:off x="408207" y="5425587"/>
            <a:ext cx="1909884" cy="1432413"/>
          </a:xfrm>
          <a:prstGeom prst="rect">
            <a:avLst/>
          </a:prstGeom>
        </p:spPr>
      </p:pic>
    </p:spTree>
    <p:extLst>
      <p:ext uri="{BB962C8B-B14F-4D97-AF65-F5344CB8AC3E}">
        <p14:creationId xmlns:p14="http://schemas.microsoft.com/office/powerpoint/2010/main" val="21713978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2201BB52-6AFC-176C-D3BC-BBE1DD9B2975}"/>
              </a:ext>
            </a:extLst>
          </p:cNvPr>
          <p:cNvSpPr>
            <a:spLocks noGrp="1"/>
          </p:cNvSpPr>
          <p:nvPr>
            <p:ph type="body" sz="quarter" idx="11"/>
          </p:nvPr>
        </p:nvSpPr>
        <p:spPr/>
        <p:txBody>
          <a:bodyPr/>
          <a:lstStyle/>
          <a:p>
            <a:pPr algn="ctr"/>
            <a:r>
              <a:rPr lang="en-GB" sz="2800"/>
              <a:t>OU Tai Chi Qigong for Health Club</a:t>
            </a:r>
          </a:p>
        </p:txBody>
      </p:sp>
      <p:sp>
        <p:nvSpPr>
          <p:cNvPr id="9" name="Text Placeholder 8">
            <a:extLst>
              <a:ext uri="{FF2B5EF4-FFF2-40B4-BE49-F238E27FC236}">
                <a16:creationId xmlns:a16="http://schemas.microsoft.com/office/drawing/2014/main" id="{BAF008AD-4DD3-94BA-F1A4-6F77E85A998B}"/>
              </a:ext>
            </a:extLst>
          </p:cNvPr>
          <p:cNvSpPr>
            <a:spLocks noGrp="1"/>
          </p:cNvSpPr>
          <p:nvPr>
            <p:ph type="body" sz="quarter" idx="12"/>
          </p:nvPr>
        </p:nvSpPr>
        <p:spPr>
          <a:xfrm>
            <a:off x="408207" y="1403816"/>
            <a:ext cx="5557584" cy="1305402"/>
          </a:xfrm>
        </p:spPr>
        <p:txBody>
          <a:bodyPr/>
          <a:lstStyle/>
          <a:p>
            <a:r>
              <a:rPr lang="en-GB" sz="2400" b="1"/>
              <a:t>Wednesdays 5.05pm </a:t>
            </a:r>
            <a:r>
              <a:rPr lang="en-GB" sz="2400"/>
              <a:t>in Sports Pavilion </a:t>
            </a:r>
            <a:r>
              <a:rPr lang="en-GB" sz="2400" u="sng"/>
              <a:t>in person (limited spaces)</a:t>
            </a:r>
          </a:p>
          <a:p>
            <a:endParaRPr lang="en-GB"/>
          </a:p>
        </p:txBody>
      </p:sp>
      <p:sp>
        <p:nvSpPr>
          <p:cNvPr id="11" name="Text Placeholder 10">
            <a:extLst>
              <a:ext uri="{FF2B5EF4-FFF2-40B4-BE49-F238E27FC236}">
                <a16:creationId xmlns:a16="http://schemas.microsoft.com/office/drawing/2014/main" id="{78A6F562-0B39-C389-45E1-919E5B40577B}"/>
              </a:ext>
            </a:extLst>
          </p:cNvPr>
          <p:cNvSpPr>
            <a:spLocks noGrp="1"/>
          </p:cNvSpPr>
          <p:nvPr>
            <p:ph type="body" sz="quarter" idx="14"/>
          </p:nvPr>
        </p:nvSpPr>
        <p:spPr>
          <a:xfrm>
            <a:off x="408207" y="2438905"/>
            <a:ext cx="5557584" cy="1341607"/>
          </a:xfrm>
        </p:spPr>
        <p:txBody>
          <a:bodyPr/>
          <a:lstStyle/>
          <a:p>
            <a:r>
              <a:rPr lang="en-GB" sz="2400"/>
              <a:t>OR Online, Mondays and Wednesdays @6pm for 45 mins to an hour (unlimited spaces)</a:t>
            </a:r>
          </a:p>
          <a:p>
            <a:endParaRPr lang="en-GB" sz="2400"/>
          </a:p>
          <a:p>
            <a:r>
              <a:rPr lang="en-GB" sz="2400"/>
              <a:t>Beginners welcome, all you need is a bit of quiet space, comfy clothes and water.  Come and move in meditation. For more detail </a:t>
            </a:r>
            <a:r>
              <a:rPr lang="en-GB" sz="2400">
                <a:hlinkClick r:id="rId2"/>
              </a:rPr>
              <a:t>Tai Chi</a:t>
            </a:r>
            <a:endParaRPr lang="en-GB" sz="2400"/>
          </a:p>
        </p:txBody>
      </p:sp>
      <p:pic>
        <p:nvPicPr>
          <p:cNvPr id="13" name="Picture Placeholder 12" descr="A group of people doing tai chi exercise in a line&#10;&#10;">
            <a:extLst>
              <a:ext uri="{FF2B5EF4-FFF2-40B4-BE49-F238E27FC236}">
                <a16:creationId xmlns:a16="http://schemas.microsoft.com/office/drawing/2014/main" id="{2B3A127A-CA51-3607-69FD-FAB2CC630E2B}"/>
              </a:ext>
            </a:extLst>
          </p:cNvPr>
          <p:cNvPicPr>
            <a:picLocks noGrp="1" noChangeAspect="1"/>
          </p:cNvPicPr>
          <p:nvPr>
            <p:ph type="pic" sz="quarter" idx="10"/>
          </p:nvPr>
        </p:nvPicPr>
        <p:blipFill>
          <a:blip r:embed="rId3">
            <a:extLst>
              <a:ext uri="{28A0092B-C50C-407E-A947-70E740481C1C}">
                <a14:useLocalDpi xmlns:a14="http://schemas.microsoft.com/office/drawing/2010/main" val="0"/>
              </a:ext>
            </a:extLst>
          </a:blip>
          <a:srcRect t="18605" b="18605"/>
          <a:stretch>
            <a:fillRect/>
          </a:stretch>
        </p:blipFill>
        <p:spPr>
          <a:xfrm>
            <a:off x="6095998" y="-1"/>
            <a:ext cx="6098726" cy="2789853"/>
          </a:xfrm>
        </p:spPr>
      </p:pic>
      <p:pic>
        <p:nvPicPr>
          <p:cNvPr id="18" name="Picture 17" descr="Mind Body Spirit club">
            <a:extLst>
              <a:ext uri="{FF2B5EF4-FFF2-40B4-BE49-F238E27FC236}">
                <a16:creationId xmlns:a16="http://schemas.microsoft.com/office/drawing/2014/main" id="{B3AAFBC3-72EC-CA23-2D3D-347E1965FC43}"/>
              </a:ext>
            </a:extLst>
          </p:cNvPr>
          <p:cNvPicPr>
            <a:picLocks noChangeAspect="1"/>
          </p:cNvPicPr>
          <p:nvPr/>
        </p:nvPicPr>
        <p:blipFill>
          <a:blip r:embed="rId4"/>
          <a:stretch>
            <a:fillRect/>
          </a:stretch>
        </p:blipFill>
        <p:spPr>
          <a:xfrm>
            <a:off x="6095997" y="2789852"/>
            <a:ext cx="6096003" cy="990660"/>
          </a:xfrm>
          <a:prstGeom prst="rect">
            <a:avLst/>
          </a:prstGeom>
        </p:spPr>
      </p:pic>
    </p:spTree>
    <p:extLst>
      <p:ext uri="{BB962C8B-B14F-4D97-AF65-F5344CB8AC3E}">
        <p14:creationId xmlns:p14="http://schemas.microsoft.com/office/powerpoint/2010/main" val="250339942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F8B44E3-FA39-4FEB-30FE-B7041BE05312}"/>
              </a:ext>
            </a:extLst>
          </p:cNvPr>
          <p:cNvSpPr>
            <a:spLocks noGrp="1"/>
          </p:cNvSpPr>
          <p:nvPr>
            <p:ph type="ctrTitle"/>
          </p:nvPr>
        </p:nvSpPr>
        <p:spPr/>
        <p:txBody>
          <a:bodyPr/>
          <a:lstStyle/>
          <a:p>
            <a:endParaRPr lang="en-GB"/>
          </a:p>
        </p:txBody>
      </p:sp>
      <p:sp>
        <p:nvSpPr>
          <p:cNvPr id="9" name="Subtitle 8">
            <a:extLst>
              <a:ext uri="{FF2B5EF4-FFF2-40B4-BE49-F238E27FC236}">
                <a16:creationId xmlns:a16="http://schemas.microsoft.com/office/drawing/2014/main" id="{11778F50-4A3B-1721-7EA1-28C3FDC44444}"/>
              </a:ext>
            </a:extLst>
          </p:cNvPr>
          <p:cNvSpPr>
            <a:spLocks noGrp="1"/>
          </p:cNvSpPr>
          <p:nvPr>
            <p:ph type="subTitle" idx="1"/>
          </p:nvPr>
        </p:nvSpPr>
        <p:spPr/>
        <p:txBody>
          <a:bodyPr/>
          <a:lstStyle/>
          <a:p>
            <a:endParaRPr lang="en-GB"/>
          </a:p>
        </p:txBody>
      </p:sp>
      <p:pic>
        <p:nvPicPr>
          <p:cNvPr id="13" name="Picture 12">
            <a:extLst>
              <a:ext uri="{FF2B5EF4-FFF2-40B4-BE49-F238E27FC236}">
                <a16:creationId xmlns:a16="http://schemas.microsoft.com/office/drawing/2014/main" id="{1EF99835-B001-3442-13D0-DAE209F6DD7E}"/>
              </a:ext>
            </a:extLst>
          </p:cNvPr>
          <p:cNvPicPr>
            <a:picLocks noChangeAspect="1"/>
          </p:cNvPicPr>
          <p:nvPr/>
        </p:nvPicPr>
        <p:blipFill>
          <a:blip r:embed="rId2"/>
          <a:stretch>
            <a:fillRect/>
          </a:stretch>
        </p:blipFill>
        <p:spPr>
          <a:xfrm>
            <a:off x="489755" y="261495"/>
            <a:ext cx="11212490" cy="6335009"/>
          </a:xfrm>
          <a:prstGeom prst="rect">
            <a:avLst/>
          </a:prstGeom>
        </p:spPr>
      </p:pic>
    </p:spTree>
    <p:extLst>
      <p:ext uri="{BB962C8B-B14F-4D97-AF65-F5344CB8AC3E}">
        <p14:creationId xmlns:p14="http://schemas.microsoft.com/office/powerpoint/2010/main" val="71179223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F9424F2A-3804-FA6B-BFD2-E30C1D3A4440}"/>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2</a:t>
            </a:r>
          </a:p>
        </p:txBody>
      </p:sp>
      <p:sp>
        <p:nvSpPr>
          <p:cNvPr id="8" name="Text Placeholder 7">
            <a:extLst>
              <a:ext uri="{FF2B5EF4-FFF2-40B4-BE49-F238E27FC236}">
                <a16:creationId xmlns:a16="http://schemas.microsoft.com/office/drawing/2014/main" id="{0D42120B-7A11-9FBB-9201-8087371FA618}"/>
              </a:ext>
            </a:extLst>
          </p:cNvPr>
          <p:cNvSpPr>
            <a:spLocks noGrp="1"/>
          </p:cNvSpPr>
          <p:nvPr>
            <p:ph type="body" sz="quarter" idx="11"/>
          </p:nvPr>
        </p:nvSpPr>
        <p:spPr/>
        <p:txBody>
          <a:bodyPr/>
          <a:lstStyle/>
          <a:p>
            <a:r>
              <a:rPr lang="en-GB"/>
              <a:t>OU Club</a:t>
            </a:r>
          </a:p>
          <a:p>
            <a:r>
              <a:rPr lang="en-GB"/>
              <a:t>Daily events</a:t>
            </a:r>
          </a:p>
          <a:p>
            <a:endParaRPr lang="en-GB"/>
          </a:p>
          <a:p>
            <a:endParaRPr lang="en-GB"/>
          </a:p>
        </p:txBody>
      </p:sp>
      <p:sp>
        <p:nvSpPr>
          <p:cNvPr id="9" name="Text Placeholder 8">
            <a:extLst>
              <a:ext uri="{FF2B5EF4-FFF2-40B4-BE49-F238E27FC236}">
                <a16:creationId xmlns:a16="http://schemas.microsoft.com/office/drawing/2014/main" id="{417D1F39-7B90-5489-AB65-600E4AF1377E}"/>
              </a:ext>
            </a:extLst>
          </p:cNvPr>
          <p:cNvSpPr>
            <a:spLocks noGrp="1"/>
          </p:cNvSpPr>
          <p:nvPr>
            <p:ph type="body" sz="quarter" idx="12"/>
          </p:nvPr>
        </p:nvSpPr>
        <p:spPr>
          <a:xfrm>
            <a:off x="408207" y="2431329"/>
            <a:ext cx="5529297" cy="2439435"/>
          </a:xfrm>
        </p:spPr>
        <p:txBody>
          <a:bodyPr/>
          <a:lstStyle/>
          <a:p>
            <a:r>
              <a:rPr lang="en-GB"/>
              <a:t>For times and venues, visit: www5.open.ac.uk/ouclub/main/ </a:t>
            </a:r>
          </a:p>
        </p:txBody>
      </p:sp>
      <p:sp>
        <p:nvSpPr>
          <p:cNvPr id="7" name="Picture Placeholder 6">
            <a:extLst>
              <a:ext uri="{FF2B5EF4-FFF2-40B4-BE49-F238E27FC236}">
                <a16:creationId xmlns:a16="http://schemas.microsoft.com/office/drawing/2014/main" id="{5771B116-A7D2-08C4-E243-B81918124F84}"/>
              </a:ext>
              <a:ext uri="{C183D7F6-B498-43B3-948B-1728B52AA6E4}">
                <adec:decorative xmlns:adec="http://schemas.microsoft.com/office/drawing/2017/decorative" val="1"/>
              </a:ext>
            </a:extLst>
          </p:cNvPr>
          <p:cNvSpPr>
            <a:spLocks noGrp="1"/>
          </p:cNvSpPr>
          <p:nvPr>
            <p:ph type="pic" sz="quarter" idx="10"/>
          </p:nvPr>
        </p:nvSpPr>
        <p:spPr>
          <a:xfrm>
            <a:off x="6455203" y="437201"/>
            <a:ext cx="3565697" cy="4998720"/>
          </a:xfrm>
        </p:spPr>
        <p:txBody>
          <a:bodyPr/>
          <a:lstStyle/>
          <a:p>
            <a:pPr marL="0" indent="0">
              <a:buNone/>
            </a:pPr>
            <a:r>
              <a:rPr lang="en-GB" sz="1800" b="1"/>
              <a:t>Morning:</a:t>
            </a:r>
          </a:p>
          <a:p>
            <a:r>
              <a:rPr lang="en-GB" sz="1800"/>
              <a:t>Core Fitness</a:t>
            </a:r>
          </a:p>
          <a:p>
            <a:r>
              <a:rPr lang="en-GB" sz="1800"/>
              <a:t>Squash</a:t>
            </a:r>
          </a:p>
          <a:p>
            <a:pPr marL="0" indent="0">
              <a:buNone/>
            </a:pPr>
            <a:endParaRPr lang="en-GB" sz="1800"/>
          </a:p>
          <a:p>
            <a:pPr marL="0" indent="0">
              <a:buNone/>
            </a:pPr>
            <a:r>
              <a:rPr lang="en-GB" sz="1800" b="1"/>
              <a:t>Lunchtime:</a:t>
            </a:r>
          </a:p>
          <a:p>
            <a:r>
              <a:rPr lang="en-GB" sz="1800"/>
              <a:t>CD Library</a:t>
            </a:r>
          </a:p>
          <a:p>
            <a:r>
              <a:rPr lang="en-GB" sz="1800"/>
              <a:t>Wind Band</a:t>
            </a:r>
          </a:p>
          <a:p>
            <a:r>
              <a:rPr lang="en-GB" sz="1800"/>
              <a:t>Core Fitness</a:t>
            </a:r>
          </a:p>
          <a:p>
            <a:r>
              <a:rPr lang="en-GB" sz="1800"/>
              <a:t>Cycling</a:t>
            </a:r>
          </a:p>
          <a:p>
            <a:r>
              <a:rPr lang="en-GB" sz="1800"/>
              <a:t>Running</a:t>
            </a:r>
          </a:p>
          <a:p>
            <a:r>
              <a:rPr lang="en-GB" sz="1800"/>
              <a:t>Squash</a:t>
            </a:r>
          </a:p>
          <a:p>
            <a:pPr marL="0" indent="0">
              <a:buNone/>
            </a:pPr>
            <a:endParaRPr lang="en-GB" sz="1800"/>
          </a:p>
        </p:txBody>
      </p:sp>
      <p:sp>
        <p:nvSpPr>
          <p:cNvPr id="2" name="Picture Placeholder 6">
            <a:extLst>
              <a:ext uri="{FF2B5EF4-FFF2-40B4-BE49-F238E27FC236}">
                <a16:creationId xmlns:a16="http://schemas.microsoft.com/office/drawing/2014/main" id="{99FB0984-F9A4-2F40-F67E-15C9E5C9D096}"/>
              </a:ext>
              <a:ext uri="{C183D7F6-B498-43B3-948B-1728B52AA6E4}">
                <adec:decorative xmlns:adec="http://schemas.microsoft.com/office/drawing/2017/decorative" val="1"/>
              </a:ext>
            </a:extLst>
          </p:cNvPr>
          <p:cNvSpPr txBox="1">
            <a:spLocks/>
          </p:cNvSpPr>
          <p:nvPr/>
        </p:nvSpPr>
        <p:spPr>
          <a:xfrm>
            <a:off x="9128647" y="559121"/>
            <a:ext cx="2773905" cy="5097770"/>
          </a:xfrm>
          <a:prstGeom prst="round2SameRect">
            <a:avLst>
              <a:gd name="adj1" fmla="val 42678"/>
              <a:gd name="adj2" fmla="val 4847"/>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oppins"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1800" b="1" i="0" u="none" strike="noStrike" kern="1200" cap="none" spc="0" normalizeH="0" baseline="0" noProof="0">
                <a:ln>
                  <a:noFill/>
                </a:ln>
                <a:solidFill>
                  <a:srgbClr val="FFFFFF"/>
                </a:solidFill>
                <a:effectLst/>
                <a:uLnTx/>
                <a:uFillTx/>
                <a:latin typeface="Poppins" panose="00000500000000000000" pitchFamily="2" charset="0"/>
                <a:ea typeface="+mn-ea"/>
                <a:cs typeface="+mn-cs"/>
              </a:rPr>
              <a:t>Evening: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FFFFFF"/>
                </a:solidFill>
                <a:effectLst/>
                <a:uLnTx/>
                <a:uFillTx/>
                <a:latin typeface="Poppins" panose="00000500000000000000" pitchFamily="2" charset="0"/>
                <a:ea typeface="+mn-ea"/>
                <a:cs typeface="+mn-cs"/>
              </a:rPr>
              <a:t>Badminton</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FFFFFF"/>
                </a:solidFill>
                <a:effectLst/>
                <a:uLnTx/>
                <a:uFillTx/>
                <a:latin typeface="Poppins" panose="00000500000000000000" pitchFamily="2" charset="0"/>
                <a:ea typeface="+mn-ea"/>
                <a:cs typeface="+mn-cs"/>
              </a:rPr>
              <a:t>Go Club</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FFFFFF"/>
                </a:solidFill>
                <a:effectLst/>
                <a:uLnTx/>
                <a:uFillTx/>
                <a:latin typeface="Poppins" panose="00000500000000000000" pitchFamily="2" charset="0"/>
                <a:ea typeface="+mn-ea"/>
                <a:cs typeface="+mn-cs"/>
              </a:rPr>
              <a:t>Rock n Blues (1st Monday each month)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FFFFFF"/>
                </a:solidFill>
                <a:effectLst/>
                <a:uLnTx/>
                <a:uFillTx/>
                <a:latin typeface="Poppins" panose="00000500000000000000" pitchFamily="2" charset="0"/>
                <a:ea typeface="+mn-ea"/>
                <a:cs typeface="+mn-cs"/>
              </a:rPr>
              <a:t>Squash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800" b="0" i="0" u="none" strike="noStrike" kern="1200" cap="none" spc="0" normalizeH="0" baseline="0" noProof="0">
                <a:ln>
                  <a:noFill/>
                </a:ln>
                <a:solidFill>
                  <a:srgbClr val="FFFFFF"/>
                </a:solidFill>
                <a:effectLst/>
                <a:uLnTx/>
                <a:uFillTx/>
                <a:latin typeface="Poppins" panose="00000500000000000000" pitchFamily="2" charset="0"/>
                <a:ea typeface="+mn-ea"/>
                <a:cs typeface="+mn-cs"/>
              </a:rPr>
              <a:t>Table Tennis</a:t>
            </a:r>
          </a:p>
        </p:txBody>
      </p:sp>
      <p:sp>
        <p:nvSpPr>
          <p:cNvPr id="4" name="Text Placeholder 8">
            <a:extLst>
              <a:ext uri="{FF2B5EF4-FFF2-40B4-BE49-F238E27FC236}">
                <a16:creationId xmlns:a16="http://schemas.microsoft.com/office/drawing/2014/main" id="{97DEEFFF-A7DF-2431-2F57-4D7E11241DF5}"/>
              </a:ext>
            </a:extLst>
          </p:cNvPr>
          <p:cNvSpPr txBox="1">
            <a:spLocks/>
          </p:cNvSpPr>
          <p:nvPr/>
        </p:nvSpPr>
        <p:spPr>
          <a:xfrm>
            <a:off x="6363999" y="209705"/>
            <a:ext cx="4986754" cy="698832"/>
          </a:xfrm>
          <a:prstGeom prst="rect">
            <a:avLst/>
          </a:prstGeom>
        </p:spPr>
        <p:txBody>
          <a:bodyPr>
            <a:noAutofit/>
          </a:bodyPr>
          <a:lstStyle>
            <a:lvl1pPr marL="0" indent="0" algn="l" defTabSz="914400" rtl="0" eaLnBrk="1" latinLnBrk="0" hangingPunct="1">
              <a:lnSpc>
                <a:spcPct val="110000"/>
              </a:lnSpc>
              <a:spcBef>
                <a:spcPts val="1000"/>
              </a:spcBef>
              <a:buFont typeface="Arial" panose="020B0604020202020204" pitchFamily="34" charset="0"/>
              <a:buNone/>
              <a:defRPr sz="3000" b="0" i="0" kern="1200">
                <a:ln>
                  <a:noFill/>
                </a:ln>
                <a:solidFill>
                  <a:schemeClr val="bg1"/>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3000" b="1" i="0" u="none" strike="noStrike" kern="120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EVERY MONDAY</a:t>
            </a:r>
          </a:p>
        </p:txBody>
      </p:sp>
    </p:spTree>
    <p:extLst>
      <p:ext uri="{BB962C8B-B14F-4D97-AF65-F5344CB8AC3E}">
        <p14:creationId xmlns:p14="http://schemas.microsoft.com/office/powerpoint/2010/main" val="46710769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F0926155-1752-863B-1BF2-452951815049}"/>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3</a:t>
            </a:r>
          </a:p>
        </p:txBody>
      </p:sp>
      <p:sp>
        <p:nvSpPr>
          <p:cNvPr id="13" name="Text Placeholder 7">
            <a:extLst>
              <a:ext uri="{FF2B5EF4-FFF2-40B4-BE49-F238E27FC236}">
                <a16:creationId xmlns:a16="http://schemas.microsoft.com/office/drawing/2014/main" id="{E8EEAA27-828A-2D0B-001D-F2E00D11C043}"/>
              </a:ext>
            </a:extLst>
          </p:cNvPr>
          <p:cNvSpPr txBox="1">
            <a:spLocks/>
          </p:cNvSpPr>
          <p:nvPr/>
        </p:nvSpPr>
        <p:spPr>
          <a:xfrm>
            <a:off x="560607" y="711521"/>
            <a:ext cx="5328592" cy="180020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500" b="1" i="0" kern="1200">
                <a:ln>
                  <a:noFill/>
                </a:ln>
                <a:solidFill>
                  <a:schemeClr val="bg1"/>
                </a:solidFill>
                <a:latin typeface="Poppins SemiBold" pitchFamily="2" charset="77"/>
                <a:ea typeface="+mn-ea"/>
                <a:cs typeface="Poppins SemiBold"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5500" b="1" i="0" u="none" strike="noStrike" kern="1200" cap="none" spc="0" normalizeH="0" baseline="0" noProof="0">
                <a:ln>
                  <a:noFill/>
                </a:ln>
                <a:solidFill>
                  <a:srgbClr val="FFFFFF"/>
                </a:solidFill>
                <a:effectLst/>
                <a:uLnTx/>
                <a:uFillTx/>
                <a:latin typeface="Poppins SemiBold" pitchFamily="2" charset="77"/>
                <a:ea typeface="+mn-ea"/>
                <a:cs typeface="Poppins SemiBold" pitchFamily="2" charset="77"/>
              </a:rPr>
              <a:t>OU Club</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5500" b="1" i="0" u="none" strike="noStrike" kern="1200" cap="none" spc="0" normalizeH="0" baseline="0" noProof="0">
                <a:ln>
                  <a:noFill/>
                </a:ln>
                <a:solidFill>
                  <a:srgbClr val="FFFFFF"/>
                </a:solidFill>
                <a:effectLst/>
                <a:uLnTx/>
                <a:uFillTx/>
                <a:latin typeface="Poppins SemiBold" pitchFamily="2" charset="77"/>
                <a:ea typeface="+mn-ea"/>
                <a:cs typeface="Poppins SemiBold" pitchFamily="2" charset="77"/>
              </a:rPr>
              <a:t>Daily events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5500" b="1" i="0" u="none" strike="noStrike" kern="1200" cap="none" spc="0" normalizeH="0" baseline="0" noProof="0">
              <a:ln>
                <a:noFill/>
              </a:ln>
              <a:solidFill>
                <a:srgbClr val="FFFFFF"/>
              </a:solidFill>
              <a:effectLst/>
              <a:uLnTx/>
              <a:uFillTx/>
              <a:latin typeface="Poppins SemiBold" pitchFamily="2" charset="77"/>
              <a:ea typeface="+mn-ea"/>
              <a:cs typeface="Poppins SemiBold" pitchFamily="2" charset="77"/>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5500" b="1" i="0" u="none" strike="noStrike" kern="1200" cap="none" spc="0" normalizeH="0" baseline="0" noProof="0">
              <a:ln>
                <a:noFill/>
              </a:ln>
              <a:solidFill>
                <a:srgbClr val="FFFFFF"/>
              </a:solidFill>
              <a:effectLst/>
              <a:uLnTx/>
              <a:uFillTx/>
              <a:latin typeface="Poppins SemiBold" pitchFamily="2" charset="77"/>
              <a:ea typeface="+mn-ea"/>
              <a:cs typeface="Poppins SemiBold" pitchFamily="2" charset="77"/>
            </a:endParaRPr>
          </a:p>
        </p:txBody>
      </p:sp>
      <p:sp>
        <p:nvSpPr>
          <p:cNvPr id="16" name="Text Placeholder 8">
            <a:extLst>
              <a:ext uri="{FF2B5EF4-FFF2-40B4-BE49-F238E27FC236}">
                <a16:creationId xmlns:a16="http://schemas.microsoft.com/office/drawing/2014/main" id="{7708C894-9B4A-CF10-54FA-D898D4BD3D4E}"/>
              </a:ext>
            </a:extLst>
          </p:cNvPr>
          <p:cNvSpPr txBox="1">
            <a:spLocks/>
          </p:cNvSpPr>
          <p:nvPr/>
        </p:nvSpPr>
        <p:spPr>
          <a:xfrm>
            <a:off x="560607" y="2658335"/>
            <a:ext cx="5529297" cy="2439435"/>
          </a:xfrm>
          <a:prstGeom prst="rect">
            <a:avLst/>
          </a:prstGeom>
        </p:spPr>
        <p:txBody>
          <a:bodyPr>
            <a:noAutofit/>
          </a:bodyPr>
          <a:lstStyle>
            <a:lvl1pPr marL="0" indent="0" algn="l" defTabSz="914400" rtl="0" eaLnBrk="1" latinLnBrk="0" hangingPunct="1">
              <a:lnSpc>
                <a:spcPct val="110000"/>
              </a:lnSpc>
              <a:spcBef>
                <a:spcPts val="1000"/>
              </a:spcBef>
              <a:buFont typeface="Arial" panose="020B0604020202020204" pitchFamily="34" charset="0"/>
              <a:buNone/>
              <a:defRPr sz="3000" b="0" i="0" kern="1200">
                <a:ln>
                  <a:noFill/>
                </a:ln>
                <a:solidFill>
                  <a:schemeClr val="bg1"/>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3000" b="0" i="0" u="none" strike="noStrike" kern="120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For times and venues, visit: www5.open.ac.uk/ouclub/main/ </a:t>
            </a:r>
          </a:p>
        </p:txBody>
      </p:sp>
      <p:sp>
        <p:nvSpPr>
          <p:cNvPr id="17" name="Picture Placeholder 6">
            <a:extLst>
              <a:ext uri="{FF2B5EF4-FFF2-40B4-BE49-F238E27FC236}">
                <a16:creationId xmlns:a16="http://schemas.microsoft.com/office/drawing/2014/main" id="{4077F47E-E2E4-C6B1-60B7-60E9D0F57094}"/>
              </a:ext>
              <a:ext uri="{C183D7F6-B498-43B3-948B-1728B52AA6E4}">
                <adec:decorative xmlns:adec="http://schemas.microsoft.com/office/drawing/2017/decorative" val="1"/>
              </a:ext>
            </a:extLst>
          </p:cNvPr>
          <p:cNvSpPr>
            <a:spLocks noGrp="1"/>
          </p:cNvSpPr>
          <p:nvPr>
            <p:ph type="pic" sz="quarter" idx="10"/>
          </p:nvPr>
        </p:nvSpPr>
        <p:spPr>
          <a:xfrm>
            <a:off x="5828002" y="292328"/>
            <a:ext cx="3565697" cy="4998720"/>
          </a:xfrm>
        </p:spPr>
        <p:txBody>
          <a:bodyPr/>
          <a:lstStyle/>
          <a:p>
            <a:pPr marL="0" indent="0">
              <a:buNone/>
            </a:pPr>
            <a:r>
              <a:rPr lang="en-GB" sz="2000" b="1"/>
              <a:t>Morning:</a:t>
            </a:r>
          </a:p>
          <a:p>
            <a:r>
              <a:rPr lang="en-GB" sz="2000"/>
              <a:t>Core Fitness</a:t>
            </a:r>
          </a:p>
          <a:p>
            <a:r>
              <a:rPr lang="en-GB" sz="2000"/>
              <a:t>Squash</a:t>
            </a:r>
          </a:p>
          <a:p>
            <a:pPr marL="0" indent="0">
              <a:buNone/>
            </a:pPr>
            <a:endParaRPr lang="en-GB" sz="2000"/>
          </a:p>
          <a:p>
            <a:pPr marL="0" indent="0">
              <a:buNone/>
            </a:pPr>
            <a:r>
              <a:rPr lang="en-GB" sz="2000" b="1"/>
              <a:t>Lunchtime:</a:t>
            </a:r>
          </a:p>
          <a:p>
            <a:r>
              <a:rPr lang="en-GB" sz="2000"/>
              <a:t>Open Voices</a:t>
            </a:r>
          </a:p>
          <a:p>
            <a:r>
              <a:rPr lang="en-GB" sz="2000"/>
              <a:t>Core Fitness</a:t>
            </a:r>
          </a:p>
          <a:p>
            <a:r>
              <a:rPr lang="en-GB" sz="2000"/>
              <a:t>Cycling</a:t>
            </a:r>
          </a:p>
          <a:p>
            <a:r>
              <a:rPr lang="en-GB" sz="2000"/>
              <a:t>Hula Fitness</a:t>
            </a:r>
          </a:p>
          <a:p>
            <a:r>
              <a:rPr lang="en-GB" sz="2000"/>
              <a:t>Running</a:t>
            </a:r>
          </a:p>
          <a:p>
            <a:r>
              <a:rPr lang="en-GB" sz="2000"/>
              <a:t>Squash</a:t>
            </a:r>
          </a:p>
        </p:txBody>
      </p:sp>
      <p:sp>
        <p:nvSpPr>
          <p:cNvPr id="18" name="Picture Placeholder 6">
            <a:extLst>
              <a:ext uri="{FF2B5EF4-FFF2-40B4-BE49-F238E27FC236}">
                <a16:creationId xmlns:a16="http://schemas.microsoft.com/office/drawing/2014/main" id="{CE7AC228-A6CB-0648-EED9-033E9D1FBE87}"/>
              </a:ext>
              <a:ext uri="{C183D7F6-B498-43B3-948B-1728B52AA6E4}">
                <adec:decorative xmlns:adec="http://schemas.microsoft.com/office/drawing/2017/decorative" val="1"/>
              </a:ext>
            </a:extLst>
          </p:cNvPr>
          <p:cNvSpPr txBox="1">
            <a:spLocks/>
          </p:cNvSpPr>
          <p:nvPr/>
        </p:nvSpPr>
        <p:spPr>
          <a:xfrm>
            <a:off x="8747586" y="355556"/>
            <a:ext cx="3249280" cy="5097770"/>
          </a:xfrm>
          <a:prstGeom prst="round2SameRect">
            <a:avLst>
              <a:gd name="adj1" fmla="val 42678"/>
              <a:gd name="adj2" fmla="val 4847"/>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oppins"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0" u="none" strike="noStrike" kern="1200" cap="none" spc="0" normalizeH="0" baseline="0" noProof="0">
                <a:ln>
                  <a:noFill/>
                </a:ln>
                <a:solidFill>
                  <a:srgbClr val="FFFFFF"/>
                </a:solidFill>
                <a:effectLst/>
                <a:uLnTx/>
                <a:uFillTx/>
                <a:latin typeface="Poppins" panose="00000500000000000000" pitchFamily="2" charset="0"/>
                <a:ea typeface="+mn-ea"/>
                <a:cs typeface="+mn-cs"/>
              </a:rPr>
              <a:t>Evening: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FFFFFF"/>
                </a:solidFill>
                <a:effectLst/>
                <a:uLnTx/>
                <a:uFillTx/>
                <a:latin typeface="Poppins" panose="00000500000000000000" pitchFamily="2" charset="0"/>
                <a:ea typeface="+mn-ea"/>
                <a:cs typeface="+mn-cs"/>
              </a:rPr>
              <a:t>Astronomy (1st Tuesday each month)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FFFFFF"/>
                </a:solidFill>
                <a:effectLst/>
                <a:uLnTx/>
                <a:uFillTx/>
                <a:latin typeface="Poppins" panose="00000500000000000000" pitchFamily="2" charset="0"/>
                <a:ea typeface="+mn-ea"/>
                <a:cs typeface="+mn-cs"/>
              </a:rPr>
              <a:t>Dance Group</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FFFFFF"/>
                </a:solidFill>
                <a:effectLst/>
                <a:uLnTx/>
                <a:uFillTx/>
                <a:latin typeface="Poppins" panose="00000500000000000000" pitchFamily="2" charset="0"/>
                <a:ea typeface="+mn-ea"/>
                <a:cs typeface="+mn-cs"/>
              </a:rPr>
              <a:t>Open Theatre Group</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FFFFFF"/>
                </a:solidFill>
                <a:effectLst/>
                <a:uLnTx/>
                <a:uFillTx/>
                <a:latin typeface="Poppins" panose="00000500000000000000" pitchFamily="2" charset="0"/>
                <a:ea typeface="+mn-ea"/>
                <a:cs typeface="+mn-cs"/>
              </a:rPr>
              <a:t>Tennis Club</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FFFFFF"/>
                </a:solidFill>
                <a:effectLst/>
                <a:uLnTx/>
                <a:uFillTx/>
                <a:latin typeface="Poppins" panose="00000500000000000000" pitchFamily="2" charset="0"/>
                <a:ea typeface="+mn-ea"/>
                <a:cs typeface="+mn-cs"/>
              </a:rPr>
              <a:t>Ultimate Frisbee</a:t>
            </a:r>
          </a:p>
        </p:txBody>
      </p:sp>
      <p:sp>
        <p:nvSpPr>
          <p:cNvPr id="19" name="Text Placeholder 8">
            <a:extLst>
              <a:ext uri="{FF2B5EF4-FFF2-40B4-BE49-F238E27FC236}">
                <a16:creationId xmlns:a16="http://schemas.microsoft.com/office/drawing/2014/main" id="{C725402C-9B8E-E1C8-D01D-5A4840E6E3BC}"/>
              </a:ext>
            </a:extLst>
          </p:cNvPr>
          <p:cNvSpPr txBox="1">
            <a:spLocks/>
          </p:cNvSpPr>
          <p:nvPr/>
        </p:nvSpPr>
        <p:spPr>
          <a:xfrm>
            <a:off x="6363999" y="209705"/>
            <a:ext cx="4986754" cy="698832"/>
          </a:xfrm>
          <a:prstGeom prst="rect">
            <a:avLst/>
          </a:prstGeom>
        </p:spPr>
        <p:txBody>
          <a:bodyPr>
            <a:noAutofit/>
          </a:bodyPr>
          <a:lstStyle>
            <a:lvl1pPr marL="0" indent="0" algn="l" defTabSz="914400" rtl="0" eaLnBrk="1" latinLnBrk="0" hangingPunct="1">
              <a:lnSpc>
                <a:spcPct val="110000"/>
              </a:lnSpc>
              <a:spcBef>
                <a:spcPts val="1000"/>
              </a:spcBef>
              <a:buFont typeface="Arial" panose="020B0604020202020204" pitchFamily="34" charset="0"/>
              <a:buNone/>
              <a:defRPr sz="3000" b="0" i="0" kern="1200">
                <a:ln>
                  <a:noFill/>
                </a:ln>
                <a:solidFill>
                  <a:schemeClr val="bg1"/>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3000" b="1" i="0" u="none" strike="noStrike" kern="120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EVERY TUESDAY</a:t>
            </a:r>
          </a:p>
        </p:txBody>
      </p:sp>
    </p:spTree>
    <p:extLst>
      <p:ext uri="{BB962C8B-B14F-4D97-AF65-F5344CB8AC3E}">
        <p14:creationId xmlns:p14="http://schemas.microsoft.com/office/powerpoint/2010/main" val="209696569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C07C0D4-FB8B-AEE6-D93E-B8E71E4C08FD}"/>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4</a:t>
            </a:r>
          </a:p>
        </p:txBody>
      </p:sp>
      <p:sp>
        <p:nvSpPr>
          <p:cNvPr id="2" name="Text Placeholder 7">
            <a:extLst>
              <a:ext uri="{FF2B5EF4-FFF2-40B4-BE49-F238E27FC236}">
                <a16:creationId xmlns:a16="http://schemas.microsoft.com/office/drawing/2014/main" id="{46AC4B70-0632-FAEB-C9DF-DAF78CBC349F}"/>
              </a:ext>
            </a:extLst>
          </p:cNvPr>
          <p:cNvSpPr txBox="1">
            <a:spLocks/>
          </p:cNvSpPr>
          <p:nvPr/>
        </p:nvSpPr>
        <p:spPr>
          <a:xfrm>
            <a:off x="560607" y="711521"/>
            <a:ext cx="5328592" cy="180020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500" b="1" i="0" kern="1200">
                <a:ln>
                  <a:noFill/>
                </a:ln>
                <a:solidFill>
                  <a:schemeClr val="bg1"/>
                </a:solidFill>
                <a:latin typeface="Poppins SemiBold" pitchFamily="2" charset="77"/>
                <a:ea typeface="+mn-ea"/>
                <a:cs typeface="Poppins SemiBold"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5500" b="1" i="0" u="none" strike="noStrike" kern="1200" cap="none" spc="0" normalizeH="0" baseline="0" noProof="0">
                <a:ln>
                  <a:noFill/>
                </a:ln>
                <a:solidFill>
                  <a:srgbClr val="FFFFFF"/>
                </a:solidFill>
                <a:effectLst/>
                <a:uLnTx/>
                <a:uFillTx/>
                <a:latin typeface="Poppins SemiBold" pitchFamily="2" charset="77"/>
                <a:ea typeface="+mn-ea"/>
                <a:cs typeface="Poppins SemiBold" pitchFamily="2" charset="77"/>
              </a:rPr>
              <a:t>OU Club</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5500" b="1" i="0" u="none" strike="noStrike" kern="1200" cap="none" spc="0" normalizeH="0" baseline="0" noProof="0">
                <a:ln>
                  <a:noFill/>
                </a:ln>
                <a:solidFill>
                  <a:srgbClr val="FFFFFF"/>
                </a:solidFill>
                <a:effectLst/>
                <a:uLnTx/>
                <a:uFillTx/>
                <a:latin typeface="Poppins SemiBold" pitchFamily="2" charset="77"/>
                <a:ea typeface="+mn-ea"/>
                <a:cs typeface="Poppins SemiBold" pitchFamily="2" charset="77"/>
              </a:rPr>
              <a:t>Daily events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5500" b="1" i="0" u="none" strike="noStrike" kern="1200" cap="none" spc="0" normalizeH="0" baseline="0" noProof="0">
              <a:ln>
                <a:noFill/>
              </a:ln>
              <a:solidFill>
                <a:srgbClr val="FFFFFF"/>
              </a:solidFill>
              <a:effectLst/>
              <a:uLnTx/>
              <a:uFillTx/>
              <a:latin typeface="Poppins SemiBold" pitchFamily="2" charset="77"/>
              <a:ea typeface="+mn-ea"/>
              <a:cs typeface="Poppins SemiBold" pitchFamily="2" charset="77"/>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5500" b="1" i="0" u="none" strike="noStrike" kern="1200" cap="none" spc="0" normalizeH="0" baseline="0" noProof="0">
              <a:ln>
                <a:noFill/>
              </a:ln>
              <a:solidFill>
                <a:srgbClr val="FFFFFF"/>
              </a:solidFill>
              <a:effectLst/>
              <a:uLnTx/>
              <a:uFillTx/>
              <a:latin typeface="Poppins SemiBold" pitchFamily="2" charset="77"/>
              <a:ea typeface="+mn-ea"/>
              <a:cs typeface="Poppins SemiBold" pitchFamily="2" charset="77"/>
            </a:endParaRPr>
          </a:p>
        </p:txBody>
      </p:sp>
      <p:sp>
        <p:nvSpPr>
          <p:cNvPr id="4" name="Text Placeholder 8">
            <a:extLst>
              <a:ext uri="{FF2B5EF4-FFF2-40B4-BE49-F238E27FC236}">
                <a16:creationId xmlns:a16="http://schemas.microsoft.com/office/drawing/2014/main" id="{EC58EA7A-BCA4-F0D6-BC98-C2AB353338AB}"/>
              </a:ext>
            </a:extLst>
          </p:cNvPr>
          <p:cNvSpPr txBox="1">
            <a:spLocks/>
          </p:cNvSpPr>
          <p:nvPr/>
        </p:nvSpPr>
        <p:spPr>
          <a:xfrm>
            <a:off x="560607" y="2658335"/>
            <a:ext cx="5529297" cy="2439435"/>
          </a:xfrm>
          <a:prstGeom prst="rect">
            <a:avLst/>
          </a:prstGeom>
        </p:spPr>
        <p:txBody>
          <a:bodyPr>
            <a:noAutofit/>
          </a:bodyPr>
          <a:lstStyle>
            <a:lvl1pPr marL="0" indent="0" algn="l" defTabSz="914400" rtl="0" eaLnBrk="1" latinLnBrk="0" hangingPunct="1">
              <a:lnSpc>
                <a:spcPct val="110000"/>
              </a:lnSpc>
              <a:spcBef>
                <a:spcPts val="1000"/>
              </a:spcBef>
              <a:buFont typeface="Arial" panose="020B0604020202020204" pitchFamily="34" charset="0"/>
              <a:buNone/>
              <a:defRPr sz="3000" b="0" i="0" kern="1200">
                <a:ln>
                  <a:noFill/>
                </a:ln>
                <a:solidFill>
                  <a:schemeClr val="bg1"/>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3000" b="0" i="0" u="none" strike="noStrike" kern="120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For times and venues, visit: www5.open.ac.uk/ouclub/main/ </a:t>
            </a:r>
          </a:p>
        </p:txBody>
      </p:sp>
      <p:sp>
        <p:nvSpPr>
          <p:cNvPr id="5" name="Text Placeholder 8">
            <a:extLst>
              <a:ext uri="{FF2B5EF4-FFF2-40B4-BE49-F238E27FC236}">
                <a16:creationId xmlns:a16="http://schemas.microsoft.com/office/drawing/2014/main" id="{049CAB26-B7E8-08DF-0554-B22B06D55B02}"/>
              </a:ext>
            </a:extLst>
          </p:cNvPr>
          <p:cNvSpPr txBox="1">
            <a:spLocks/>
          </p:cNvSpPr>
          <p:nvPr/>
        </p:nvSpPr>
        <p:spPr>
          <a:xfrm>
            <a:off x="5257800" y="90226"/>
            <a:ext cx="4986754" cy="698832"/>
          </a:xfrm>
          <a:prstGeom prst="rect">
            <a:avLst/>
          </a:prstGeom>
        </p:spPr>
        <p:txBody>
          <a:bodyPr>
            <a:noAutofit/>
          </a:bodyPr>
          <a:lstStyle>
            <a:lvl1pPr marL="0" indent="0" algn="l" defTabSz="914400" rtl="0" eaLnBrk="1" latinLnBrk="0" hangingPunct="1">
              <a:lnSpc>
                <a:spcPct val="110000"/>
              </a:lnSpc>
              <a:spcBef>
                <a:spcPts val="1000"/>
              </a:spcBef>
              <a:buFont typeface="Arial" panose="020B0604020202020204" pitchFamily="34" charset="0"/>
              <a:buNone/>
              <a:defRPr sz="3000" b="0" i="0" kern="1200">
                <a:ln>
                  <a:noFill/>
                </a:ln>
                <a:solidFill>
                  <a:schemeClr val="bg1"/>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3000" b="1" i="0" u="none" strike="noStrike" kern="120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EVERY WEDNESDAY</a:t>
            </a:r>
          </a:p>
        </p:txBody>
      </p:sp>
      <p:sp>
        <p:nvSpPr>
          <p:cNvPr id="6" name="Picture Placeholder 6">
            <a:extLst>
              <a:ext uri="{FF2B5EF4-FFF2-40B4-BE49-F238E27FC236}">
                <a16:creationId xmlns:a16="http://schemas.microsoft.com/office/drawing/2014/main" id="{E85AA6C9-A925-A2F6-302D-F9BCF0CC33F3}"/>
              </a:ext>
              <a:ext uri="{C183D7F6-B498-43B3-948B-1728B52AA6E4}">
                <adec:decorative xmlns:adec="http://schemas.microsoft.com/office/drawing/2017/decorative" val="1"/>
              </a:ext>
            </a:extLst>
          </p:cNvPr>
          <p:cNvSpPr>
            <a:spLocks noGrp="1"/>
          </p:cNvSpPr>
          <p:nvPr>
            <p:ph type="pic" sz="quarter" idx="10"/>
          </p:nvPr>
        </p:nvSpPr>
        <p:spPr>
          <a:xfrm>
            <a:off x="5716815" y="155535"/>
            <a:ext cx="5529297" cy="6702465"/>
          </a:xfrm>
        </p:spPr>
        <p:txBody>
          <a:bodyPr/>
          <a:lstStyle/>
          <a:p>
            <a:pPr marL="0" indent="0">
              <a:buNone/>
            </a:pPr>
            <a:r>
              <a:rPr lang="en-GB" sz="1600" b="1"/>
              <a:t>Morning:</a:t>
            </a:r>
          </a:p>
          <a:p>
            <a:r>
              <a:rPr lang="en-GB" sz="1600"/>
              <a:t>Core Fitness</a:t>
            </a:r>
          </a:p>
          <a:p>
            <a:r>
              <a:rPr lang="en-GB" sz="1600"/>
              <a:t>Squash</a:t>
            </a:r>
          </a:p>
          <a:p>
            <a:pPr marL="0" indent="0">
              <a:buNone/>
            </a:pPr>
            <a:r>
              <a:rPr lang="en-GB" sz="1600" b="1"/>
              <a:t>Lunchtime:</a:t>
            </a:r>
          </a:p>
          <a:p>
            <a:r>
              <a:rPr lang="en-GB" sz="1600"/>
              <a:t>CD Library</a:t>
            </a:r>
          </a:p>
          <a:p>
            <a:r>
              <a:rPr lang="en-GB" sz="1600"/>
              <a:t>Cycling</a:t>
            </a:r>
          </a:p>
          <a:p>
            <a:r>
              <a:rPr lang="en-GB" sz="1600"/>
              <a:t>Gardening Club</a:t>
            </a:r>
          </a:p>
          <a:p>
            <a:r>
              <a:rPr lang="en-GB" sz="1600"/>
              <a:t>Christian Forum</a:t>
            </a:r>
          </a:p>
          <a:p>
            <a:r>
              <a:rPr lang="en-GB" sz="1600"/>
              <a:t>Core Fitness</a:t>
            </a:r>
          </a:p>
          <a:p>
            <a:r>
              <a:rPr lang="en-GB" sz="1600"/>
              <a:t>Running</a:t>
            </a:r>
          </a:p>
          <a:p>
            <a:r>
              <a:rPr lang="en-GB" sz="1600"/>
              <a:t>Squash</a:t>
            </a:r>
          </a:p>
          <a:p>
            <a:pPr marL="0" indent="0">
              <a:buNone/>
            </a:pPr>
            <a:r>
              <a:rPr lang="en-GB" sz="1600" b="1"/>
              <a:t>Evening</a:t>
            </a:r>
          </a:p>
          <a:p>
            <a:r>
              <a:rPr lang="en-GB" sz="1600"/>
              <a:t>Film Society (September to May)</a:t>
            </a:r>
          </a:p>
          <a:p>
            <a:r>
              <a:rPr lang="en-GB" sz="1600"/>
              <a:t>Silat (Martial Arts)</a:t>
            </a:r>
          </a:p>
          <a:p>
            <a:r>
              <a:rPr lang="en-GB" sz="1600"/>
              <a:t>Cricket Club (April to September)</a:t>
            </a:r>
          </a:p>
          <a:p>
            <a:r>
              <a:rPr lang="en-GB" sz="1600"/>
              <a:t>Squash</a:t>
            </a:r>
          </a:p>
        </p:txBody>
      </p:sp>
    </p:spTree>
    <p:extLst>
      <p:ext uri="{BB962C8B-B14F-4D97-AF65-F5344CB8AC3E}">
        <p14:creationId xmlns:p14="http://schemas.microsoft.com/office/powerpoint/2010/main" val="3444676696"/>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90132655-C66A-EEA7-055B-9D2CB6A156B9}"/>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5</a:t>
            </a:r>
          </a:p>
        </p:txBody>
      </p:sp>
      <p:sp>
        <p:nvSpPr>
          <p:cNvPr id="2" name="Text Placeholder 7">
            <a:extLst>
              <a:ext uri="{FF2B5EF4-FFF2-40B4-BE49-F238E27FC236}">
                <a16:creationId xmlns:a16="http://schemas.microsoft.com/office/drawing/2014/main" id="{C1DDE757-2E58-0098-9DA2-E5A707883211}"/>
              </a:ext>
            </a:extLst>
          </p:cNvPr>
          <p:cNvSpPr txBox="1">
            <a:spLocks/>
          </p:cNvSpPr>
          <p:nvPr/>
        </p:nvSpPr>
        <p:spPr>
          <a:xfrm>
            <a:off x="267999" y="687137"/>
            <a:ext cx="5328592" cy="180020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500" b="1" i="0" kern="1200">
                <a:ln>
                  <a:noFill/>
                </a:ln>
                <a:solidFill>
                  <a:schemeClr val="bg1"/>
                </a:solidFill>
                <a:latin typeface="Poppins SemiBold" pitchFamily="2" charset="77"/>
                <a:ea typeface="+mn-ea"/>
                <a:cs typeface="Poppins SemiBold"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5500" b="1" i="0" u="none" strike="noStrike" kern="1200" cap="none" spc="0" normalizeH="0" baseline="0" noProof="0">
                <a:ln>
                  <a:noFill/>
                </a:ln>
                <a:solidFill>
                  <a:srgbClr val="FFFFFF"/>
                </a:solidFill>
                <a:effectLst/>
                <a:uLnTx/>
                <a:uFillTx/>
                <a:latin typeface="Poppins SemiBold" pitchFamily="2" charset="77"/>
                <a:ea typeface="+mn-ea"/>
                <a:cs typeface="Poppins SemiBold" pitchFamily="2" charset="77"/>
              </a:rPr>
              <a:t>OU Club</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5500" b="1" i="0" u="none" strike="noStrike" kern="1200" cap="none" spc="0" normalizeH="0" baseline="0" noProof="0">
                <a:ln>
                  <a:noFill/>
                </a:ln>
                <a:solidFill>
                  <a:srgbClr val="FFFFFF"/>
                </a:solidFill>
                <a:effectLst/>
                <a:uLnTx/>
                <a:uFillTx/>
                <a:latin typeface="Poppins SemiBold" pitchFamily="2" charset="77"/>
                <a:ea typeface="+mn-ea"/>
                <a:cs typeface="Poppins SemiBold" pitchFamily="2" charset="77"/>
              </a:rPr>
              <a:t>Daily events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5500" b="1" i="0" u="none" strike="noStrike" kern="1200" cap="none" spc="0" normalizeH="0" baseline="0" noProof="0">
              <a:ln>
                <a:noFill/>
              </a:ln>
              <a:solidFill>
                <a:srgbClr val="FFFFFF"/>
              </a:solidFill>
              <a:effectLst/>
              <a:uLnTx/>
              <a:uFillTx/>
              <a:latin typeface="Poppins SemiBold" pitchFamily="2" charset="77"/>
              <a:ea typeface="+mn-ea"/>
              <a:cs typeface="Poppins SemiBold" pitchFamily="2" charset="77"/>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5500" b="1" i="0" u="none" strike="noStrike" kern="1200" cap="none" spc="0" normalizeH="0" baseline="0" noProof="0">
              <a:ln>
                <a:noFill/>
              </a:ln>
              <a:solidFill>
                <a:srgbClr val="FFFFFF"/>
              </a:solidFill>
              <a:effectLst/>
              <a:uLnTx/>
              <a:uFillTx/>
              <a:latin typeface="Poppins SemiBold" pitchFamily="2" charset="77"/>
              <a:ea typeface="+mn-ea"/>
              <a:cs typeface="Poppins SemiBold" pitchFamily="2" charset="77"/>
            </a:endParaRPr>
          </a:p>
        </p:txBody>
      </p:sp>
      <p:sp>
        <p:nvSpPr>
          <p:cNvPr id="4" name="Text Placeholder 8">
            <a:extLst>
              <a:ext uri="{FF2B5EF4-FFF2-40B4-BE49-F238E27FC236}">
                <a16:creationId xmlns:a16="http://schemas.microsoft.com/office/drawing/2014/main" id="{6C1057F2-852C-9CF3-CE7E-12F7A627DB82}"/>
              </a:ext>
            </a:extLst>
          </p:cNvPr>
          <p:cNvSpPr txBox="1">
            <a:spLocks/>
          </p:cNvSpPr>
          <p:nvPr/>
        </p:nvSpPr>
        <p:spPr>
          <a:xfrm>
            <a:off x="267999" y="2658335"/>
            <a:ext cx="5529297" cy="2439435"/>
          </a:xfrm>
          <a:prstGeom prst="rect">
            <a:avLst/>
          </a:prstGeom>
        </p:spPr>
        <p:txBody>
          <a:bodyPr>
            <a:noAutofit/>
          </a:bodyPr>
          <a:lstStyle>
            <a:lvl1pPr marL="0" indent="0" algn="l" defTabSz="914400" rtl="0" eaLnBrk="1" latinLnBrk="0" hangingPunct="1">
              <a:lnSpc>
                <a:spcPct val="110000"/>
              </a:lnSpc>
              <a:spcBef>
                <a:spcPts val="1000"/>
              </a:spcBef>
              <a:buFont typeface="Arial" panose="020B0604020202020204" pitchFamily="34" charset="0"/>
              <a:buNone/>
              <a:defRPr sz="3000" b="0" i="0" kern="1200">
                <a:ln>
                  <a:noFill/>
                </a:ln>
                <a:solidFill>
                  <a:schemeClr val="bg1"/>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3000" b="0" i="0" u="none" strike="noStrike" kern="120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For times and venues, visit: www5.open.ac.uk/ouclub/main/ </a:t>
            </a:r>
          </a:p>
        </p:txBody>
      </p:sp>
      <p:sp>
        <p:nvSpPr>
          <p:cNvPr id="5" name="Text Placeholder 8">
            <a:extLst>
              <a:ext uri="{FF2B5EF4-FFF2-40B4-BE49-F238E27FC236}">
                <a16:creationId xmlns:a16="http://schemas.microsoft.com/office/drawing/2014/main" id="{D2B423C7-4BB0-FE8D-86BB-02F5D63AE6A8}"/>
              </a:ext>
            </a:extLst>
          </p:cNvPr>
          <p:cNvSpPr txBox="1">
            <a:spLocks/>
          </p:cNvSpPr>
          <p:nvPr/>
        </p:nvSpPr>
        <p:spPr>
          <a:xfrm>
            <a:off x="4590231" y="92134"/>
            <a:ext cx="4986754" cy="698832"/>
          </a:xfrm>
          <a:prstGeom prst="rect">
            <a:avLst/>
          </a:prstGeom>
        </p:spPr>
        <p:txBody>
          <a:bodyPr>
            <a:noAutofit/>
          </a:bodyPr>
          <a:lstStyle>
            <a:lvl1pPr marL="0" indent="0" algn="l" defTabSz="914400" rtl="0" eaLnBrk="1" latinLnBrk="0" hangingPunct="1">
              <a:lnSpc>
                <a:spcPct val="110000"/>
              </a:lnSpc>
              <a:spcBef>
                <a:spcPts val="1000"/>
              </a:spcBef>
              <a:buFont typeface="Arial" panose="020B0604020202020204" pitchFamily="34" charset="0"/>
              <a:buNone/>
              <a:defRPr sz="3000" b="0" i="0" kern="1200">
                <a:ln>
                  <a:noFill/>
                </a:ln>
                <a:solidFill>
                  <a:schemeClr val="bg1"/>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3000" b="1" i="0" u="none" strike="noStrike" kern="120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EVERY THURSDAY</a:t>
            </a:r>
          </a:p>
        </p:txBody>
      </p:sp>
      <p:sp>
        <p:nvSpPr>
          <p:cNvPr id="6" name="Picture Placeholder 6">
            <a:extLst>
              <a:ext uri="{FF2B5EF4-FFF2-40B4-BE49-F238E27FC236}">
                <a16:creationId xmlns:a16="http://schemas.microsoft.com/office/drawing/2014/main" id="{807822DB-A13E-25EA-3845-29C032F919D6}"/>
              </a:ext>
              <a:ext uri="{C183D7F6-B498-43B3-948B-1728B52AA6E4}">
                <adec:decorative xmlns:adec="http://schemas.microsoft.com/office/drawing/2017/decorative" val="1"/>
              </a:ext>
            </a:extLst>
          </p:cNvPr>
          <p:cNvSpPr>
            <a:spLocks noGrp="1"/>
          </p:cNvSpPr>
          <p:nvPr>
            <p:ph type="pic" sz="quarter" idx="10"/>
          </p:nvPr>
        </p:nvSpPr>
        <p:spPr>
          <a:xfrm>
            <a:off x="4934768" y="-78864"/>
            <a:ext cx="5757672" cy="6702465"/>
          </a:xfrm>
        </p:spPr>
        <p:txBody>
          <a:bodyPr/>
          <a:lstStyle/>
          <a:p>
            <a:pPr marL="0" indent="0">
              <a:buNone/>
            </a:pPr>
            <a:r>
              <a:rPr lang="en-GB" sz="1600" b="1"/>
              <a:t>Morning:</a:t>
            </a:r>
          </a:p>
          <a:p>
            <a:r>
              <a:rPr lang="en-GB" sz="1600"/>
              <a:t>Core Fitness</a:t>
            </a:r>
          </a:p>
          <a:p>
            <a:r>
              <a:rPr lang="en-GB" sz="1600"/>
              <a:t>Squash</a:t>
            </a:r>
          </a:p>
          <a:p>
            <a:pPr marL="0" indent="0">
              <a:buNone/>
            </a:pPr>
            <a:r>
              <a:rPr lang="en-GB" sz="1600" b="1"/>
              <a:t>Lunchtime:</a:t>
            </a:r>
          </a:p>
          <a:p>
            <a:r>
              <a:rPr lang="en-GB" sz="1600"/>
              <a:t>Amateur Radio Club</a:t>
            </a:r>
          </a:p>
          <a:p>
            <a:r>
              <a:rPr lang="en-GB" sz="1600"/>
              <a:t>Choir</a:t>
            </a:r>
          </a:p>
          <a:p>
            <a:r>
              <a:rPr lang="en-GB" sz="1600"/>
              <a:t>Cycling</a:t>
            </a:r>
          </a:p>
          <a:p>
            <a:r>
              <a:rPr lang="en-GB" sz="1600"/>
              <a:t>Core Fitness</a:t>
            </a:r>
          </a:p>
          <a:p>
            <a:r>
              <a:rPr lang="en-GB" sz="1600"/>
              <a:t>Dance Group POUND</a:t>
            </a:r>
          </a:p>
          <a:p>
            <a:r>
              <a:rPr lang="en-GB" sz="1600"/>
              <a:t>Football (games)</a:t>
            </a:r>
          </a:p>
          <a:p>
            <a:r>
              <a:rPr lang="en-GB" sz="1600"/>
              <a:t>Gardening </a:t>
            </a:r>
            <a:r>
              <a:rPr lang="en-GB" sz="1400"/>
              <a:t>(1st Thursday each month)</a:t>
            </a:r>
          </a:p>
          <a:p>
            <a:r>
              <a:rPr lang="en-GB" sz="1600"/>
              <a:t>Running</a:t>
            </a:r>
          </a:p>
          <a:p>
            <a:r>
              <a:rPr lang="en-GB" sz="1600"/>
              <a:t>Squash</a:t>
            </a:r>
          </a:p>
          <a:p>
            <a:pPr marL="0" indent="0">
              <a:buNone/>
            </a:pPr>
            <a:r>
              <a:rPr lang="en-GB" sz="1600" b="1"/>
              <a:t>Evening:</a:t>
            </a:r>
          </a:p>
          <a:p>
            <a:r>
              <a:rPr lang="en-GB" sz="1600"/>
              <a:t>Thursday Social</a:t>
            </a:r>
          </a:p>
          <a:p>
            <a:r>
              <a:rPr lang="en-GB" sz="1600"/>
              <a:t>Football (training)</a:t>
            </a:r>
          </a:p>
          <a:p>
            <a:r>
              <a:rPr lang="en-GB" sz="1600"/>
              <a:t>Martial Arts </a:t>
            </a:r>
          </a:p>
        </p:txBody>
      </p:sp>
      <p:sp>
        <p:nvSpPr>
          <p:cNvPr id="11" name="Picture Placeholder 6">
            <a:extLst>
              <a:ext uri="{FF2B5EF4-FFF2-40B4-BE49-F238E27FC236}">
                <a16:creationId xmlns:a16="http://schemas.microsoft.com/office/drawing/2014/main" id="{AC3BBDD4-1721-700D-9C36-012C0239EA31}"/>
              </a:ext>
              <a:ext uri="{C183D7F6-B498-43B3-948B-1728B52AA6E4}">
                <adec:decorative xmlns:adec="http://schemas.microsoft.com/office/drawing/2017/decorative" val="1"/>
              </a:ext>
            </a:extLst>
          </p:cNvPr>
          <p:cNvSpPr txBox="1">
            <a:spLocks/>
          </p:cNvSpPr>
          <p:nvPr/>
        </p:nvSpPr>
        <p:spPr>
          <a:xfrm>
            <a:off x="7745250" y="4768586"/>
            <a:ext cx="3291727" cy="3004424"/>
          </a:xfrm>
          <a:prstGeom prst="round2SameRect">
            <a:avLst>
              <a:gd name="adj1" fmla="val 42678"/>
              <a:gd name="adj2" fmla="val 4847"/>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oppins"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1600" b="1" i="0" u="none" strike="noStrike" kern="1200" cap="none" spc="0" normalizeH="0" baseline="0" noProof="0">
              <a:ln>
                <a:noFill/>
              </a:ln>
              <a:solidFill>
                <a:srgbClr val="FFFFFF"/>
              </a:solidFill>
              <a:effectLst/>
              <a:uLnTx/>
              <a:uFillTx/>
              <a:latin typeface="Poppins" panose="00000500000000000000" pitchFamily="2" charset="0"/>
              <a:ea typeface="+mn-ea"/>
              <a:cs typeface="+mn-cs"/>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FFFFFF"/>
                </a:solidFill>
                <a:effectLst/>
                <a:uLnTx/>
                <a:uFillTx/>
                <a:latin typeface="Poppins" panose="00000500000000000000" pitchFamily="2" charset="0"/>
                <a:ea typeface="+mn-ea"/>
                <a:cs typeface="+mn-cs"/>
              </a:rPr>
              <a:t>Open Theatre Group</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1600" b="0" i="0" u="none" strike="noStrike" kern="1200" cap="none" spc="0" normalizeH="0" baseline="0" noProof="0">
                <a:ln>
                  <a:noFill/>
                </a:ln>
                <a:solidFill>
                  <a:srgbClr val="FFFFFF"/>
                </a:solidFill>
                <a:effectLst/>
                <a:uLnTx/>
                <a:uFillTx/>
                <a:latin typeface="Poppins" panose="00000500000000000000" pitchFamily="2" charset="0"/>
                <a:ea typeface="+mn-ea"/>
                <a:cs typeface="+mn-cs"/>
              </a:rPr>
              <a:t>Table Tennis</a:t>
            </a:r>
          </a:p>
          <a:p>
            <a:r>
              <a:rPr lang="en-GB" sz="1600"/>
              <a:t>Chess Club</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kumimoji="0" lang="en-GB" sz="1600" b="0" i="0" u="none" strike="noStrike" kern="1200" cap="none" spc="0" normalizeH="0" baseline="0" noProof="0">
              <a:ln>
                <a:noFill/>
              </a:ln>
              <a:solidFill>
                <a:srgbClr val="FFFFFF"/>
              </a:solidFill>
              <a:effectLst/>
              <a:uLnTx/>
              <a:uFillTx/>
              <a:latin typeface="Poppins" panose="00000500000000000000" pitchFamily="2" charset="0"/>
              <a:ea typeface="+mn-ea"/>
              <a:cs typeface="+mn-cs"/>
            </a:endParaRPr>
          </a:p>
        </p:txBody>
      </p:sp>
    </p:spTree>
    <p:extLst>
      <p:ext uri="{BB962C8B-B14F-4D97-AF65-F5344CB8AC3E}">
        <p14:creationId xmlns:p14="http://schemas.microsoft.com/office/powerpoint/2010/main" val="162144348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166B7C-15BE-9AB3-CA6F-146C50D1EBD9}"/>
            </a:ext>
          </a:extLst>
        </p:cNvPr>
        <p:cNvGrpSpPr/>
        <p:nvPr/>
      </p:nvGrpSpPr>
      <p:grpSpPr>
        <a:xfrm>
          <a:off x="0" y="0"/>
          <a:ext cx="0" cy="0"/>
          <a:chOff x="0" y="0"/>
          <a:chExt cx="0" cy="0"/>
        </a:xfrm>
      </p:grpSpPr>
      <p:sp>
        <p:nvSpPr>
          <p:cNvPr id="6" name="Title 1">
            <a:extLst>
              <a:ext uri="{FF2B5EF4-FFF2-40B4-BE49-F238E27FC236}">
                <a16:creationId xmlns:a16="http://schemas.microsoft.com/office/drawing/2014/main" id="{525DB474-B7E6-7189-0880-249F4A0F6896}"/>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2</a:t>
            </a:r>
          </a:p>
        </p:txBody>
      </p:sp>
      <p:sp>
        <p:nvSpPr>
          <p:cNvPr id="8" name="Text Placeholder 7">
            <a:extLst>
              <a:ext uri="{FF2B5EF4-FFF2-40B4-BE49-F238E27FC236}">
                <a16:creationId xmlns:a16="http://schemas.microsoft.com/office/drawing/2014/main" id="{F1FB3830-17A3-E216-FC91-C7C2DFED06B9}"/>
              </a:ext>
            </a:extLst>
          </p:cNvPr>
          <p:cNvSpPr>
            <a:spLocks noGrp="1"/>
          </p:cNvSpPr>
          <p:nvPr>
            <p:ph type="body" sz="quarter" idx="11"/>
          </p:nvPr>
        </p:nvSpPr>
        <p:spPr/>
        <p:txBody>
          <a:bodyPr/>
          <a:lstStyle/>
          <a:p>
            <a:r>
              <a:rPr lang="en-GB"/>
              <a:t>OU Club</a:t>
            </a:r>
          </a:p>
          <a:p>
            <a:r>
              <a:rPr lang="en-GB"/>
              <a:t>Daily events</a:t>
            </a:r>
          </a:p>
          <a:p>
            <a:endParaRPr lang="en-GB"/>
          </a:p>
          <a:p>
            <a:endParaRPr lang="en-GB"/>
          </a:p>
        </p:txBody>
      </p:sp>
      <p:sp>
        <p:nvSpPr>
          <p:cNvPr id="9" name="Text Placeholder 8">
            <a:extLst>
              <a:ext uri="{FF2B5EF4-FFF2-40B4-BE49-F238E27FC236}">
                <a16:creationId xmlns:a16="http://schemas.microsoft.com/office/drawing/2014/main" id="{7F5E6520-E7A1-3994-29F1-413AB34E74FE}"/>
              </a:ext>
            </a:extLst>
          </p:cNvPr>
          <p:cNvSpPr>
            <a:spLocks noGrp="1"/>
          </p:cNvSpPr>
          <p:nvPr>
            <p:ph type="body" sz="quarter" idx="12"/>
          </p:nvPr>
        </p:nvSpPr>
        <p:spPr>
          <a:xfrm>
            <a:off x="408207" y="2431329"/>
            <a:ext cx="5529297" cy="2439435"/>
          </a:xfrm>
        </p:spPr>
        <p:txBody>
          <a:bodyPr/>
          <a:lstStyle/>
          <a:p>
            <a:r>
              <a:rPr lang="en-GB"/>
              <a:t>For times and venues, visit: www5.open.ac.uk/ouclub/main/ </a:t>
            </a:r>
          </a:p>
        </p:txBody>
      </p:sp>
      <p:sp>
        <p:nvSpPr>
          <p:cNvPr id="7" name="Picture Placeholder 6">
            <a:extLst>
              <a:ext uri="{FF2B5EF4-FFF2-40B4-BE49-F238E27FC236}">
                <a16:creationId xmlns:a16="http://schemas.microsoft.com/office/drawing/2014/main" id="{8594FBA5-D164-A89F-43F0-6E19011D248B}"/>
              </a:ext>
              <a:ext uri="{C183D7F6-B498-43B3-948B-1728B52AA6E4}">
                <adec:decorative xmlns:adec="http://schemas.microsoft.com/office/drawing/2017/decorative" val="1"/>
              </a:ext>
            </a:extLst>
          </p:cNvPr>
          <p:cNvSpPr>
            <a:spLocks noGrp="1"/>
          </p:cNvSpPr>
          <p:nvPr>
            <p:ph type="pic" sz="quarter" idx="10"/>
          </p:nvPr>
        </p:nvSpPr>
        <p:spPr>
          <a:xfrm>
            <a:off x="6455203" y="209705"/>
            <a:ext cx="5522750" cy="4998720"/>
          </a:xfrm>
        </p:spPr>
        <p:txBody>
          <a:bodyPr/>
          <a:lstStyle/>
          <a:p>
            <a:pPr marL="0" indent="0">
              <a:buNone/>
            </a:pPr>
            <a:r>
              <a:rPr lang="en-GB" sz="2000" b="1"/>
              <a:t>Morning:</a:t>
            </a:r>
          </a:p>
          <a:p>
            <a:r>
              <a:rPr lang="en-GB" sz="2000"/>
              <a:t>Core Fitness</a:t>
            </a:r>
          </a:p>
          <a:p>
            <a:r>
              <a:rPr lang="en-GB" sz="2000"/>
              <a:t>Squash</a:t>
            </a:r>
          </a:p>
          <a:p>
            <a:pPr marL="0" indent="0">
              <a:buNone/>
            </a:pPr>
            <a:endParaRPr lang="en-GB" sz="2000"/>
          </a:p>
          <a:p>
            <a:pPr marL="0" indent="0">
              <a:buNone/>
            </a:pPr>
            <a:r>
              <a:rPr lang="en-GB" sz="2000" b="1"/>
              <a:t>Lunchtime:</a:t>
            </a:r>
          </a:p>
          <a:p>
            <a:r>
              <a:rPr lang="en-GB" sz="2000"/>
              <a:t>Core Fitness</a:t>
            </a:r>
          </a:p>
          <a:p>
            <a:r>
              <a:rPr lang="en-GB" sz="2000"/>
              <a:t>Cycling</a:t>
            </a:r>
          </a:p>
          <a:p>
            <a:r>
              <a:rPr lang="en-GB" sz="2000"/>
              <a:t>CD Library</a:t>
            </a:r>
          </a:p>
          <a:p>
            <a:r>
              <a:rPr lang="en-GB" sz="2000"/>
              <a:t>Orchestra &amp; Chamber Music Club</a:t>
            </a:r>
          </a:p>
          <a:p>
            <a:r>
              <a:rPr lang="en-GB" sz="2000"/>
              <a:t>Running</a:t>
            </a:r>
          </a:p>
        </p:txBody>
      </p:sp>
      <p:sp>
        <p:nvSpPr>
          <p:cNvPr id="2" name="Picture Placeholder 6">
            <a:extLst>
              <a:ext uri="{FF2B5EF4-FFF2-40B4-BE49-F238E27FC236}">
                <a16:creationId xmlns:a16="http://schemas.microsoft.com/office/drawing/2014/main" id="{4FEB76A8-06ED-6F3F-724B-151E30EBAE93}"/>
              </a:ext>
              <a:ext uri="{C183D7F6-B498-43B3-948B-1728B52AA6E4}">
                <adec:decorative xmlns:adec="http://schemas.microsoft.com/office/drawing/2017/decorative" val="1"/>
              </a:ext>
            </a:extLst>
          </p:cNvPr>
          <p:cNvSpPr txBox="1">
            <a:spLocks/>
          </p:cNvSpPr>
          <p:nvPr/>
        </p:nvSpPr>
        <p:spPr>
          <a:xfrm>
            <a:off x="8936737" y="399224"/>
            <a:ext cx="3558915" cy="5097770"/>
          </a:xfrm>
          <a:prstGeom prst="round2SameRect">
            <a:avLst>
              <a:gd name="adj1" fmla="val 42678"/>
              <a:gd name="adj2" fmla="val 4847"/>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oppins"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0" u="none" strike="noStrike" kern="1200" cap="none" spc="0" normalizeH="0" baseline="0" noProof="0">
                <a:ln>
                  <a:noFill/>
                </a:ln>
                <a:solidFill>
                  <a:srgbClr val="FFFFFF"/>
                </a:solidFill>
                <a:effectLst/>
                <a:uLnTx/>
                <a:uFillTx/>
                <a:latin typeface="Poppins" panose="00000500000000000000" pitchFamily="2" charset="0"/>
                <a:ea typeface="+mn-ea"/>
                <a:cs typeface="+mn-cs"/>
              </a:rPr>
              <a:t>Lunchtime (</a:t>
            </a:r>
            <a:r>
              <a:rPr kumimoji="0" lang="en-GB" sz="2000" b="1" i="0" u="none" strike="noStrike" kern="1200" cap="none" spc="0" normalizeH="0" baseline="0" noProof="0" err="1">
                <a:ln>
                  <a:noFill/>
                </a:ln>
                <a:solidFill>
                  <a:srgbClr val="FFFFFF"/>
                </a:solidFill>
                <a:effectLst/>
                <a:uLnTx/>
                <a:uFillTx/>
                <a:latin typeface="Poppins" panose="00000500000000000000" pitchFamily="2" charset="0"/>
                <a:ea typeface="+mn-ea"/>
                <a:cs typeface="+mn-cs"/>
              </a:rPr>
              <a:t>cont</a:t>
            </a:r>
            <a:r>
              <a:rPr kumimoji="0" lang="en-GB" sz="2000" b="1" i="0" u="none" strike="noStrike" kern="1200" cap="none" spc="0" normalizeH="0" baseline="0" noProof="0">
                <a:ln>
                  <a:noFill/>
                </a:ln>
                <a:solidFill>
                  <a:srgbClr val="FFFFFF"/>
                </a:solidFill>
                <a:effectLst/>
                <a:uLnTx/>
                <a:uFillTx/>
                <a:latin typeface="Poppins" panose="00000500000000000000" pitchFamily="2" charset="0"/>
                <a:ea typeface="+mn-ea"/>
                <a:cs typeface="+mn-cs"/>
              </a:rPr>
              <a: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FFFFFF"/>
                </a:solidFill>
                <a:effectLst/>
                <a:uLnTx/>
                <a:uFillTx/>
                <a:latin typeface="Poppins" panose="00000500000000000000" pitchFamily="2" charset="0"/>
                <a:ea typeface="+mn-ea"/>
                <a:cs typeface="+mn-cs"/>
              </a:rPr>
              <a:t>Squash</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a:ln>
                  <a:noFill/>
                </a:ln>
                <a:solidFill>
                  <a:srgbClr val="FFFFFF"/>
                </a:solidFill>
                <a:effectLst/>
                <a:uLnTx/>
                <a:uFillTx/>
                <a:latin typeface="Poppins" panose="00000500000000000000" pitchFamily="2" charset="0"/>
                <a:ea typeface="+mn-ea"/>
                <a:cs typeface="+mn-cs"/>
              </a:rPr>
              <a:t>Yoga</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2000" b="1" i="0" u="none" strike="noStrike" kern="1200" cap="none" spc="0" normalizeH="0" baseline="0" noProof="0">
              <a:ln>
                <a:noFill/>
              </a:ln>
              <a:solidFill>
                <a:srgbClr val="FFFFFF"/>
              </a:solidFill>
              <a:effectLst/>
              <a:uLnTx/>
              <a:uFillTx/>
              <a:latin typeface="Poppins" panose="00000500000000000000" pitchFamily="2" charset="0"/>
              <a:ea typeface="+mn-ea"/>
              <a:cs typeface="+mn-cs"/>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000" b="1" i="0" u="none" strike="noStrike" kern="1200" cap="none" spc="0" normalizeH="0" baseline="0" noProof="0">
                <a:ln>
                  <a:noFill/>
                </a:ln>
                <a:solidFill>
                  <a:srgbClr val="FFFFFF"/>
                </a:solidFill>
                <a:effectLst/>
                <a:uLnTx/>
                <a:uFillTx/>
                <a:latin typeface="Poppins" panose="00000500000000000000" pitchFamily="2" charset="0"/>
                <a:ea typeface="+mn-ea"/>
                <a:cs typeface="+mn-cs"/>
              </a:rPr>
              <a:t>Evening: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000" b="0" i="0" u="none" strike="noStrike" kern="1200" cap="none" spc="0" normalizeH="0" baseline="0" noProof="0" err="1">
                <a:ln>
                  <a:noFill/>
                </a:ln>
                <a:solidFill>
                  <a:srgbClr val="FFFFFF"/>
                </a:solidFill>
                <a:effectLst/>
                <a:uLnTx/>
                <a:uFillTx/>
                <a:latin typeface="Poppins" panose="00000500000000000000" pitchFamily="2" charset="0"/>
                <a:ea typeface="+mn-ea"/>
                <a:cs typeface="+mn-cs"/>
              </a:rPr>
              <a:t>RocSoc</a:t>
            </a:r>
            <a:endParaRPr kumimoji="0" lang="en-GB" sz="2000" b="0" i="0" u="none" strike="noStrike" kern="1200" cap="none" spc="0" normalizeH="0" baseline="0" noProof="0">
              <a:ln>
                <a:noFill/>
              </a:ln>
              <a:solidFill>
                <a:srgbClr val="FFFFFF"/>
              </a:solidFill>
              <a:effectLst/>
              <a:uLnTx/>
              <a:uFillTx/>
              <a:latin typeface="Poppins" panose="00000500000000000000" pitchFamily="2" charset="0"/>
              <a:ea typeface="+mn-ea"/>
              <a:cs typeface="+mn-cs"/>
            </a:endParaRPr>
          </a:p>
        </p:txBody>
      </p:sp>
      <p:sp>
        <p:nvSpPr>
          <p:cNvPr id="4" name="Text Placeholder 8">
            <a:extLst>
              <a:ext uri="{FF2B5EF4-FFF2-40B4-BE49-F238E27FC236}">
                <a16:creationId xmlns:a16="http://schemas.microsoft.com/office/drawing/2014/main" id="{3D9E0C96-769A-8ACE-018B-91C21AEC6B8A}"/>
              </a:ext>
            </a:extLst>
          </p:cNvPr>
          <p:cNvSpPr txBox="1">
            <a:spLocks/>
          </p:cNvSpPr>
          <p:nvPr/>
        </p:nvSpPr>
        <p:spPr>
          <a:xfrm>
            <a:off x="6363999" y="209705"/>
            <a:ext cx="4986754" cy="698832"/>
          </a:xfrm>
          <a:prstGeom prst="rect">
            <a:avLst/>
          </a:prstGeom>
        </p:spPr>
        <p:txBody>
          <a:bodyPr>
            <a:noAutofit/>
          </a:bodyPr>
          <a:lstStyle>
            <a:lvl1pPr marL="0" indent="0" algn="l" defTabSz="914400" rtl="0" eaLnBrk="1" latinLnBrk="0" hangingPunct="1">
              <a:lnSpc>
                <a:spcPct val="110000"/>
              </a:lnSpc>
              <a:spcBef>
                <a:spcPts val="1000"/>
              </a:spcBef>
              <a:buFont typeface="Arial" panose="020B0604020202020204" pitchFamily="34" charset="0"/>
              <a:buNone/>
              <a:defRPr sz="3000" b="0" i="0" kern="1200">
                <a:ln>
                  <a:noFill/>
                </a:ln>
                <a:solidFill>
                  <a:schemeClr val="bg1"/>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3000" b="1" i="0" u="none" strike="noStrike" kern="120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EVERY FRIDAY</a:t>
            </a:r>
          </a:p>
        </p:txBody>
      </p:sp>
    </p:spTree>
    <p:extLst>
      <p:ext uri="{BB962C8B-B14F-4D97-AF65-F5344CB8AC3E}">
        <p14:creationId xmlns:p14="http://schemas.microsoft.com/office/powerpoint/2010/main" val="3432271988"/>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5E325-D8CB-50B8-3DE8-4F2869FB90E8}"/>
            </a:ext>
          </a:extLst>
        </p:cNvPr>
        <p:cNvGrpSpPr/>
        <p:nvPr/>
      </p:nvGrpSpPr>
      <p:grpSpPr>
        <a:xfrm>
          <a:off x="0" y="0"/>
          <a:ext cx="0" cy="0"/>
          <a:chOff x="0" y="0"/>
          <a:chExt cx="0" cy="0"/>
        </a:xfrm>
      </p:grpSpPr>
      <p:sp>
        <p:nvSpPr>
          <p:cNvPr id="4" name="Title 1">
            <a:extLst>
              <a:ext uri="{FF2B5EF4-FFF2-40B4-BE49-F238E27FC236}">
                <a16:creationId xmlns:a16="http://schemas.microsoft.com/office/drawing/2014/main" id="{30515D95-EF95-0EA6-EB73-37FC27460A54}"/>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3</a:t>
            </a:r>
          </a:p>
        </p:txBody>
      </p:sp>
      <p:sp>
        <p:nvSpPr>
          <p:cNvPr id="13" name="Text Placeholder 7">
            <a:extLst>
              <a:ext uri="{FF2B5EF4-FFF2-40B4-BE49-F238E27FC236}">
                <a16:creationId xmlns:a16="http://schemas.microsoft.com/office/drawing/2014/main" id="{E1543F7A-A08B-1489-3A32-FEF2334BCB97}"/>
              </a:ext>
            </a:extLst>
          </p:cNvPr>
          <p:cNvSpPr txBox="1">
            <a:spLocks/>
          </p:cNvSpPr>
          <p:nvPr/>
        </p:nvSpPr>
        <p:spPr>
          <a:xfrm>
            <a:off x="560607" y="711521"/>
            <a:ext cx="5328592" cy="180020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500" b="1" i="0" kern="1200">
                <a:ln>
                  <a:noFill/>
                </a:ln>
                <a:solidFill>
                  <a:schemeClr val="bg1"/>
                </a:solidFill>
                <a:latin typeface="Poppins SemiBold" pitchFamily="2" charset="77"/>
                <a:ea typeface="+mn-ea"/>
                <a:cs typeface="Poppins SemiBold"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5500" b="1" i="0" u="none" strike="noStrike" kern="1200" cap="none" spc="0" normalizeH="0" baseline="0" noProof="0">
                <a:ln>
                  <a:noFill/>
                </a:ln>
                <a:solidFill>
                  <a:srgbClr val="FFFFFF"/>
                </a:solidFill>
                <a:effectLst/>
                <a:uLnTx/>
                <a:uFillTx/>
                <a:latin typeface="Poppins SemiBold" pitchFamily="2" charset="77"/>
                <a:ea typeface="+mn-ea"/>
                <a:cs typeface="Poppins SemiBold" pitchFamily="2" charset="77"/>
              </a:rPr>
              <a:t>OU Club</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5500" b="1" i="0" u="none" strike="noStrike" kern="1200" cap="none" spc="0" normalizeH="0" baseline="0" noProof="0">
                <a:ln>
                  <a:noFill/>
                </a:ln>
                <a:solidFill>
                  <a:srgbClr val="FFFFFF"/>
                </a:solidFill>
                <a:effectLst/>
                <a:uLnTx/>
                <a:uFillTx/>
                <a:latin typeface="Poppins SemiBold" pitchFamily="2" charset="77"/>
                <a:ea typeface="+mn-ea"/>
                <a:cs typeface="Poppins SemiBold" pitchFamily="2" charset="77"/>
              </a:rPr>
              <a:t>Daily events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5500" b="1" i="0" u="none" strike="noStrike" kern="1200" cap="none" spc="0" normalizeH="0" baseline="0" noProof="0">
              <a:ln>
                <a:noFill/>
              </a:ln>
              <a:solidFill>
                <a:srgbClr val="FFFFFF"/>
              </a:solidFill>
              <a:effectLst/>
              <a:uLnTx/>
              <a:uFillTx/>
              <a:latin typeface="Poppins SemiBold" pitchFamily="2" charset="77"/>
              <a:ea typeface="+mn-ea"/>
              <a:cs typeface="Poppins SemiBold" pitchFamily="2" charset="77"/>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5500" b="1" i="0" u="none" strike="noStrike" kern="1200" cap="none" spc="0" normalizeH="0" baseline="0" noProof="0">
              <a:ln>
                <a:noFill/>
              </a:ln>
              <a:solidFill>
                <a:srgbClr val="FFFFFF"/>
              </a:solidFill>
              <a:effectLst/>
              <a:uLnTx/>
              <a:uFillTx/>
              <a:latin typeface="Poppins SemiBold" pitchFamily="2" charset="77"/>
              <a:ea typeface="+mn-ea"/>
              <a:cs typeface="Poppins SemiBold" pitchFamily="2" charset="77"/>
            </a:endParaRPr>
          </a:p>
        </p:txBody>
      </p:sp>
      <p:sp>
        <p:nvSpPr>
          <p:cNvPr id="16" name="Text Placeholder 8">
            <a:extLst>
              <a:ext uri="{FF2B5EF4-FFF2-40B4-BE49-F238E27FC236}">
                <a16:creationId xmlns:a16="http://schemas.microsoft.com/office/drawing/2014/main" id="{84DC5624-C3E5-DA36-005A-0570DAE76A0A}"/>
              </a:ext>
            </a:extLst>
          </p:cNvPr>
          <p:cNvSpPr txBox="1">
            <a:spLocks/>
          </p:cNvSpPr>
          <p:nvPr/>
        </p:nvSpPr>
        <p:spPr>
          <a:xfrm>
            <a:off x="560607" y="2658335"/>
            <a:ext cx="5529297" cy="2439435"/>
          </a:xfrm>
          <a:prstGeom prst="rect">
            <a:avLst/>
          </a:prstGeom>
        </p:spPr>
        <p:txBody>
          <a:bodyPr>
            <a:noAutofit/>
          </a:bodyPr>
          <a:lstStyle>
            <a:lvl1pPr marL="0" indent="0" algn="l" defTabSz="914400" rtl="0" eaLnBrk="1" latinLnBrk="0" hangingPunct="1">
              <a:lnSpc>
                <a:spcPct val="110000"/>
              </a:lnSpc>
              <a:spcBef>
                <a:spcPts val="1000"/>
              </a:spcBef>
              <a:buFont typeface="Arial" panose="020B0604020202020204" pitchFamily="34" charset="0"/>
              <a:buNone/>
              <a:defRPr sz="3000" b="0" i="0" kern="1200">
                <a:ln>
                  <a:noFill/>
                </a:ln>
                <a:solidFill>
                  <a:schemeClr val="bg1"/>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3000" b="0" i="0" u="none" strike="noStrike" kern="120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For times and venues, visit: www5.open.ac.uk/ouclub/main/ </a:t>
            </a:r>
          </a:p>
        </p:txBody>
      </p:sp>
      <p:sp>
        <p:nvSpPr>
          <p:cNvPr id="17" name="Picture Placeholder 6">
            <a:extLst>
              <a:ext uri="{FF2B5EF4-FFF2-40B4-BE49-F238E27FC236}">
                <a16:creationId xmlns:a16="http://schemas.microsoft.com/office/drawing/2014/main" id="{8CD2D051-CFDE-D4EC-036B-38966C93E59A}"/>
              </a:ext>
              <a:ext uri="{C183D7F6-B498-43B3-948B-1728B52AA6E4}">
                <adec:decorative xmlns:adec="http://schemas.microsoft.com/office/drawing/2017/decorative" val="1"/>
              </a:ext>
            </a:extLst>
          </p:cNvPr>
          <p:cNvSpPr>
            <a:spLocks noGrp="1"/>
          </p:cNvSpPr>
          <p:nvPr>
            <p:ph type="pic" sz="quarter" idx="10"/>
          </p:nvPr>
        </p:nvSpPr>
        <p:spPr>
          <a:xfrm>
            <a:off x="6102098" y="685426"/>
            <a:ext cx="3565697" cy="4998720"/>
          </a:xfrm>
        </p:spPr>
        <p:txBody>
          <a:bodyPr/>
          <a:lstStyle/>
          <a:p>
            <a:pPr marL="0" indent="0">
              <a:buNone/>
            </a:pPr>
            <a:r>
              <a:rPr lang="en-GB" sz="2400" b="1"/>
              <a:t>Morning:</a:t>
            </a:r>
          </a:p>
          <a:p>
            <a:r>
              <a:rPr lang="en-GB" sz="2400"/>
              <a:t>Squash</a:t>
            </a:r>
          </a:p>
          <a:p>
            <a:r>
              <a:rPr lang="en-GB" sz="2400"/>
              <a:t>Table Tennis</a:t>
            </a:r>
          </a:p>
          <a:p>
            <a:endParaRPr lang="en-GB" sz="2400"/>
          </a:p>
          <a:p>
            <a:pPr marL="0" indent="0">
              <a:buNone/>
            </a:pPr>
            <a:r>
              <a:rPr lang="en-GB" sz="2400" b="1"/>
              <a:t>Lunchtime:</a:t>
            </a:r>
          </a:p>
          <a:p>
            <a:r>
              <a:rPr lang="en-GB" sz="2400"/>
              <a:t>Cricket Club (April to September)</a:t>
            </a:r>
          </a:p>
          <a:p>
            <a:r>
              <a:rPr lang="en-GB" sz="2400"/>
              <a:t>Squash</a:t>
            </a:r>
          </a:p>
        </p:txBody>
      </p:sp>
      <p:sp>
        <p:nvSpPr>
          <p:cNvPr id="18" name="Picture Placeholder 6">
            <a:extLst>
              <a:ext uri="{FF2B5EF4-FFF2-40B4-BE49-F238E27FC236}">
                <a16:creationId xmlns:a16="http://schemas.microsoft.com/office/drawing/2014/main" id="{71E123BC-A732-4515-8974-F7F18E0ABDCB}"/>
              </a:ext>
              <a:ext uri="{C183D7F6-B498-43B3-948B-1728B52AA6E4}">
                <adec:decorative xmlns:adec="http://schemas.microsoft.com/office/drawing/2017/decorative" val="1"/>
              </a:ext>
            </a:extLst>
          </p:cNvPr>
          <p:cNvSpPr txBox="1">
            <a:spLocks/>
          </p:cNvSpPr>
          <p:nvPr/>
        </p:nvSpPr>
        <p:spPr>
          <a:xfrm>
            <a:off x="9679989" y="823657"/>
            <a:ext cx="2773905" cy="5097770"/>
          </a:xfrm>
          <a:prstGeom prst="round2SameRect">
            <a:avLst>
              <a:gd name="adj1" fmla="val 42678"/>
              <a:gd name="adj2" fmla="val 4847"/>
            </a:avLst>
          </a:prstGeom>
        </p:spPr>
        <p:txBody>
          <a:bodyPr>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bg1"/>
                </a:solidFill>
                <a:latin typeface="Poppins" panose="00000500000000000000"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2400" b="1" i="0" u="none" strike="noStrike" kern="1200" cap="none" spc="0" normalizeH="0" baseline="0" noProof="0">
                <a:ln>
                  <a:noFill/>
                </a:ln>
                <a:solidFill>
                  <a:srgbClr val="FFFFFF"/>
                </a:solidFill>
                <a:effectLst/>
                <a:uLnTx/>
                <a:uFillTx/>
                <a:latin typeface="Poppins" panose="00000500000000000000" pitchFamily="2" charset="0"/>
                <a:ea typeface="+mn-ea"/>
                <a:cs typeface="+mn-cs"/>
              </a:rPr>
              <a:t>Evening:</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kumimoji="0" lang="en-GB" sz="2400" b="0" i="0" u="none" strike="noStrike" kern="1200" cap="none" spc="0" normalizeH="0" baseline="0" noProof="0">
                <a:ln>
                  <a:noFill/>
                </a:ln>
                <a:solidFill>
                  <a:srgbClr val="FFFFFF"/>
                </a:solidFill>
                <a:effectLst/>
                <a:uLnTx/>
                <a:uFillTx/>
                <a:latin typeface="Poppins" panose="00000500000000000000" pitchFamily="2" charset="0"/>
                <a:ea typeface="+mn-ea"/>
                <a:cs typeface="+mn-cs"/>
              </a:rPr>
              <a:t>Squash</a:t>
            </a:r>
          </a:p>
        </p:txBody>
      </p:sp>
      <p:sp>
        <p:nvSpPr>
          <p:cNvPr id="2" name="Text Placeholder 8">
            <a:extLst>
              <a:ext uri="{FF2B5EF4-FFF2-40B4-BE49-F238E27FC236}">
                <a16:creationId xmlns:a16="http://schemas.microsoft.com/office/drawing/2014/main" id="{FF823882-98C1-2424-4EC3-499EB68A9FAF}"/>
              </a:ext>
            </a:extLst>
          </p:cNvPr>
          <p:cNvSpPr txBox="1">
            <a:spLocks/>
          </p:cNvSpPr>
          <p:nvPr/>
        </p:nvSpPr>
        <p:spPr>
          <a:xfrm>
            <a:off x="5257800" y="362105"/>
            <a:ext cx="4986754" cy="698832"/>
          </a:xfrm>
          <a:prstGeom prst="rect">
            <a:avLst/>
          </a:prstGeom>
        </p:spPr>
        <p:txBody>
          <a:bodyPr>
            <a:noAutofit/>
          </a:bodyPr>
          <a:lstStyle>
            <a:lvl1pPr marL="0" indent="0" algn="l" defTabSz="914400" rtl="0" eaLnBrk="1" latinLnBrk="0" hangingPunct="1">
              <a:lnSpc>
                <a:spcPct val="110000"/>
              </a:lnSpc>
              <a:spcBef>
                <a:spcPts val="1000"/>
              </a:spcBef>
              <a:buFont typeface="Arial" panose="020B0604020202020204" pitchFamily="34" charset="0"/>
              <a:buNone/>
              <a:defRPr sz="3000" b="0" i="0" kern="1200">
                <a:ln>
                  <a:noFill/>
                </a:ln>
                <a:solidFill>
                  <a:schemeClr val="bg1"/>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3000" b="1" i="0" u="none" strike="noStrike" kern="120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EVERY SATURDAY</a:t>
            </a:r>
          </a:p>
        </p:txBody>
      </p:sp>
    </p:spTree>
    <p:extLst>
      <p:ext uri="{BB962C8B-B14F-4D97-AF65-F5344CB8AC3E}">
        <p14:creationId xmlns:p14="http://schemas.microsoft.com/office/powerpoint/2010/main" val="388890428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366E16-D9BC-0882-71E4-283F6C35828B}"/>
            </a:ext>
          </a:extLst>
        </p:cNvPr>
        <p:cNvGrpSpPr/>
        <p:nvPr/>
      </p:nvGrpSpPr>
      <p:grpSpPr>
        <a:xfrm>
          <a:off x="0" y="0"/>
          <a:ext cx="0" cy="0"/>
          <a:chOff x="0" y="0"/>
          <a:chExt cx="0" cy="0"/>
        </a:xfrm>
      </p:grpSpPr>
      <p:sp>
        <p:nvSpPr>
          <p:cNvPr id="3" name="Title 1">
            <a:extLst>
              <a:ext uri="{FF2B5EF4-FFF2-40B4-BE49-F238E27FC236}">
                <a16:creationId xmlns:a16="http://schemas.microsoft.com/office/drawing/2014/main" id="{A49C96F5-EB27-4914-B194-6C3E265D4195}"/>
              </a:ext>
            </a:extLst>
          </p:cNvPr>
          <p:cNvSpPr txBox="1">
            <a:spLocks noGrp="1"/>
          </p:cNvSpPr>
          <p:nvPr>
            <p:ph type="title" idx="4294967295"/>
          </p:nvPr>
        </p:nvSpPr>
        <p:spPr>
          <a:xfrm>
            <a:off x="0" y="-425903"/>
            <a:ext cx="10515600" cy="347039"/>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rmAutofit fontScale="9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GB" sz="2000" b="1" i="0" u="none" strike="noStrike" kern="1200" cap="none" spc="0" normalizeH="0" baseline="0" noProof="0">
                <a:ln>
                  <a:noFill/>
                </a:ln>
                <a:solidFill>
                  <a:schemeClr val="tx1"/>
                </a:solidFill>
                <a:effectLst/>
                <a:uLnTx/>
                <a:uFillTx/>
                <a:latin typeface="Poppins SemiBold" panose="00000700000000000000" pitchFamily="50" charset="0"/>
                <a:ea typeface="+mj-ea"/>
                <a:cs typeface="Poppins SemiBold" panose="00000700000000000000" pitchFamily="50" charset="0"/>
              </a:rPr>
              <a:t>Slide Title 4</a:t>
            </a:r>
          </a:p>
        </p:txBody>
      </p:sp>
      <p:sp>
        <p:nvSpPr>
          <p:cNvPr id="2" name="Text Placeholder 7">
            <a:extLst>
              <a:ext uri="{FF2B5EF4-FFF2-40B4-BE49-F238E27FC236}">
                <a16:creationId xmlns:a16="http://schemas.microsoft.com/office/drawing/2014/main" id="{E0F49280-2CF1-C7BF-90C3-CD4FBD5DC00D}"/>
              </a:ext>
            </a:extLst>
          </p:cNvPr>
          <p:cNvSpPr txBox="1">
            <a:spLocks/>
          </p:cNvSpPr>
          <p:nvPr/>
        </p:nvSpPr>
        <p:spPr>
          <a:xfrm>
            <a:off x="560607" y="711521"/>
            <a:ext cx="5328592" cy="1800200"/>
          </a:xfrm>
          <a:prstGeom prst="rect">
            <a:avLst/>
          </a:prstGeom>
        </p:spPr>
        <p:txBody>
          <a:bodyPr>
            <a:noAutofit/>
          </a:bodyPr>
          <a:lstStyle>
            <a:lvl1pPr marL="0" indent="0" algn="l" defTabSz="914400" rtl="0" eaLnBrk="1" latinLnBrk="0" hangingPunct="1">
              <a:lnSpc>
                <a:spcPct val="90000"/>
              </a:lnSpc>
              <a:spcBef>
                <a:spcPts val="1000"/>
              </a:spcBef>
              <a:buFont typeface="Arial" panose="020B0604020202020204" pitchFamily="34" charset="0"/>
              <a:buNone/>
              <a:defRPr sz="5500" b="1" i="0" kern="1200">
                <a:ln>
                  <a:noFill/>
                </a:ln>
                <a:solidFill>
                  <a:schemeClr val="bg1"/>
                </a:solidFill>
                <a:latin typeface="Poppins SemiBold" pitchFamily="2" charset="77"/>
                <a:ea typeface="+mn-ea"/>
                <a:cs typeface="Poppins SemiBold" pitchFamily="2" charset="77"/>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5500" b="1" i="0" u="none" strike="noStrike" kern="1200" cap="none" spc="0" normalizeH="0" baseline="0" noProof="0">
                <a:ln>
                  <a:noFill/>
                </a:ln>
                <a:solidFill>
                  <a:srgbClr val="FFFFFF"/>
                </a:solidFill>
                <a:effectLst/>
                <a:uLnTx/>
                <a:uFillTx/>
                <a:latin typeface="Poppins SemiBold" pitchFamily="2" charset="77"/>
                <a:ea typeface="+mn-ea"/>
                <a:cs typeface="Poppins SemiBold" pitchFamily="2" charset="77"/>
              </a:rPr>
              <a:t>OU Club</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en-GB" sz="5500" b="1" i="0" u="none" strike="noStrike" kern="1200" cap="none" spc="0" normalizeH="0" baseline="0" noProof="0">
                <a:ln>
                  <a:noFill/>
                </a:ln>
                <a:solidFill>
                  <a:srgbClr val="FFFFFF"/>
                </a:solidFill>
                <a:effectLst/>
                <a:uLnTx/>
                <a:uFillTx/>
                <a:latin typeface="Poppins SemiBold" pitchFamily="2" charset="77"/>
                <a:ea typeface="+mn-ea"/>
                <a:cs typeface="Poppins SemiBold" pitchFamily="2" charset="77"/>
              </a:rPr>
              <a:t>Daily events</a:t>
            </a: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5500" b="1" i="0" u="none" strike="noStrike" kern="1200" cap="none" spc="0" normalizeH="0" baseline="0" noProof="0">
              <a:ln>
                <a:noFill/>
              </a:ln>
              <a:solidFill>
                <a:srgbClr val="FFFFFF"/>
              </a:solidFill>
              <a:effectLst/>
              <a:uLnTx/>
              <a:uFillTx/>
              <a:latin typeface="Poppins SemiBold" pitchFamily="2" charset="77"/>
              <a:ea typeface="+mn-ea"/>
              <a:cs typeface="Poppins SemiBold" pitchFamily="2" charset="77"/>
            </a:endParaRPr>
          </a:p>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endParaRPr kumimoji="0" lang="en-GB" sz="5500" b="1" i="0" u="none" strike="noStrike" kern="1200" cap="none" spc="0" normalizeH="0" baseline="0" noProof="0">
              <a:ln>
                <a:noFill/>
              </a:ln>
              <a:solidFill>
                <a:srgbClr val="FFFFFF"/>
              </a:solidFill>
              <a:effectLst/>
              <a:uLnTx/>
              <a:uFillTx/>
              <a:latin typeface="Poppins SemiBold" pitchFamily="2" charset="77"/>
              <a:ea typeface="+mn-ea"/>
              <a:cs typeface="Poppins SemiBold" pitchFamily="2" charset="77"/>
            </a:endParaRPr>
          </a:p>
        </p:txBody>
      </p:sp>
      <p:sp>
        <p:nvSpPr>
          <p:cNvPr id="4" name="Text Placeholder 8">
            <a:extLst>
              <a:ext uri="{FF2B5EF4-FFF2-40B4-BE49-F238E27FC236}">
                <a16:creationId xmlns:a16="http://schemas.microsoft.com/office/drawing/2014/main" id="{056B78BC-1E48-DFA6-CFA5-220D149A5E64}"/>
              </a:ext>
            </a:extLst>
          </p:cNvPr>
          <p:cNvSpPr txBox="1">
            <a:spLocks/>
          </p:cNvSpPr>
          <p:nvPr/>
        </p:nvSpPr>
        <p:spPr>
          <a:xfrm>
            <a:off x="560607" y="2658335"/>
            <a:ext cx="5529297" cy="2439435"/>
          </a:xfrm>
          <a:prstGeom prst="rect">
            <a:avLst/>
          </a:prstGeom>
        </p:spPr>
        <p:txBody>
          <a:bodyPr>
            <a:noAutofit/>
          </a:bodyPr>
          <a:lstStyle>
            <a:lvl1pPr marL="0" indent="0" algn="l" defTabSz="914400" rtl="0" eaLnBrk="1" latinLnBrk="0" hangingPunct="1">
              <a:lnSpc>
                <a:spcPct val="110000"/>
              </a:lnSpc>
              <a:spcBef>
                <a:spcPts val="1000"/>
              </a:spcBef>
              <a:buFont typeface="Arial" panose="020B0604020202020204" pitchFamily="34" charset="0"/>
              <a:buNone/>
              <a:defRPr sz="3000" b="0" i="0" kern="1200">
                <a:ln>
                  <a:noFill/>
                </a:ln>
                <a:solidFill>
                  <a:schemeClr val="bg1"/>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3000" b="0" i="0" u="none" strike="noStrike" kern="120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For times and venues, visit: www5.open.ac.uk/ouclub/main/ </a:t>
            </a:r>
          </a:p>
        </p:txBody>
      </p:sp>
      <p:sp>
        <p:nvSpPr>
          <p:cNvPr id="5" name="Text Placeholder 8">
            <a:extLst>
              <a:ext uri="{FF2B5EF4-FFF2-40B4-BE49-F238E27FC236}">
                <a16:creationId xmlns:a16="http://schemas.microsoft.com/office/drawing/2014/main" id="{35B99A93-166E-BE5E-9134-72AE73E3DA6D}"/>
              </a:ext>
            </a:extLst>
          </p:cNvPr>
          <p:cNvSpPr txBox="1">
            <a:spLocks/>
          </p:cNvSpPr>
          <p:nvPr/>
        </p:nvSpPr>
        <p:spPr>
          <a:xfrm>
            <a:off x="5257800" y="362105"/>
            <a:ext cx="4986754" cy="698832"/>
          </a:xfrm>
          <a:prstGeom prst="rect">
            <a:avLst/>
          </a:prstGeom>
        </p:spPr>
        <p:txBody>
          <a:bodyPr>
            <a:noAutofit/>
          </a:bodyPr>
          <a:lstStyle>
            <a:lvl1pPr marL="0" indent="0" algn="l" defTabSz="914400" rtl="0" eaLnBrk="1" latinLnBrk="0" hangingPunct="1">
              <a:lnSpc>
                <a:spcPct val="110000"/>
              </a:lnSpc>
              <a:spcBef>
                <a:spcPts val="1000"/>
              </a:spcBef>
              <a:buFont typeface="Arial" panose="020B0604020202020204" pitchFamily="34" charset="0"/>
              <a:buNone/>
              <a:defRPr sz="3000" b="0" i="0" kern="1200">
                <a:ln>
                  <a:noFill/>
                </a:ln>
                <a:solidFill>
                  <a:schemeClr val="bg1"/>
                </a:solidFill>
                <a:latin typeface="Poppins" panose="00000500000000000000" pitchFamily="2" charset="0"/>
                <a:ea typeface="+mn-ea"/>
                <a:cs typeface="Poppins" panose="00000500000000000000" pitchFamily="2" charset="0"/>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ln>
                  <a:noFill/>
                </a:ln>
                <a:solidFill>
                  <a:schemeClr val="bg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ln>
                  <a:noFill/>
                </a:ln>
                <a:solidFill>
                  <a:schemeClr val="bg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ln>
                  <a:noFill/>
                </a:ln>
                <a:solidFill>
                  <a:schemeClr val="bg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10000"/>
              </a:lnSpc>
              <a:spcBef>
                <a:spcPts val="1000"/>
              </a:spcBef>
              <a:spcAft>
                <a:spcPts val="0"/>
              </a:spcAft>
              <a:buClrTx/>
              <a:buSzTx/>
              <a:buFont typeface="Arial" panose="020B0604020202020204" pitchFamily="34" charset="0"/>
              <a:buNone/>
              <a:tabLst/>
              <a:defRPr/>
            </a:pPr>
            <a:r>
              <a:rPr kumimoji="0" lang="en-GB" sz="3000" b="1" i="0" u="none" strike="noStrike" kern="1200" cap="none" spc="0" normalizeH="0" baseline="0" noProof="0">
                <a:ln>
                  <a:noFill/>
                </a:ln>
                <a:solidFill>
                  <a:srgbClr val="FFFFFF"/>
                </a:solidFill>
                <a:effectLst/>
                <a:uLnTx/>
                <a:uFillTx/>
                <a:latin typeface="Poppins" panose="00000500000000000000" pitchFamily="2" charset="0"/>
                <a:ea typeface="+mn-ea"/>
                <a:cs typeface="Poppins" panose="00000500000000000000" pitchFamily="2" charset="0"/>
              </a:rPr>
              <a:t>EVERY SUNDAY</a:t>
            </a:r>
          </a:p>
        </p:txBody>
      </p:sp>
      <p:sp>
        <p:nvSpPr>
          <p:cNvPr id="6" name="Picture Placeholder 6">
            <a:extLst>
              <a:ext uri="{FF2B5EF4-FFF2-40B4-BE49-F238E27FC236}">
                <a16:creationId xmlns:a16="http://schemas.microsoft.com/office/drawing/2014/main" id="{41F88AAC-4D89-3EC0-6942-FDD5099D6E5F}"/>
              </a:ext>
              <a:ext uri="{C183D7F6-B498-43B3-948B-1728B52AA6E4}">
                <adec:decorative xmlns:adec="http://schemas.microsoft.com/office/drawing/2017/decorative" val="1"/>
              </a:ext>
            </a:extLst>
          </p:cNvPr>
          <p:cNvSpPr>
            <a:spLocks noGrp="1"/>
          </p:cNvSpPr>
          <p:nvPr>
            <p:ph type="pic" sz="quarter" idx="10"/>
          </p:nvPr>
        </p:nvSpPr>
        <p:spPr>
          <a:xfrm>
            <a:off x="5753391" y="362105"/>
            <a:ext cx="5529297" cy="6146479"/>
          </a:xfrm>
        </p:spPr>
        <p:txBody>
          <a:bodyPr/>
          <a:lstStyle/>
          <a:p>
            <a:pPr marL="0" indent="0">
              <a:buNone/>
            </a:pPr>
            <a:r>
              <a:rPr lang="en-GB" sz="2400" b="1"/>
              <a:t>Morning:</a:t>
            </a:r>
          </a:p>
          <a:p>
            <a:r>
              <a:rPr lang="en-GB" sz="2400"/>
              <a:t>Table Tennis</a:t>
            </a:r>
          </a:p>
          <a:p>
            <a:r>
              <a:rPr lang="en-GB" sz="2400"/>
              <a:t>Tennis</a:t>
            </a:r>
          </a:p>
          <a:p>
            <a:r>
              <a:rPr lang="en-GB" sz="2400"/>
              <a:t>OUFC Vets (August to May)</a:t>
            </a:r>
            <a:endParaRPr lang="en-GB" sz="2400" b="1"/>
          </a:p>
          <a:p>
            <a:pPr marL="0" indent="0">
              <a:buNone/>
            </a:pPr>
            <a:endParaRPr lang="en-GB" sz="2400" b="1"/>
          </a:p>
          <a:p>
            <a:pPr marL="0" indent="0">
              <a:buNone/>
            </a:pPr>
            <a:r>
              <a:rPr lang="en-GB" sz="2400" b="1"/>
              <a:t>Lunchtime:</a:t>
            </a:r>
          </a:p>
          <a:p>
            <a:r>
              <a:rPr lang="en-GB" sz="2400"/>
              <a:t>Squash</a:t>
            </a:r>
          </a:p>
          <a:p>
            <a:endParaRPr lang="en-GB" sz="2400" b="1"/>
          </a:p>
          <a:p>
            <a:pPr marL="0" indent="0">
              <a:buNone/>
            </a:pPr>
            <a:r>
              <a:rPr lang="en-GB" sz="2400" b="1"/>
              <a:t>Evening</a:t>
            </a:r>
          </a:p>
          <a:p>
            <a:r>
              <a:rPr lang="en-GB" sz="2400"/>
              <a:t>Squash</a:t>
            </a:r>
          </a:p>
        </p:txBody>
      </p:sp>
    </p:spTree>
    <p:extLst>
      <p:ext uri="{BB962C8B-B14F-4D97-AF65-F5344CB8AC3E}">
        <p14:creationId xmlns:p14="http://schemas.microsoft.com/office/powerpoint/2010/main" val="153788845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 Placeholder 5">
            <a:extLst>
              <a:ext uri="{FF2B5EF4-FFF2-40B4-BE49-F238E27FC236}">
                <a16:creationId xmlns:a16="http://schemas.microsoft.com/office/drawing/2014/main" id="{5CAA3EE3-8DF7-6F8E-7CD1-925555007E7F}"/>
              </a:ext>
            </a:extLst>
          </p:cNvPr>
          <p:cNvSpPr>
            <a:spLocks noGrp="1"/>
          </p:cNvSpPr>
          <p:nvPr>
            <p:ph type="body" sz="quarter" idx="24"/>
          </p:nvPr>
        </p:nvSpPr>
        <p:spPr>
          <a:xfrm>
            <a:off x="413915" y="404664"/>
            <a:ext cx="10878481" cy="497161"/>
          </a:xfrm>
        </p:spPr>
        <p:txBody>
          <a:bodyPr/>
          <a:lstStyle/>
          <a:p>
            <a:r>
              <a:rPr lang="en-GB" sz="2400" dirty="0"/>
              <a:t>OU-Club Online</a:t>
            </a:r>
          </a:p>
        </p:txBody>
      </p:sp>
      <p:sp>
        <p:nvSpPr>
          <p:cNvPr id="5" name="Text Placeholder 4">
            <a:extLst>
              <a:ext uri="{FF2B5EF4-FFF2-40B4-BE49-F238E27FC236}">
                <a16:creationId xmlns:a16="http://schemas.microsoft.com/office/drawing/2014/main" id="{E19A96FD-589D-D7B2-2ECD-CAE3B801918C}"/>
              </a:ext>
            </a:extLst>
          </p:cNvPr>
          <p:cNvSpPr>
            <a:spLocks noGrp="1"/>
          </p:cNvSpPr>
          <p:nvPr>
            <p:ph type="body" sz="quarter" idx="15"/>
          </p:nvPr>
        </p:nvSpPr>
        <p:spPr>
          <a:xfrm>
            <a:off x="532143" y="901825"/>
            <a:ext cx="11345913" cy="4738844"/>
          </a:xfrm>
        </p:spPr>
        <p:txBody>
          <a:bodyPr vert="horz" lIns="91440" tIns="45720" rIns="91440" bIns="45720" rtlCol="0" anchor="t">
            <a:noAutofit/>
          </a:bodyPr>
          <a:lstStyle/>
          <a:p>
            <a:pPr marL="0" indent="0">
              <a:buNone/>
            </a:pPr>
            <a:r>
              <a:rPr lang="en-GB" sz="1600" dirty="0">
                <a:latin typeface="Poppins"/>
                <a:cs typeface="Poppins"/>
              </a:rPr>
              <a:t>The </a:t>
            </a:r>
            <a:r>
              <a:rPr lang="en-GB" sz="1600" dirty="0">
                <a:latin typeface="Poppins"/>
                <a:cs typeface="Poppins"/>
                <a:hlinkClick r:id="rId3"/>
              </a:rPr>
              <a:t>OU Club </a:t>
            </a:r>
            <a:r>
              <a:rPr lang="en-GB" sz="1600" dirty="0">
                <a:latin typeface="Poppins"/>
                <a:cs typeface="Poppins"/>
              </a:rPr>
              <a:t>is proud to support our colleagues in the Nations, Nottingham, Manchester and home-based workers across the UK and Ireland. The Club can subsidise social events in your local area to support all staff and PGRs of the OU to enjoy a great social life!</a:t>
            </a:r>
          </a:p>
          <a:p>
            <a:pPr marL="0" indent="0">
              <a:buNone/>
            </a:pPr>
            <a:r>
              <a:rPr lang="en-GB" sz="1600" dirty="0">
                <a:latin typeface="Poppins"/>
                <a:cs typeface="Poppins"/>
              </a:rPr>
              <a:t>The following affiliated clubs offer online opportunities and/or f2f events nationwide. Within budget constraints support for some travel costs may be available:</a:t>
            </a:r>
          </a:p>
          <a:p>
            <a:r>
              <a:rPr lang="en-GB" sz="1600" u="sng" dirty="0">
                <a:solidFill>
                  <a:srgbClr val="0563C1"/>
                </a:solidFill>
                <a:effectLst/>
                <a:latin typeface="Poppins"/>
                <a:ea typeface="Calibri"/>
                <a:cs typeface="Poppins"/>
                <a:hlinkClick r:id="rId4"/>
              </a:rPr>
              <a:t>Cinema Discounts - The Cinema Society | OU Club (open.ac.uk)</a:t>
            </a:r>
            <a:endParaRPr lang="en-GB" sz="1600" dirty="0">
              <a:latin typeface="Poppins"/>
              <a:ea typeface="Calibri"/>
              <a:cs typeface="Poppins"/>
            </a:endParaRPr>
          </a:p>
          <a:p>
            <a:r>
              <a:rPr lang="en-GB" sz="1600" dirty="0">
                <a:solidFill>
                  <a:srgbClr val="000000"/>
                </a:solidFill>
                <a:latin typeface="Poppins"/>
                <a:ea typeface="Calibri"/>
                <a:cs typeface="Poppins"/>
                <a:hlinkClick r:id="rId5"/>
              </a:rPr>
              <a:t>CD Library</a:t>
            </a:r>
            <a:endParaRPr lang="en-GB" sz="1600" dirty="0">
              <a:solidFill>
                <a:srgbClr val="000000"/>
              </a:solidFill>
              <a:latin typeface="Poppins"/>
              <a:ea typeface="Calibri"/>
              <a:cs typeface="Poppins"/>
            </a:endParaRPr>
          </a:p>
          <a:p>
            <a:r>
              <a:rPr lang="en-GB" sz="1600" dirty="0">
                <a:solidFill>
                  <a:srgbClr val="000000"/>
                </a:solidFill>
                <a:latin typeface="Poppins"/>
                <a:ea typeface="Calibri"/>
                <a:cs typeface="Poppins"/>
                <a:hlinkClick r:id="rId6"/>
              </a:rPr>
              <a:t>Christian Forum</a:t>
            </a:r>
            <a:r>
              <a:rPr lang="en-GB" sz="1600" dirty="0">
                <a:latin typeface="Poppins"/>
                <a:ea typeface="Calibri"/>
                <a:cs typeface="Poppins"/>
              </a:rPr>
              <a:t> </a:t>
            </a:r>
            <a:endParaRPr lang="en-GB" dirty="0"/>
          </a:p>
          <a:p>
            <a:r>
              <a:rPr lang="en-GB" sz="1600" dirty="0">
                <a:latin typeface="Poppins"/>
                <a:cs typeface="Poppins"/>
                <a:hlinkClick r:id="rId7"/>
              </a:rPr>
              <a:t>Core Fitness Club</a:t>
            </a:r>
            <a:r>
              <a:rPr lang="en-GB" sz="1600" dirty="0">
                <a:latin typeface="Poppins"/>
                <a:cs typeface="Poppins"/>
              </a:rPr>
              <a:t> – online classes</a:t>
            </a:r>
          </a:p>
          <a:p>
            <a:r>
              <a:rPr lang="en-GB" sz="1600" dirty="0">
                <a:latin typeface="Poppins"/>
                <a:cs typeface="Poppins"/>
                <a:hlinkClick r:id="rId8"/>
              </a:rPr>
              <a:t>Gardening Club</a:t>
            </a:r>
            <a:r>
              <a:rPr lang="en-GB" sz="1600" dirty="0">
                <a:latin typeface="Poppins"/>
                <a:cs typeface="Poppins"/>
              </a:rPr>
              <a:t> - online talks</a:t>
            </a:r>
          </a:p>
          <a:p>
            <a:r>
              <a:rPr lang="en-GB" sz="1600" dirty="0">
                <a:latin typeface="Poppins"/>
                <a:cs typeface="Poppins"/>
                <a:hlinkClick r:id="rId9"/>
              </a:rPr>
              <a:t>Golf Society </a:t>
            </a:r>
            <a:r>
              <a:rPr lang="en-GB" sz="1600" dirty="0">
                <a:latin typeface="Poppins"/>
                <a:cs typeface="Poppins"/>
              </a:rPr>
              <a:t>– keen to consider nation-wide tournaments</a:t>
            </a:r>
          </a:p>
          <a:p>
            <a:r>
              <a:rPr lang="en-GB" sz="1600" dirty="0">
                <a:latin typeface="Poppins"/>
                <a:cs typeface="Poppins"/>
                <a:hlinkClick r:id="rId10"/>
              </a:rPr>
              <a:t>OU Trips Club</a:t>
            </a:r>
            <a:r>
              <a:rPr lang="en-GB" sz="1600" dirty="0">
                <a:latin typeface="Poppins"/>
                <a:cs typeface="Poppins"/>
              </a:rPr>
              <a:t> – meet trips at location or airports to join trips and online events</a:t>
            </a:r>
          </a:p>
          <a:p>
            <a:r>
              <a:rPr lang="en-GB" sz="1600" dirty="0">
                <a:latin typeface="Poppins"/>
                <a:cs typeface="Poppins"/>
                <a:hlinkClick r:id="rId11"/>
              </a:rPr>
              <a:t>Theatre Group Bookers Club</a:t>
            </a:r>
            <a:r>
              <a:rPr lang="en-GB" sz="1600" dirty="0">
                <a:latin typeface="Poppins"/>
                <a:cs typeface="Poppins"/>
              </a:rPr>
              <a:t> – join OUTGBC in the West End, MK and Edinburgh theatres</a:t>
            </a:r>
          </a:p>
          <a:p>
            <a:endParaRPr lang="en-GB" dirty="0"/>
          </a:p>
        </p:txBody>
      </p:sp>
    </p:spTree>
    <p:extLst>
      <p:ext uri="{BB962C8B-B14F-4D97-AF65-F5344CB8AC3E}">
        <p14:creationId xmlns:p14="http://schemas.microsoft.com/office/powerpoint/2010/main" val="165928474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64032C-8383-074A-9D53-F0A3233DB92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6DCE35CE-B158-C5DF-40E1-4C04213ED140}"/>
              </a:ext>
            </a:extLst>
          </p:cNvPr>
          <p:cNvSpPr>
            <a:spLocks noGrp="1"/>
          </p:cNvSpPr>
          <p:nvPr>
            <p:ph type="body" sz="quarter" idx="10"/>
          </p:nvPr>
        </p:nvSpPr>
        <p:spPr>
          <a:xfrm>
            <a:off x="748776" y="1247126"/>
            <a:ext cx="7500938" cy="608965"/>
          </a:xfrm>
        </p:spPr>
        <p:txBody>
          <a:bodyPr lIns="91440" tIns="45720" rIns="91440" bIns="45720" anchor="t"/>
          <a:lstStyle/>
          <a:p>
            <a:r>
              <a:rPr lang="en-GB" dirty="0">
                <a:latin typeface="Poppins SemiBold"/>
                <a:cs typeface="Poppins SemiBold"/>
              </a:rPr>
              <a:t>Things you need to know right now</a:t>
            </a:r>
            <a:endParaRPr lang="en-GB" dirty="0"/>
          </a:p>
          <a:p>
            <a:endParaRPr lang="en-GB" dirty="0"/>
          </a:p>
        </p:txBody>
      </p:sp>
    </p:spTree>
    <p:extLst>
      <p:ext uri="{BB962C8B-B14F-4D97-AF65-F5344CB8AC3E}">
        <p14:creationId xmlns:p14="http://schemas.microsoft.com/office/powerpoint/2010/main" val="211231150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89CF1F9-251F-EDA4-E45E-87253A1BBCF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255F1C11-37ED-E327-4BDD-40E1167B1A1B}"/>
              </a:ext>
            </a:extLst>
          </p:cNvPr>
          <p:cNvSpPr>
            <a:spLocks noGrp="1"/>
          </p:cNvSpPr>
          <p:nvPr>
            <p:ph type="body" sz="quarter" idx="21"/>
          </p:nvPr>
        </p:nvSpPr>
        <p:spPr/>
        <p:txBody>
          <a:bodyPr/>
          <a:lstStyle/>
          <a:p>
            <a:r>
              <a:rPr lang="en-GB"/>
              <a:t>PhD Milestones</a:t>
            </a:r>
          </a:p>
        </p:txBody>
      </p:sp>
      <p:graphicFrame>
        <p:nvGraphicFramePr>
          <p:cNvPr id="7" name="Content Placeholder 3" descr="A chart showing PhD Milestones:&#10;1​. Registration as an MPhil student (clock begins)​&#10;F/T – max 4 years, P/T – max 8 years​&#10;&#10;2​. Supervisory Meetings​&#10;F/T – min 10 per year on campus in person, ​&#10;P/T – min 5 per year​&#10;&#10;3​. Upgrade – report and a mini-viva​&#10;F/T – complete by 1 year, P/T – complete by 2 years">
            <a:extLst>
              <a:ext uri="{FF2B5EF4-FFF2-40B4-BE49-F238E27FC236}">
                <a16:creationId xmlns:a16="http://schemas.microsoft.com/office/drawing/2014/main" id="{9B95AD0E-6769-3AC4-6EA8-D9AA3629B69B}"/>
              </a:ext>
            </a:extLst>
          </p:cNvPr>
          <p:cNvGraphicFramePr>
            <a:graphicFrameLocks/>
          </p:cNvGraphicFramePr>
          <p:nvPr/>
        </p:nvGraphicFramePr>
        <p:xfrm>
          <a:off x="1001105" y="1600202"/>
          <a:ext cx="10179513" cy="46291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786045298"/>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4CEB1E4-F3A5-97F4-AB64-71DE3BA3F5C7}"/>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4FF4D269-D601-AE2E-B8C2-5E60014B4FDC}"/>
              </a:ext>
            </a:extLst>
          </p:cNvPr>
          <p:cNvSpPr>
            <a:spLocks noGrp="1"/>
          </p:cNvSpPr>
          <p:nvPr>
            <p:ph type="body" sz="quarter" idx="21"/>
          </p:nvPr>
        </p:nvSpPr>
        <p:spPr/>
        <p:txBody>
          <a:bodyPr/>
          <a:lstStyle/>
          <a:p>
            <a:r>
              <a:rPr lang="en-GB"/>
              <a:t>PhD Milestones</a:t>
            </a:r>
          </a:p>
        </p:txBody>
      </p:sp>
      <p:graphicFrame>
        <p:nvGraphicFramePr>
          <p:cNvPr id="7" name="Content Placeholder 3" descr="Continued - PhD Milestone chart:&#10;4​. Re-registration as a PhD student​&#10;Annually for all students – start of the year​&#10;&#10;5​. Progress review​&#10;Annually for all students – end of the year​&#10;&#10;6​. Notice to submit​&#10;3 months before thesis submission">
            <a:extLst>
              <a:ext uri="{FF2B5EF4-FFF2-40B4-BE49-F238E27FC236}">
                <a16:creationId xmlns:a16="http://schemas.microsoft.com/office/drawing/2014/main" id="{B88242DF-2497-C26B-EC43-0EBA2CFDC125}"/>
              </a:ext>
            </a:extLst>
          </p:cNvPr>
          <p:cNvGraphicFramePr>
            <a:graphicFrameLocks/>
          </p:cNvGraphicFramePr>
          <p:nvPr/>
        </p:nvGraphicFramePr>
        <p:xfrm>
          <a:off x="1001105" y="1600202"/>
          <a:ext cx="10179513" cy="46291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4566395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481206-9119-0D43-07C4-C17D30EDFF72}"/>
            </a:ext>
          </a:extLst>
        </p:cNvPr>
        <p:cNvGrpSpPr/>
        <p:nvPr/>
      </p:nvGrpSpPr>
      <p:grpSpPr>
        <a:xfrm>
          <a:off x="0" y="0"/>
          <a:ext cx="0" cy="0"/>
          <a:chOff x="0" y="0"/>
          <a:chExt cx="0" cy="0"/>
        </a:xfrm>
      </p:grpSpPr>
      <p:sp>
        <p:nvSpPr>
          <p:cNvPr id="4" name="Text Placeholder 3">
            <a:extLst>
              <a:ext uri="{FF2B5EF4-FFF2-40B4-BE49-F238E27FC236}">
                <a16:creationId xmlns:a16="http://schemas.microsoft.com/office/drawing/2014/main" id="{0423F581-2880-B9BF-C375-51B72179F20C}"/>
              </a:ext>
            </a:extLst>
          </p:cNvPr>
          <p:cNvSpPr>
            <a:spLocks noGrp="1"/>
          </p:cNvSpPr>
          <p:nvPr>
            <p:ph type="body" sz="quarter" idx="21"/>
          </p:nvPr>
        </p:nvSpPr>
        <p:spPr/>
        <p:txBody>
          <a:bodyPr/>
          <a:lstStyle/>
          <a:p>
            <a:r>
              <a:rPr lang="en-GB"/>
              <a:t>PhD Milestones</a:t>
            </a:r>
          </a:p>
        </p:txBody>
      </p:sp>
      <p:graphicFrame>
        <p:nvGraphicFramePr>
          <p:cNvPr id="7" name="Content Placeholder 3" descr="Continued - PhD Milestone chart:&#10;&#10;4​. Thesis submission​&#10;You must be registered to submit your thesis​&#10;&#10;5​. Viva voce examination​&#10;Various possible outcomes​&#10;&#10;6​. Amendments or re-submission (if required)​&#10;Timeline depends on type of corrections">
            <a:extLst>
              <a:ext uri="{FF2B5EF4-FFF2-40B4-BE49-F238E27FC236}">
                <a16:creationId xmlns:a16="http://schemas.microsoft.com/office/drawing/2014/main" id="{47183EF3-9C39-9487-31CC-3DB809C8157C}"/>
              </a:ext>
            </a:extLst>
          </p:cNvPr>
          <p:cNvGraphicFramePr>
            <a:graphicFrameLocks/>
          </p:cNvGraphicFramePr>
          <p:nvPr/>
        </p:nvGraphicFramePr>
        <p:xfrm>
          <a:off x="1001105" y="1600202"/>
          <a:ext cx="10179513" cy="462914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3024480391"/>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EB41379-3D75-69A2-E78F-3C057E4C3803}"/>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F3448AFE-E5BA-7785-ECC5-D9E530F48800}"/>
              </a:ext>
            </a:extLst>
          </p:cNvPr>
          <p:cNvSpPr>
            <a:spLocks noGrp="1"/>
          </p:cNvSpPr>
          <p:nvPr>
            <p:ph type="body" sz="quarter" idx="14"/>
          </p:nvPr>
        </p:nvSpPr>
        <p:spPr>
          <a:xfrm>
            <a:off x="413915" y="1876926"/>
            <a:ext cx="4912997" cy="3789947"/>
          </a:xfrm>
        </p:spPr>
        <p:txBody>
          <a:bodyPr/>
          <a:lstStyle/>
          <a:p>
            <a:endParaRPr lang="en-GB" sz="2000" dirty="0"/>
          </a:p>
          <a:p>
            <a:r>
              <a:rPr lang="en-GB" sz="2000" b="1" dirty="0">
                <a:hlinkClick r:id="rId3"/>
              </a:rPr>
              <a:t>https://</a:t>
            </a:r>
            <a:r>
              <a:rPr lang="en-GB" sz="2000" b="1" dirty="0" err="1">
                <a:hlinkClick r:id="rId3"/>
              </a:rPr>
              <a:t>help.open.ac.uk</a:t>
            </a:r>
            <a:r>
              <a:rPr lang="en-GB" sz="2000" b="1" dirty="0">
                <a:hlinkClick r:id="rId3"/>
              </a:rPr>
              <a:t>/documents/policies/research-degree-regulations </a:t>
            </a:r>
            <a:endParaRPr lang="en-GB" sz="2000" b="1" dirty="0"/>
          </a:p>
        </p:txBody>
      </p:sp>
      <p:sp>
        <p:nvSpPr>
          <p:cNvPr id="4" name="Text Placeholder 3">
            <a:extLst>
              <a:ext uri="{FF2B5EF4-FFF2-40B4-BE49-F238E27FC236}">
                <a16:creationId xmlns:a16="http://schemas.microsoft.com/office/drawing/2014/main" id="{EA2D1C0F-1EAD-4331-2695-48B6FAD9134B}"/>
              </a:ext>
            </a:extLst>
          </p:cNvPr>
          <p:cNvSpPr>
            <a:spLocks noGrp="1"/>
          </p:cNvSpPr>
          <p:nvPr>
            <p:ph type="body" sz="quarter" idx="21"/>
          </p:nvPr>
        </p:nvSpPr>
        <p:spPr/>
        <p:txBody>
          <a:bodyPr/>
          <a:lstStyle/>
          <a:p>
            <a:r>
              <a:rPr lang="en-GB" sz="3600"/>
              <a:t>Research Degree Regulations</a:t>
            </a:r>
          </a:p>
        </p:txBody>
      </p:sp>
      <p:pic>
        <p:nvPicPr>
          <p:cNvPr id="10" name="Graphic 9">
            <a:extLst>
              <a:ext uri="{FF2B5EF4-FFF2-40B4-BE49-F238E27FC236}">
                <a16:creationId xmlns:a16="http://schemas.microsoft.com/office/drawing/2014/main" id="{D36E21B7-E6A9-9F47-1F95-48495F863ECE}"/>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7094621" y="1423737"/>
            <a:ext cx="4010526" cy="4010526"/>
          </a:xfrm>
          <a:prstGeom prst="rect">
            <a:avLst/>
          </a:prstGeom>
        </p:spPr>
      </p:pic>
    </p:spTree>
    <p:extLst>
      <p:ext uri="{BB962C8B-B14F-4D97-AF65-F5344CB8AC3E}">
        <p14:creationId xmlns:p14="http://schemas.microsoft.com/office/powerpoint/2010/main" val="1485682230"/>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8EBD26-95F4-BB9E-D0A4-3C34C4BD8861}"/>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6DE440A6-FC48-B8C0-83E1-BC053731E1BA}"/>
              </a:ext>
            </a:extLst>
          </p:cNvPr>
          <p:cNvSpPr>
            <a:spLocks noGrp="1"/>
          </p:cNvSpPr>
          <p:nvPr>
            <p:ph type="body" sz="quarter" idx="14"/>
          </p:nvPr>
        </p:nvSpPr>
        <p:spPr>
          <a:xfrm>
            <a:off x="413915" y="1876926"/>
            <a:ext cx="4912997" cy="3789947"/>
          </a:xfrm>
        </p:spPr>
        <p:txBody>
          <a:bodyPr/>
          <a:lstStyle/>
          <a:p>
            <a:endParaRPr lang="en-GB" sz="2000" b="1" dirty="0">
              <a:hlinkClick r:id="rId3">
                <a:extLst>
                  <a:ext uri="{A12FA001-AC4F-418D-AE19-62706E023703}">
                    <ahyp:hlinkClr xmlns:ahyp="http://schemas.microsoft.com/office/drawing/2018/hyperlinkcolor" val="tx"/>
                  </a:ext>
                </a:extLst>
              </a:hlinkClick>
            </a:endParaRPr>
          </a:p>
          <a:p>
            <a:r>
              <a:rPr lang="en-GB" sz="2000" b="1" dirty="0"/>
              <a:t>Policies relating to all students</a:t>
            </a:r>
            <a:endParaRPr lang="en-GB" sz="2000" b="1" dirty="0">
              <a:hlinkClick r:id="rId3">
                <a:extLst>
                  <a:ext uri="{A12FA001-AC4F-418D-AE19-62706E023703}">
                    <ahyp:hlinkClr xmlns:ahyp="http://schemas.microsoft.com/office/drawing/2018/hyperlinkcolor" val="tx"/>
                  </a:ext>
                </a:extLst>
              </a:hlinkClick>
            </a:endParaRPr>
          </a:p>
          <a:p>
            <a:r>
              <a:rPr lang="en-GB" sz="2000" b="1" dirty="0">
                <a:solidFill>
                  <a:schemeClr val="bg2">
                    <a:lumMod val="25000"/>
                  </a:schemeClr>
                </a:solidFill>
                <a:hlinkClick r:id="rId3">
                  <a:extLst>
                    <a:ext uri="{A12FA001-AC4F-418D-AE19-62706E023703}">
                      <ahyp:hlinkClr xmlns:ahyp="http://schemas.microsoft.com/office/drawing/2018/hyperlinkcolor" val="tx"/>
                    </a:ext>
                  </a:extLst>
                </a:hlinkClick>
              </a:rPr>
              <a:t>https://help.open.ac.uk/documents/policies</a:t>
            </a:r>
            <a:endParaRPr lang="en-GB" sz="2000" b="1" dirty="0">
              <a:solidFill>
                <a:schemeClr val="bg2">
                  <a:lumMod val="25000"/>
                </a:schemeClr>
              </a:solidFill>
            </a:endParaRPr>
          </a:p>
          <a:p>
            <a:endParaRPr lang="en-GB" sz="2000" b="1" dirty="0"/>
          </a:p>
          <a:p>
            <a:r>
              <a:rPr lang="en-GB" sz="2000" b="1" dirty="0"/>
              <a:t>Policies relating to PGR only:</a:t>
            </a:r>
          </a:p>
          <a:p>
            <a:r>
              <a:rPr lang="en-GB" sz="2000" b="1" dirty="0">
                <a:solidFill>
                  <a:schemeClr val="bg2">
                    <a:lumMod val="25000"/>
                  </a:schemeClr>
                </a:solidFill>
                <a:hlinkClick r:id="rId4">
                  <a:extLst>
                    <a:ext uri="{A12FA001-AC4F-418D-AE19-62706E023703}">
                      <ahyp:hlinkClr xmlns:ahyp="http://schemas.microsoft.com/office/drawing/2018/hyperlinkcolor" val="tx"/>
                    </a:ext>
                  </a:extLst>
                </a:hlinkClick>
              </a:rPr>
              <a:t>https://university.open.ac.uk/students/research/forms-and-guidance</a:t>
            </a:r>
            <a:endParaRPr lang="en-GB" sz="2000" b="1" dirty="0">
              <a:solidFill>
                <a:schemeClr val="bg2">
                  <a:lumMod val="25000"/>
                </a:schemeClr>
              </a:solidFill>
            </a:endParaRPr>
          </a:p>
          <a:p>
            <a:endParaRPr lang="en-GB" sz="2000" dirty="0"/>
          </a:p>
        </p:txBody>
      </p:sp>
      <p:sp>
        <p:nvSpPr>
          <p:cNvPr id="4" name="Text Placeholder 3">
            <a:extLst>
              <a:ext uri="{FF2B5EF4-FFF2-40B4-BE49-F238E27FC236}">
                <a16:creationId xmlns:a16="http://schemas.microsoft.com/office/drawing/2014/main" id="{7FFAB3DB-083E-A15D-8C9B-C4D81AD243EB}"/>
              </a:ext>
            </a:extLst>
          </p:cNvPr>
          <p:cNvSpPr>
            <a:spLocks noGrp="1"/>
          </p:cNvSpPr>
          <p:nvPr>
            <p:ph type="body" sz="quarter" idx="21"/>
          </p:nvPr>
        </p:nvSpPr>
        <p:spPr/>
        <p:txBody>
          <a:bodyPr/>
          <a:lstStyle/>
          <a:p>
            <a:r>
              <a:rPr lang="en-GB" sz="3600" dirty="0"/>
              <a:t>PGR policies</a:t>
            </a:r>
          </a:p>
        </p:txBody>
      </p:sp>
      <p:pic>
        <p:nvPicPr>
          <p:cNvPr id="10" name="Graphic 9">
            <a:extLst>
              <a:ext uri="{FF2B5EF4-FFF2-40B4-BE49-F238E27FC236}">
                <a16:creationId xmlns:a16="http://schemas.microsoft.com/office/drawing/2014/main" id="{FF43BA58-02DB-E5BA-0C32-6027B3268E00}"/>
              </a:ext>
              <a:ext uri="{C183D7F6-B498-43B3-948B-1728B52AA6E4}">
                <adec:decorative xmlns:adec="http://schemas.microsoft.com/office/drawing/2017/decorative" val="1"/>
              </a:ext>
            </a:extLst>
          </p:cNvPr>
          <p:cNvPicPr>
            <a:picLocks noChangeAspect="1"/>
          </p:cNvPicPr>
          <p:nvPr/>
        </p:nvPicPr>
        <p:blipFill>
          <a:blip>
            <a:extLst>
              <a:ext uri="{28A0092B-C50C-407E-A947-70E740481C1C}">
                <a14:useLocalDpi xmlns:a14="http://schemas.microsoft.com/office/drawing/2010/main" val="0"/>
              </a:ext>
              <a:ext uri="{96DAC541-7B7A-43D3-8B79-37D633B846F1}">
                <asvg:svgBlip xmlns:asvg="http://schemas.microsoft.com/office/drawing/2016/SVG/main" r:embed="rId5"/>
              </a:ext>
            </a:extLst>
          </a:blip>
          <a:stretch>
            <a:fillRect/>
          </a:stretch>
        </p:blipFill>
        <p:spPr>
          <a:xfrm>
            <a:off x="7094621" y="1423737"/>
            <a:ext cx="4010526" cy="4010526"/>
          </a:xfrm>
          <a:prstGeom prst="rect">
            <a:avLst/>
          </a:prstGeom>
        </p:spPr>
      </p:pic>
    </p:spTree>
    <p:extLst>
      <p:ext uri="{BB962C8B-B14F-4D97-AF65-F5344CB8AC3E}">
        <p14:creationId xmlns:p14="http://schemas.microsoft.com/office/powerpoint/2010/main" val="1688952404"/>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6ADAAB-5CB1-F57B-5E7D-13E3AFEF2001}"/>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58DBB262-1B4A-E3AD-7404-ECBC51B3226E}"/>
              </a:ext>
            </a:extLst>
          </p:cNvPr>
          <p:cNvSpPr>
            <a:spLocks noGrp="1"/>
          </p:cNvSpPr>
          <p:nvPr>
            <p:ph type="body" sz="quarter" idx="14"/>
          </p:nvPr>
        </p:nvSpPr>
        <p:spPr>
          <a:xfrm>
            <a:off x="413915" y="1095779"/>
            <a:ext cx="8379211" cy="5341116"/>
          </a:xfrm>
        </p:spPr>
        <p:txBody>
          <a:bodyPr/>
          <a:lstStyle/>
          <a:p>
            <a:r>
              <a:rPr lang="en-GB" sz="2400" b="1" dirty="0">
                <a:solidFill>
                  <a:schemeClr val="bg2">
                    <a:lumMod val="25000"/>
                  </a:schemeClr>
                </a:solidFill>
              </a:rPr>
              <a:t>Absence</a:t>
            </a:r>
            <a:r>
              <a:rPr lang="en-GB" sz="2400" b="1" dirty="0"/>
              <a:t> – </a:t>
            </a:r>
            <a:r>
              <a:rPr lang="en-GB" sz="2400" b="1" u="sng" dirty="0"/>
              <a:t>does not </a:t>
            </a:r>
            <a:r>
              <a:rPr lang="en-GB" sz="2400" b="1" dirty="0"/>
              <a:t>stop the clock on your studies</a:t>
            </a:r>
          </a:p>
          <a:p>
            <a:pPr marL="342900" indent="-342900">
              <a:buFont typeface="Wingdings" panose="05000000000000000000" pitchFamily="2" charset="2"/>
              <a:buChar char="Ø"/>
            </a:pPr>
            <a:r>
              <a:rPr lang="en-GB" sz="2000" dirty="0"/>
              <a:t>Annual leave (F/T – 40 days per year, P/T – 20 days per year)</a:t>
            </a:r>
          </a:p>
          <a:p>
            <a:pPr marL="342900" indent="-342900">
              <a:buFont typeface="Wingdings" panose="05000000000000000000" pitchFamily="2" charset="2"/>
              <a:buChar char="Ø"/>
            </a:pPr>
            <a:r>
              <a:rPr lang="en-GB" sz="2000" dirty="0"/>
              <a:t>Fieldwork, conferences, university events away from campus</a:t>
            </a:r>
          </a:p>
          <a:p>
            <a:pPr marL="342900" indent="-342900">
              <a:buFont typeface="Wingdings" panose="05000000000000000000" pitchFamily="2" charset="2"/>
              <a:buChar char="Ø"/>
            </a:pPr>
            <a:r>
              <a:rPr lang="en-GB" sz="2000" dirty="0"/>
              <a:t>Short-term illness</a:t>
            </a:r>
          </a:p>
          <a:p>
            <a:pPr marL="342900" indent="-342900">
              <a:buFont typeface="Wingdings" panose="05000000000000000000" pitchFamily="2" charset="2"/>
              <a:buChar char="Ø"/>
            </a:pPr>
            <a:endParaRPr lang="en-GB" sz="1200" dirty="0"/>
          </a:p>
          <a:p>
            <a:r>
              <a:rPr lang="en-GB" sz="2400" b="1" dirty="0">
                <a:solidFill>
                  <a:schemeClr val="bg2">
                    <a:lumMod val="25000"/>
                  </a:schemeClr>
                </a:solidFill>
              </a:rPr>
              <a:t>Study break </a:t>
            </a:r>
            <a:r>
              <a:rPr lang="en-GB" sz="2400" b="1" dirty="0"/>
              <a:t>– stops the clock on your studies</a:t>
            </a:r>
          </a:p>
          <a:p>
            <a:pPr marL="342900" indent="-342900">
              <a:buFont typeface="Wingdings" panose="05000000000000000000" pitchFamily="2" charset="2"/>
              <a:buChar char="Ø"/>
            </a:pPr>
            <a:r>
              <a:rPr lang="en-GB" sz="2000" dirty="0"/>
              <a:t>Specific circumstances</a:t>
            </a:r>
          </a:p>
          <a:p>
            <a:pPr marL="342900" indent="-342900">
              <a:buFont typeface="Wingdings" panose="05000000000000000000" pitchFamily="2" charset="2"/>
              <a:buChar char="Ø"/>
            </a:pPr>
            <a:r>
              <a:rPr lang="en-GB" sz="2000" dirty="0"/>
              <a:t>Blocks of one month</a:t>
            </a:r>
          </a:p>
          <a:p>
            <a:pPr marL="342900" indent="-342900">
              <a:buFont typeface="Wingdings" panose="05000000000000000000" pitchFamily="2" charset="2"/>
              <a:buChar char="Ø"/>
            </a:pPr>
            <a:r>
              <a:rPr lang="en-GB" sz="2000" dirty="0"/>
              <a:t>Maximum 12 months (F/T), 24 months (P/T)</a:t>
            </a:r>
          </a:p>
          <a:p>
            <a:pPr marL="342900" indent="-342900">
              <a:buFont typeface="Wingdings" panose="05000000000000000000" pitchFamily="2" charset="2"/>
              <a:buChar char="Ø"/>
            </a:pPr>
            <a:r>
              <a:rPr lang="en-GB" sz="2000" dirty="0"/>
              <a:t>Must be requested at the time of need – not retrospectively</a:t>
            </a:r>
          </a:p>
          <a:p>
            <a:pPr marL="342900" indent="-342900">
              <a:buFont typeface="Wingdings" panose="05000000000000000000" pitchFamily="2" charset="2"/>
              <a:buChar char="Ø"/>
            </a:pPr>
            <a:r>
              <a:rPr lang="en-GB" sz="2000" dirty="0"/>
              <a:t>May need permission from funding body</a:t>
            </a:r>
          </a:p>
          <a:p>
            <a:pPr marL="342900" indent="-342900">
              <a:buFont typeface="Wingdings" panose="05000000000000000000" pitchFamily="2" charset="2"/>
              <a:buChar char="Ø"/>
            </a:pPr>
            <a:endParaRPr lang="en-GB" sz="2000" dirty="0"/>
          </a:p>
          <a:p>
            <a:pPr marL="342900" indent="-342900">
              <a:buFont typeface="Wingdings" panose="05000000000000000000" pitchFamily="2" charset="2"/>
              <a:buChar char="Ø"/>
            </a:pPr>
            <a:endParaRPr lang="en-GB" sz="2000" dirty="0"/>
          </a:p>
          <a:p>
            <a:pPr marL="342900" indent="-342900">
              <a:buFont typeface="Wingdings" panose="05000000000000000000" pitchFamily="2" charset="2"/>
              <a:buChar char="Ø"/>
            </a:pPr>
            <a:endParaRPr lang="en-GB" sz="2000" dirty="0"/>
          </a:p>
          <a:p>
            <a:endParaRPr lang="en-GB" sz="2000" dirty="0"/>
          </a:p>
          <a:p>
            <a:endParaRPr lang="en-GB" sz="2000" dirty="0"/>
          </a:p>
          <a:p>
            <a:endParaRPr lang="en-GB" sz="2000" dirty="0"/>
          </a:p>
        </p:txBody>
      </p:sp>
      <p:sp>
        <p:nvSpPr>
          <p:cNvPr id="6" name="Text Placeholder 5">
            <a:extLst>
              <a:ext uri="{FF2B5EF4-FFF2-40B4-BE49-F238E27FC236}">
                <a16:creationId xmlns:a16="http://schemas.microsoft.com/office/drawing/2014/main" id="{CB49F832-7CB0-1610-911C-F2F6D236A724}"/>
              </a:ext>
            </a:extLst>
          </p:cNvPr>
          <p:cNvSpPr>
            <a:spLocks noGrp="1"/>
          </p:cNvSpPr>
          <p:nvPr>
            <p:ph type="body" sz="quarter" idx="21"/>
          </p:nvPr>
        </p:nvSpPr>
        <p:spPr/>
        <p:txBody>
          <a:bodyPr/>
          <a:lstStyle/>
          <a:p>
            <a:r>
              <a:rPr lang="en-GB"/>
              <a:t>Time off – 2 different types</a:t>
            </a:r>
          </a:p>
        </p:txBody>
      </p:sp>
      <p:pic>
        <p:nvPicPr>
          <p:cNvPr id="7" name="Picture 6">
            <a:extLst>
              <a:ext uri="{FF2B5EF4-FFF2-40B4-BE49-F238E27FC236}">
                <a16:creationId xmlns:a16="http://schemas.microsoft.com/office/drawing/2014/main" id="{5033E81E-BB7C-127C-86EE-D9A38B50B1AB}"/>
              </a:ext>
              <a:ext uri="{C183D7F6-B498-43B3-948B-1728B52AA6E4}">
                <adec:decorative xmlns:adec="http://schemas.microsoft.com/office/drawing/2017/decorative" val="1"/>
              </a:ext>
            </a:extLst>
          </p:cNvPr>
          <p:cNvPicPr>
            <a:picLocks noChangeAspect="1"/>
          </p:cNvPicPr>
          <p:nvPr/>
        </p:nvPicPr>
        <p:blipFill rotWithShape="1">
          <a:blip r:embed="rId3">
            <a:extLst>
              <a:ext uri="{28A0092B-C50C-407E-A947-70E740481C1C}">
                <a14:useLocalDpi xmlns:a14="http://schemas.microsoft.com/office/drawing/2010/main" val="0"/>
              </a:ext>
            </a:extLst>
          </a:blip>
          <a:srcRect l="2238" t="13163" r="55204"/>
          <a:stretch/>
        </p:blipFill>
        <p:spPr>
          <a:xfrm flipH="1">
            <a:off x="9218427" y="1052621"/>
            <a:ext cx="2559657" cy="2937836"/>
          </a:xfrm>
          <a:prstGeom prst="rect">
            <a:avLst/>
          </a:prstGeom>
          <a:ln>
            <a:solidFill>
              <a:schemeClr val="accent1"/>
            </a:solidFill>
          </a:ln>
        </p:spPr>
      </p:pic>
      <p:pic>
        <p:nvPicPr>
          <p:cNvPr id="9" name="Picture 8">
            <a:extLst>
              <a:ext uri="{FF2B5EF4-FFF2-40B4-BE49-F238E27FC236}">
                <a16:creationId xmlns:a16="http://schemas.microsoft.com/office/drawing/2014/main" id="{60FE17F2-8812-396D-4D7B-0F867CE4A3B1}"/>
              </a:ext>
              <a:ext uri="{C183D7F6-B498-43B3-948B-1728B52AA6E4}">
                <adec:decorative xmlns:adec="http://schemas.microsoft.com/office/drawing/2017/decorative" val="1"/>
              </a:ext>
            </a:extLst>
          </p:cNvPr>
          <p:cNvPicPr>
            <a:picLocks noChangeAspect="1"/>
          </p:cNvPicPr>
          <p:nvPr/>
        </p:nvPicPr>
        <p:blipFill>
          <a:blip r:embed="rId4">
            <a:extLst>
              <a:ext uri="{28A0092B-C50C-407E-A947-70E740481C1C}">
                <a14:useLocalDpi xmlns:a14="http://schemas.microsoft.com/office/drawing/2010/main" val="0"/>
              </a:ext>
            </a:extLst>
          </a:blip>
          <a:srcRect t="14781" b="14781"/>
          <a:stretch/>
        </p:blipFill>
        <p:spPr>
          <a:xfrm>
            <a:off x="9218427" y="3992131"/>
            <a:ext cx="2559657" cy="2702856"/>
          </a:xfrm>
          <a:prstGeom prst="rect">
            <a:avLst/>
          </a:prstGeom>
          <a:ln>
            <a:solidFill>
              <a:schemeClr val="accent1"/>
            </a:solidFill>
          </a:ln>
        </p:spPr>
      </p:pic>
    </p:spTree>
    <p:extLst>
      <p:ext uri="{BB962C8B-B14F-4D97-AF65-F5344CB8AC3E}">
        <p14:creationId xmlns:p14="http://schemas.microsoft.com/office/powerpoint/2010/main" val="223920396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E4CF38-719A-6A06-E5F3-44BEDAE51EB4}"/>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EED3BBBB-0F99-AE35-1D92-F23BE9719855}"/>
              </a:ext>
            </a:extLst>
          </p:cNvPr>
          <p:cNvSpPr>
            <a:spLocks noGrp="1"/>
          </p:cNvSpPr>
          <p:nvPr>
            <p:ph type="body" sz="quarter" idx="14"/>
          </p:nvPr>
        </p:nvSpPr>
        <p:spPr>
          <a:xfrm>
            <a:off x="413915" y="1095779"/>
            <a:ext cx="8815145" cy="5599208"/>
          </a:xfrm>
        </p:spPr>
        <p:txBody>
          <a:bodyPr/>
          <a:lstStyle/>
          <a:p>
            <a:r>
              <a:rPr lang="en-GB" sz="2000" b="1" dirty="0"/>
              <a:t>Full-time students</a:t>
            </a:r>
          </a:p>
          <a:p>
            <a:pPr marL="342900" indent="-342900">
              <a:buFont typeface="Wingdings" panose="05000000000000000000" pitchFamily="2" charset="2"/>
              <a:buChar char="Ø"/>
            </a:pPr>
            <a:r>
              <a:rPr lang="en-GB" sz="2000" u="sng" dirty="0"/>
              <a:t>Certified</a:t>
            </a:r>
            <a:r>
              <a:rPr lang="en-GB" sz="2000" dirty="0"/>
              <a:t> serious ill health of you or a dependent you are caring for</a:t>
            </a:r>
          </a:p>
          <a:p>
            <a:pPr marL="342900" indent="-342900">
              <a:buFont typeface="Wingdings" panose="05000000000000000000" pitchFamily="2" charset="2"/>
              <a:buChar char="Ø"/>
            </a:pPr>
            <a:r>
              <a:rPr lang="en-GB" sz="2000" dirty="0"/>
              <a:t>Internship or placement</a:t>
            </a:r>
          </a:p>
          <a:p>
            <a:endParaRPr lang="en-GB" sz="1200" dirty="0"/>
          </a:p>
          <a:p>
            <a:r>
              <a:rPr lang="en-GB" sz="2000" b="1" dirty="0"/>
              <a:t>Part-time students</a:t>
            </a:r>
          </a:p>
          <a:p>
            <a:pPr marL="342900" indent="-342900">
              <a:buFont typeface="Wingdings" panose="05000000000000000000" pitchFamily="2" charset="2"/>
              <a:buChar char="Ø"/>
            </a:pPr>
            <a:r>
              <a:rPr lang="en-GB" sz="2000" u="sng" dirty="0"/>
              <a:t>Certified</a:t>
            </a:r>
            <a:r>
              <a:rPr lang="en-GB" sz="2000" dirty="0"/>
              <a:t> serious ill health of you or a dependent you are caring for</a:t>
            </a:r>
          </a:p>
          <a:p>
            <a:pPr marL="342900" indent="-342900">
              <a:buFont typeface="Wingdings" panose="05000000000000000000" pitchFamily="2" charset="2"/>
              <a:buChar char="Ø"/>
            </a:pPr>
            <a:r>
              <a:rPr lang="en-GB" sz="2000" dirty="0"/>
              <a:t>Internship or placement</a:t>
            </a:r>
          </a:p>
          <a:p>
            <a:pPr marL="342900" indent="-342900">
              <a:buFont typeface="Wingdings" panose="05000000000000000000" pitchFamily="2" charset="2"/>
              <a:buChar char="Ø"/>
            </a:pPr>
            <a:r>
              <a:rPr lang="en-GB" sz="2000" dirty="0"/>
              <a:t>Domestic commitments </a:t>
            </a:r>
          </a:p>
          <a:p>
            <a:pPr marL="342900" indent="-342900">
              <a:buFont typeface="Wingdings" panose="05000000000000000000" pitchFamily="2" charset="2"/>
              <a:buChar char="Ø"/>
            </a:pPr>
            <a:r>
              <a:rPr lang="en-GB" sz="2000" dirty="0"/>
              <a:t>Work-related commitments</a:t>
            </a:r>
          </a:p>
          <a:p>
            <a:pPr marL="342900" indent="-342900">
              <a:buFont typeface="Wingdings" panose="05000000000000000000" pitchFamily="2" charset="2"/>
              <a:buChar char="Ø"/>
            </a:pPr>
            <a:endParaRPr lang="en-GB" sz="1200" dirty="0"/>
          </a:p>
          <a:p>
            <a:r>
              <a:rPr lang="en-GB" sz="2000" b="1" dirty="0"/>
              <a:t>Maternity, Paternity and Adoption leave</a:t>
            </a:r>
          </a:p>
          <a:p>
            <a:r>
              <a:rPr lang="en-GB" sz="2000" dirty="0"/>
              <a:t>Up to 12 months (per pregnancy); additional to maximum study break allowance</a:t>
            </a:r>
          </a:p>
          <a:p>
            <a:endParaRPr lang="en-GB" sz="2000" dirty="0"/>
          </a:p>
          <a:p>
            <a:endParaRPr lang="en-GB" sz="2000" dirty="0"/>
          </a:p>
          <a:p>
            <a:endParaRPr lang="en-GB" sz="2000" dirty="0"/>
          </a:p>
        </p:txBody>
      </p:sp>
      <p:sp>
        <p:nvSpPr>
          <p:cNvPr id="6" name="Text Placeholder 5">
            <a:extLst>
              <a:ext uri="{FF2B5EF4-FFF2-40B4-BE49-F238E27FC236}">
                <a16:creationId xmlns:a16="http://schemas.microsoft.com/office/drawing/2014/main" id="{C0CC9206-143B-559B-9456-051768B43340}"/>
              </a:ext>
            </a:extLst>
          </p:cNvPr>
          <p:cNvSpPr>
            <a:spLocks noGrp="1"/>
          </p:cNvSpPr>
          <p:nvPr>
            <p:ph type="body" sz="quarter" idx="21"/>
          </p:nvPr>
        </p:nvSpPr>
        <p:spPr/>
        <p:txBody>
          <a:bodyPr/>
          <a:lstStyle/>
          <a:p>
            <a:r>
              <a:rPr lang="en-GB"/>
              <a:t>Study Breaks</a:t>
            </a:r>
          </a:p>
        </p:txBody>
      </p:sp>
      <p:pic>
        <p:nvPicPr>
          <p:cNvPr id="2" name="Picture 1">
            <a:extLst>
              <a:ext uri="{FF2B5EF4-FFF2-40B4-BE49-F238E27FC236}">
                <a16:creationId xmlns:a16="http://schemas.microsoft.com/office/drawing/2014/main" id="{EB5C61DD-2ABD-E46E-7255-460E95A04AA2}"/>
              </a:ext>
              <a:ext uri="{C183D7F6-B498-43B3-948B-1728B52AA6E4}">
                <adec:decorative xmlns:adec="http://schemas.microsoft.com/office/drawing/2017/decorative" val="1"/>
              </a:ext>
            </a:extLst>
          </p:cNvPr>
          <p:cNvPicPr>
            <a:picLocks noChangeAspect="1"/>
          </p:cNvPicPr>
          <p:nvPr/>
        </p:nvPicPr>
        <p:blipFill>
          <a:blip r:embed="rId3">
            <a:extLst>
              <a:ext uri="{28A0092B-C50C-407E-A947-70E740481C1C}">
                <a14:useLocalDpi xmlns:a14="http://schemas.microsoft.com/office/drawing/2010/main" val="0"/>
              </a:ext>
            </a:extLst>
          </a:blip>
          <a:srcRect t="6971" b="6971"/>
          <a:stretch/>
        </p:blipFill>
        <p:spPr>
          <a:xfrm flipH="1">
            <a:off x="9218427" y="1052621"/>
            <a:ext cx="2559657" cy="2937836"/>
          </a:xfrm>
          <a:prstGeom prst="rect">
            <a:avLst/>
          </a:prstGeom>
          <a:ln>
            <a:solidFill>
              <a:schemeClr val="accent1"/>
            </a:solidFill>
          </a:ln>
        </p:spPr>
      </p:pic>
      <p:pic>
        <p:nvPicPr>
          <p:cNvPr id="3" name="Picture 2">
            <a:extLst>
              <a:ext uri="{FF2B5EF4-FFF2-40B4-BE49-F238E27FC236}">
                <a16:creationId xmlns:a16="http://schemas.microsoft.com/office/drawing/2014/main" id="{17A93C03-48D0-AD11-FFB4-B2B9A3F38BCC}"/>
              </a:ext>
              <a:ext uri="{C183D7F6-B498-43B3-948B-1728B52AA6E4}">
                <adec:decorative xmlns:adec="http://schemas.microsoft.com/office/drawing/2017/decorative" val="1"/>
              </a:ext>
            </a:extLst>
          </p:cNvPr>
          <p:cNvPicPr>
            <a:picLocks noChangeAspect="1"/>
          </p:cNvPicPr>
          <p:nvPr/>
        </p:nvPicPr>
        <p:blipFill rotWithShape="1">
          <a:blip r:embed="rId4">
            <a:extLst>
              <a:ext uri="{28A0092B-C50C-407E-A947-70E740481C1C}">
                <a14:useLocalDpi xmlns:a14="http://schemas.microsoft.com/office/drawing/2010/main" val="0"/>
              </a:ext>
            </a:extLst>
          </a:blip>
          <a:srcRect l="14620" t="19224" r="41043" b="10542"/>
          <a:stretch/>
        </p:blipFill>
        <p:spPr>
          <a:xfrm>
            <a:off x="9218427" y="3992131"/>
            <a:ext cx="2559657" cy="2702856"/>
          </a:xfrm>
          <a:prstGeom prst="rect">
            <a:avLst/>
          </a:prstGeom>
          <a:ln>
            <a:solidFill>
              <a:schemeClr val="accent1"/>
            </a:solidFill>
          </a:ln>
        </p:spPr>
      </p:pic>
    </p:spTree>
    <p:extLst>
      <p:ext uri="{BB962C8B-B14F-4D97-AF65-F5344CB8AC3E}">
        <p14:creationId xmlns:p14="http://schemas.microsoft.com/office/powerpoint/2010/main" val="62071213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2C766A8-6E8D-693A-F5EB-C729A62F28A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D4E778BD-04E8-A381-FAA3-72CBB0D06DBD}"/>
              </a:ext>
            </a:extLst>
          </p:cNvPr>
          <p:cNvSpPr>
            <a:spLocks noGrp="1"/>
          </p:cNvSpPr>
          <p:nvPr>
            <p:ph type="body" sz="quarter" idx="14"/>
          </p:nvPr>
        </p:nvSpPr>
        <p:spPr>
          <a:xfrm>
            <a:off x="413915" y="1095780"/>
            <a:ext cx="11377032" cy="5762220"/>
          </a:xfrm>
        </p:spPr>
        <p:txBody>
          <a:bodyPr/>
          <a:lstStyle/>
          <a:p>
            <a:r>
              <a:rPr lang="en-GB" sz="2000"/>
              <a:t>Extensions are only granted under </a:t>
            </a:r>
            <a:r>
              <a:rPr lang="en-GB" sz="2000" b="1" u="sng"/>
              <a:t>truly</a:t>
            </a:r>
            <a:r>
              <a:rPr lang="en-GB" sz="2000"/>
              <a:t> exceptional/unexpected circumstances (take study break instead)</a:t>
            </a:r>
          </a:p>
          <a:p>
            <a:endParaRPr lang="en-GB" sz="2000"/>
          </a:p>
          <a:p>
            <a:r>
              <a:rPr lang="en-GB" sz="2000"/>
              <a:t>You will need to </a:t>
            </a:r>
            <a:r>
              <a:rPr lang="en-GB" sz="2000" b="1"/>
              <a:t>submit a plan </a:t>
            </a:r>
            <a:r>
              <a:rPr lang="en-GB" sz="2000"/>
              <a:t>showing a viable plan for completing your work</a:t>
            </a:r>
          </a:p>
          <a:p>
            <a:endParaRPr lang="en-GB" sz="2000"/>
          </a:p>
          <a:p>
            <a:r>
              <a:rPr lang="en-GB" sz="2000" b="1"/>
              <a:t>Extension to upgrade</a:t>
            </a:r>
          </a:p>
          <a:p>
            <a:pPr marL="342900" indent="-342900">
              <a:buFont typeface="Wingdings" panose="05000000000000000000" pitchFamily="2" charset="2"/>
              <a:buChar char="Ø"/>
            </a:pPr>
            <a:r>
              <a:rPr lang="en-GB" sz="2000"/>
              <a:t>Moves the upgrade deadline but </a:t>
            </a:r>
            <a:r>
              <a:rPr lang="en-GB" sz="2000" u="sng"/>
              <a:t>does not</a:t>
            </a:r>
            <a:r>
              <a:rPr lang="en-GB" sz="2000"/>
              <a:t> move the thesis submission deadline</a:t>
            </a:r>
          </a:p>
          <a:p>
            <a:endParaRPr lang="en-GB" sz="2000"/>
          </a:p>
          <a:p>
            <a:r>
              <a:rPr lang="en-GB" sz="2000" b="1"/>
              <a:t>Extension to registration</a:t>
            </a:r>
          </a:p>
          <a:p>
            <a:pPr marL="342900" indent="-342900">
              <a:buFont typeface="Wingdings" panose="05000000000000000000" pitchFamily="2" charset="2"/>
              <a:buChar char="Ø"/>
            </a:pPr>
            <a:r>
              <a:rPr lang="en-GB" sz="2000"/>
              <a:t>Maximum of 12 months total</a:t>
            </a:r>
          </a:p>
          <a:p>
            <a:pPr marL="342900" indent="-342900">
              <a:buFont typeface="Wingdings" panose="05000000000000000000" pitchFamily="2" charset="2"/>
              <a:buChar char="Ø"/>
            </a:pPr>
            <a:r>
              <a:rPr lang="en-GB" sz="2000"/>
              <a:t>Requests must be no later than 1 month before submission</a:t>
            </a:r>
          </a:p>
          <a:p>
            <a:pPr marL="342900" indent="-342900">
              <a:buFont typeface="Wingdings" panose="05000000000000000000" pitchFamily="2" charset="2"/>
              <a:buChar char="Ø"/>
            </a:pPr>
            <a:r>
              <a:rPr lang="en-GB" sz="2000"/>
              <a:t>Not permitted after thesis submission</a:t>
            </a:r>
          </a:p>
          <a:p>
            <a:endParaRPr lang="en-GB" sz="2000"/>
          </a:p>
          <a:p>
            <a:endParaRPr lang="en-GB" sz="2000"/>
          </a:p>
        </p:txBody>
      </p:sp>
      <p:sp>
        <p:nvSpPr>
          <p:cNvPr id="3" name="Text Placeholder 2">
            <a:extLst>
              <a:ext uri="{FF2B5EF4-FFF2-40B4-BE49-F238E27FC236}">
                <a16:creationId xmlns:a16="http://schemas.microsoft.com/office/drawing/2014/main" id="{31D28996-34D0-5E1D-D9FF-3DA3FDA01716}"/>
              </a:ext>
            </a:extLst>
          </p:cNvPr>
          <p:cNvSpPr>
            <a:spLocks noGrp="1"/>
          </p:cNvSpPr>
          <p:nvPr>
            <p:ph type="body" sz="quarter" idx="21"/>
          </p:nvPr>
        </p:nvSpPr>
        <p:spPr/>
        <p:txBody>
          <a:bodyPr/>
          <a:lstStyle/>
          <a:p>
            <a:r>
              <a:rPr lang="en-GB"/>
              <a:t>Extensions – Upgrade and Thesis Submission</a:t>
            </a:r>
          </a:p>
        </p:txBody>
      </p:sp>
    </p:spTree>
    <p:extLst>
      <p:ext uri="{BB962C8B-B14F-4D97-AF65-F5344CB8AC3E}">
        <p14:creationId xmlns:p14="http://schemas.microsoft.com/office/powerpoint/2010/main" val="3668819655"/>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F729C62-246F-E0B2-6FCB-721020ECE67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A6F506C1-E87A-191D-141B-B82297AE82E3}"/>
              </a:ext>
            </a:extLst>
          </p:cNvPr>
          <p:cNvSpPr>
            <a:spLocks noGrp="1"/>
          </p:cNvSpPr>
          <p:nvPr>
            <p:ph type="body" sz="quarter" idx="14"/>
          </p:nvPr>
        </p:nvSpPr>
        <p:spPr>
          <a:xfrm>
            <a:off x="1001105" y="1095779"/>
            <a:ext cx="10179513" cy="5315654"/>
          </a:xfrm>
        </p:spPr>
        <p:txBody>
          <a:bodyPr/>
          <a:lstStyle/>
          <a:p>
            <a:pPr marL="285750" indent="-285750">
              <a:buFont typeface="Wingdings" panose="05000000000000000000" pitchFamily="2" charset="2"/>
              <a:buChar char="Ø"/>
            </a:pPr>
            <a:r>
              <a:rPr lang="en-GB" sz="2000"/>
              <a:t>Students may apply to change from full-time to part-time or vice versa</a:t>
            </a:r>
          </a:p>
          <a:p>
            <a:pPr marL="285750" indent="-285750">
              <a:buFont typeface="Wingdings" panose="05000000000000000000" pitchFamily="2" charset="2"/>
              <a:buChar char="Ø"/>
            </a:pPr>
            <a:endParaRPr lang="en-GB" sz="2000"/>
          </a:p>
          <a:p>
            <a:pPr marL="285750" indent="-285750">
              <a:buFont typeface="Wingdings" panose="05000000000000000000" pitchFamily="2" charset="2"/>
              <a:buChar char="Ø"/>
            </a:pPr>
            <a:r>
              <a:rPr lang="en-GB" sz="2000"/>
              <a:t>Requests will be considered in the context of funding and visa status</a:t>
            </a:r>
          </a:p>
          <a:p>
            <a:pPr marL="971550" lvl="1" indent="-285750">
              <a:buFont typeface="Wingdings" panose="05000000000000000000" pitchFamily="2" charset="2"/>
              <a:buChar char="Ø"/>
            </a:pPr>
            <a:r>
              <a:rPr lang="en-GB" sz="2000">
                <a:solidFill>
                  <a:schemeClr val="tx2"/>
                </a:solidFill>
              </a:rPr>
              <a:t>individuals on a student-route visa are not usually eligible to study on a part-time basis</a:t>
            </a:r>
          </a:p>
          <a:p>
            <a:pPr marL="971550" lvl="1" indent="-285750">
              <a:buFont typeface="Wingdings" panose="05000000000000000000" pitchFamily="2" charset="2"/>
              <a:buChar char="Ø"/>
            </a:pPr>
            <a:r>
              <a:rPr lang="en-GB" sz="2000">
                <a:solidFill>
                  <a:schemeClr val="tx2"/>
                </a:solidFill>
              </a:rPr>
              <a:t>Not all funders will allow a change of mode</a:t>
            </a:r>
            <a:r>
              <a:rPr lang="en-GB" sz="2000"/>
              <a:t>s</a:t>
            </a:r>
            <a:br>
              <a:rPr lang="en-GB" sz="2000"/>
            </a:br>
            <a:endParaRPr lang="en-GB" sz="2000"/>
          </a:p>
          <a:p>
            <a:pPr marL="285750" indent="-285750">
              <a:buFont typeface="Wingdings" panose="05000000000000000000" pitchFamily="2" charset="2"/>
              <a:buChar char="Ø"/>
            </a:pPr>
            <a:r>
              <a:rPr lang="en-GB" sz="2000"/>
              <a:t>If approved, any remaining time is calculated on a pro-rata basis </a:t>
            </a:r>
          </a:p>
          <a:p>
            <a:pPr marL="285750" indent="-285750">
              <a:buFont typeface="Wingdings" panose="05000000000000000000" pitchFamily="2" charset="2"/>
              <a:buChar char="Ø"/>
            </a:pPr>
            <a:endParaRPr lang="en-GB" sz="2000"/>
          </a:p>
          <a:p>
            <a:pPr marL="285750" indent="-285750">
              <a:buFont typeface="Wingdings" panose="05000000000000000000" pitchFamily="2" charset="2"/>
              <a:buChar char="Ø"/>
            </a:pPr>
            <a:r>
              <a:rPr lang="en-GB" sz="2000"/>
              <a:t>You may need to consider that different regulations will apply to you</a:t>
            </a:r>
          </a:p>
          <a:p>
            <a:pPr lvl="1" indent="0">
              <a:buNone/>
            </a:pPr>
            <a:endParaRPr lang="en-GB" sz="2000">
              <a:solidFill>
                <a:schemeClr val="tx2"/>
              </a:solidFill>
            </a:endParaRPr>
          </a:p>
          <a:p>
            <a:pPr marL="285750" indent="-285750">
              <a:buFont typeface="Wingdings" panose="05000000000000000000" pitchFamily="2" charset="2"/>
              <a:buChar char="Ø"/>
            </a:pPr>
            <a:r>
              <a:rPr lang="en-GB" sz="2000">
                <a:solidFill>
                  <a:schemeClr val="tx2"/>
                </a:solidFill>
              </a:rPr>
              <a:t>Retrospective requests will not be granted</a:t>
            </a:r>
          </a:p>
          <a:p>
            <a:pPr marL="285750" indent="-285750">
              <a:buFont typeface="Wingdings" panose="05000000000000000000" pitchFamily="2" charset="2"/>
              <a:buChar char="Ø"/>
            </a:pPr>
            <a:endParaRPr lang="en-GB" sz="2000"/>
          </a:p>
        </p:txBody>
      </p:sp>
      <p:sp>
        <p:nvSpPr>
          <p:cNvPr id="3" name="Text Placeholder 2">
            <a:extLst>
              <a:ext uri="{FF2B5EF4-FFF2-40B4-BE49-F238E27FC236}">
                <a16:creationId xmlns:a16="http://schemas.microsoft.com/office/drawing/2014/main" id="{BD81E4CD-34C0-1E9C-F309-5D75786592CF}"/>
              </a:ext>
            </a:extLst>
          </p:cNvPr>
          <p:cNvSpPr>
            <a:spLocks noGrp="1"/>
          </p:cNvSpPr>
          <p:nvPr>
            <p:ph type="body" sz="quarter" idx="21"/>
          </p:nvPr>
        </p:nvSpPr>
        <p:spPr/>
        <p:txBody>
          <a:bodyPr/>
          <a:lstStyle/>
          <a:p>
            <a:r>
              <a:rPr lang="en-GB"/>
              <a:t>Change of Mode</a:t>
            </a:r>
          </a:p>
        </p:txBody>
      </p:sp>
    </p:spTree>
    <p:extLst>
      <p:ext uri="{BB962C8B-B14F-4D97-AF65-F5344CB8AC3E}">
        <p14:creationId xmlns:p14="http://schemas.microsoft.com/office/powerpoint/2010/main" val="176381376"/>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EE62C2-9047-EE86-C6E8-60B0065B971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3C7DF5C-F427-64A4-A7A4-0BE841B4486D}"/>
              </a:ext>
            </a:extLst>
          </p:cNvPr>
          <p:cNvSpPr>
            <a:spLocks noGrp="1"/>
          </p:cNvSpPr>
          <p:nvPr>
            <p:ph type="body" sz="quarter" idx="10"/>
          </p:nvPr>
        </p:nvSpPr>
        <p:spPr>
          <a:xfrm>
            <a:off x="748776" y="1247126"/>
            <a:ext cx="7500938" cy="608965"/>
          </a:xfrm>
        </p:spPr>
        <p:txBody>
          <a:bodyPr lIns="91440" tIns="45720" rIns="91440" bIns="45720" anchor="t"/>
          <a:lstStyle/>
          <a:p>
            <a:r>
              <a:rPr lang="en-GB" dirty="0">
                <a:latin typeface="Poppins SemiBold"/>
                <a:cs typeface="Poppins SemiBold"/>
              </a:rPr>
              <a:t>Sources of help and support</a:t>
            </a:r>
            <a:endParaRPr lang="en-GB" dirty="0"/>
          </a:p>
          <a:p>
            <a:endParaRPr lang="en-GB" dirty="0"/>
          </a:p>
        </p:txBody>
      </p:sp>
    </p:spTree>
    <p:extLst>
      <p:ext uri="{BB962C8B-B14F-4D97-AF65-F5344CB8AC3E}">
        <p14:creationId xmlns:p14="http://schemas.microsoft.com/office/powerpoint/2010/main" val="136641501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itle 11">
            <a:extLst>
              <a:ext uri="{FF2B5EF4-FFF2-40B4-BE49-F238E27FC236}">
                <a16:creationId xmlns:a16="http://schemas.microsoft.com/office/drawing/2014/main" id="{602E6D40-9F7A-732C-CA27-D028533EB881}"/>
              </a:ext>
            </a:extLst>
          </p:cNvPr>
          <p:cNvSpPr>
            <a:spLocks noGrp="1"/>
          </p:cNvSpPr>
          <p:nvPr>
            <p:ph type="title"/>
          </p:nvPr>
        </p:nvSpPr>
        <p:spPr/>
        <p:txBody>
          <a:bodyPr lIns="91440" tIns="45720" rIns="91440" bIns="45720" anchor="t"/>
          <a:lstStyle/>
          <a:p>
            <a:r>
              <a:rPr lang="en-GB">
                <a:latin typeface="Poppins SemiBold"/>
                <a:cs typeface="Poppins SemiBold"/>
              </a:rPr>
              <a:t>How to contact the Library</a:t>
            </a:r>
          </a:p>
        </p:txBody>
      </p:sp>
      <p:sp>
        <p:nvSpPr>
          <p:cNvPr id="15" name="Text Placeholder 14">
            <a:extLst>
              <a:ext uri="{FF2B5EF4-FFF2-40B4-BE49-F238E27FC236}">
                <a16:creationId xmlns:a16="http://schemas.microsoft.com/office/drawing/2014/main" id="{7483930F-5165-0E7B-BD58-78701DF7E8B3}"/>
              </a:ext>
            </a:extLst>
          </p:cNvPr>
          <p:cNvSpPr>
            <a:spLocks noGrp="1"/>
          </p:cNvSpPr>
          <p:nvPr>
            <p:ph type="body" sz="quarter" idx="28"/>
          </p:nvPr>
        </p:nvSpPr>
        <p:spPr>
          <a:xfrm>
            <a:off x="2838806" y="1156989"/>
            <a:ext cx="4002561" cy="4124627"/>
          </a:xfrm>
        </p:spPr>
        <p:txBody>
          <a:bodyPr lIns="91440" tIns="45720" rIns="91440" bIns="45720" anchor="t"/>
          <a:lstStyle/>
          <a:p>
            <a:pPr marL="0" indent="0">
              <a:buNone/>
            </a:pPr>
            <a:r>
              <a:rPr lang="en-GB" sz="2000">
                <a:latin typeface="Poppins SemiBold" panose="00000700000000000000" pitchFamily="2" charset="0"/>
                <a:cs typeface="Poppins SemiBold" panose="00000700000000000000" pitchFamily="2" charset="0"/>
              </a:rPr>
              <a:t>Main Library enquiries</a:t>
            </a:r>
          </a:p>
          <a:p>
            <a:r>
              <a:rPr lang="en-GB" sz="2000">
                <a:solidFill>
                  <a:schemeClr val="accent1"/>
                </a:solidFill>
                <a:latin typeface="Poppins"/>
                <a:cs typeface="Poppins"/>
                <a:hlinkClick r:id="rId2" tooltip="Email address for the Library Helpdesk.">
                  <a:extLst>
                    <a:ext uri="{A12FA001-AC4F-418D-AE19-62706E023703}">
                      <ahyp:hlinkClr xmlns:ahyp="http://schemas.microsoft.com/office/drawing/2018/hyperlinkcolor" val="tx"/>
                    </a:ext>
                  </a:extLst>
                </a:hlinkClick>
              </a:rPr>
              <a:t>Contact Helpdesk by email</a:t>
            </a:r>
            <a:r>
              <a:rPr lang="en-GB" sz="2000">
                <a:latin typeface="Poppins"/>
                <a:cs typeface="Poppins"/>
              </a:rPr>
              <a:t>, via webform, or 24/7 chat. Links to Helpdesk are on every webpage of </a:t>
            </a:r>
            <a:r>
              <a:rPr lang="en-GB" sz="2000">
                <a:solidFill>
                  <a:schemeClr val="accent1"/>
                </a:solidFill>
                <a:latin typeface="Poppins"/>
                <a:cs typeface="Poppins"/>
                <a:hlinkClick r:id="rId3" tooltip="Link to the main OU Library website.">
                  <a:extLst>
                    <a:ext uri="{A12FA001-AC4F-418D-AE19-62706E023703}">
                      <ahyp:hlinkClr xmlns:ahyp="http://schemas.microsoft.com/office/drawing/2018/hyperlinkcolor" val="tx"/>
                    </a:ext>
                  </a:extLst>
                </a:hlinkClick>
              </a:rPr>
              <a:t>the OU Library website</a:t>
            </a:r>
            <a:r>
              <a:rPr lang="en-GB" sz="2000">
                <a:latin typeface="Poppins"/>
                <a:cs typeface="Poppins"/>
              </a:rPr>
              <a:t>.</a:t>
            </a:r>
          </a:p>
          <a:p>
            <a:r>
              <a:rPr lang="en-GB" sz="2000">
                <a:latin typeface="Poppins"/>
                <a:cs typeface="Poppins"/>
              </a:rPr>
              <a:t>Call the Library on 01908 659001 Mon-Fri, 9-5.</a:t>
            </a:r>
          </a:p>
          <a:p>
            <a:r>
              <a:rPr lang="en-GB" sz="2000">
                <a:latin typeface="Poppins"/>
                <a:cs typeface="Poppins"/>
              </a:rPr>
              <a:t>Use the LibChat chatbot.</a:t>
            </a:r>
          </a:p>
          <a:p>
            <a:r>
              <a:rPr lang="en-GB" sz="2000" b="1">
                <a:latin typeface="Poppins"/>
                <a:cs typeface="Poppins"/>
              </a:rPr>
              <a:t>Contact Helpdesk</a:t>
            </a:r>
            <a:r>
              <a:rPr lang="en-GB" sz="2000">
                <a:latin typeface="Poppins"/>
                <a:cs typeface="Poppins"/>
              </a:rPr>
              <a:t> for help with locating resources you need, Library Search enquiries, book requests, referencing and plagiarism queries.</a:t>
            </a:r>
          </a:p>
          <a:p>
            <a:pPr marL="0" indent="0">
              <a:buNone/>
            </a:pPr>
            <a:endParaRPr lang="en-GB" sz="2000">
              <a:solidFill>
                <a:schemeClr val="accent1"/>
              </a:solidFill>
              <a:latin typeface="Poppins"/>
              <a:cs typeface="Poppins"/>
            </a:endParaRPr>
          </a:p>
        </p:txBody>
      </p:sp>
      <p:sp>
        <p:nvSpPr>
          <p:cNvPr id="16" name="Text Placeholder 15">
            <a:extLst>
              <a:ext uri="{FF2B5EF4-FFF2-40B4-BE49-F238E27FC236}">
                <a16:creationId xmlns:a16="http://schemas.microsoft.com/office/drawing/2014/main" id="{FDDCF5A2-C52F-039E-8374-DB4DFB189CF5}"/>
              </a:ext>
            </a:extLst>
          </p:cNvPr>
          <p:cNvSpPr>
            <a:spLocks noGrp="1"/>
          </p:cNvSpPr>
          <p:nvPr>
            <p:ph type="body" sz="quarter" idx="29"/>
          </p:nvPr>
        </p:nvSpPr>
        <p:spPr>
          <a:xfrm>
            <a:off x="7605695" y="1262822"/>
            <a:ext cx="4436477" cy="3902377"/>
          </a:xfrm>
        </p:spPr>
        <p:txBody>
          <a:bodyPr lIns="91440" tIns="45720" rIns="91440" bIns="45720" anchor="t"/>
          <a:lstStyle/>
          <a:p>
            <a:pPr marL="0" indent="0">
              <a:buNone/>
            </a:pPr>
            <a:r>
              <a:rPr lang="en-GB" sz="2000">
                <a:latin typeface="Poppins SemiBold" panose="00000700000000000000" pitchFamily="2" charset="0"/>
                <a:cs typeface="Poppins SemiBold" panose="00000700000000000000" pitchFamily="2" charset="0"/>
              </a:rPr>
              <a:t>Library Research Support enquiries</a:t>
            </a:r>
          </a:p>
          <a:p>
            <a:r>
              <a:rPr lang="en-GB" sz="2000">
                <a:solidFill>
                  <a:schemeClr val="accent1"/>
                </a:solidFill>
                <a:latin typeface="Poppins"/>
                <a:cs typeface="Poppins"/>
                <a:hlinkClick r:id="rId4" tooltip="Email address for the Library Research Support Team.">
                  <a:extLst>
                    <a:ext uri="{A12FA001-AC4F-418D-AE19-62706E023703}">
                      <ahyp:hlinkClr xmlns:ahyp="http://schemas.microsoft.com/office/drawing/2018/hyperlinkcolor" val="tx"/>
                    </a:ext>
                  </a:extLst>
                </a:hlinkClick>
              </a:rPr>
              <a:t>Contact Research Support by email </a:t>
            </a:r>
            <a:r>
              <a:rPr lang="en-GB" sz="2000">
                <a:latin typeface="Poppins"/>
                <a:cs typeface="Poppins"/>
              </a:rPr>
              <a:t>or via webform. Links to the webform can be found on most webpages of </a:t>
            </a:r>
            <a:r>
              <a:rPr lang="en-GB" sz="2000">
                <a:solidFill>
                  <a:schemeClr val="accent1"/>
                </a:solidFill>
                <a:latin typeface="Poppins"/>
                <a:cs typeface="Poppins"/>
                <a:hlinkClick r:id="rId5" tooltip="Link to the Library Research Support Team website.">
                  <a:extLst>
                    <a:ext uri="{A12FA001-AC4F-418D-AE19-62706E023703}">
                      <ahyp:hlinkClr xmlns:ahyp="http://schemas.microsoft.com/office/drawing/2018/hyperlinkcolor" val="tx"/>
                    </a:ext>
                  </a:extLst>
                </a:hlinkClick>
              </a:rPr>
              <a:t>the Library Research Support website</a:t>
            </a:r>
            <a:r>
              <a:rPr lang="en-GB" sz="2000">
                <a:latin typeface="Poppins"/>
                <a:cs typeface="Poppins"/>
              </a:rPr>
              <a:t>.</a:t>
            </a:r>
          </a:p>
          <a:p>
            <a:r>
              <a:rPr lang="en-GB" sz="2000" b="1">
                <a:latin typeface="Poppins"/>
                <a:cs typeface="Poppins"/>
              </a:rPr>
              <a:t>Contact Research Support</a:t>
            </a:r>
            <a:r>
              <a:rPr lang="en-GB" sz="2000">
                <a:latin typeface="Poppins"/>
                <a:cs typeface="Poppins"/>
              </a:rPr>
              <a:t> for help with:</a:t>
            </a:r>
          </a:p>
          <a:p>
            <a:pPr lvl="1">
              <a:lnSpc>
                <a:spcPct val="100000"/>
              </a:lnSpc>
              <a:buSzPct val="120000"/>
            </a:pPr>
            <a:r>
              <a:rPr lang="en-GB" sz="1800">
                <a:latin typeface="Poppins"/>
                <a:cs typeface="Poppins"/>
              </a:rPr>
              <a:t> Open Research Online </a:t>
            </a:r>
          </a:p>
          <a:p>
            <a:pPr lvl="1">
              <a:lnSpc>
                <a:spcPct val="100000"/>
              </a:lnSpc>
            </a:pPr>
            <a:r>
              <a:rPr lang="en-GB" sz="1800">
                <a:latin typeface="Poppins"/>
                <a:cs typeface="Poppins"/>
              </a:rPr>
              <a:t> Open Research Data Online,</a:t>
            </a:r>
          </a:p>
          <a:p>
            <a:pPr lvl="1">
              <a:lnSpc>
                <a:spcPct val="100000"/>
              </a:lnSpc>
            </a:pPr>
            <a:r>
              <a:rPr lang="en-GB" sz="1800">
                <a:latin typeface="Poppins"/>
                <a:cs typeface="Poppins"/>
              </a:rPr>
              <a:t> Data management plans, </a:t>
            </a:r>
          </a:p>
          <a:p>
            <a:pPr lvl="1">
              <a:lnSpc>
                <a:spcPct val="100000"/>
              </a:lnSpc>
            </a:pPr>
            <a:r>
              <a:rPr lang="en-GB" sz="1800">
                <a:latin typeface="Poppins"/>
                <a:cs typeface="Poppins"/>
              </a:rPr>
              <a:t> Open access publishing,</a:t>
            </a:r>
          </a:p>
          <a:p>
            <a:pPr lvl="1">
              <a:lnSpc>
                <a:spcPct val="100000"/>
              </a:lnSpc>
            </a:pPr>
            <a:r>
              <a:rPr lang="en-GB" sz="1800">
                <a:latin typeface="Poppins"/>
                <a:cs typeface="Poppins"/>
              </a:rPr>
              <a:t> Literature searching and</a:t>
            </a:r>
          </a:p>
          <a:p>
            <a:pPr lvl="1">
              <a:lnSpc>
                <a:spcPct val="100000"/>
              </a:lnSpc>
            </a:pPr>
            <a:r>
              <a:rPr lang="en-GB" sz="1800">
                <a:latin typeface="Poppins"/>
                <a:cs typeface="Poppins"/>
              </a:rPr>
              <a:t> Copyright queries.</a:t>
            </a:r>
            <a:endParaRPr lang="en-GB" sz="1800">
              <a:cs typeface="Poppins"/>
            </a:endParaRPr>
          </a:p>
          <a:p>
            <a:pPr marL="0" indent="0">
              <a:lnSpc>
                <a:spcPct val="100000"/>
              </a:lnSpc>
              <a:buNone/>
            </a:pPr>
            <a:endParaRPr lang="en-GB" sz="1800">
              <a:solidFill>
                <a:schemeClr val="accent1"/>
              </a:solidFill>
              <a:latin typeface="Poppins"/>
              <a:cs typeface="Poppins"/>
            </a:endParaRPr>
          </a:p>
        </p:txBody>
      </p:sp>
      <p:pic>
        <p:nvPicPr>
          <p:cNvPr id="3" name="Picture Placeholder 2">
            <a:extLst>
              <a:ext uri="{FF2B5EF4-FFF2-40B4-BE49-F238E27FC236}">
                <a16:creationId xmlns:a16="http://schemas.microsoft.com/office/drawing/2014/main" id="{B7E327E1-1163-1FDC-7A46-5D37DB38BDD6}"/>
              </a:ext>
              <a:ext uri="{C183D7F6-B498-43B3-948B-1728B52AA6E4}">
                <adec:decorative xmlns:adec="http://schemas.microsoft.com/office/drawing/2017/decorative" val="1"/>
              </a:ext>
            </a:extLst>
          </p:cNvPr>
          <p:cNvPicPr>
            <a:picLocks noGrp="1" noChangeAspect="1"/>
          </p:cNvPicPr>
          <p:nvPr>
            <p:ph type="pic" sz="quarter" idx="25"/>
          </p:nvPr>
        </p:nvPicPr>
        <p:blipFill>
          <a:blip>
            <a:extLst>
              <a:ext uri="{96DAC541-7B7A-43D3-8B79-37D633B846F1}">
                <asvg:svgBlip xmlns:asvg="http://schemas.microsoft.com/office/drawing/2016/SVG/main" r:embed="rId6"/>
              </a:ext>
            </a:extLst>
          </a:blip>
          <a:srcRect l="15736" r="15736"/>
          <a:stretch>
            <a:fillRect/>
          </a:stretch>
        </p:blipFill>
        <p:spPr>
          <a:xfrm>
            <a:off x="119494" y="1813156"/>
            <a:ext cx="2357151" cy="3439884"/>
          </a:xfrm>
        </p:spPr>
      </p:pic>
    </p:spTree>
    <p:extLst>
      <p:ext uri="{BB962C8B-B14F-4D97-AF65-F5344CB8AC3E}">
        <p14:creationId xmlns:p14="http://schemas.microsoft.com/office/powerpoint/2010/main" val="338824017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46ECDA-0B07-7D1E-BD48-12D3C8307CB2}"/>
            </a:ext>
          </a:extLst>
        </p:cNvPr>
        <p:cNvGrpSpPr/>
        <p:nvPr/>
      </p:nvGrpSpPr>
      <p:grpSpPr>
        <a:xfrm>
          <a:off x="0" y="0"/>
          <a:ext cx="0" cy="0"/>
          <a:chOff x="0" y="0"/>
          <a:chExt cx="0" cy="0"/>
        </a:xfrm>
      </p:grpSpPr>
      <p:sp>
        <p:nvSpPr>
          <p:cNvPr id="12" name="Title 11">
            <a:extLst>
              <a:ext uri="{FF2B5EF4-FFF2-40B4-BE49-F238E27FC236}">
                <a16:creationId xmlns:a16="http://schemas.microsoft.com/office/drawing/2014/main" id="{47820DC8-1F8F-DA5E-C27D-D00232E750D4}"/>
              </a:ext>
            </a:extLst>
          </p:cNvPr>
          <p:cNvSpPr>
            <a:spLocks noGrp="1"/>
          </p:cNvSpPr>
          <p:nvPr>
            <p:ph type="title"/>
          </p:nvPr>
        </p:nvSpPr>
        <p:spPr/>
        <p:txBody>
          <a:bodyPr/>
          <a:lstStyle/>
          <a:p>
            <a:r>
              <a:rPr lang="en-GB" dirty="0"/>
              <a:t>A brief overview of the library</a:t>
            </a:r>
          </a:p>
        </p:txBody>
      </p:sp>
      <p:sp>
        <p:nvSpPr>
          <p:cNvPr id="15" name="Text Placeholder 14">
            <a:extLst>
              <a:ext uri="{FF2B5EF4-FFF2-40B4-BE49-F238E27FC236}">
                <a16:creationId xmlns:a16="http://schemas.microsoft.com/office/drawing/2014/main" id="{D2134DD2-9FF9-E743-866F-71959A404EB0}"/>
              </a:ext>
            </a:extLst>
          </p:cNvPr>
          <p:cNvSpPr>
            <a:spLocks noGrp="1"/>
          </p:cNvSpPr>
          <p:nvPr>
            <p:ph type="body" sz="quarter" idx="28"/>
          </p:nvPr>
        </p:nvSpPr>
        <p:spPr>
          <a:xfrm>
            <a:off x="308080" y="1478151"/>
            <a:ext cx="5072487" cy="3616716"/>
          </a:xfrm>
        </p:spPr>
        <p:txBody>
          <a:bodyPr/>
          <a:lstStyle/>
          <a:p>
            <a:r>
              <a:rPr lang="en-GB" sz="1800"/>
              <a:t>For a quick reminder of what the Library can do to help you, check out our </a:t>
            </a:r>
            <a:r>
              <a:rPr lang="en-GB" sz="1800">
                <a:solidFill>
                  <a:schemeClr val="accent1"/>
                </a:solidFill>
                <a:latin typeface="Poppins"/>
                <a:cs typeface="Poppins"/>
                <a:hlinkClick r:id="rId3" tooltip="Link to the Library Research Support Researcher Skills page for the 160-second introduction video.">
                  <a:extLst>
                    <a:ext uri="{A12FA001-AC4F-418D-AE19-62706E023703}">
                      <ahyp:hlinkClr xmlns:ahyp="http://schemas.microsoft.com/office/drawing/2018/hyperlinkcolor" val="tx"/>
                    </a:ext>
                  </a:extLst>
                </a:hlinkClick>
              </a:rPr>
              <a:t>160-second introduction video!</a:t>
            </a:r>
            <a:endParaRPr lang="en-GB" sz="1800">
              <a:solidFill>
                <a:schemeClr val="accent1"/>
              </a:solidFill>
              <a:latin typeface="Poppins"/>
              <a:cs typeface="Poppins"/>
            </a:endParaRPr>
          </a:p>
          <a:p>
            <a:endParaRPr lang="en-GB" sz="1800"/>
          </a:p>
          <a:p>
            <a:r>
              <a:rPr lang="en-GB" sz="1800"/>
              <a:t>Watch our </a:t>
            </a:r>
            <a:r>
              <a:rPr lang="en-GB" sz="1800">
                <a:solidFill>
                  <a:schemeClr val="accent1"/>
                </a:solidFill>
                <a:latin typeface="Poppins"/>
                <a:cs typeface="Poppins"/>
                <a:hlinkClick r:id="rId4" tooltip="External link to YouTube to a video tour of the Library Building.">
                  <a:extLst>
                    <a:ext uri="{A12FA001-AC4F-418D-AE19-62706E023703}">
                      <ahyp:hlinkClr xmlns:ahyp="http://schemas.microsoft.com/office/drawing/2018/hyperlinkcolor" val="tx"/>
                    </a:ext>
                  </a:extLst>
                </a:hlinkClick>
              </a:rPr>
              <a:t>video tour of the OU Library building on YouTube</a:t>
            </a:r>
            <a:r>
              <a:rPr lang="en-GB" sz="1800"/>
              <a:t>.</a:t>
            </a:r>
          </a:p>
          <a:p>
            <a:endParaRPr lang="en-GB" sz="1800"/>
          </a:p>
          <a:p>
            <a:r>
              <a:rPr lang="en-GB" sz="1800"/>
              <a:t>Attend our </a:t>
            </a:r>
            <a:r>
              <a:rPr lang="en-GB" sz="1800">
                <a:solidFill>
                  <a:schemeClr val="accent1"/>
                </a:solidFill>
                <a:latin typeface="Poppins"/>
                <a:cs typeface="Poppins"/>
                <a:hlinkClick r:id="rId5" tooltip="Link to the training webpage for Library support for your research degree: an overview.">
                  <a:extLst>
                    <a:ext uri="{A12FA001-AC4F-418D-AE19-62706E023703}">
                      <ahyp:hlinkClr xmlns:ahyp="http://schemas.microsoft.com/office/drawing/2018/hyperlinkcolor" val="tx"/>
                    </a:ext>
                  </a:extLst>
                </a:hlinkClick>
              </a:rPr>
              <a:t>Library support for your research degree: an overview training session on 24th October 2025</a:t>
            </a:r>
            <a:r>
              <a:rPr lang="en-GB" sz="1800">
                <a:solidFill>
                  <a:schemeClr val="accent1"/>
                </a:solidFill>
                <a:latin typeface="Poppins"/>
                <a:cs typeface="Poppins"/>
              </a:rPr>
              <a:t>.</a:t>
            </a:r>
          </a:p>
        </p:txBody>
      </p:sp>
      <p:pic>
        <p:nvPicPr>
          <p:cNvPr id="2" name="Online Media 1">
            <a:hlinkClick r:id="" action="ppaction://media"/>
            <a:extLst>
              <a:ext uri="{FF2B5EF4-FFF2-40B4-BE49-F238E27FC236}">
                <a16:creationId xmlns:a16="http://schemas.microsoft.com/office/drawing/2014/main" id="{25384CCF-C21E-1360-A8B1-9A791A2525CC}"/>
              </a:ext>
              <a:ext uri="{C183D7F6-B498-43B3-948B-1728B52AA6E4}">
                <adec:decorative xmlns:adec="http://schemas.microsoft.com/office/drawing/2017/decorative" val="1"/>
              </a:ext>
            </a:extLst>
          </p:cNvPr>
          <p:cNvPicPr>
            <a:picLocks noRot="1" noChangeAspect="1"/>
          </p:cNvPicPr>
          <p:nvPr>
            <a:videoFile r:link="rId1"/>
          </p:nvPr>
        </p:nvPicPr>
        <p:blipFill>
          <a:blip r:embed="rId6"/>
          <a:stretch>
            <a:fillRect/>
          </a:stretch>
        </p:blipFill>
        <p:spPr>
          <a:xfrm>
            <a:off x="5646160" y="1474680"/>
            <a:ext cx="6406276" cy="3616716"/>
          </a:xfrm>
          <a:prstGeom prst="rect">
            <a:avLst/>
          </a:prstGeom>
        </p:spPr>
      </p:pic>
    </p:spTree>
    <p:extLst>
      <p:ext uri="{BB962C8B-B14F-4D97-AF65-F5344CB8AC3E}">
        <p14:creationId xmlns:p14="http://schemas.microsoft.com/office/powerpoint/2010/main" val="8950386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D5864D-960D-667A-8FED-33370ABF1E1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89B72F6-486F-609E-86A0-94F144BE47C6}"/>
              </a:ext>
            </a:extLst>
          </p:cNvPr>
          <p:cNvSpPr>
            <a:spLocks noGrp="1"/>
          </p:cNvSpPr>
          <p:nvPr>
            <p:ph type="body" sz="quarter" idx="14"/>
          </p:nvPr>
        </p:nvSpPr>
        <p:spPr>
          <a:xfrm>
            <a:off x="529389" y="1095780"/>
            <a:ext cx="10651229" cy="5136578"/>
          </a:xfrm>
        </p:spPr>
        <p:txBody>
          <a:bodyPr lIns="91440" tIns="45720" rIns="91440" bIns="45720" anchor="t">
            <a:noAutofit/>
          </a:bodyPr>
          <a:lstStyle/>
          <a:p>
            <a:pPr>
              <a:spcAft>
                <a:spcPts val="1200"/>
              </a:spcAft>
            </a:pPr>
            <a:r>
              <a:rPr lang="en-GB" sz="2400" b="1" dirty="0">
                <a:latin typeface="Poppins"/>
                <a:cs typeface="Poppins"/>
              </a:rPr>
              <a:t>See the Graduate School Network </a:t>
            </a:r>
            <a:r>
              <a:rPr lang="en-GB" sz="2400" b="1" dirty="0">
                <a:latin typeface="Poppins"/>
                <a:cs typeface="Poppins"/>
                <a:hlinkClick r:id="rId2"/>
              </a:rPr>
              <a:t>Who's Who</a:t>
            </a:r>
            <a:endParaRPr lang="en-US"/>
          </a:p>
          <a:p>
            <a:pPr>
              <a:spcAft>
                <a:spcPts val="1200"/>
              </a:spcAft>
            </a:pPr>
            <a:endParaRPr lang="en-GB" sz="2400" dirty="0"/>
          </a:p>
        </p:txBody>
      </p:sp>
      <p:sp>
        <p:nvSpPr>
          <p:cNvPr id="3" name="Text Placeholder 2">
            <a:extLst>
              <a:ext uri="{FF2B5EF4-FFF2-40B4-BE49-F238E27FC236}">
                <a16:creationId xmlns:a16="http://schemas.microsoft.com/office/drawing/2014/main" id="{36E09EF5-0D5C-4BA4-E804-274F85BF315C}"/>
              </a:ext>
            </a:extLst>
          </p:cNvPr>
          <p:cNvSpPr>
            <a:spLocks noGrp="1"/>
          </p:cNvSpPr>
          <p:nvPr>
            <p:ph type="body" sz="quarter" idx="21"/>
          </p:nvPr>
        </p:nvSpPr>
        <p:spPr/>
        <p:txBody>
          <a:bodyPr lIns="91440" tIns="45720" rIns="91440" bIns="45720" anchor="t">
            <a:noAutofit/>
          </a:bodyPr>
          <a:lstStyle/>
          <a:p>
            <a:r>
              <a:rPr lang="en-GB" dirty="0">
                <a:latin typeface="Poppins SemiBold"/>
                <a:cs typeface="Poppins SemiBold"/>
              </a:rPr>
              <a:t>Where to Get Help - Faculties</a:t>
            </a:r>
            <a:endParaRPr lang="en-GB" dirty="0"/>
          </a:p>
        </p:txBody>
      </p:sp>
    </p:spTree>
    <p:extLst>
      <p:ext uri="{BB962C8B-B14F-4D97-AF65-F5344CB8AC3E}">
        <p14:creationId xmlns:p14="http://schemas.microsoft.com/office/powerpoint/2010/main" val="154047973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7C87FBC-8436-495F-1C6A-ADA644C96D4C}"/>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51193100-77C2-3586-A728-D2C8A584F346}"/>
              </a:ext>
            </a:extLst>
          </p:cNvPr>
          <p:cNvSpPr>
            <a:spLocks noGrp="1"/>
          </p:cNvSpPr>
          <p:nvPr>
            <p:ph type="body" sz="quarter" idx="14"/>
          </p:nvPr>
        </p:nvSpPr>
        <p:spPr>
          <a:xfrm>
            <a:off x="529389" y="1095780"/>
            <a:ext cx="10651229" cy="5136578"/>
          </a:xfrm>
        </p:spPr>
        <p:txBody>
          <a:bodyPr lIns="91440" tIns="45720" rIns="91440" bIns="45720" anchor="t">
            <a:noAutofit/>
          </a:bodyPr>
          <a:lstStyle/>
          <a:p>
            <a:pPr>
              <a:spcAft>
                <a:spcPts val="1200"/>
              </a:spcAft>
            </a:pPr>
            <a:r>
              <a:rPr lang="en-GB" sz="2400" b="1" dirty="0"/>
              <a:t>Independent advisors</a:t>
            </a:r>
          </a:p>
          <a:p>
            <a:pPr>
              <a:spcAft>
                <a:spcPts val="1200"/>
              </a:spcAft>
            </a:pPr>
            <a:r>
              <a:rPr lang="en-GB" sz="2400" b="1" dirty="0"/>
              <a:t>Post-graduate tutor/convenors </a:t>
            </a:r>
          </a:p>
          <a:p>
            <a:pPr>
              <a:spcAft>
                <a:spcPts val="1200"/>
              </a:spcAft>
            </a:pPr>
            <a:r>
              <a:rPr lang="en-GB" sz="2400" b="1" dirty="0"/>
              <a:t>Director of Research Degrees </a:t>
            </a:r>
            <a:r>
              <a:rPr lang="en-GB" sz="2400" dirty="0" err="1"/>
              <a:t>Alexandra.Bristow@open.ac.uk</a:t>
            </a:r>
            <a:endParaRPr lang="en-GB" sz="2400" dirty="0"/>
          </a:p>
        </p:txBody>
      </p:sp>
      <p:sp>
        <p:nvSpPr>
          <p:cNvPr id="3" name="Text Placeholder 2">
            <a:extLst>
              <a:ext uri="{FF2B5EF4-FFF2-40B4-BE49-F238E27FC236}">
                <a16:creationId xmlns:a16="http://schemas.microsoft.com/office/drawing/2014/main" id="{DAFF60DF-96BC-5895-5E46-3C76CFF20252}"/>
              </a:ext>
            </a:extLst>
          </p:cNvPr>
          <p:cNvSpPr>
            <a:spLocks noGrp="1"/>
          </p:cNvSpPr>
          <p:nvPr>
            <p:ph type="body" sz="quarter" idx="21"/>
          </p:nvPr>
        </p:nvSpPr>
        <p:spPr/>
        <p:txBody>
          <a:bodyPr/>
          <a:lstStyle/>
          <a:p>
            <a:r>
              <a:rPr lang="en-GB" dirty="0"/>
              <a:t>Where to Get Help - FBL</a:t>
            </a:r>
          </a:p>
        </p:txBody>
      </p:sp>
    </p:spTree>
    <p:extLst>
      <p:ext uri="{BB962C8B-B14F-4D97-AF65-F5344CB8AC3E}">
        <p14:creationId xmlns:p14="http://schemas.microsoft.com/office/powerpoint/2010/main" val="2044689525"/>
      </p:ext>
    </p:extLst>
  </p:cSld>
  <p:clrMapOvr>
    <a:masterClrMapping/>
  </p:clrMapOvr>
  <p:extLst>
    <p:ext uri="{6950BFC3-D8DA-4A85-94F7-54DA5524770B}">
      <p188:commentRel xmlns:p188="http://schemas.microsoft.com/office/powerpoint/2018/8/main" r:id="rId2"/>
    </p:ext>
  </p:extLs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59EE3A2-528E-957D-09D0-D0CF4FE86D15}"/>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7C5FCF02-6E12-37EF-EAFE-A458AA524ADB}"/>
              </a:ext>
            </a:extLst>
          </p:cNvPr>
          <p:cNvSpPr>
            <a:spLocks noGrp="1"/>
          </p:cNvSpPr>
          <p:nvPr>
            <p:ph type="body" sz="quarter" idx="14"/>
          </p:nvPr>
        </p:nvSpPr>
        <p:spPr>
          <a:xfrm>
            <a:off x="529389" y="1095780"/>
            <a:ext cx="10651229" cy="5136578"/>
          </a:xfrm>
        </p:spPr>
        <p:txBody>
          <a:bodyPr lIns="91440" tIns="45720" rIns="91440" bIns="45720" anchor="t">
            <a:noAutofit/>
          </a:bodyPr>
          <a:lstStyle/>
          <a:p>
            <a:pPr>
              <a:spcAft>
                <a:spcPts val="1200"/>
              </a:spcAft>
            </a:pPr>
            <a:r>
              <a:rPr lang="en-GB" sz="2400" b="1" dirty="0"/>
              <a:t>Independent advisors</a:t>
            </a:r>
          </a:p>
          <a:p>
            <a:pPr>
              <a:spcAft>
                <a:spcPts val="1200"/>
              </a:spcAft>
            </a:pPr>
            <a:r>
              <a:rPr lang="en-GB" sz="2400" b="1" dirty="0"/>
              <a:t>Post-graduate tutor/convenors </a:t>
            </a:r>
          </a:p>
          <a:p>
            <a:pPr>
              <a:spcAft>
                <a:spcPts val="1200"/>
              </a:spcAft>
            </a:pPr>
            <a:r>
              <a:rPr lang="en-GB" sz="2400" b="1" dirty="0"/>
              <a:t>Director of Research Degrees </a:t>
            </a:r>
            <a:r>
              <a:rPr lang="en-GB" sz="2400" dirty="0">
                <a:hlinkClick r:id="rId2"/>
              </a:rPr>
              <a:t>Sarah.sherlock@open.ac.uk</a:t>
            </a:r>
            <a:endParaRPr lang="en-GB" sz="2400" dirty="0"/>
          </a:p>
          <a:p>
            <a:pPr>
              <a:spcAft>
                <a:spcPts val="1200"/>
              </a:spcAft>
            </a:pPr>
            <a:endParaRPr lang="en-GB" sz="2400" dirty="0"/>
          </a:p>
        </p:txBody>
      </p:sp>
      <p:sp>
        <p:nvSpPr>
          <p:cNvPr id="3" name="Text Placeholder 2">
            <a:extLst>
              <a:ext uri="{FF2B5EF4-FFF2-40B4-BE49-F238E27FC236}">
                <a16:creationId xmlns:a16="http://schemas.microsoft.com/office/drawing/2014/main" id="{BA76BE65-429F-0AB7-1A00-598D3CF7A36A}"/>
              </a:ext>
            </a:extLst>
          </p:cNvPr>
          <p:cNvSpPr>
            <a:spLocks noGrp="1"/>
          </p:cNvSpPr>
          <p:nvPr>
            <p:ph type="body" sz="quarter" idx="21"/>
          </p:nvPr>
        </p:nvSpPr>
        <p:spPr/>
        <p:txBody>
          <a:bodyPr/>
          <a:lstStyle/>
          <a:p>
            <a:r>
              <a:rPr lang="en-GB" dirty="0"/>
              <a:t>Where to Get Help - STEM</a:t>
            </a:r>
          </a:p>
        </p:txBody>
      </p:sp>
    </p:spTree>
    <p:extLst>
      <p:ext uri="{BB962C8B-B14F-4D97-AF65-F5344CB8AC3E}">
        <p14:creationId xmlns:p14="http://schemas.microsoft.com/office/powerpoint/2010/main" val="13148566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2BEB1-FDF1-B711-CB19-F47CD228B023}"/>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ED4EC1BB-244A-0BF7-B91A-DB760569EAFB}"/>
              </a:ext>
            </a:extLst>
          </p:cNvPr>
          <p:cNvSpPr>
            <a:spLocks noGrp="1"/>
          </p:cNvSpPr>
          <p:nvPr>
            <p:ph type="body" sz="quarter" idx="14"/>
          </p:nvPr>
        </p:nvSpPr>
        <p:spPr>
          <a:xfrm>
            <a:off x="529389" y="1095780"/>
            <a:ext cx="10651229" cy="5136578"/>
          </a:xfrm>
        </p:spPr>
        <p:txBody>
          <a:bodyPr lIns="91440" tIns="45720" rIns="91440" bIns="45720" anchor="t">
            <a:noAutofit/>
          </a:bodyPr>
          <a:lstStyle/>
          <a:p>
            <a:pPr>
              <a:spcAft>
                <a:spcPts val="1200"/>
              </a:spcAft>
            </a:pPr>
            <a:r>
              <a:rPr lang="en-GB" sz="2400" b="1" dirty="0"/>
              <a:t>Independent advisors</a:t>
            </a:r>
          </a:p>
          <a:p>
            <a:pPr>
              <a:spcAft>
                <a:spcPts val="1200"/>
              </a:spcAft>
            </a:pPr>
            <a:r>
              <a:rPr lang="en-GB" sz="2400" b="1" dirty="0"/>
              <a:t>Post-graduate tutor/convenors </a:t>
            </a:r>
          </a:p>
          <a:p>
            <a:pPr>
              <a:spcAft>
                <a:spcPts val="1200"/>
              </a:spcAft>
            </a:pPr>
            <a:r>
              <a:rPr lang="en-GB" sz="2400" b="1" dirty="0"/>
              <a:t>Director of Research Degrees </a:t>
            </a:r>
            <a:r>
              <a:rPr lang="en-GB" sz="2400" dirty="0">
                <a:hlinkClick r:id="rId2"/>
              </a:rPr>
              <a:t>Severine.hubscher-Davidson@open.ac.uk</a:t>
            </a:r>
            <a:endParaRPr lang="en-GB" sz="2400" dirty="0"/>
          </a:p>
          <a:p>
            <a:pPr>
              <a:spcAft>
                <a:spcPts val="1200"/>
              </a:spcAft>
            </a:pPr>
            <a:endParaRPr lang="en-GB" sz="2400" dirty="0"/>
          </a:p>
        </p:txBody>
      </p:sp>
      <p:sp>
        <p:nvSpPr>
          <p:cNvPr id="3" name="Text Placeholder 2">
            <a:extLst>
              <a:ext uri="{FF2B5EF4-FFF2-40B4-BE49-F238E27FC236}">
                <a16:creationId xmlns:a16="http://schemas.microsoft.com/office/drawing/2014/main" id="{43B0EDB3-EC12-94EA-076A-359F351914B2}"/>
              </a:ext>
            </a:extLst>
          </p:cNvPr>
          <p:cNvSpPr>
            <a:spLocks noGrp="1"/>
          </p:cNvSpPr>
          <p:nvPr>
            <p:ph type="body" sz="quarter" idx="21"/>
          </p:nvPr>
        </p:nvSpPr>
        <p:spPr/>
        <p:txBody>
          <a:bodyPr/>
          <a:lstStyle/>
          <a:p>
            <a:r>
              <a:rPr lang="en-GB" dirty="0"/>
              <a:t>Where to Get Help - WELS</a:t>
            </a:r>
          </a:p>
        </p:txBody>
      </p:sp>
    </p:spTree>
    <p:extLst>
      <p:ext uri="{BB962C8B-B14F-4D97-AF65-F5344CB8AC3E}">
        <p14:creationId xmlns:p14="http://schemas.microsoft.com/office/powerpoint/2010/main" val="3786925617"/>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F0A8EF5-D0BA-518E-EB0F-DD68A6F44B54}"/>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0095B763-B0BB-EF67-0B1E-4DF758A07575}"/>
              </a:ext>
            </a:extLst>
          </p:cNvPr>
          <p:cNvSpPr>
            <a:spLocks noGrp="1"/>
          </p:cNvSpPr>
          <p:nvPr>
            <p:ph type="body" sz="quarter" idx="14"/>
          </p:nvPr>
        </p:nvSpPr>
        <p:spPr>
          <a:xfrm>
            <a:off x="413915" y="1095779"/>
            <a:ext cx="11208590" cy="2477600"/>
          </a:xfrm>
        </p:spPr>
        <p:txBody>
          <a:bodyPr wrap="square" lIns="90000" rIns="90000" numCol="2" spcCol="360000">
            <a:noAutofit/>
          </a:bodyPr>
          <a:lstStyle/>
          <a:p>
            <a:pPr marL="342900" indent="-342900">
              <a:spcAft>
                <a:spcPts val="1200"/>
              </a:spcAft>
              <a:buFont typeface="Wingdings" panose="05000000000000000000" pitchFamily="2" charset="2"/>
              <a:buChar char="Ø"/>
            </a:pPr>
            <a:r>
              <a:rPr lang="en-GB" sz="2000"/>
              <a:t>Questions about the regulations or OU policies</a:t>
            </a:r>
          </a:p>
          <a:p>
            <a:pPr marL="342900" indent="-342900">
              <a:spcAft>
                <a:spcPts val="1200"/>
              </a:spcAft>
              <a:buFont typeface="Wingdings" panose="05000000000000000000" pitchFamily="2" charset="2"/>
              <a:buChar char="Ø"/>
            </a:pPr>
            <a:r>
              <a:rPr lang="en-GB" sz="2000"/>
              <a:t>Visas and UKVI queries</a:t>
            </a:r>
          </a:p>
          <a:p>
            <a:pPr marL="342900" indent="-342900">
              <a:spcAft>
                <a:spcPts val="1200"/>
              </a:spcAft>
              <a:buFont typeface="Wingdings" panose="05000000000000000000" pitchFamily="2" charset="2"/>
              <a:buChar char="Ø"/>
            </a:pPr>
            <a:r>
              <a:rPr lang="en-GB" sz="2000"/>
              <a:t>Administrative queries e.g. how to request a study break, how to submit your thesis</a:t>
            </a:r>
          </a:p>
          <a:p>
            <a:pPr marL="342900" indent="-342900">
              <a:spcAft>
                <a:spcPts val="1200"/>
              </a:spcAft>
              <a:buFont typeface="Wingdings" panose="05000000000000000000" pitchFamily="2" charset="2"/>
              <a:buChar char="Ø"/>
            </a:pPr>
            <a:r>
              <a:rPr lang="en-GB" sz="2000"/>
              <a:t>Help using PGR Manager</a:t>
            </a:r>
          </a:p>
          <a:p>
            <a:pPr marL="342900" indent="-342900">
              <a:spcAft>
                <a:spcPts val="1200"/>
              </a:spcAft>
              <a:buFont typeface="Wingdings" panose="05000000000000000000" pitchFamily="2" charset="2"/>
              <a:buChar char="Ø"/>
            </a:pPr>
            <a:r>
              <a:rPr lang="en-GB" sz="2000"/>
              <a:t>Paying your fees, stipend payments</a:t>
            </a:r>
          </a:p>
          <a:p>
            <a:pPr marL="342900" indent="-342900">
              <a:spcAft>
                <a:spcPts val="1200"/>
              </a:spcAft>
              <a:buFont typeface="Wingdings" panose="05000000000000000000" pitchFamily="2" charset="2"/>
              <a:buChar char="Ø"/>
            </a:pPr>
            <a:r>
              <a:rPr lang="en-GB" sz="2000"/>
              <a:t>Proof of student status e.g. for Council Tax, railcards</a:t>
            </a:r>
          </a:p>
        </p:txBody>
      </p:sp>
      <p:sp>
        <p:nvSpPr>
          <p:cNvPr id="3" name="Text Placeholder 2">
            <a:extLst>
              <a:ext uri="{FF2B5EF4-FFF2-40B4-BE49-F238E27FC236}">
                <a16:creationId xmlns:a16="http://schemas.microsoft.com/office/drawing/2014/main" id="{B4A5CBBD-B877-B8F1-2A0A-EC597D31BCF3}"/>
              </a:ext>
            </a:extLst>
          </p:cNvPr>
          <p:cNvSpPr>
            <a:spLocks noGrp="1"/>
          </p:cNvSpPr>
          <p:nvPr>
            <p:ph type="body" sz="quarter" idx="21"/>
          </p:nvPr>
        </p:nvSpPr>
        <p:spPr/>
        <p:txBody>
          <a:bodyPr/>
          <a:lstStyle/>
          <a:p>
            <a:r>
              <a:rPr lang="en-GB"/>
              <a:t>Where to Get Help – Graduate School</a:t>
            </a:r>
          </a:p>
        </p:txBody>
      </p:sp>
      <p:sp>
        <p:nvSpPr>
          <p:cNvPr id="4" name="TextBox 3">
            <a:extLst>
              <a:ext uri="{FF2B5EF4-FFF2-40B4-BE49-F238E27FC236}">
                <a16:creationId xmlns:a16="http://schemas.microsoft.com/office/drawing/2014/main" id="{4304F2F8-B059-E875-670F-ABB04C809548}"/>
              </a:ext>
            </a:extLst>
          </p:cNvPr>
          <p:cNvSpPr txBox="1"/>
          <p:nvPr/>
        </p:nvSpPr>
        <p:spPr>
          <a:xfrm>
            <a:off x="389851" y="3884478"/>
            <a:ext cx="11778085" cy="2287723"/>
          </a:xfrm>
          <a:prstGeom prst="rect">
            <a:avLst/>
          </a:prstGeom>
          <a:noFill/>
        </p:spPr>
        <p:txBody>
          <a:bodyPr wrap="square" numCol="2" rtlCol="0">
            <a:noAutofit/>
          </a:bodyPr>
          <a:lstStyle/>
          <a:p>
            <a:r>
              <a:rPr lang="en-GB" b="1"/>
              <a:t>FASS: </a:t>
            </a:r>
            <a:r>
              <a:rPr lang="en-GB">
                <a:hlinkClick r:id="rId3"/>
              </a:rPr>
              <a:t>research-degrees-FASS@open.ac.uk</a:t>
            </a:r>
            <a:endParaRPr lang="en-GB"/>
          </a:p>
          <a:p>
            <a:endParaRPr lang="en-GB"/>
          </a:p>
          <a:p>
            <a:r>
              <a:rPr lang="en-GB" b="1"/>
              <a:t>FBL: </a:t>
            </a:r>
            <a:r>
              <a:rPr lang="en-GB">
                <a:hlinkClick r:id="rId4"/>
              </a:rPr>
              <a:t>research-degrees-FBL@open.ac.uk</a:t>
            </a:r>
            <a:endParaRPr lang="en-GB"/>
          </a:p>
          <a:p>
            <a:endParaRPr lang="en-GB"/>
          </a:p>
          <a:p>
            <a:r>
              <a:rPr lang="en-GB" b="1"/>
              <a:t>STEM: </a:t>
            </a:r>
            <a:r>
              <a:rPr lang="en-GB">
                <a:hlinkClick r:id="rId5"/>
              </a:rPr>
              <a:t>research-degrees-STEM@open.ac.uk</a:t>
            </a:r>
            <a:endParaRPr lang="en-GB"/>
          </a:p>
          <a:p>
            <a:endParaRPr lang="en-GB"/>
          </a:p>
          <a:p>
            <a:r>
              <a:rPr lang="en-GB" b="1"/>
              <a:t>WELS: </a:t>
            </a:r>
            <a:r>
              <a:rPr lang="en-GB">
                <a:hlinkClick r:id="rId6"/>
              </a:rPr>
              <a:t>research-degrees-WELS@open.ac.uk</a:t>
            </a:r>
            <a:r>
              <a:rPr lang="en-GB"/>
              <a:t> </a:t>
            </a:r>
          </a:p>
          <a:p>
            <a:endParaRPr lang="en-GB"/>
          </a:p>
          <a:p>
            <a:r>
              <a:rPr lang="en-GB" b="1"/>
              <a:t>Phone: </a:t>
            </a:r>
            <a:r>
              <a:rPr lang="en-GB"/>
              <a:t>+44 (0)1908 653806</a:t>
            </a:r>
          </a:p>
          <a:p>
            <a:endParaRPr lang="en-GB"/>
          </a:p>
          <a:p>
            <a:r>
              <a:rPr lang="en-GB" b="1"/>
              <a:t>Appointment: </a:t>
            </a:r>
            <a:r>
              <a:rPr lang="en-GB">
                <a:hlinkClick r:id="rId7"/>
              </a:rPr>
              <a:t>PGR-Appointments@open.ac.uk</a:t>
            </a:r>
            <a:endParaRPr lang="en-GB"/>
          </a:p>
          <a:p>
            <a:endParaRPr lang="en-GB"/>
          </a:p>
          <a:p>
            <a:r>
              <a:rPr lang="en-GB" b="1"/>
              <a:t>PGR Manager: </a:t>
            </a:r>
            <a:r>
              <a:rPr lang="en-GB">
                <a:hlinkClick r:id="rId8"/>
              </a:rPr>
              <a:t>PGRManager@open.ac.uk</a:t>
            </a:r>
            <a:r>
              <a:rPr lang="en-GB"/>
              <a:t> </a:t>
            </a:r>
          </a:p>
          <a:p>
            <a:endParaRPr lang="en-GB"/>
          </a:p>
          <a:p>
            <a:r>
              <a:rPr lang="en-GB" b="1"/>
              <a:t>Finance: </a:t>
            </a:r>
            <a:r>
              <a:rPr lang="en-GB">
                <a:hlinkClick r:id="rId9"/>
              </a:rPr>
              <a:t>research-degrees-fees@open.ac.uk</a:t>
            </a:r>
            <a:endParaRPr lang="en-GB"/>
          </a:p>
          <a:p>
            <a:endParaRPr lang="en-GB"/>
          </a:p>
        </p:txBody>
      </p:sp>
    </p:spTree>
    <p:extLst>
      <p:ext uri="{BB962C8B-B14F-4D97-AF65-F5344CB8AC3E}">
        <p14:creationId xmlns:p14="http://schemas.microsoft.com/office/powerpoint/2010/main" val="17553979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 Placeholder 7">
            <a:extLst>
              <a:ext uri="{FF2B5EF4-FFF2-40B4-BE49-F238E27FC236}">
                <a16:creationId xmlns:a16="http://schemas.microsoft.com/office/drawing/2014/main" id="{30CFDEED-E23A-866E-211E-4699C846616C}"/>
              </a:ext>
            </a:extLst>
          </p:cNvPr>
          <p:cNvSpPr>
            <a:spLocks noGrp="1"/>
          </p:cNvSpPr>
          <p:nvPr>
            <p:ph type="body" sz="quarter" idx="11"/>
          </p:nvPr>
        </p:nvSpPr>
        <p:spPr>
          <a:xfrm>
            <a:off x="408207" y="559120"/>
            <a:ext cx="11384864" cy="4133903"/>
          </a:xfrm>
        </p:spPr>
        <p:txBody>
          <a:bodyPr/>
          <a:lstStyle/>
          <a:p>
            <a:r>
              <a:rPr lang="en-GB" dirty="0"/>
              <a:t>The Graduate School Network (GSN)</a:t>
            </a:r>
          </a:p>
          <a:p>
            <a:endParaRPr lang="en-GB" dirty="0"/>
          </a:p>
          <a:p>
            <a:r>
              <a:rPr lang="en-GB" sz="4400" dirty="0"/>
              <a:t>www5.open.ac.uk/students/research</a:t>
            </a:r>
          </a:p>
        </p:txBody>
      </p:sp>
    </p:spTree>
    <p:extLst>
      <p:ext uri="{BB962C8B-B14F-4D97-AF65-F5344CB8AC3E}">
        <p14:creationId xmlns:p14="http://schemas.microsoft.com/office/powerpoint/2010/main" val="4215321535"/>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B3C74D-2057-E02A-70D2-8B984CEFB860}"/>
            </a:ext>
          </a:extLst>
        </p:cNvPr>
        <p:cNvGrpSpPr/>
        <p:nvPr/>
      </p:nvGrpSpPr>
      <p:grpSpPr>
        <a:xfrm>
          <a:off x="0" y="0"/>
          <a:ext cx="0" cy="0"/>
          <a:chOff x="0" y="0"/>
          <a:chExt cx="0" cy="0"/>
        </a:xfrm>
      </p:grpSpPr>
      <p:sp>
        <p:nvSpPr>
          <p:cNvPr id="5" name="Text Placeholder 4">
            <a:extLst>
              <a:ext uri="{FF2B5EF4-FFF2-40B4-BE49-F238E27FC236}">
                <a16:creationId xmlns:a16="http://schemas.microsoft.com/office/drawing/2014/main" id="{3C61F614-15FC-B295-345F-4540B5142097}"/>
              </a:ext>
            </a:extLst>
          </p:cNvPr>
          <p:cNvSpPr>
            <a:spLocks noGrp="1"/>
          </p:cNvSpPr>
          <p:nvPr>
            <p:ph type="body" sz="quarter" idx="14"/>
          </p:nvPr>
        </p:nvSpPr>
        <p:spPr>
          <a:xfrm>
            <a:off x="413915" y="939666"/>
            <a:ext cx="11280780" cy="5292988"/>
          </a:xfrm>
          <a:prstGeom prst="rect">
            <a:avLst/>
          </a:prstGeom>
        </p:spPr>
        <p:txBody>
          <a:bodyPr lIns="91440" tIns="45720" rIns="91440" bIns="45720" anchor="t">
            <a:noAutofit/>
          </a:bodyPr>
          <a:lstStyle/>
          <a:p>
            <a:pPr algn="l" rtl="0" fontAlgn="base">
              <a:lnSpc>
                <a:spcPct val="200000"/>
              </a:lnSpc>
            </a:pPr>
            <a:r>
              <a:rPr lang="en-GB" sz="2800" dirty="0">
                <a:solidFill>
                  <a:schemeClr val="bg2">
                    <a:lumMod val="25000"/>
                  </a:schemeClr>
                </a:solidFill>
                <a:latin typeface="+mn-lt"/>
                <a:cs typeface="Arial"/>
                <a:hlinkClick r:id="rId4">
                  <a:extLst>
                    <a:ext uri="{A12FA001-AC4F-418D-AE19-62706E023703}">
                      <ahyp:hlinkClr xmlns:ahyp="http://schemas.microsoft.com/office/drawing/2018/hyperlinkcolor" val="tx"/>
                    </a:ext>
                  </a:extLst>
                </a:hlinkClick>
              </a:rPr>
              <a:t>Graduate School Network</a:t>
            </a:r>
            <a:endParaRPr lang="en-US" sz="2800" dirty="0">
              <a:solidFill>
                <a:schemeClr val="bg2">
                  <a:lumMod val="25000"/>
                </a:schemeClr>
              </a:solidFill>
              <a:latin typeface="+mn-lt"/>
              <a:cs typeface="Arial"/>
            </a:endParaRPr>
          </a:p>
          <a:p>
            <a:pPr algn="l">
              <a:lnSpc>
                <a:spcPct val="200000"/>
              </a:lnSpc>
            </a:pPr>
            <a:r>
              <a:rPr lang="en-US" sz="2800" dirty="0">
                <a:solidFill>
                  <a:schemeClr val="bg2">
                    <a:lumMod val="25000"/>
                  </a:schemeClr>
                </a:solidFill>
                <a:latin typeface="+mn-lt"/>
                <a:cs typeface="Arial"/>
                <a:hlinkClick r:id="rId5">
                  <a:extLst>
                    <a:ext uri="{A12FA001-AC4F-418D-AE19-62706E023703}">
                      <ahyp:hlinkClr xmlns:ahyp="http://schemas.microsoft.com/office/drawing/2018/hyperlinkcolor" val="tx"/>
                    </a:ext>
                  </a:extLst>
                </a:hlinkClick>
              </a:rPr>
              <a:t>Open University Graduate School on LinkedIn</a:t>
            </a:r>
            <a:endParaRPr lang="en-US" sz="2800" dirty="0">
              <a:solidFill>
                <a:schemeClr val="bg2">
                  <a:lumMod val="25000"/>
                </a:schemeClr>
              </a:solidFill>
              <a:latin typeface="+mn-lt"/>
              <a:cs typeface="Arial"/>
            </a:endParaRPr>
          </a:p>
          <a:p>
            <a:pPr>
              <a:lnSpc>
                <a:spcPct val="200000"/>
              </a:lnSpc>
            </a:pPr>
            <a:r>
              <a:rPr lang="en-US" sz="2800" u="sng" dirty="0">
                <a:solidFill>
                  <a:schemeClr val="bg2">
                    <a:lumMod val="25000"/>
                  </a:schemeClr>
                </a:solidFill>
                <a:hlinkClick r:id="rId6">
                  <a:extLst>
                    <a:ext uri="{A12FA001-AC4F-418D-AE19-62706E023703}">
                      <ahyp:hlinkClr xmlns:ahyp="http://schemas.microsoft.com/office/drawing/2018/hyperlinkcolor" val="tx"/>
                    </a:ext>
                  </a:extLst>
                </a:hlinkClick>
              </a:rPr>
              <a:t>PGR Community Team </a:t>
            </a:r>
            <a:endParaRPr lang="en-US" sz="2800" u="sng" dirty="0">
              <a:solidFill>
                <a:schemeClr val="bg2">
                  <a:lumMod val="25000"/>
                </a:schemeClr>
              </a:solidFill>
            </a:endParaRPr>
          </a:p>
          <a:p>
            <a:pPr>
              <a:lnSpc>
                <a:spcPct val="200000"/>
              </a:lnSpc>
            </a:pPr>
            <a:r>
              <a:rPr lang="en-US" sz="2800" dirty="0">
                <a:solidFill>
                  <a:schemeClr val="bg2">
                    <a:lumMod val="25000"/>
                  </a:schemeClr>
                </a:solidFill>
                <a:hlinkClick r:id="rId7">
                  <a:extLst>
                    <a:ext uri="{A12FA001-AC4F-418D-AE19-62706E023703}">
                      <ahyp:hlinkClr xmlns:ahyp="http://schemas.microsoft.com/office/drawing/2018/hyperlinkcolor" val="tx"/>
                    </a:ext>
                  </a:extLst>
                </a:hlinkClick>
              </a:rPr>
              <a:t>Researcher Development Programme Team</a:t>
            </a:r>
            <a:r>
              <a:rPr lang="en-GB" sz="2800" dirty="0">
                <a:solidFill>
                  <a:schemeClr val="bg2">
                    <a:lumMod val="25000"/>
                  </a:schemeClr>
                </a:solidFill>
                <a:hlinkClick r:id="rId7">
                  <a:extLst>
                    <a:ext uri="{A12FA001-AC4F-418D-AE19-62706E023703}">
                      <ahyp:hlinkClr xmlns:ahyp="http://schemas.microsoft.com/office/drawing/2018/hyperlinkcolor" val="tx"/>
                    </a:ext>
                  </a:extLst>
                </a:hlinkClick>
              </a:rPr>
              <a:t>​</a:t>
            </a:r>
            <a:endParaRPr lang="en-US" sz="2800" dirty="0">
              <a:solidFill>
                <a:schemeClr val="bg2">
                  <a:lumMod val="25000"/>
                </a:schemeClr>
              </a:solidFill>
              <a:cs typeface="Arial"/>
            </a:endParaRPr>
          </a:p>
          <a:p>
            <a:pPr algn="l">
              <a:lnSpc>
                <a:spcPct val="200000"/>
              </a:lnSpc>
            </a:pPr>
            <a:endParaRPr lang="en-US" sz="2800" dirty="0">
              <a:solidFill>
                <a:schemeClr val="tx2"/>
              </a:solidFill>
              <a:latin typeface="+mn-lt"/>
              <a:cs typeface="Arial"/>
            </a:endParaRPr>
          </a:p>
          <a:p>
            <a:pPr algn="l"/>
            <a:endParaRPr lang="en-US" sz="2800" dirty="0">
              <a:solidFill>
                <a:schemeClr val="tx2"/>
              </a:solidFill>
              <a:latin typeface="+mn-lt"/>
              <a:cs typeface="Arial"/>
            </a:endParaRPr>
          </a:p>
          <a:p>
            <a:pPr algn="l"/>
            <a:endParaRPr lang="en-US" sz="2800" dirty="0">
              <a:solidFill>
                <a:schemeClr val="tx2"/>
              </a:solidFill>
              <a:latin typeface="+mn-lt"/>
              <a:cs typeface="Arial" panose="020B0604020202020204" pitchFamily="34" charset="0"/>
            </a:endParaRPr>
          </a:p>
          <a:p>
            <a:pPr fontAlgn="base"/>
            <a:endParaRPr lang="en-GB" sz="2800" dirty="0">
              <a:solidFill>
                <a:schemeClr val="tx2"/>
              </a:solidFill>
              <a:latin typeface="+mn-lt"/>
              <a:cs typeface="Arial" panose="020B0604020202020204" pitchFamily="34" charset="0"/>
            </a:endParaRPr>
          </a:p>
          <a:p>
            <a:pPr fontAlgn="base"/>
            <a:endParaRPr lang="en-US" sz="2800" dirty="0">
              <a:solidFill>
                <a:schemeClr val="tx2"/>
              </a:solidFill>
              <a:latin typeface="+mn-lt"/>
              <a:cs typeface="Arial"/>
            </a:endParaRPr>
          </a:p>
        </p:txBody>
      </p:sp>
      <p:sp>
        <p:nvSpPr>
          <p:cNvPr id="4" name="Text Placeholder 3">
            <a:extLst>
              <a:ext uri="{FF2B5EF4-FFF2-40B4-BE49-F238E27FC236}">
                <a16:creationId xmlns:a16="http://schemas.microsoft.com/office/drawing/2014/main" id="{8A274EAB-2006-4BA8-F41B-8BC9A944C976}"/>
              </a:ext>
            </a:extLst>
          </p:cNvPr>
          <p:cNvSpPr>
            <a:spLocks noGrp="1"/>
          </p:cNvSpPr>
          <p:nvPr>
            <p:ph type="body" sz="quarter" idx="21"/>
          </p:nvPr>
        </p:nvSpPr>
        <p:spPr/>
        <p:txBody>
          <a:bodyPr/>
          <a:lstStyle/>
          <a:p>
            <a:r>
              <a:rPr lang="en-GB"/>
              <a:t>Communications</a:t>
            </a:r>
          </a:p>
        </p:txBody>
      </p:sp>
    </p:spTree>
    <p:extLst>
      <p:ext uri="{BB962C8B-B14F-4D97-AF65-F5344CB8AC3E}">
        <p14:creationId xmlns:p14="http://schemas.microsoft.com/office/powerpoint/2010/main" val="4289230757"/>
      </p:ext>
    </p:extLst>
  </p:cSld>
  <p:clrMapOvr>
    <a:masterClrMapping/>
  </p:clrMapOvr>
  <p:extLst>
    <p:ext uri="{6950BFC3-D8DA-4A85-94F7-54DA5524770B}">
      <p188:commentRel xmlns:p188="http://schemas.microsoft.com/office/powerpoint/2018/8/main" r:id="rId3"/>
    </p:ext>
  </p:extLs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CB53D26-71A5-9834-EE23-F12B6C6253F6}"/>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B80264EA-0F17-5FF6-F4B6-8639A37E6C37}"/>
              </a:ext>
            </a:extLst>
          </p:cNvPr>
          <p:cNvSpPr>
            <a:spLocks noGrp="1"/>
          </p:cNvSpPr>
          <p:nvPr>
            <p:ph type="body" sz="quarter" idx="14"/>
          </p:nvPr>
        </p:nvSpPr>
        <p:spPr>
          <a:xfrm>
            <a:off x="1001105" y="1095779"/>
            <a:ext cx="10179513" cy="5004395"/>
          </a:xfrm>
        </p:spPr>
        <p:txBody>
          <a:bodyPr lIns="91440" tIns="45720" rIns="91440" bIns="45720" anchor="t">
            <a:noAutofit/>
          </a:bodyPr>
          <a:lstStyle/>
          <a:p>
            <a:pPr marL="457200" indent="-457200">
              <a:buFont typeface="Arial" panose="020B0604020202020204" pitchFamily="34" charset="0"/>
              <a:buChar char="•"/>
            </a:pPr>
            <a:r>
              <a:rPr lang="en-US" sz="2800" dirty="0">
                <a:solidFill>
                  <a:schemeClr val="bg2">
                    <a:lumMod val="25000"/>
                  </a:schemeClr>
                </a:solidFill>
                <a:latin typeface="Poppins"/>
                <a:cs typeface="Poppins"/>
                <a:hlinkClick r:id="rId2">
                  <a:extLst>
                    <a:ext uri="{A12FA001-AC4F-418D-AE19-62706E023703}">
                      <ahyp:hlinkClr xmlns:ahyp="http://schemas.microsoft.com/office/drawing/2018/hyperlinkcolor" val="tx"/>
                    </a:ext>
                  </a:extLst>
                </a:hlinkClick>
              </a:rPr>
              <a:t>www.thesiswhisperer.com</a:t>
            </a:r>
            <a:endParaRPr lang="en-US" sz="2800" dirty="0">
              <a:solidFill>
                <a:schemeClr val="bg2">
                  <a:lumMod val="25000"/>
                </a:schemeClr>
              </a:solidFill>
              <a:latin typeface="Poppins"/>
              <a:cs typeface="Poppins"/>
            </a:endParaRPr>
          </a:p>
          <a:p>
            <a:pPr marL="457200" indent="-457200">
              <a:buFont typeface="Arial" panose="020B0604020202020204" pitchFamily="34" charset="0"/>
              <a:buChar char="•"/>
            </a:pPr>
            <a:r>
              <a:rPr lang="en-US" sz="2800" dirty="0">
                <a:solidFill>
                  <a:schemeClr val="bg2">
                    <a:lumMod val="25000"/>
                  </a:schemeClr>
                </a:solidFill>
                <a:latin typeface="Poppins"/>
                <a:cs typeface="Poppins"/>
                <a:hlinkClick r:id="rId3">
                  <a:extLst>
                    <a:ext uri="{A12FA001-AC4F-418D-AE19-62706E023703}">
                      <ahyp:hlinkClr xmlns:ahyp="http://schemas.microsoft.com/office/drawing/2018/hyperlinkcolor" val="tx"/>
                    </a:ext>
                  </a:extLst>
                </a:hlinkClick>
              </a:rPr>
              <a:t>www.phdcomics.com</a:t>
            </a:r>
            <a:endParaRPr lang="en-US" sz="2800" dirty="0">
              <a:solidFill>
                <a:schemeClr val="bg2">
                  <a:lumMod val="25000"/>
                </a:schemeClr>
              </a:solidFill>
              <a:latin typeface="Poppins"/>
              <a:cs typeface="Poppins"/>
            </a:endParaRPr>
          </a:p>
          <a:p>
            <a:pPr marL="457200" indent="-457200">
              <a:buFont typeface="Arial" panose="020B0604020202020204" pitchFamily="34" charset="0"/>
              <a:buChar char="•"/>
            </a:pPr>
            <a:r>
              <a:rPr lang="en-US" sz="2800" dirty="0">
                <a:solidFill>
                  <a:schemeClr val="bg2">
                    <a:lumMod val="25000"/>
                  </a:schemeClr>
                </a:solidFill>
                <a:hlinkClick r:id="rId4">
                  <a:extLst>
                    <a:ext uri="{A12FA001-AC4F-418D-AE19-62706E023703}">
                      <ahyp:hlinkClr xmlns:ahyp="http://schemas.microsoft.com/office/drawing/2018/hyperlinkcolor" val="tx"/>
                    </a:ext>
                  </a:extLst>
                </a:hlinkClick>
              </a:rPr>
              <a:t>https://www.gradsummit.com/guides/surviving-a-phd/</a:t>
            </a:r>
            <a:endParaRPr lang="en-US" sz="2800" dirty="0">
              <a:solidFill>
                <a:schemeClr val="bg2">
                  <a:lumMod val="25000"/>
                </a:schemeClr>
              </a:solidFill>
            </a:endParaRPr>
          </a:p>
          <a:p>
            <a:pPr marL="457200" indent="-457200">
              <a:buFont typeface="Arial" panose="020B0604020202020204" pitchFamily="34" charset="0"/>
              <a:buChar char="•"/>
            </a:pPr>
            <a:r>
              <a:rPr lang="en-US" sz="2800" dirty="0">
                <a:solidFill>
                  <a:schemeClr val="bg2">
                    <a:lumMod val="25000"/>
                  </a:schemeClr>
                </a:solidFill>
                <a:hlinkClick r:id="rId5">
                  <a:extLst>
                    <a:ext uri="{A12FA001-AC4F-418D-AE19-62706E023703}">
                      <ahyp:hlinkClr xmlns:ahyp="http://schemas.microsoft.com/office/drawing/2018/hyperlinkcolor" val="tx"/>
                    </a:ext>
                  </a:extLst>
                </a:hlinkClick>
              </a:rPr>
              <a:t>https://www.nature.com/articles/d41586-025-00967-7</a:t>
            </a:r>
            <a:endParaRPr lang="en-US" sz="2800" dirty="0">
              <a:solidFill>
                <a:schemeClr val="bg2">
                  <a:lumMod val="25000"/>
                </a:schemeClr>
              </a:solidFill>
            </a:endParaRPr>
          </a:p>
          <a:p>
            <a:pPr marL="457200" indent="-457200">
              <a:buFont typeface="Arial" panose="020B0604020202020204" pitchFamily="34" charset="0"/>
              <a:buChar char="•"/>
            </a:pPr>
            <a:r>
              <a:rPr lang="en-US" sz="2800" dirty="0">
                <a:solidFill>
                  <a:schemeClr val="bg2">
                    <a:lumMod val="25000"/>
                  </a:schemeClr>
                </a:solidFill>
                <a:hlinkClick r:id="rId6">
                  <a:extLst>
                    <a:ext uri="{A12FA001-AC4F-418D-AE19-62706E023703}">
                      <ahyp:hlinkClr xmlns:ahyp="http://schemas.microsoft.com/office/drawing/2018/hyperlinkcolor" val="tx"/>
                    </a:ext>
                  </a:extLst>
                </a:hlinkClick>
              </a:rPr>
              <a:t>https://www.thephdpeople.com/navigating-your-phd/how-to-survive-the-first-year-of-your-phd/</a:t>
            </a:r>
            <a:endParaRPr lang="en-US" sz="2800" dirty="0">
              <a:solidFill>
                <a:schemeClr val="bg2">
                  <a:lumMod val="25000"/>
                </a:schemeClr>
              </a:solidFill>
            </a:endParaRPr>
          </a:p>
          <a:p>
            <a:pPr marL="457200" indent="-457200">
              <a:buFont typeface="Arial" panose="020B0604020202020204" pitchFamily="34" charset="0"/>
              <a:buChar char="•"/>
            </a:pPr>
            <a:r>
              <a:rPr lang="en-US" sz="2800" dirty="0">
                <a:solidFill>
                  <a:schemeClr val="bg2">
                    <a:lumMod val="25000"/>
                  </a:schemeClr>
                </a:solidFill>
                <a:hlinkClick r:id="rId7">
                  <a:extLst>
                    <a:ext uri="{A12FA001-AC4F-418D-AE19-62706E023703}">
                      <ahyp:hlinkClr xmlns:ahyp="http://schemas.microsoft.com/office/drawing/2018/hyperlinkcolor" val="tx"/>
                    </a:ext>
                  </a:extLst>
                </a:hlinkClick>
              </a:rPr>
              <a:t>https://sikainscience.com/the-secret-of-thriving-not-just-surviving-during-your-phd/</a:t>
            </a:r>
            <a:endParaRPr lang="en-US" sz="2800" dirty="0">
              <a:solidFill>
                <a:schemeClr val="bg2">
                  <a:lumMod val="25000"/>
                </a:schemeClr>
              </a:solidFill>
            </a:endParaRPr>
          </a:p>
          <a:p>
            <a:endParaRPr lang="en-US" dirty="0"/>
          </a:p>
          <a:p>
            <a:endParaRPr lang="en-US" dirty="0"/>
          </a:p>
          <a:p>
            <a:endParaRPr lang="en-US" dirty="0"/>
          </a:p>
        </p:txBody>
      </p:sp>
      <p:sp>
        <p:nvSpPr>
          <p:cNvPr id="3" name="Text Placeholder 2">
            <a:extLst>
              <a:ext uri="{FF2B5EF4-FFF2-40B4-BE49-F238E27FC236}">
                <a16:creationId xmlns:a16="http://schemas.microsoft.com/office/drawing/2014/main" id="{ED6F1012-CC92-2B70-9EE5-5335AF9B30EB}"/>
              </a:ext>
            </a:extLst>
          </p:cNvPr>
          <p:cNvSpPr>
            <a:spLocks noGrp="1"/>
          </p:cNvSpPr>
          <p:nvPr>
            <p:ph type="body" sz="quarter" idx="21"/>
          </p:nvPr>
        </p:nvSpPr>
        <p:spPr/>
        <p:txBody>
          <a:bodyPr lIns="91440" tIns="45720" rIns="91440" bIns="45720" anchor="t">
            <a:noAutofit/>
          </a:bodyPr>
          <a:lstStyle/>
          <a:p>
            <a:r>
              <a:rPr lang="en-US" dirty="0">
                <a:latin typeface="Poppins SemiBold"/>
                <a:cs typeface="Poppins SemiBold"/>
              </a:rPr>
              <a:t>Sources of help, inspiration and wisdom - outside</a:t>
            </a:r>
          </a:p>
        </p:txBody>
      </p:sp>
    </p:spTree>
    <p:extLst>
      <p:ext uri="{BB962C8B-B14F-4D97-AF65-F5344CB8AC3E}">
        <p14:creationId xmlns:p14="http://schemas.microsoft.com/office/powerpoint/2010/main" val="4245490886"/>
      </p:ext>
    </p:extLst>
  </p:cSld>
  <p:clrMapOvr>
    <a:masterClrMapping/>
  </p:clrMapOvr>
</p:sld>
</file>

<file path=ppt/theme/theme1.xml><?xml version="1.0" encoding="utf-8"?>
<a:theme xmlns:a="http://schemas.openxmlformats.org/drawingml/2006/main" name="Covers">
  <a:themeElements>
    <a:clrScheme name="Open University ">
      <a:dk1>
        <a:srgbClr val="060645"/>
      </a:dk1>
      <a:lt1>
        <a:srgbClr val="FFFFFF"/>
      </a:lt1>
      <a:dk2>
        <a:srgbClr val="060645"/>
      </a:dk2>
      <a:lt2>
        <a:srgbClr val="FEFFFF"/>
      </a:lt2>
      <a:accent1>
        <a:srgbClr val="1C46C0"/>
      </a:accent1>
      <a:accent2>
        <a:srgbClr val="66EEFA"/>
      </a:accent2>
      <a:accent3>
        <a:srgbClr val="7DFFD3"/>
      </a:accent3>
      <a:accent4>
        <a:srgbClr val="FF8A77"/>
      </a:accent4>
      <a:accent5>
        <a:srgbClr val="FFB3FF"/>
      </a:accent5>
      <a:accent6>
        <a:srgbClr val="FFF388"/>
      </a:accent6>
      <a:hlink>
        <a:srgbClr val="FF8A77"/>
      </a:hlink>
      <a:folHlink>
        <a:srgbClr val="7DFFD3"/>
      </a:folHlink>
    </a:clrScheme>
    <a:fontScheme name="Custom 7">
      <a:majorFont>
        <a:latin typeface="Poppins"/>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Powerpoint-Template-Master" id="{C62F22CB-6147-F642-90D0-FAAC7572420C}" vid="{AB24DCB6-B19B-4A4B-82AA-A443AC496DAE}"/>
    </a:ext>
  </a:extLst>
</a:theme>
</file>

<file path=ppt/theme/theme2.xml><?xml version="1.0" encoding="utf-8"?>
<a:theme xmlns:a="http://schemas.openxmlformats.org/drawingml/2006/main" name="Contents Slides">
  <a:themeElements>
    <a:clrScheme name="Open University ">
      <a:dk1>
        <a:srgbClr val="060645"/>
      </a:dk1>
      <a:lt1>
        <a:srgbClr val="FFFFFF"/>
      </a:lt1>
      <a:dk2>
        <a:srgbClr val="060645"/>
      </a:dk2>
      <a:lt2>
        <a:srgbClr val="FEFFFF"/>
      </a:lt2>
      <a:accent1>
        <a:srgbClr val="1C46C0"/>
      </a:accent1>
      <a:accent2>
        <a:srgbClr val="66EEFA"/>
      </a:accent2>
      <a:accent3>
        <a:srgbClr val="7DFFD3"/>
      </a:accent3>
      <a:accent4>
        <a:srgbClr val="FF8A77"/>
      </a:accent4>
      <a:accent5>
        <a:srgbClr val="FFB3FF"/>
      </a:accent5>
      <a:accent6>
        <a:srgbClr val="FFF388"/>
      </a:accent6>
      <a:hlink>
        <a:srgbClr val="FF8A77"/>
      </a:hlink>
      <a:folHlink>
        <a:srgbClr val="7DFFD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Powerpoint-Template-Master" id="{C62F22CB-6147-F642-90D0-FAAC7572420C}" vid="{60A6B559-7EF3-1146-8945-35F68351DF66}"/>
    </a:ext>
  </a:extLst>
</a:theme>
</file>

<file path=ppt/theme/theme3.xml><?xml version="1.0" encoding="utf-8"?>
<a:theme xmlns:a="http://schemas.openxmlformats.org/drawingml/2006/main" name="Chapter Headings / Dividers">
  <a:themeElements>
    <a:clrScheme name="Open University ">
      <a:dk1>
        <a:srgbClr val="060645"/>
      </a:dk1>
      <a:lt1>
        <a:srgbClr val="FFFFFF"/>
      </a:lt1>
      <a:dk2>
        <a:srgbClr val="060645"/>
      </a:dk2>
      <a:lt2>
        <a:srgbClr val="FEFFFF"/>
      </a:lt2>
      <a:accent1>
        <a:srgbClr val="1C46C0"/>
      </a:accent1>
      <a:accent2>
        <a:srgbClr val="66EEFA"/>
      </a:accent2>
      <a:accent3>
        <a:srgbClr val="7DFFD3"/>
      </a:accent3>
      <a:accent4>
        <a:srgbClr val="FF8A77"/>
      </a:accent4>
      <a:accent5>
        <a:srgbClr val="FFB3FF"/>
      </a:accent5>
      <a:accent6>
        <a:srgbClr val="FFF388"/>
      </a:accent6>
      <a:hlink>
        <a:srgbClr val="FF8A77"/>
      </a:hlink>
      <a:folHlink>
        <a:srgbClr val="7DFFD3"/>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Powerpoint-Template-Master" id="{C62F22CB-6147-F642-90D0-FAAC7572420C}" vid="{45991D4C-FE3A-DD49-9F9D-812C6DA697D5}"/>
    </a:ext>
  </a:extLst>
</a:theme>
</file>

<file path=ppt/theme/theme4.xml><?xml version="1.0" encoding="utf-8"?>
<a:theme xmlns:a="http://schemas.openxmlformats.org/drawingml/2006/main" name="Slide Options">
  <a:themeElements>
    <a:clrScheme name="Custom 1">
      <a:dk1>
        <a:srgbClr val="060645"/>
      </a:dk1>
      <a:lt1>
        <a:srgbClr val="FFFFFF"/>
      </a:lt1>
      <a:dk2>
        <a:srgbClr val="060645"/>
      </a:dk2>
      <a:lt2>
        <a:srgbClr val="FEFFFF"/>
      </a:lt2>
      <a:accent1>
        <a:srgbClr val="1C46C0"/>
      </a:accent1>
      <a:accent2>
        <a:srgbClr val="66EEFA"/>
      </a:accent2>
      <a:accent3>
        <a:srgbClr val="FF8A77"/>
      </a:accent3>
      <a:accent4>
        <a:srgbClr val="7DFFD3"/>
      </a:accent4>
      <a:accent5>
        <a:srgbClr val="FFB3FF"/>
      </a:accent5>
      <a:accent6>
        <a:srgbClr val="FFF388"/>
      </a:accent6>
      <a:hlink>
        <a:srgbClr val="1C46C0"/>
      </a:hlink>
      <a:folHlink>
        <a:srgbClr val="FF8A77"/>
      </a:folHlink>
    </a:clrScheme>
    <a:fontScheme name="Custom 2">
      <a:majorFont>
        <a:latin typeface="Poppins SemiBold"/>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Powerpoint-Template-Master" id="{C62F22CB-6147-F642-90D0-FAAC7572420C}" vid="{F7B079B8-8FBA-9E46-A97C-4ADCB3A31155}"/>
    </a:ext>
  </a:extLst>
</a:theme>
</file>

<file path=ppt/theme/theme5.xml><?xml version="1.0" encoding="utf-8"?>
<a:theme xmlns:a="http://schemas.openxmlformats.org/drawingml/2006/main" name="End Slides">
  <a:themeElements>
    <a:clrScheme name="Open University ">
      <a:dk1>
        <a:srgbClr val="060645"/>
      </a:dk1>
      <a:lt1>
        <a:srgbClr val="FFFFFF"/>
      </a:lt1>
      <a:dk2>
        <a:srgbClr val="060645"/>
      </a:dk2>
      <a:lt2>
        <a:srgbClr val="FEFFFF"/>
      </a:lt2>
      <a:accent1>
        <a:srgbClr val="1C46C0"/>
      </a:accent1>
      <a:accent2>
        <a:srgbClr val="66EEFA"/>
      </a:accent2>
      <a:accent3>
        <a:srgbClr val="7DFFD3"/>
      </a:accent3>
      <a:accent4>
        <a:srgbClr val="FF8A77"/>
      </a:accent4>
      <a:accent5>
        <a:srgbClr val="FFB3FF"/>
      </a:accent5>
      <a:accent6>
        <a:srgbClr val="FFF388"/>
      </a:accent6>
      <a:hlink>
        <a:srgbClr val="FF8A77"/>
      </a:hlink>
      <a:folHlink>
        <a:srgbClr val="7DFFD3"/>
      </a:folHlink>
    </a:clrScheme>
    <a:fontScheme name="OU Poppins">
      <a:majorFont>
        <a:latin typeface="Poppins SemiBold"/>
        <a:ea typeface=""/>
        <a:cs typeface=""/>
      </a:majorFont>
      <a:minorFont>
        <a:latin typeface="Poppins"/>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U-Powerpoint-Template-Master" id="{C62F22CB-6147-F642-90D0-FAAC7572420C}" vid="{EB94B822-F5A1-864D-A2F5-29356FFCDE5D}"/>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TaxCatchAll xmlns="e4476828-269d-41e7-8c7f-463a607b843c" xsi:nil="true"/>
    <lcf76f155ced4ddcb4097134ff3c332f xmlns="7518a10f-5a63-4dac-85c6-9a364b47b701">
      <Terms xmlns="http://schemas.microsoft.com/office/infopath/2007/PartnerControls"/>
    </lcf76f155ced4ddcb4097134ff3c332f>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EF3320D8B7A4E544A51AE55F43D7DB40" ma:contentTypeVersion="19" ma:contentTypeDescription="Create a new document." ma:contentTypeScope="" ma:versionID="53ae83f14b75702722a92124e5aebd50">
  <xsd:schema xmlns:xsd="http://www.w3.org/2001/XMLSchema" xmlns:xs="http://www.w3.org/2001/XMLSchema" xmlns:p="http://schemas.microsoft.com/office/2006/metadata/properties" xmlns:ns2="7518a10f-5a63-4dac-85c6-9a364b47b701" xmlns:ns3="9d1ae76d-6439-4690-bc6e-dfa0cf63112d" xmlns:ns4="e4476828-269d-41e7-8c7f-463a607b843c" targetNamespace="http://schemas.microsoft.com/office/2006/metadata/properties" ma:root="true" ma:fieldsID="cf0a8fe260fae0800205dd034ae18e49" ns2:_="" ns3:_="" ns4:_="">
    <xsd:import namespace="7518a10f-5a63-4dac-85c6-9a364b47b701"/>
    <xsd:import namespace="9d1ae76d-6439-4690-bc6e-dfa0cf63112d"/>
    <xsd:import namespace="e4476828-269d-41e7-8c7f-463a607b843c"/>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ServiceAutoTags" minOccurs="0"/>
                <xsd:element ref="ns2:MediaServiceLocation" minOccurs="0"/>
                <xsd:element ref="ns2:MediaServiceGenerationTime" minOccurs="0"/>
                <xsd:element ref="ns2:MediaServiceEventHashCode" minOccurs="0"/>
                <xsd:element ref="ns2:MediaServiceAutoKeyPoints" minOccurs="0"/>
                <xsd:element ref="ns2:MediaServiceKeyPoints" minOccurs="0"/>
                <xsd:element ref="ns3:SharedWithUsers" minOccurs="0"/>
                <xsd:element ref="ns3:SharedWithDetails" minOccurs="0"/>
                <xsd:element ref="ns2:MediaLengthInSeconds" minOccurs="0"/>
                <xsd:element ref="ns2:lcf76f155ced4ddcb4097134ff3c332f" minOccurs="0"/>
                <xsd:element ref="ns4:TaxCatchAll" minOccurs="0"/>
                <xsd:element ref="ns2:MediaServiceObjectDetectorVersions" minOccurs="0"/>
                <xsd:element ref="ns2:MediaServiceOCR"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518a10f-5a63-4dac-85c6-9a364b47b7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LengthInSeconds" ma:index="19" nillable="true" ma:displayName="MediaLengthInSeconds" ma:hidden="true" ma:internalName="MediaLengthInSeconds" ma:readOnly="true">
      <xsd:simpleType>
        <xsd:restriction base="dms:Unknown"/>
      </xsd:simpleType>
    </xsd:element>
    <xsd:element name="lcf76f155ced4ddcb4097134ff3c332f" ma:index="21" nillable="true" ma:taxonomy="true" ma:internalName="lcf76f155ced4ddcb4097134ff3c332f" ma:taxonomyFieldName="MediaServiceImageTags" ma:displayName="Image Tags" ma:readOnly="false" ma:fieldId="{5cf76f15-5ced-4ddc-b409-7134ff3c332f}" ma:taxonomyMulti="true" ma:sspId="bfb35f09-1364-44fa-bda6-079b81d03a24"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3" nillable="true" ma:displayName="MediaServiceObjectDetectorVersions" ma:hidden="true" ma:indexed="true" ma:internalName="MediaServiceObjectDetectorVersions" ma:readOnly="true">
      <xsd:simpleType>
        <xsd:restriction base="dms:Text"/>
      </xsd:simpleType>
    </xsd:element>
    <xsd:element name="MediaServiceOCR" ma:index="24" nillable="true" ma:displayName="Extracted Text" ma:internalName="MediaServiceOCR" ma:readOnly="true">
      <xsd:simpleType>
        <xsd:restriction base="dms:Note">
          <xsd:maxLength value="255"/>
        </xsd:restriction>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9d1ae76d-6439-4690-bc6e-dfa0cf63112d"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e4476828-269d-41e7-8c7f-463a607b843c" elementFormDefault="qualified">
    <xsd:import namespace="http://schemas.microsoft.com/office/2006/documentManagement/types"/>
    <xsd:import namespace="http://schemas.microsoft.com/office/infopath/2007/PartnerControls"/>
    <xsd:element name="TaxCatchAll" ma:index="22" nillable="true" ma:displayName="Taxonomy Catch All Column" ma:hidden="true" ma:list="{51e4cdbf-3517-44fb-8926-f4873891ec27}" ma:internalName="TaxCatchAll" ma:showField="CatchAllData" ma:web="9d1ae76d-6439-4690-bc6e-dfa0cf63112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A66CD3E3-2AD4-4BFA-B062-CD9F3FC37753}">
  <ds:schemaRefs>
    <ds:schemaRef ds:uri="http://schemas.microsoft.com/sharepoint/v3/contenttype/forms"/>
  </ds:schemaRefs>
</ds:datastoreItem>
</file>

<file path=customXml/itemProps2.xml><?xml version="1.0" encoding="utf-8"?>
<ds:datastoreItem xmlns:ds="http://schemas.openxmlformats.org/officeDocument/2006/customXml" ds:itemID="{BD1F123D-72E4-47AA-AF87-050EE8541186}">
  <ds:schemaRefs>
    <ds:schemaRef ds:uri="http://www.w3.org/XML/1998/namespace"/>
    <ds:schemaRef ds:uri="http://schemas.openxmlformats.org/package/2006/metadata/core-properties"/>
    <ds:schemaRef ds:uri="http://purl.org/dc/elements/1.1/"/>
    <ds:schemaRef ds:uri="http://purl.org/dc/dcmitype/"/>
    <ds:schemaRef ds:uri="http://schemas.microsoft.com/office/2006/documentManagement/types"/>
    <ds:schemaRef ds:uri="http://schemas.microsoft.com/office/2006/metadata/properties"/>
    <ds:schemaRef ds:uri="http://schemas.microsoft.com/office/infopath/2007/PartnerControls"/>
    <ds:schemaRef ds:uri="9d1ae76d-6439-4690-bc6e-dfa0cf63112d"/>
    <ds:schemaRef ds:uri="e4476828-269d-41e7-8c7f-463a607b843c"/>
    <ds:schemaRef ds:uri="7518a10f-5a63-4dac-85c6-9a364b47b701"/>
    <ds:schemaRef ds:uri="http://purl.org/dc/terms/"/>
  </ds:schemaRefs>
</ds:datastoreItem>
</file>

<file path=customXml/itemProps3.xml><?xml version="1.0" encoding="utf-8"?>
<ds:datastoreItem xmlns:ds="http://schemas.openxmlformats.org/officeDocument/2006/customXml" ds:itemID="{48DBD5FB-A1D6-4587-B78C-2E7300E99B00}">
  <ds:schemaRefs>
    <ds:schemaRef ds:uri="7518a10f-5a63-4dac-85c6-9a364b47b701"/>
    <ds:schemaRef ds:uri="9d1ae76d-6439-4690-bc6e-dfa0cf63112d"/>
    <ds:schemaRef ds:uri="e4476828-269d-41e7-8c7f-463a607b843c"/>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OU-Powerpoint-Template-Master</Template>
  <TotalTime>0</TotalTime>
  <Words>2876</Words>
  <Application>Microsoft Office PowerPoint</Application>
  <PresentationFormat>Widescreen</PresentationFormat>
  <Paragraphs>506</Paragraphs>
  <Slides>58</Slides>
  <Notes>23</Notes>
  <HiddenSlides>0</HiddenSlides>
  <MMClips>1</MMClips>
  <ScaleCrop>false</ScaleCrop>
  <HeadingPairs>
    <vt:vector size="4" baseType="variant">
      <vt:variant>
        <vt:lpstr>Theme</vt:lpstr>
      </vt:variant>
      <vt:variant>
        <vt:i4>5</vt:i4>
      </vt:variant>
      <vt:variant>
        <vt:lpstr>Slide Titles</vt:lpstr>
      </vt:variant>
      <vt:variant>
        <vt:i4>58</vt:i4>
      </vt:variant>
    </vt:vector>
  </HeadingPairs>
  <TitlesOfParts>
    <vt:vector size="63" baseType="lpstr">
      <vt:lpstr>Covers</vt:lpstr>
      <vt:lpstr>Contents Slides</vt:lpstr>
      <vt:lpstr>Chapter Headings / Dividers</vt:lpstr>
      <vt:lpstr>Slide Options</vt:lpstr>
      <vt:lpstr>End Slides</vt:lpstr>
      <vt:lpstr>Intro Slide Title 1</vt:lpstr>
      <vt:lpstr>PowerPoint Presentation</vt:lpstr>
      <vt:lpstr>PowerPoint Presentation</vt:lpstr>
      <vt:lpstr>PowerPoint Presentation</vt:lpstr>
      <vt:lpstr>PowerPoint Presentation</vt:lpstr>
      <vt:lpstr>Introduction to Staff Networks at the OU (PGRs welcome to join all networks)</vt:lpstr>
      <vt:lpstr>Introduction to Staff Networks at the OU</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Click to edit Master title style</vt:lpstr>
      <vt:lpstr>PowerPoint Presentation</vt:lpstr>
      <vt:lpstr>PowerPoint Presentation</vt:lpstr>
      <vt:lpstr>PowerPoint Presentation</vt:lpstr>
      <vt:lpstr>Click to edit Master title style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Slide Title 2</vt:lpstr>
      <vt:lpstr>Slide Title 3</vt:lpstr>
      <vt:lpstr>Slide Title 4</vt:lpstr>
      <vt:lpstr>Slide Title 5</vt:lpstr>
      <vt:lpstr>Slide Title 2</vt:lpstr>
      <vt:lpstr>Slide Title 3</vt:lpstr>
      <vt:lpstr>Slide Title 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How to contact the Library</vt:lpstr>
      <vt:lpstr>A brief overview of the library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The Open University</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Intro Slide Title 1</dc:title>
  <dc:subject>OU Master PowerPoint Template with accessibility guidance and best practice tips</dc:subject>
  <dc:creator>Ellie.Milnes-Smith [She/Her]</dc:creator>
  <cp:keywords>OU Master PowerPoint Template</cp:keywords>
  <dc:description/>
  <cp:lastModifiedBy>Clare.Warren</cp:lastModifiedBy>
  <cp:revision>21</cp:revision>
  <cp:lastPrinted>2023-10-02T08:51:30Z</cp:lastPrinted>
  <dcterms:created xsi:type="dcterms:W3CDTF">2023-09-15T22:31:47Z</dcterms:created>
  <dcterms:modified xsi:type="dcterms:W3CDTF">2026-09-25T08:25:58Z</dcterms:modified>
  <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0x010100EF3320D8B7A4E544A51AE55F43D7DB40</vt:lpwstr>
  </property>
  <property fmtid="{D5CDD505-2E9C-101B-9397-08002B2CF9AE}" pid="3" name="MediaServiceImageTags">
    <vt:lpwstr/>
  </property>
</Properties>
</file>