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12192000" cy="6858000"/>
  <p:notesSz cx="7010400" cy="92964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45"/>
    <a:srgbClr val="FF8A77"/>
    <a:srgbClr val="06061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4" autoAdjust="0"/>
    <p:restoredTop sz="86414" autoAdjust="0"/>
  </p:normalViewPr>
  <p:slideViewPr>
    <p:cSldViewPr snapToGrid="0">
      <p:cViewPr varScale="1">
        <p:scale>
          <a:sx n="71" d="100"/>
          <a:sy n="71" d="100"/>
        </p:scale>
        <p:origin x="150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6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4937"/>
    </p:cViewPr>
  </p:sorterViewPr>
  <p:notesViewPr>
    <p:cSldViewPr snapToGrid="0">
      <p:cViewPr varScale="1">
        <p:scale>
          <a:sx n="64" d="100"/>
          <a:sy n="64" d="100"/>
        </p:scale>
        <p:origin x="3149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6A8-6ED5-4539-87D6-AFCB6A9ADD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1CA9-6E9A-4637-835A-572E070E7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1E61-F304-4060-A71B-12EF89F2AB62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7BD09-F700-4294-844B-B16BB42D4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03D2-9D32-4973-B2F2-CBB43172B8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62D12-9E5E-493C-BE47-C6A094F24C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103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C1C4-A2CA-4E67-A1F5-602634E2BCF5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5DF9-41A9-4B2A-8603-E47104E21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024934-070C-DA4D-AC21-0DC55BDEFAC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86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70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414B7-E694-DD45-8C62-70FE79ADDF1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8107"/>
            <a:ext cx="5181600" cy="4808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3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51280"/>
            <a:ext cx="10515600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open university logo">
            <a:extLst>
              <a:ext uri="{FF2B5EF4-FFF2-40B4-BE49-F238E27FC236}">
                <a16:creationId xmlns:a16="http://schemas.microsoft.com/office/drawing/2014/main" id="{73F5A3A6-890C-3C44-8E85-866FAD5E91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712" y="361703"/>
            <a:ext cx="1234088" cy="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2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univ.sharepoint.com/:w:/r/sites/Ecoanxiety/_layouts/15/Doc.aspx?sourcedoc=%7BC9325752-77A0-4AE2-A355-BE2D8FA2842E%7D&amp;file=Ecoanxiety%20PAN%20UNI%20final-report-2024_SUBMITTED.docx&amp;action=default&amp;mobileredirect=true&amp;DefaultItemOpen=1" TargetMode="External"/><Relationship Id="rId2" Type="http://schemas.openxmlformats.org/officeDocument/2006/relationships/hyperlink" Target="https://university.open.ac.uk/scholarship-and-innovation/esteem/projects/themes/supporting-students/ecoanxiety-and-environmental-education-stories-conversa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mdpi.com/2071-1050/14/24/1662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A3062-01B7-F51F-1BE1-5A5815E5E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Supplementary Material</a:t>
            </a:r>
          </a:p>
          <a:p>
            <a:pPr marL="0" indent="0"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Davies et al (2022) ‘Ecoanxiety and environmental education: stories, conversations, actions Available at: </a:t>
            </a:r>
            <a:r>
              <a:rPr lang="en-GB" sz="1400" dirty="0">
                <a:hlinkClick r:id="rId2"/>
              </a:rPr>
              <a:t>Ecoanxiety and environmental education: stories, conversations, actions | </a:t>
            </a:r>
            <a:r>
              <a:rPr lang="en-GB" sz="1400" dirty="0" err="1">
                <a:hlinkClick r:id="rId2"/>
              </a:rPr>
              <a:t>eSTEeM</a:t>
            </a:r>
            <a:r>
              <a:rPr lang="en-GB" sz="1400" dirty="0"/>
              <a:t> Accessed April 8</a:t>
            </a:r>
            <a:r>
              <a:rPr lang="en-GB" sz="1400" baseline="30000" dirty="0"/>
              <a:t>th</a:t>
            </a:r>
            <a:r>
              <a:rPr lang="en-GB" sz="1400" dirty="0"/>
              <a:t> 2026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Patent, V., McPherson, E., Davies, S., Aiken, F.,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Macagnino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T., Townsend, M., and Croft, D. (2024) Eco-anxiety in distance education students. ‘The Open University’ [Online] Available at:  </a:t>
            </a:r>
            <a:r>
              <a:rPr lang="en-GB" dirty="0"/>
              <a:t>at: </a:t>
            </a:r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Ecoanxiety PAN UNI final-report-2024_SUBMITTED.docx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Accessed: April 8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</a:p>
          <a:p>
            <a:pPr marL="0" indent="0"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Pihkala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P. (2022) ‘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Process of Eco-Anxiety and Ecological Grief: A Narrative Review and a New Proposal’ </a:t>
            </a:r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Sustainability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[Online] Available at: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https://www.mdpi.com/2071-1050/14/24/16628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 Accessed on April 8</a:t>
            </a:r>
            <a:r>
              <a:rPr lang="en-GB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98EE7-63CA-E138-4DDB-B760AE8F0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1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9E0042-E156-B6D3-4F0F-E37AABC7BCE1}"/>
              </a:ext>
            </a:extLst>
          </p:cNvPr>
          <p:cNvSpPr txBox="1"/>
          <p:nvPr/>
        </p:nvSpPr>
        <p:spPr>
          <a:xfrm>
            <a:off x="189185" y="189186"/>
            <a:ext cx="995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Exploring How Structured Engagement Opportunities Could Help Students Address </a:t>
            </a: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Eco-anxiety Through Supporting Wellbeing and Fostering Community Building. </a:t>
            </a:r>
            <a:endParaRPr lang="en-US" dirty="0"/>
          </a:p>
        </p:txBody>
      </p:sp>
      <p:pic>
        <p:nvPicPr>
          <p:cNvPr id="9" name="Picture 8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CB3B4BFA-1E96-B534-7EEA-A2102A4316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55" y="6410721"/>
            <a:ext cx="2378018" cy="34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604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29ad3a3ebe5e404357d4ecaf534720f0&quot;,&quot;LanguageCode&quot;:&quot;en-US&quot;,&quot;SlideGuids&quot;:[&quot;c9357629-6185-4467-a39f-3b7c432b5c10&quot;,&quot;a4878e81-4d15-4d43-9531-39680c84ecfd&quot;,&quot;f5b398ea-cf7c-4b3e-8177-824a4a8ab1cf&quot;,&quot;c49b6e99-fa39-4211-a779-fc7790e6eed6&quot;,&quot;dd196faf-b12c-483b-aa38-b2c4502e2f6b&quot;,&quot;18aba1ed-efdf-4f22-8d7a-ad6c440525cb&quot;,&quot;7158b587-1b31-406f-8257-87dc7fa3f787&quot;,&quot;05797c85-1add-41f0-b160-1fadf135e4cf&quot;,&quot;adaa4fae-b221-436f-8dba-057a16a6d2e7&quot;,&quot;e72066f0-097a-49a3-a904-6929ad9723e8&quot;,&quot;34c97da7-b5dc-453c-a409-7a366c37ccaf&quot;,&quot;6cc20db3-ea89-47d1-a321-ca87e78ad727&quot;,&quot;6538ee61-a74c-46f4-87b8-1761415f06fa&quot;],&quot;TimeStamp&quot;:&quot;2018-10-04T22:54:38.6356615+01:00&quot;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6663</TotalTime>
  <Words>168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sustaining inclusive STEM practices</dc:title>
  <dc:creator>Trevor Collins</dc:creator>
  <cp:lastModifiedBy>Diane.Ford</cp:lastModifiedBy>
  <cp:revision>483</cp:revision>
  <cp:lastPrinted>2018-10-16T09:27:54Z</cp:lastPrinted>
  <dcterms:created xsi:type="dcterms:W3CDTF">2017-05-06T04:58:44Z</dcterms:created>
  <dcterms:modified xsi:type="dcterms:W3CDTF">2026-04-08T13:45:22Z</dcterms:modified>
</cp:coreProperties>
</file>