
<file path=[Content_Types].xml><?xml version="1.0" encoding="utf-8"?>
<Types xmlns="http://schemas.openxmlformats.org/package/2006/content-types">
  <Default Extension="png" ContentType="image/pn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1" r:id="rId1"/>
    <p:sldMasterId id="2147483687" r:id="rId2"/>
  </p:sldMasterIdLst>
  <p:notesMasterIdLst>
    <p:notesMasterId r:id="rId33"/>
  </p:notesMasterIdLst>
  <p:handoutMasterIdLst>
    <p:handoutMasterId r:id="rId34"/>
  </p:handoutMasterIdLst>
  <p:sldIdLst>
    <p:sldId id="274" r:id="rId3"/>
    <p:sldId id="278" r:id="rId4"/>
    <p:sldId id="279" r:id="rId5"/>
    <p:sldId id="280" r:id="rId6"/>
    <p:sldId id="281" r:id="rId7"/>
    <p:sldId id="282" r:id="rId8"/>
    <p:sldId id="283" r:id="rId9"/>
    <p:sldId id="284" r:id="rId10"/>
    <p:sldId id="285" r:id="rId11"/>
    <p:sldId id="286" r:id="rId12"/>
    <p:sldId id="288" r:id="rId13"/>
    <p:sldId id="287" r:id="rId14"/>
    <p:sldId id="290" r:id="rId15"/>
    <p:sldId id="291" r:id="rId16"/>
    <p:sldId id="292" r:id="rId17"/>
    <p:sldId id="293" r:id="rId18"/>
    <p:sldId id="304" r:id="rId19"/>
    <p:sldId id="305" r:id="rId20"/>
    <p:sldId id="306" r:id="rId21"/>
    <p:sldId id="294" r:id="rId22"/>
    <p:sldId id="295" r:id="rId23"/>
    <p:sldId id="296" r:id="rId24"/>
    <p:sldId id="297" r:id="rId25"/>
    <p:sldId id="298" r:id="rId26"/>
    <p:sldId id="299" r:id="rId27"/>
    <p:sldId id="308" r:id="rId28"/>
    <p:sldId id="301" r:id="rId29"/>
    <p:sldId id="302" r:id="rId30"/>
    <p:sldId id="303" r:id="rId31"/>
    <p:sldId id="307"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E4B9B"/>
    <a:srgbClr val="ED2891"/>
    <a:srgbClr val="E5007D"/>
    <a:srgbClr val="C7E6E9"/>
    <a:srgbClr val="85CCD4"/>
    <a:srgbClr val="44BBC5"/>
    <a:srgbClr val="008496"/>
    <a:srgbClr val="00B7B2"/>
    <a:srgbClr val="F7C3DC"/>
    <a:srgbClr val="F3A1C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98"/>
    <p:restoredTop sz="86454" autoAdjust="0"/>
  </p:normalViewPr>
  <p:slideViewPr>
    <p:cSldViewPr snapToGrid="0" snapToObjects="1">
      <p:cViewPr varScale="1">
        <p:scale>
          <a:sx n="90" d="100"/>
          <a:sy n="90" d="100"/>
        </p:scale>
        <p:origin x="2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1" d="100"/>
          <a:sy n="51" d="100"/>
        </p:scale>
        <p:origin x="223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4DCC80-CA36-F045-A58C-848932FB29C3}" type="datetimeFigureOut">
              <a:rPr lang="en-US" smtClean="0"/>
              <a:t>1/21/2019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D5D1C1-F34B-8540-9015-CDD822028F69}" type="slidenum">
              <a:rPr lang="en-US" smtClean="0"/>
              <a:t>‹#›</a:t>
            </a:fld>
            <a:endParaRPr lang="en-US" dirty="0"/>
          </a:p>
        </p:txBody>
      </p:sp>
    </p:spTree>
    <p:extLst>
      <p:ext uri="{BB962C8B-B14F-4D97-AF65-F5344CB8AC3E}">
        <p14:creationId xmlns:p14="http://schemas.microsoft.com/office/powerpoint/2010/main" val="7825922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95C204-7EB0-F245-AC16-FC44E91A7A65}" type="datetimeFigureOut">
              <a:rPr lang="en-US" smtClean="0"/>
              <a:t>1/21/2019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412BEB-C874-A74C-8D0A-39AA16E8DFB9}" type="slidenum">
              <a:rPr lang="en-US" smtClean="0"/>
              <a:t>‹#›</a:t>
            </a:fld>
            <a:endParaRPr lang="en-US" dirty="0"/>
          </a:p>
        </p:txBody>
      </p:sp>
    </p:spTree>
    <p:extLst>
      <p:ext uri="{BB962C8B-B14F-4D97-AF65-F5344CB8AC3E}">
        <p14:creationId xmlns:p14="http://schemas.microsoft.com/office/powerpoint/2010/main" val="23833010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rgbClr val="E3284A"/>
                </a:solidFill>
                <a:latin typeface="Arial" panose="020B0604020202020204" pitchFamily="34" charset="0"/>
              </a:defRPr>
            </a:lvl1pPr>
            <a:lvl2pPr marL="742950" indent="-285750" eaLnBrk="0" hangingPunct="0">
              <a:defRPr sz="3000">
                <a:solidFill>
                  <a:srgbClr val="E3284A"/>
                </a:solidFill>
                <a:latin typeface="Arial" panose="020B0604020202020204" pitchFamily="34" charset="0"/>
              </a:defRPr>
            </a:lvl2pPr>
            <a:lvl3pPr marL="1143000" indent="-228600" eaLnBrk="0" hangingPunct="0">
              <a:defRPr sz="3000">
                <a:solidFill>
                  <a:srgbClr val="E3284A"/>
                </a:solidFill>
                <a:latin typeface="Arial" panose="020B0604020202020204" pitchFamily="34" charset="0"/>
              </a:defRPr>
            </a:lvl3pPr>
            <a:lvl4pPr marL="1600200" indent="-228600" eaLnBrk="0" hangingPunct="0">
              <a:defRPr sz="3000">
                <a:solidFill>
                  <a:srgbClr val="E3284A"/>
                </a:solidFill>
                <a:latin typeface="Arial" panose="020B0604020202020204" pitchFamily="34" charset="0"/>
              </a:defRPr>
            </a:lvl4pPr>
            <a:lvl5pPr marL="2057400" indent="-228600" eaLnBrk="0" hangingPunct="0">
              <a:defRPr sz="3000">
                <a:solidFill>
                  <a:srgbClr val="E3284A"/>
                </a:solidFill>
                <a:latin typeface="Arial" panose="020B0604020202020204" pitchFamily="34" charset="0"/>
              </a:defRPr>
            </a:lvl5pPr>
            <a:lvl6pPr marL="2514600" indent="-228600" eaLnBrk="0" fontAlgn="base" hangingPunct="0">
              <a:spcBef>
                <a:spcPct val="0"/>
              </a:spcBef>
              <a:spcAft>
                <a:spcPct val="0"/>
              </a:spcAft>
              <a:defRPr sz="3000">
                <a:solidFill>
                  <a:srgbClr val="E3284A"/>
                </a:solidFill>
                <a:latin typeface="Arial" panose="020B0604020202020204" pitchFamily="34" charset="0"/>
              </a:defRPr>
            </a:lvl6pPr>
            <a:lvl7pPr marL="2971800" indent="-228600" eaLnBrk="0" fontAlgn="base" hangingPunct="0">
              <a:spcBef>
                <a:spcPct val="0"/>
              </a:spcBef>
              <a:spcAft>
                <a:spcPct val="0"/>
              </a:spcAft>
              <a:defRPr sz="3000">
                <a:solidFill>
                  <a:srgbClr val="E3284A"/>
                </a:solidFill>
                <a:latin typeface="Arial" panose="020B0604020202020204" pitchFamily="34" charset="0"/>
              </a:defRPr>
            </a:lvl7pPr>
            <a:lvl8pPr marL="3429000" indent="-228600" eaLnBrk="0" fontAlgn="base" hangingPunct="0">
              <a:spcBef>
                <a:spcPct val="0"/>
              </a:spcBef>
              <a:spcAft>
                <a:spcPct val="0"/>
              </a:spcAft>
              <a:defRPr sz="3000">
                <a:solidFill>
                  <a:srgbClr val="E3284A"/>
                </a:solidFill>
                <a:latin typeface="Arial" panose="020B0604020202020204" pitchFamily="34" charset="0"/>
              </a:defRPr>
            </a:lvl8pPr>
            <a:lvl9pPr marL="3886200" indent="-228600" eaLnBrk="0" fontAlgn="base" hangingPunct="0">
              <a:spcBef>
                <a:spcPct val="0"/>
              </a:spcBef>
              <a:spcAft>
                <a:spcPct val="0"/>
              </a:spcAft>
              <a:defRPr sz="3000">
                <a:solidFill>
                  <a:srgbClr val="E3284A"/>
                </a:solidFill>
                <a:latin typeface="Arial" panose="020B0604020202020204" pitchFamily="34" charset="0"/>
              </a:defRPr>
            </a:lvl9pPr>
          </a:lstStyle>
          <a:p>
            <a:pPr eaLnBrk="1" hangingPunct="1"/>
            <a:fld id="{E330FE98-8781-412A-99DA-1EE49B22AFD0}" type="slidenum">
              <a:rPr lang="en-GB" altLang="en-US" sz="1200">
                <a:latin typeface="Calibri" panose="020F0502020204030204" pitchFamily="34" charset="0"/>
              </a:rPr>
              <a:pPr eaLnBrk="1" hangingPunct="1"/>
              <a:t>5</a:t>
            </a:fld>
            <a:endParaRPr lang="en-GB" altLang="en-US" sz="1200" dirty="0">
              <a:latin typeface="Calibri" panose="020F0502020204030204" pitchFamily="34" charset="0"/>
            </a:endParaRPr>
          </a:p>
        </p:txBody>
      </p:sp>
    </p:spTree>
    <p:extLst>
      <p:ext uri="{BB962C8B-B14F-4D97-AF65-F5344CB8AC3E}">
        <p14:creationId xmlns:p14="http://schemas.microsoft.com/office/powerpoint/2010/main" val="1387789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412BEB-C874-A74C-8D0A-39AA16E8DFB9}" type="slidenum">
              <a:rPr lang="en-US" smtClean="0"/>
              <a:t>9</a:t>
            </a:fld>
            <a:endParaRPr lang="en-US" dirty="0"/>
          </a:p>
        </p:txBody>
      </p:sp>
    </p:spTree>
    <p:extLst>
      <p:ext uri="{BB962C8B-B14F-4D97-AF65-F5344CB8AC3E}">
        <p14:creationId xmlns:p14="http://schemas.microsoft.com/office/powerpoint/2010/main" val="319626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412BEB-C874-A74C-8D0A-39AA16E8DFB9}" type="slidenum">
              <a:rPr lang="en-US" smtClean="0"/>
              <a:t>21</a:t>
            </a:fld>
            <a:endParaRPr lang="en-US" dirty="0"/>
          </a:p>
        </p:txBody>
      </p:sp>
    </p:spTree>
    <p:extLst>
      <p:ext uri="{BB962C8B-B14F-4D97-AF65-F5344CB8AC3E}">
        <p14:creationId xmlns:p14="http://schemas.microsoft.com/office/powerpoint/2010/main" val="2988889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xmlns="" id="{89E6F516-5A93-46CB-BD93-0AA757BC2E46}"/>
              </a:ext>
            </a:extLst>
          </p:cNvPr>
          <p:cNvSpPr>
            <a:spLocks noGrp="1"/>
          </p:cNvSpPr>
          <p:nvPr>
            <p:ph type="body" sz="quarter" idx="17" hasCustomPrompt="1"/>
          </p:nvPr>
        </p:nvSpPr>
        <p:spPr>
          <a:xfrm>
            <a:off x="1466490" y="3520773"/>
            <a:ext cx="5279367" cy="395619"/>
          </a:xfrm>
          <a:prstGeom prst="rect">
            <a:avLst/>
          </a:prstGeom>
        </p:spPr>
        <p:txBody>
          <a:bodyPr anchor="ctr"/>
          <a:lstStyle>
            <a:lvl1pPr marL="0" indent="0">
              <a:buNone/>
              <a:defRPr sz="2000" b="1">
                <a:solidFill>
                  <a:srgbClr val="1E4B9B"/>
                </a:solidFill>
                <a:latin typeface="Calibri" panose="020F0502020204030204" pitchFamily="34" charset="0"/>
                <a:cs typeface="Arial" panose="020B0604020202020204"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tabLst/>
              <a:defRPr/>
            </a:pPr>
            <a:r>
              <a:rPr lang="en-US" dirty="0"/>
              <a:t>Subtitle</a:t>
            </a:r>
          </a:p>
        </p:txBody>
      </p:sp>
      <p:sp>
        <p:nvSpPr>
          <p:cNvPr id="9" name="Text Placeholder 9">
            <a:extLst>
              <a:ext uri="{FF2B5EF4-FFF2-40B4-BE49-F238E27FC236}">
                <a16:creationId xmlns:a16="http://schemas.microsoft.com/office/drawing/2014/main" xmlns="" id="{8B4B5340-958A-450C-A8D9-EBE1007D2C86}"/>
              </a:ext>
            </a:extLst>
          </p:cNvPr>
          <p:cNvSpPr>
            <a:spLocks noGrp="1"/>
          </p:cNvSpPr>
          <p:nvPr>
            <p:ph type="body" sz="quarter" idx="18" hasCustomPrompt="1"/>
          </p:nvPr>
        </p:nvSpPr>
        <p:spPr>
          <a:xfrm>
            <a:off x="1466490" y="3916392"/>
            <a:ext cx="5279367" cy="672861"/>
          </a:xfrm>
          <a:prstGeom prst="rect">
            <a:avLst/>
          </a:prstGeom>
        </p:spPr>
        <p:txBody>
          <a:bodyPr anchor="t" anchorCtr="0"/>
          <a:lstStyle>
            <a:lvl1pPr marL="0" indent="0">
              <a:buNone/>
              <a:defRPr sz="1400" b="0">
                <a:solidFill>
                  <a:srgbClr val="1E4B9B"/>
                </a:solidFill>
                <a:latin typeface="Calibri" panose="020F0502020204030204" pitchFamily="34" charset="0"/>
                <a:cs typeface="Arial" panose="020B0604020202020204"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tabLst/>
              <a:defRPr/>
            </a:pPr>
            <a:r>
              <a:rPr lang="en-US" dirty="0"/>
              <a:t>01/08/2018</a:t>
            </a:r>
          </a:p>
          <a:p>
            <a:pPr marL="342900" marR="0" lvl="0" indent="-342900" algn="l" defTabSz="457200" rtl="0" eaLnBrk="1" fontAlgn="auto" latinLnBrk="0" hangingPunct="1">
              <a:lnSpc>
                <a:spcPct val="100000"/>
              </a:lnSpc>
              <a:spcBef>
                <a:spcPct val="20000"/>
              </a:spcBef>
              <a:spcAft>
                <a:spcPts val="0"/>
              </a:spcAft>
              <a:buClrTx/>
              <a:buSzTx/>
              <a:tabLst/>
              <a:defRPr/>
            </a:pPr>
            <a:r>
              <a:rPr lang="en-US" dirty="0"/>
              <a:t>V1.2</a:t>
            </a:r>
          </a:p>
        </p:txBody>
      </p:sp>
      <p:sp>
        <p:nvSpPr>
          <p:cNvPr id="10" name="Text Placeholder 9">
            <a:extLst>
              <a:ext uri="{FF2B5EF4-FFF2-40B4-BE49-F238E27FC236}">
                <a16:creationId xmlns:a16="http://schemas.microsoft.com/office/drawing/2014/main" xmlns="" id="{E03EEA31-37FD-4C6A-A5B4-FAEB69A86C18}"/>
              </a:ext>
            </a:extLst>
          </p:cNvPr>
          <p:cNvSpPr>
            <a:spLocks noGrp="1"/>
          </p:cNvSpPr>
          <p:nvPr>
            <p:ph type="body" sz="quarter" idx="19" hasCustomPrompt="1"/>
          </p:nvPr>
        </p:nvSpPr>
        <p:spPr>
          <a:xfrm>
            <a:off x="1466489" y="4741653"/>
            <a:ext cx="5279367" cy="373811"/>
          </a:xfrm>
          <a:prstGeom prst="rect">
            <a:avLst/>
          </a:prstGeom>
        </p:spPr>
        <p:txBody>
          <a:bodyPr anchor="t" anchorCtr="0"/>
          <a:lstStyle>
            <a:lvl1pPr marL="0" indent="0">
              <a:buNone/>
              <a:defRPr sz="1400" b="0">
                <a:solidFill>
                  <a:srgbClr val="1E4B9B"/>
                </a:solidFill>
                <a:latin typeface="Calibri" panose="020F0502020204030204" pitchFamily="34" charset="0"/>
                <a:cs typeface="Arial" panose="020B0604020202020204"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tabLst/>
              <a:defRPr/>
            </a:pPr>
            <a:r>
              <a:rPr lang="en-US" dirty="0"/>
              <a:t>1st August 2017</a:t>
            </a:r>
          </a:p>
        </p:txBody>
      </p:sp>
      <p:sp>
        <p:nvSpPr>
          <p:cNvPr id="19" name="Text Placeholder 2">
            <a:extLst>
              <a:ext uri="{FF2B5EF4-FFF2-40B4-BE49-F238E27FC236}">
                <a16:creationId xmlns:a16="http://schemas.microsoft.com/office/drawing/2014/main" xmlns="" id="{1898A98A-E192-4AAF-9C23-E1F9CFFAB16B}"/>
              </a:ext>
            </a:extLst>
          </p:cNvPr>
          <p:cNvSpPr>
            <a:spLocks noGrp="1"/>
          </p:cNvSpPr>
          <p:nvPr>
            <p:ph type="body" sz="quarter" idx="21" hasCustomPrompt="1"/>
          </p:nvPr>
        </p:nvSpPr>
        <p:spPr>
          <a:xfrm>
            <a:off x="1587259" y="1923512"/>
            <a:ext cx="5158595" cy="1127362"/>
          </a:xfrm>
          <a:prstGeom prst="rect">
            <a:avLst/>
          </a:prstGeom>
          <a:noFill/>
        </p:spPr>
        <p:txBody>
          <a:bodyPr lIns="36000" tIns="144000" rIns="18000" bIns="36000" anchor="ctr" anchorCtr="0"/>
          <a:lstStyle>
            <a:lvl1pPr marL="0" indent="0">
              <a:lnSpc>
                <a:spcPct val="85000"/>
              </a:lnSpc>
              <a:buNone/>
              <a:defRPr sz="4400" b="1" baseline="0">
                <a:solidFill>
                  <a:srgbClr val="1E4B9B"/>
                </a:solidFill>
                <a:latin typeface="Calibri" panose="020F0502020204030204" pitchFamily="34" charset="0"/>
                <a:cs typeface="Arial" panose="020B0604020202020204" pitchFamily="34" charset="0"/>
              </a:defRPr>
            </a:lvl1pPr>
          </a:lstStyle>
          <a:p>
            <a:pPr lvl="0"/>
            <a:r>
              <a:rPr lang="en-US" dirty="0"/>
              <a:t>PRESENTATION TITLE</a:t>
            </a:r>
          </a:p>
        </p:txBody>
      </p:sp>
    </p:spTree>
    <p:extLst>
      <p:ext uri="{BB962C8B-B14F-4D97-AF65-F5344CB8AC3E}">
        <p14:creationId xmlns:p14="http://schemas.microsoft.com/office/powerpoint/2010/main" val="3615179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itle and Content_Blue">
    <p:spTree>
      <p:nvGrpSpPr>
        <p:cNvPr id="1" name=""/>
        <p:cNvGrpSpPr/>
        <p:nvPr/>
      </p:nvGrpSpPr>
      <p:grpSpPr>
        <a:xfrm>
          <a:off x="0" y="0"/>
          <a:ext cx="0" cy="0"/>
          <a:chOff x="0" y="0"/>
          <a:chExt cx="0" cy="0"/>
        </a:xfrm>
      </p:grpSpPr>
      <p:sp>
        <p:nvSpPr>
          <p:cNvPr id="10" name="Oval 9"/>
          <p:cNvSpPr/>
          <p:nvPr userDrawn="1"/>
        </p:nvSpPr>
        <p:spPr>
          <a:xfrm>
            <a:off x="8531259" y="6484198"/>
            <a:ext cx="205900" cy="20580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65" dirty="0">
              <a:latin typeface="Calibri" panose="020F0502020204030204" pitchFamily="34" charset="0"/>
            </a:endParaRPr>
          </a:p>
        </p:txBody>
      </p:sp>
      <p:sp>
        <p:nvSpPr>
          <p:cNvPr id="9" name="Slide Number Placeholder 5"/>
          <p:cNvSpPr>
            <a:spLocks noGrp="1"/>
          </p:cNvSpPr>
          <p:nvPr>
            <p:ph type="sldNum" sz="quarter" idx="4"/>
          </p:nvPr>
        </p:nvSpPr>
        <p:spPr>
          <a:xfrm>
            <a:off x="8462624" y="6398505"/>
            <a:ext cx="353919" cy="365125"/>
          </a:xfrm>
          <a:prstGeom prst="rect">
            <a:avLst/>
          </a:prstGeom>
        </p:spPr>
        <p:txBody>
          <a:bodyPr vert="horz" lIns="130055" tIns="65028" rIns="130055" bIns="65028" rtlCol="0" anchor="ctr"/>
          <a:lstStyle>
            <a:lvl1pPr algn="r">
              <a:defRPr sz="703">
                <a:solidFill>
                  <a:srgbClr val="FFFFFF"/>
                </a:solidFill>
                <a:latin typeface="Calibri" panose="020F0502020204030204" pitchFamily="34" charset="0"/>
              </a:defRPr>
            </a:lvl1pPr>
          </a:lstStyle>
          <a:p>
            <a:pPr algn="ctr"/>
            <a:fld id="{C0BADC3D-1509-2C4E-AB5E-AF0356668A88}" type="slidenum">
              <a:rPr lang="en-GB" smtClean="0"/>
              <a:pPr algn="ctr"/>
              <a:t>‹#›</a:t>
            </a:fld>
            <a:endParaRPr lang="en-GB" dirty="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43585" y="0"/>
            <a:ext cx="2100414" cy="2091077"/>
          </a:xfrm>
          <a:prstGeom prst="rect">
            <a:avLst/>
          </a:prstGeom>
        </p:spPr>
      </p:pic>
      <p:pic>
        <p:nvPicPr>
          <p:cNvPr id="7" name="Picture 6" descr="OU ICON.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25717" y="255157"/>
            <a:ext cx="534312" cy="623886"/>
          </a:xfrm>
          <a:prstGeom prst="rect">
            <a:avLst/>
          </a:prstGeom>
        </p:spPr>
      </p:pic>
      <p:sp>
        <p:nvSpPr>
          <p:cNvPr id="12" name="Subtitle 2"/>
          <p:cNvSpPr>
            <a:spLocks noGrp="1"/>
          </p:cNvSpPr>
          <p:nvPr>
            <p:ph type="subTitle" idx="13"/>
          </p:nvPr>
        </p:nvSpPr>
        <p:spPr>
          <a:xfrm>
            <a:off x="506957" y="1087056"/>
            <a:ext cx="6685086" cy="481670"/>
          </a:xfrm>
          <a:prstGeom prst="rect">
            <a:avLst/>
          </a:prstGeom>
        </p:spPr>
        <p:txBody>
          <a:bodyPr wrap="square">
            <a:spAutoFit/>
          </a:bodyPr>
          <a:lstStyle>
            <a:lvl1pPr marL="0" indent="0" algn="l">
              <a:lnSpc>
                <a:spcPct val="100000"/>
              </a:lnSpc>
              <a:spcBef>
                <a:spcPts val="0"/>
              </a:spcBef>
              <a:spcAft>
                <a:spcPts val="0"/>
              </a:spcAft>
              <a:buNone/>
              <a:defRPr sz="2530">
                <a:solidFill>
                  <a:schemeClr val="tx1"/>
                </a:solidFill>
                <a:latin typeface="Calibri" panose="020F0502020204030204" pitchFamily="34" charset="0"/>
              </a:defRPr>
            </a:lvl1pPr>
            <a:lvl2pPr marL="457079" indent="0" algn="ctr">
              <a:buNone/>
              <a:defRPr>
                <a:solidFill>
                  <a:schemeClr val="tx1">
                    <a:tint val="75000"/>
                  </a:schemeClr>
                </a:solidFill>
              </a:defRPr>
            </a:lvl2pPr>
            <a:lvl3pPr marL="914157" indent="0" algn="ctr">
              <a:buNone/>
              <a:defRPr>
                <a:solidFill>
                  <a:schemeClr val="tx1">
                    <a:tint val="75000"/>
                  </a:schemeClr>
                </a:solidFill>
              </a:defRPr>
            </a:lvl3pPr>
            <a:lvl4pPr marL="1371236" indent="0" algn="ctr">
              <a:buNone/>
              <a:defRPr>
                <a:solidFill>
                  <a:schemeClr val="tx1">
                    <a:tint val="75000"/>
                  </a:schemeClr>
                </a:solidFill>
              </a:defRPr>
            </a:lvl4pPr>
            <a:lvl5pPr marL="1828315" indent="0" algn="ctr">
              <a:buNone/>
              <a:defRPr>
                <a:solidFill>
                  <a:schemeClr val="tx1">
                    <a:tint val="75000"/>
                  </a:schemeClr>
                </a:solidFill>
              </a:defRPr>
            </a:lvl5pPr>
            <a:lvl6pPr marL="2285394" indent="0" algn="ctr">
              <a:buNone/>
              <a:defRPr>
                <a:solidFill>
                  <a:schemeClr val="tx1">
                    <a:tint val="75000"/>
                  </a:schemeClr>
                </a:solidFill>
              </a:defRPr>
            </a:lvl6pPr>
            <a:lvl7pPr marL="2742472" indent="0" algn="ctr">
              <a:buNone/>
              <a:defRPr>
                <a:solidFill>
                  <a:schemeClr val="tx1">
                    <a:tint val="75000"/>
                  </a:schemeClr>
                </a:solidFill>
              </a:defRPr>
            </a:lvl7pPr>
            <a:lvl8pPr marL="3199551" indent="0" algn="ctr">
              <a:buNone/>
              <a:defRPr>
                <a:solidFill>
                  <a:schemeClr val="tx1">
                    <a:tint val="75000"/>
                  </a:schemeClr>
                </a:solidFill>
              </a:defRPr>
            </a:lvl8pPr>
            <a:lvl9pPr marL="3656629" indent="0" algn="ctr">
              <a:buNone/>
              <a:defRPr>
                <a:solidFill>
                  <a:schemeClr val="tx1">
                    <a:tint val="75000"/>
                  </a:schemeClr>
                </a:solidFill>
              </a:defRPr>
            </a:lvl9pPr>
          </a:lstStyle>
          <a:p>
            <a:r>
              <a:rPr lang="en-US" dirty="0" smtClean="0"/>
              <a:t>Click to edit Master subtitle style</a:t>
            </a:r>
            <a:endParaRPr lang="en-GB" dirty="0"/>
          </a:p>
        </p:txBody>
      </p:sp>
      <p:sp>
        <p:nvSpPr>
          <p:cNvPr id="13" name="Title 1"/>
          <p:cNvSpPr>
            <a:spLocks noGrp="1"/>
          </p:cNvSpPr>
          <p:nvPr>
            <p:ph type="title"/>
          </p:nvPr>
        </p:nvSpPr>
        <p:spPr>
          <a:xfrm>
            <a:off x="503236" y="293043"/>
            <a:ext cx="6687665" cy="581174"/>
          </a:xfrm>
          <a:prstGeom prst="rect">
            <a:avLst/>
          </a:prstGeom>
        </p:spPr>
        <p:txBody>
          <a:bodyPr/>
          <a:lstStyle>
            <a:lvl1pPr>
              <a:defRPr>
                <a:solidFill>
                  <a:srgbClr val="0B55A8"/>
                </a:solidFill>
                <a:latin typeface="Calibri" panose="020F0502020204030204" pitchFamily="34" charset="0"/>
              </a:defRPr>
            </a:lvl1pPr>
          </a:lstStyle>
          <a:p>
            <a:r>
              <a:rPr lang="en-US" dirty="0" smtClean="0"/>
              <a:t>Click to edit Master title style</a:t>
            </a:r>
            <a:endParaRPr lang="en-GB" dirty="0"/>
          </a:p>
        </p:txBody>
      </p:sp>
      <p:sp>
        <p:nvSpPr>
          <p:cNvPr id="14" name="Content Placeholder 2"/>
          <p:cNvSpPr>
            <a:spLocks noGrp="1"/>
          </p:cNvSpPr>
          <p:nvPr>
            <p:ph idx="1"/>
          </p:nvPr>
        </p:nvSpPr>
        <p:spPr>
          <a:xfrm>
            <a:off x="506956" y="1915050"/>
            <a:ext cx="8139757" cy="4373902"/>
          </a:xfrm>
          <a:prstGeom prst="rect">
            <a:avLst/>
          </a:prstGeom>
        </p:spPr>
        <p:txBody>
          <a:bodyPr/>
          <a:lstStyle>
            <a:lvl1pPr>
              <a:buClr>
                <a:schemeClr val="accent2"/>
              </a:buClr>
              <a:defRPr sz="2249">
                <a:latin typeface="Calibri" panose="020F0502020204030204" pitchFamily="34" charset="0"/>
              </a:defRPr>
            </a:lvl1pPr>
            <a:lvl2pPr>
              <a:buClr>
                <a:schemeClr val="accent2"/>
              </a:buClr>
              <a:defRPr/>
            </a:lvl2pPr>
            <a:lvl3pPr>
              <a:buClr>
                <a:schemeClr val="accent2"/>
              </a:buClr>
              <a:defRPr/>
            </a:lvl3pPr>
          </a:lstStyle>
          <a:p>
            <a:pPr lvl="0"/>
            <a:r>
              <a:rPr lang="en-US" dirty="0" smtClean="0"/>
              <a:t>Click to edit Master text styles</a:t>
            </a:r>
          </a:p>
        </p:txBody>
      </p:sp>
      <p:cxnSp>
        <p:nvCxnSpPr>
          <p:cNvPr id="15" name="Straight Connector 14"/>
          <p:cNvCxnSpPr/>
          <p:nvPr userDrawn="1"/>
        </p:nvCxnSpPr>
        <p:spPr>
          <a:xfrm>
            <a:off x="500504" y="892976"/>
            <a:ext cx="6329895" cy="0"/>
          </a:xfrm>
          <a:prstGeom prst="line">
            <a:avLst/>
          </a:prstGeom>
          <a:ln w="38100" cap="rnd">
            <a:solidFill>
              <a:schemeClr val="accent2"/>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4126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Title (Pink)">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xmlns="" id="{A312B389-CC0B-4C80-8270-362F3B8CCC98}"/>
              </a:ext>
            </a:extLst>
          </p:cNvPr>
          <p:cNvSpPr>
            <a:spLocks noGrp="1"/>
          </p:cNvSpPr>
          <p:nvPr>
            <p:ph type="body" sz="quarter" idx="16" hasCustomPrompt="1"/>
          </p:nvPr>
        </p:nvSpPr>
        <p:spPr>
          <a:xfrm>
            <a:off x="1587261" y="2876313"/>
            <a:ext cx="2398144" cy="565628"/>
          </a:xfrm>
          <a:prstGeom prst="rect">
            <a:avLst/>
          </a:prstGeom>
          <a:solidFill>
            <a:srgbClr val="ED2891"/>
          </a:solidFill>
          <a:ln>
            <a:solidFill>
              <a:srgbClr val="ED2891"/>
            </a:solidFill>
          </a:ln>
        </p:spPr>
        <p:txBody>
          <a:bodyPr lIns="36000" tIns="144000" rIns="18000" bIns="36000" anchor="ctr" anchorCtr="0"/>
          <a:lstStyle>
            <a:lvl1pPr marL="0" indent="0">
              <a:lnSpc>
                <a:spcPct val="85000"/>
              </a:lnSpc>
              <a:buNone/>
              <a:defRPr sz="4400" b="1" baseline="0">
                <a:solidFill>
                  <a:schemeClr val="bg1"/>
                </a:solidFill>
                <a:latin typeface="Calibri" panose="020F0502020204030204" pitchFamily="34" charset="0"/>
                <a:cs typeface="Arial" panose="020B0604020202020204" pitchFamily="34" charset="0"/>
              </a:defRPr>
            </a:lvl1pPr>
          </a:lstStyle>
          <a:p>
            <a:pPr lvl="0"/>
            <a:r>
              <a:rPr lang="en-US" dirty="0"/>
              <a:t>DIVIDER</a:t>
            </a:r>
          </a:p>
        </p:txBody>
      </p:sp>
      <p:sp>
        <p:nvSpPr>
          <p:cNvPr id="17" name="Text Placeholder 2">
            <a:extLst>
              <a:ext uri="{FF2B5EF4-FFF2-40B4-BE49-F238E27FC236}">
                <a16:creationId xmlns:a16="http://schemas.microsoft.com/office/drawing/2014/main" xmlns="" id="{510941FA-0963-43C8-8988-95D835B0C719}"/>
              </a:ext>
            </a:extLst>
          </p:cNvPr>
          <p:cNvSpPr>
            <a:spLocks noGrp="1"/>
          </p:cNvSpPr>
          <p:nvPr>
            <p:ph type="body" sz="quarter" idx="20" hasCustomPrompt="1"/>
          </p:nvPr>
        </p:nvSpPr>
        <p:spPr>
          <a:xfrm>
            <a:off x="1587261" y="3434154"/>
            <a:ext cx="1647646" cy="565628"/>
          </a:xfrm>
          <a:prstGeom prst="rect">
            <a:avLst/>
          </a:prstGeom>
          <a:solidFill>
            <a:srgbClr val="ED2891"/>
          </a:solidFill>
          <a:ln>
            <a:solidFill>
              <a:srgbClr val="ED2891"/>
            </a:solidFill>
          </a:ln>
        </p:spPr>
        <p:txBody>
          <a:bodyPr lIns="36000" tIns="144000" rIns="18000" bIns="36000" anchor="ctr" anchorCtr="0"/>
          <a:lstStyle>
            <a:lvl1pPr marL="0" indent="0">
              <a:lnSpc>
                <a:spcPct val="85000"/>
              </a:lnSpc>
              <a:buNone/>
              <a:defRPr sz="4400" b="1" baseline="0">
                <a:solidFill>
                  <a:schemeClr val="bg1"/>
                </a:solidFill>
                <a:latin typeface="Calibri" panose="020F0502020204030204" pitchFamily="34" charset="0"/>
                <a:cs typeface="Arial" panose="020B0604020202020204" pitchFamily="34" charset="0"/>
              </a:defRPr>
            </a:lvl1pPr>
          </a:lstStyle>
          <a:p>
            <a:pPr lvl="0"/>
            <a:r>
              <a:rPr lang="en-US" dirty="0"/>
              <a:t>TITLE</a:t>
            </a:r>
          </a:p>
        </p:txBody>
      </p:sp>
    </p:spTree>
    <p:extLst>
      <p:ext uri="{BB962C8B-B14F-4D97-AF65-F5344CB8AC3E}">
        <p14:creationId xmlns:p14="http://schemas.microsoft.com/office/powerpoint/2010/main" val="4064141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Title (Blue)">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xmlns="" id="{A312B389-CC0B-4C80-8270-362F3B8CCC98}"/>
              </a:ext>
            </a:extLst>
          </p:cNvPr>
          <p:cNvSpPr>
            <a:spLocks noGrp="1"/>
          </p:cNvSpPr>
          <p:nvPr>
            <p:ph type="body" sz="quarter" idx="16" hasCustomPrompt="1"/>
          </p:nvPr>
        </p:nvSpPr>
        <p:spPr>
          <a:xfrm>
            <a:off x="1587261" y="2876313"/>
            <a:ext cx="2398144" cy="565628"/>
          </a:xfrm>
          <a:prstGeom prst="rect">
            <a:avLst/>
          </a:prstGeom>
          <a:solidFill>
            <a:srgbClr val="1E4B9B"/>
          </a:solidFill>
        </p:spPr>
        <p:txBody>
          <a:bodyPr lIns="36000" tIns="144000" rIns="18000" bIns="36000" anchor="ctr" anchorCtr="0"/>
          <a:lstStyle>
            <a:lvl1pPr marL="0" indent="0">
              <a:lnSpc>
                <a:spcPct val="85000"/>
              </a:lnSpc>
              <a:buNone/>
              <a:defRPr sz="4400" b="1" baseline="0">
                <a:solidFill>
                  <a:schemeClr val="bg1"/>
                </a:solidFill>
                <a:latin typeface="Calibri" panose="020F0502020204030204" pitchFamily="34" charset="0"/>
                <a:cs typeface="Arial" panose="020B0604020202020204" pitchFamily="34" charset="0"/>
              </a:defRPr>
            </a:lvl1pPr>
          </a:lstStyle>
          <a:p>
            <a:pPr lvl="0"/>
            <a:r>
              <a:rPr lang="en-US" dirty="0"/>
              <a:t>DIVIDER</a:t>
            </a:r>
          </a:p>
        </p:txBody>
      </p:sp>
      <p:sp>
        <p:nvSpPr>
          <p:cNvPr id="17" name="Text Placeholder 2">
            <a:extLst>
              <a:ext uri="{FF2B5EF4-FFF2-40B4-BE49-F238E27FC236}">
                <a16:creationId xmlns:a16="http://schemas.microsoft.com/office/drawing/2014/main" xmlns="" id="{510941FA-0963-43C8-8988-95D835B0C719}"/>
              </a:ext>
            </a:extLst>
          </p:cNvPr>
          <p:cNvSpPr>
            <a:spLocks noGrp="1"/>
          </p:cNvSpPr>
          <p:nvPr>
            <p:ph type="body" sz="quarter" idx="20" hasCustomPrompt="1"/>
          </p:nvPr>
        </p:nvSpPr>
        <p:spPr>
          <a:xfrm>
            <a:off x="1587261" y="3434154"/>
            <a:ext cx="1647646" cy="565628"/>
          </a:xfrm>
          <a:prstGeom prst="rect">
            <a:avLst/>
          </a:prstGeom>
          <a:solidFill>
            <a:srgbClr val="1E4B9B"/>
          </a:solidFill>
        </p:spPr>
        <p:txBody>
          <a:bodyPr lIns="36000" tIns="144000" rIns="18000" bIns="36000" anchor="ctr" anchorCtr="0"/>
          <a:lstStyle>
            <a:lvl1pPr marL="0" indent="0">
              <a:lnSpc>
                <a:spcPct val="85000"/>
              </a:lnSpc>
              <a:buNone/>
              <a:defRPr sz="4400" b="1" baseline="0">
                <a:solidFill>
                  <a:schemeClr val="bg1"/>
                </a:solidFill>
                <a:latin typeface="Calibri" panose="020F0502020204030204" pitchFamily="34" charset="0"/>
                <a:cs typeface="Arial" panose="020B0604020202020204" pitchFamily="34" charset="0"/>
              </a:defRPr>
            </a:lvl1pPr>
          </a:lstStyle>
          <a:p>
            <a:pPr lvl="0"/>
            <a:r>
              <a:rPr lang="en-US" dirty="0"/>
              <a:t>TITLE</a:t>
            </a:r>
          </a:p>
        </p:txBody>
      </p:sp>
    </p:spTree>
    <p:extLst>
      <p:ext uri="{BB962C8B-B14F-4D97-AF65-F5344CB8AC3E}">
        <p14:creationId xmlns:p14="http://schemas.microsoft.com/office/powerpoint/2010/main" val="3860979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Image &amp; Text">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xmlns="" id="{F851B943-E6E1-48F6-B811-8D9A7977D85B}"/>
              </a:ext>
            </a:extLst>
          </p:cNvPr>
          <p:cNvSpPr>
            <a:spLocks noGrp="1"/>
          </p:cNvSpPr>
          <p:nvPr>
            <p:ph type="body" sz="quarter" idx="21" hasCustomPrompt="1"/>
          </p:nvPr>
        </p:nvSpPr>
        <p:spPr>
          <a:xfrm>
            <a:off x="577968" y="464267"/>
            <a:ext cx="5960855" cy="881332"/>
          </a:xfrm>
          <a:prstGeom prst="rect">
            <a:avLst/>
          </a:prstGeom>
          <a:noFill/>
        </p:spPr>
        <p:txBody>
          <a:bodyPr lIns="36000" tIns="36000" rIns="18000" bIns="36000" anchor="t" anchorCtr="0"/>
          <a:lstStyle>
            <a:lvl1pPr marL="0" indent="0">
              <a:lnSpc>
                <a:spcPct val="85000"/>
              </a:lnSpc>
              <a:buNone/>
              <a:defRPr sz="3400" b="1" baseline="0">
                <a:solidFill>
                  <a:srgbClr val="1E4B9B"/>
                </a:solidFill>
                <a:latin typeface="Calibri" panose="020F0502020204030204" pitchFamily="34" charset="0"/>
                <a:cs typeface="Arial" panose="020B0604020202020204" pitchFamily="34" charset="0"/>
              </a:defRPr>
            </a:lvl1pPr>
          </a:lstStyle>
          <a:p>
            <a:pPr lvl="0"/>
            <a:r>
              <a:rPr lang="en-US" dirty="0"/>
              <a:t>CLICK HERE TO EDIT MASTER TITLE</a:t>
            </a:r>
          </a:p>
        </p:txBody>
      </p:sp>
      <p:sp>
        <p:nvSpPr>
          <p:cNvPr id="12" name="Text Placeholder 2">
            <a:extLst>
              <a:ext uri="{FF2B5EF4-FFF2-40B4-BE49-F238E27FC236}">
                <a16:creationId xmlns:a16="http://schemas.microsoft.com/office/drawing/2014/main" xmlns="" id="{C1B6DA54-71CA-48A5-B3CD-D2321285AC1A}"/>
              </a:ext>
            </a:extLst>
          </p:cNvPr>
          <p:cNvSpPr>
            <a:spLocks noGrp="1"/>
          </p:cNvSpPr>
          <p:nvPr>
            <p:ph type="body" sz="quarter" idx="22" hasCustomPrompt="1"/>
          </p:nvPr>
        </p:nvSpPr>
        <p:spPr>
          <a:xfrm>
            <a:off x="577968" y="1458820"/>
            <a:ext cx="5960855" cy="542512"/>
          </a:xfrm>
          <a:prstGeom prst="rect">
            <a:avLst/>
          </a:prstGeom>
          <a:noFill/>
        </p:spPr>
        <p:txBody>
          <a:bodyPr lIns="36000" tIns="144000" rIns="18000" bIns="36000" anchor="ctr" anchorCtr="0"/>
          <a:lstStyle>
            <a:lvl1pPr marL="0" indent="0">
              <a:lnSpc>
                <a:spcPct val="100000"/>
              </a:lnSpc>
              <a:spcBef>
                <a:spcPts val="0"/>
              </a:spcBef>
              <a:buNone/>
              <a:defRPr sz="2000" b="0" baseline="0">
                <a:solidFill>
                  <a:srgbClr val="1E4B9B"/>
                </a:solidFill>
                <a:latin typeface="Calibri" panose="020F0502020204030204" pitchFamily="34" charset="0"/>
                <a:cs typeface="Arial" panose="020B0604020202020204" pitchFamily="34" charset="0"/>
              </a:defRPr>
            </a:lvl1pPr>
          </a:lstStyle>
          <a:p>
            <a:pPr lvl="0"/>
            <a:r>
              <a:rPr lang="en-US" dirty="0"/>
              <a:t>Insert subtitle</a:t>
            </a:r>
          </a:p>
        </p:txBody>
      </p:sp>
      <p:sp>
        <p:nvSpPr>
          <p:cNvPr id="18" name="Picture Placeholder 4">
            <a:extLst>
              <a:ext uri="{FF2B5EF4-FFF2-40B4-BE49-F238E27FC236}">
                <a16:creationId xmlns:a16="http://schemas.microsoft.com/office/drawing/2014/main" xmlns="" id="{4CE899DC-EEB7-4FE9-99EC-B6BA0FB34588}"/>
              </a:ext>
            </a:extLst>
          </p:cNvPr>
          <p:cNvSpPr>
            <a:spLocks noGrp="1"/>
          </p:cNvSpPr>
          <p:nvPr>
            <p:ph type="pic" sz="quarter" idx="23"/>
          </p:nvPr>
        </p:nvSpPr>
        <p:spPr>
          <a:xfrm>
            <a:off x="577850" y="2243138"/>
            <a:ext cx="3916363" cy="4027487"/>
          </a:xfrm>
          <a:prstGeom prst="rect">
            <a:avLst/>
          </a:prstGeom>
        </p:spPr>
        <p:txBody>
          <a:bodyPr/>
          <a:lstStyle>
            <a:lvl1pPr>
              <a:defRPr sz="1400">
                <a:solidFill>
                  <a:srgbClr val="323232"/>
                </a:solidFill>
                <a:latin typeface="Calibri" panose="020F0502020204030204" pitchFamily="34" charset="0"/>
                <a:cs typeface="Arial" panose="020B0604020202020204" pitchFamily="34" charset="0"/>
              </a:defRPr>
            </a:lvl1pPr>
          </a:lstStyle>
          <a:p>
            <a:endParaRPr lang="en-GB" dirty="0"/>
          </a:p>
        </p:txBody>
      </p:sp>
      <p:sp>
        <p:nvSpPr>
          <p:cNvPr id="19" name="Text Placeholder 12">
            <a:extLst>
              <a:ext uri="{FF2B5EF4-FFF2-40B4-BE49-F238E27FC236}">
                <a16:creationId xmlns:a16="http://schemas.microsoft.com/office/drawing/2014/main" xmlns="" id="{74507D58-4B62-42B4-946E-AC191B8C8E91}"/>
              </a:ext>
            </a:extLst>
          </p:cNvPr>
          <p:cNvSpPr>
            <a:spLocks noGrp="1"/>
          </p:cNvSpPr>
          <p:nvPr>
            <p:ph type="body" sz="quarter" idx="24" hasCustomPrompt="1"/>
          </p:nvPr>
        </p:nvSpPr>
        <p:spPr>
          <a:xfrm>
            <a:off x="4572000" y="2234782"/>
            <a:ext cx="3889375" cy="4027487"/>
          </a:xfrm>
          <a:prstGeom prst="rect">
            <a:avLst/>
          </a:prstGeom>
        </p:spPr>
        <p:txBody>
          <a:bodyPr/>
          <a:lstStyle>
            <a:lvl1pPr marL="0" indent="0">
              <a:buNone/>
              <a:defRPr sz="1200">
                <a:solidFill>
                  <a:srgbClr val="1E4B9B"/>
                </a:solidFill>
                <a:latin typeface="Calibri" panose="020F0502020204030204" pitchFamily="34" charset="0"/>
                <a:cs typeface="Arial" panose="020B0604020202020204" pitchFamily="34" charset="0"/>
              </a:defRPr>
            </a:lvl1pPr>
            <a:lvl2pPr marL="457200" indent="0">
              <a:buNone/>
              <a:defRPr sz="1200">
                <a:latin typeface="Arial" panose="020B0604020202020204" pitchFamily="34" charset="0"/>
                <a:cs typeface="Arial" panose="020B0604020202020204" pitchFamily="34" charset="0"/>
              </a:defRPr>
            </a:lvl2pPr>
            <a:lvl3pPr marL="914400" indent="0">
              <a:buNone/>
              <a:defRPr sz="1100">
                <a:latin typeface="Arial" panose="020B0604020202020204" pitchFamily="34" charset="0"/>
                <a:cs typeface="Arial" panose="020B0604020202020204" pitchFamily="34" charset="0"/>
              </a:defRPr>
            </a:lvl3pPr>
            <a:lvl4pPr marL="1371600" indent="0">
              <a:buNone/>
              <a:defRPr sz="1050">
                <a:latin typeface="Arial" panose="020B0604020202020204" pitchFamily="34" charset="0"/>
                <a:cs typeface="Arial" panose="020B0604020202020204" pitchFamily="34" charset="0"/>
              </a:defRPr>
            </a:lvl4pPr>
            <a:lvl5pPr marL="1828800" indent="0">
              <a:buNone/>
              <a:defRPr sz="1050">
                <a:latin typeface="Arial" panose="020B0604020202020204" pitchFamily="34" charset="0"/>
                <a:cs typeface="Arial" panose="020B0604020202020204" pitchFamily="34" charset="0"/>
              </a:defRPr>
            </a:lvl5pPr>
          </a:lstStyle>
          <a:p>
            <a:pPr lvl="0"/>
            <a:r>
              <a:rPr lang="en-US" dirty="0"/>
              <a:t>Click to add text</a:t>
            </a:r>
            <a:endParaRPr lang="en-GB" dirty="0"/>
          </a:p>
        </p:txBody>
      </p:sp>
      <p:sp>
        <p:nvSpPr>
          <p:cNvPr id="9" name="TextBox 8">
            <a:extLst>
              <a:ext uri="{FF2B5EF4-FFF2-40B4-BE49-F238E27FC236}">
                <a16:creationId xmlns:a16="http://schemas.microsoft.com/office/drawing/2014/main" xmlns="" id="{FD1548AB-1A41-4C06-B3F6-882FE01A82ED}"/>
              </a:ext>
            </a:extLst>
          </p:cNvPr>
          <p:cNvSpPr txBox="1"/>
          <p:nvPr userDrawn="1"/>
        </p:nvSpPr>
        <p:spPr>
          <a:xfrm>
            <a:off x="7591244" y="6425249"/>
            <a:ext cx="992039" cy="25391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B3AF6C-2BBD-4142-8E95-28A39D08C308}" type="datetime1">
              <a:rPr lang="en-GB" sz="1050" smtClean="0">
                <a:solidFill>
                  <a:srgbClr val="1E4B9B"/>
                </a:solidFill>
                <a:latin typeface="Calibri" panose="020F0502020204030204" pitchFamily="34" charset="0"/>
                <a:cs typeface="Arial" panose="020B0604020202020204" pitchFamily="34" charset="0"/>
              </a:rPr>
              <a:t>21/01/2019</a:t>
            </a:fld>
            <a:endParaRPr lang="en-GB" sz="1050" dirty="0">
              <a:solidFill>
                <a:srgbClr val="1E4B9B"/>
              </a:solidFill>
              <a:latin typeface="Calibri" panose="020F0502020204030204" pitchFamily="34" charset="0"/>
              <a:cs typeface="Arial" panose="020B0604020202020204" pitchFamily="34" charset="0"/>
            </a:endParaRPr>
          </a:p>
        </p:txBody>
      </p:sp>
      <p:sp>
        <p:nvSpPr>
          <p:cNvPr id="13" name="Content Placeholder 2">
            <a:extLst>
              <a:ext uri="{FF2B5EF4-FFF2-40B4-BE49-F238E27FC236}">
                <a16:creationId xmlns:a16="http://schemas.microsoft.com/office/drawing/2014/main" xmlns="" id="{43FD19CB-E5DD-4EB0-A648-B1B63B8A7EDD}"/>
              </a:ext>
            </a:extLst>
          </p:cNvPr>
          <p:cNvSpPr>
            <a:spLocks noGrp="1"/>
          </p:cNvSpPr>
          <p:nvPr>
            <p:ph sz="quarter" idx="27" hasCustomPrompt="1"/>
          </p:nvPr>
        </p:nvSpPr>
        <p:spPr>
          <a:xfrm>
            <a:off x="577850" y="6440578"/>
            <a:ext cx="7246879" cy="284672"/>
          </a:xfrm>
          <a:prstGeom prst="rect">
            <a:avLst/>
          </a:prstGeom>
        </p:spPr>
        <p:txBody>
          <a:bodyPr/>
          <a:lstStyle>
            <a:lvl1pPr marL="0" indent="0" algn="r">
              <a:buNone/>
              <a:defRPr sz="1050">
                <a:solidFill>
                  <a:srgbClr val="1E4B9B"/>
                </a:solidFill>
                <a:latin typeface="Calibri" panose="020F0502020204030204" pitchFamily="34" charset="0"/>
                <a:cs typeface="Arial" panose="020B0604020202020204" pitchFamily="34" charset="0"/>
              </a:defRPr>
            </a:lvl1pPr>
            <a:lvl2pPr marL="457200" indent="0">
              <a:buNone/>
              <a:defRPr sz="1050">
                <a:latin typeface="Arial" panose="020B0604020202020204" pitchFamily="34" charset="0"/>
                <a:cs typeface="Arial" panose="020B0604020202020204" pitchFamily="34" charset="0"/>
              </a:defRPr>
            </a:lvl2pPr>
            <a:lvl3pPr marL="914400" indent="0">
              <a:buNone/>
              <a:defRPr sz="1050">
                <a:latin typeface="Arial" panose="020B0604020202020204" pitchFamily="34" charset="0"/>
                <a:cs typeface="Arial" panose="020B0604020202020204" pitchFamily="34" charset="0"/>
              </a:defRPr>
            </a:lvl3pPr>
            <a:lvl4pPr marL="1371600" indent="0">
              <a:buNone/>
              <a:defRPr sz="1050">
                <a:latin typeface="Arial" panose="020B0604020202020204" pitchFamily="34" charset="0"/>
                <a:cs typeface="Arial" panose="020B0604020202020204" pitchFamily="34" charset="0"/>
              </a:defRPr>
            </a:lvl4pPr>
            <a:lvl5pPr marL="1828800" indent="0">
              <a:buNone/>
              <a:defRPr sz="1050">
                <a:latin typeface="Arial" panose="020B0604020202020204" pitchFamily="34" charset="0"/>
                <a:cs typeface="Arial" panose="020B0604020202020204" pitchFamily="34" charset="0"/>
              </a:defRPr>
            </a:lvl5pPr>
          </a:lstStyle>
          <a:p>
            <a:pPr lvl="0"/>
            <a:r>
              <a:rPr lang="en-US" dirty="0"/>
              <a:t>Presentation title</a:t>
            </a:r>
          </a:p>
        </p:txBody>
      </p:sp>
    </p:spTree>
    <p:extLst>
      <p:ext uri="{BB962C8B-B14F-4D97-AF65-F5344CB8AC3E}">
        <p14:creationId xmlns:p14="http://schemas.microsoft.com/office/powerpoint/2010/main" val="139442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Full Text">
    <p:spTree>
      <p:nvGrpSpPr>
        <p:cNvPr id="1" name=""/>
        <p:cNvGrpSpPr/>
        <p:nvPr/>
      </p:nvGrpSpPr>
      <p:grpSpPr>
        <a:xfrm>
          <a:off x="0" y="0"/>
          <a:ext cx="0" cy="0"/>
          <a:chOff x="0" y="0"/>
          <a:chExt cx="0" cy="0"/>
        </a:xfrm>
      </p:grpSpPr>
      <p:sp>
        <p:nvSpPr>
          <p:cNvPr id="6" name="Text Placeholder 12">
            <a:extLst>
              <a:ext uri="{FF2B5EF4-FFF2-40B4-BE49-F238E27FC236}">
                <a16:creationId xmlns:a16="http://schemas.microsoft.com/office/drawing/2014/main" xmlns="" id="{FE2B1EA2-8522-4C4B-B7A9-BEF931B2B47B}"/>
              </a:ext>
            </a:extLst>
          </p:cNvPr>
          <p:cNvSpPr>
            <a:spLocks noGrp="1"/>
          </p:cNvSpPr>
          <p:nvPr>
            <p:ph type="body" sz="quarter" idx="25" hasCustomPrompt="1"/>
          </p:nvPr>
        </p:nvSpPr>
        <p:spPr>
          <a:xfrm>
            <a:off x="577968" y="2243138"/>
            <a:ext cx="7883407" cy="4019131"/>
          </a:xfrm>
          <a:prstGeom prst="rect">
            <a:avLst/>
          </a:prstGeom>
        </p:spPr>
        <p:txBody>
          <a:bodyPr/>
          <a:lstStyle>
            <a:lvl1pPr marL="0" indent="0">
              <a:buNone/>
              <a:defRPr sz="1400">
                <a:solidFill>
                  <a:srgbClr val="323232"/>
                </a:solidFill>
                <a:latin typeface="Calibri" panose="020F050202020403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dirty="0"/>
              <a:t>Click to add text</a:t>
            </a:r>
          </a:p>
        </p:txBody>
      </p:sp>
      <p:sp>
        <p:nvSpPr>
          <p:cNvPr id="8" name="Text Placeholder 2">
            <a:extLst>
              <a:ext uri="{FF2B5EF4-FFF2-40B4-BE49-F238E27FC236}">
                <a16:creationId xmlns:a16="http://schemas.microsoft.com/office/drawing/2014/main" xmlns="" id="{AB625B03-B9DD-437E-8EFA-5E3698F33BA7}"/>
              </a:ext>
            </a:extLst>
          </p:cNvPr>
          <p:cNvSpPr>
            <a:spLocks noGrp="1"/>
          </p:cNvSpPr>
          <p:nvPr>
            <p:ph type="body" sz="quarter" idx="21" hasCustomPrompt="1"/>
          </p:nvPr>
        </p:nvSpPr>
        <p:spPr>
          <a:xfrm>
            <a:off x="577968" y="464267"/>
            <a:ext cx="5960855" cy="881332"/>
          </a:xfrm>
          <a:prstGeom prst="rect">
            <a:avLst/>
          </a:prstGeom>
          <a:noFill/>
        </p:spPr>
        <p:txBody>
          <a:bodyPr lIns="36000" tIns="36000" rIns="18000" bIns="36000" anchor="t" anchorCtr="0"/>
          <a:lstStyle>
            <a:lvl1pPr marL="0" indent="0">
              <a:lnSpc>
                <a:spcPct val="85000"/>
              </a:lnSpc>
              <a:buNone/>
              <a:defRPr sz="3400" b="1" baseline="0">
                <a:solidFill>
                  <a:srgbClr val="1E4B9B"/>
                </a:solidFill>
                <a:latin typeface="Calibri" panose="020F0502020204030204" pitchFamily="34" charset="0"/>
                <a:cs typeface="Arial" panose="020B0604020202020204" pitchFamily="34" charset="0"/>
              </a:defRPr>
            </a:lvl1pPr>
          </a:lstStyle>
          <a:p>
            <a:pPr lvl="0"/>
            <a:r>
              <a:rPr lang="en-US" dirty="0"/>
              <a:t>CLICK HERE TO EDIT MASTER TITLE</a:t>
            </a:r>
          </a:p>
        </p:txBody>
      </p:sp>
      <p:sp>
        <p:nvSpPr>
          <p:cNvPr id="11" name="TextBox 10">
            <a:extLst>
              <a:ext uri="{FF2B5EF4-FFF2-40B4-BE49-F238E27FC236}">
                <a16:creationId xmlns:a16="http://schemas.microsoft.com/office/drawing/2014/main" xmlns="" id="{98251539-4EDC-4E36-A4D9-AF94C23958A5}"/>
              </a:ext>
            </a:extLst>
          </p:cNvPr>
          <p:cNvSpPr txBox="1"/>
          <p:nvPr userDrawn="1"/>
        </p:nvSpPr>
        <p:spPr>
          <a:xfrm>
            <a:off x="7591244" y="6425249"/>
            <a:ext cx="992039" cy="25391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B3AF6C-2BBD-4142-8E95-28A39D08C308}" type="datetime1">
              <a:rPr lang="en-GB" sz="1050" smtClean="0">
                <a:solidFill>
                  <a:srgbClr val="1E4B9B"/>
                </a:solidFill>
                <a:latin typeface="Calibri" panose="020F0502020204030204" pitchFamily="34" charset="0"/>
                <a:cs typeface="Arial" panose="020B0604020202020204" pitchFamily="34" charset="0"/>
              </a:rPr>
              <a:t>21/01/2019</a:t>
            </a:fld>
            <a:endParaRPr lang="en-GB" sz="1050" dirty="0">
              <a:solidFill>
                <a:srgbClr val="1E4B9B"/>
              </a:solidFill>
              <a:latin typeface="Calibri" panose="020F050202020403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xmlns="" id="{E40F4C93-6DA7-4D8C-9677-1ABFD64DBB3D}"/>
              </a:ext>
            </a:extLst>
          </p:cNvPr>
          <p:cNvSpPr>
            <a:spLocks noGrp="1"/>
          </p:cNvSpPr>
          <p:nvPr>
            <p:ph sz="quarter" idx="27" hasCustomPrompt="1"/>
          </p:nvPr>
        </p:nvSpPr>
        <p:spPr>
          <a:xfrm>
            <a:off x="577968" y="6440578"/>
            <a:ext cx="7246761" cy="284672"/>
          </a:xfrm>
          <a:prstGeom prst="rect">
            <a:avLst/>
          </a:prstGeom>
        </p:spPr>
        <p:txBody>
          <a:bodyPr/>
          <a:lstStyle>
            <a:lvl1pPr marL="0" indent="0" algn="r">
              <a:buNone/>
              <a:defRPr sz="1050">
                <a:solidFill>
                  <a:srgbClr val="1E4B9B"/>
                </a:solidFill>
                <a:latin typeface="Calibri" panose="020F0502020204030204" pitchFamily="34" charset="0"/>
                <a:cs typeface="Arial" panose="020B0604020202020204" pitchFamily="34" charset="0"/>
              </a:defRPr>
            </a:lvl1pPr>
            <a:lvl2pPr marL="457200" indent="0">
              <a:buNone/>
              <a:defRPr sz="1050">
                <a:latin typeface="Arial" panose="020B0604020202020204" pitchFamily="34" charset="0"/>
                <a:cs typeface="Arial" panose="020B0604020202020204" pitchFamily="34" charset="0"/>
              </a:defRPr>
            </a:lvl2pPr>
            <a:lvl3pPr marL="914400" indent="0">
              <a:buNone/>
              <a:defRPr sz="1050">
                <a:latin typeface="Arial" panose="020B0604020202020204" pitchFamily="34" charset="0"/>
                <a:cs typeface="Arial" panose="020B0604020202020204" pitchFamily="34" charset="0"/>
              </a:defRPr>
            </a:lvl3pPr>
            <a:lvl4pPr marL="1371600" indent="0">
              <a:buNone/>
              <a:defRPr sz="1050">
                <a:latin typeface="Arial" panose="020B0604020202020204" pitchFamily="34" charset="0"/>
                <a:cs typeface="Arial" panose="020B0604020202020204" pitchFamily="34" charset="0"/>
              </a:defRPr>
            </a:lvl4pPr>
            <a:lvl5pPr marL="1828800" indent="0">
              <a:buNone/>
              <a:defRPr sz="1050">
                <a:latin typeface="Arial" panose="020B0604020202020204" pitchFamily="34" charset="0"/>
                <a:cs typeface="Arial" panose="020B0604020202020204" pitchFamily="34" charset="0"/>
              </a:defRPr>
            </a:lvl5pPr>
          </a:lstStyle>
          <a:p>
            <a:pPr lvl="0"/>
            <a:r>
              <a:rPr lang="en-US" dirty="0"/>
              <a:t>Presentation title</a:t>
            </a:r>
          </a:p>
        </p:txBody>
      </p:sp>
      <p:sp>
        <p:nvSpPr>
          <p:cNvPr id="13" name="Text Placeholder 2">
            <a:extLst>
              <a:ext uri="{FF2B5EF4-FFF2-40B4-BE49-F238E27FC236}">
                <a16:creationId xmlns:a16="http://schemas.microsoft.com/office/drawing/2014/main" xmlns="" id="{54F983CE-7E17-4509-ACDC-24E516927AC6}"/>
              </a:ext>
            </a:extLst>
          </p:cNvPr>
          <p:cNvSpPr>
            <a:spLocks noGrp="1"/>
          </p:cNvSpPr>
          <p:nvPr>
            <p:ph type="body" sz="quarter" idx="22" hasCustomPrompt="1"/>
          </p:nvPr>
        </p:nvSpPr>
        <p:spPr>
          <a:xfrm>
            <a:off x="577968" y="1458820"/>
            <a:ext cx="5960855" cy="542512"/>
          </a:xfrm>
          <a:prstGeom prst="rect">
            <a:avLst/>
          </a:prstGeom>
          <a:noFill/>
        </p:spPr>
        <p:txBody>
          <a:bodyPr lIns="36000" tIns="144000" rIns="18000" bIns="36000" anchor="ctr" anchorCtr="0"/>
          <a:lstStyle>
            <a:lvl1pPr marL="0" indent="0">
              <a:lnSpc>
                <a:spcPct val="100000"/>
              </a:lnSpc>
              <a:spcBef>
                <a:spcPts val="0"/>
              </a:spcBef>
              <a:buNone/>
              <a:defRPr sz="2000" b="0" baseline="0">
                <a:solidFill>
                  <a:srgbClr val="1E4B9B"/>
                </a:solidFill>
                <a:latin typeface="Calibri" panose="020F0502020204030204" pitchFamily="34" charset="0"/>
                <a:cs typeface="Arial" panose="020B0604020202020204" pitchFamily="34" charset="0"/>
              </a:defRPr>
            </a:lvl1pPr>
          </a:lstStyle>
          <a:p>
            <a:pPr lvl="0"/>
            <a:r>
              <a:rPr lang="en-US" dirty="0"/>
              <a:t>Insert subtitle</a:t>
            </a:r>
          </a:p>
        </p:txBody>
      </p:sp>
    </p:spTree>
    <p:extLst>
      <p:ext uri="{BB962C8B-B14F-4D97-AF65-F5344CB8AC3E}">
        <p14:creationId xmlns:p14="http://schemas.microsoft.com/office/powerpoint/2010/main" val="3054805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Text Bullets">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xmlns="" id="{AB625B03-B9DD-437E-8EFA-5E3698F33BA7}"/>
              </a:ext>
            </a:extLst>
          </p:cNvPr>
          <p:cNvSpPr>
            <a:spLocks noGrp="1"/>
          </p:cNvSpPr>
          <p:nvPr>
            <p:ph type="body" sz="quarter" idx="21" hasCustomPrompt="1"/>
          </p:nvPr>
        </p:nvSpPr>
        <p:spPr>
          <a:xfrm>
            <a:off x="577968" y="464267"/>
            <a:ext cx="5960855" cy="881332"/>
          </a:xfrm>
          <a:prstGeom prst="rect">
            <a:avLst/>
          </a:prstGeom>
          <a:noFill/>
        </p:spPr>
        <p:txBody>
          <a:bodyPr lIns="36000" tIns="36000" rIns="18000" bIns="36000" anchor="t" anchorCtr="0"/>
          <a:lstStyle>
            <a:lvl1pPr marL="0" indent="0">
              <a:lnSpc>
                <a:spcPct val="85000"/>
              </a:lnSpc>
              <a:buNone/>
              <a:defRPr sz="3400" b="1" baseline="0">
                <a:solidFill>
                  <a:srgbClr val="1E4B9B"/>
                </a:solidFill>
                <a:latin typeface="Calibri" panose="020F0502020204030204" pitchFamily="34" charset="0"/>
                <a:cs typeface="Arial" panose="020B0604020202020204" pitchFamily="34" charset="0"/>
              </a:defRPr>
            </a:lvl1pPr>
          </a:lstStyle>
          <a:p>
            <a:pPr lvl="0"/>
            <a:r>
              <a:rPr lang="en-US" dirty="0"/>
              <a:t>CLICK HERE TO EDIT MASTER TITLE</a:t>
            </a:r>
          </a:p>
        </p:txBody>
      </p:sp>
      <p:sp>
        <p:nvSpPr>
          <p:cNvPr id="10" name="Text Placeholder 4">
            <a:extLst>
              <a:ext uri="{FF2B5EF4-FFF2-40B4-BE49-F238E27FC236}">
                <a16:creationId xmlns:a16="http://schemas.microsoft.com/office/drawing/2014/main" xmlns="" id="{2C896F9C-CC25-4527-9E30-F95E9F7B1D5F}"/>
              </a:ext>
            </a:extLst>
          </p:cNvPr>
          <p:cNvSpPr>
            <a:spLocks noGrp="1"/>
          </p:cNvSpPr>
          <p:nvPr>
            <p:ph type="body" sz="quarter" idx="16" hasCustomPrompt="1"/>
          </p:nvPr>
        </p:nvSpPr>
        <p:spPr>
          <a:xfrm>
            <a:off x="577968" y="2243137"/>
            <a:ext cx="7883407" cy="4019131"/>
          </a:xfrm>
          <a:prstGeom prst="rect">
            <a:avLst/>
          </a:prstGeom>
        </p:spPr>
        <p:txBody>
          <a:bodyPr/>
          <a:lstStyle>
            <a:lvl1pPr marL="342900" indent="-342900">
              <a:lnSpc>
                <a:spcPct val="100000"/>
              </a:lnSpc>
              <a:buFont typeface="Arial" charset="0"/>
              <a:buChar char="•"/>
              <a:defRPr sz="1400">
                <a:solidFill>
                  <a:srgbClr val="323232"/>
                </a:solidFill>
                <a:latin typeface="Calibri" panose="020F0502020204030204" pitchFamily="34" charset="0"/>
                <a:cs typeface="Arial" panose="020B0604020202020204" pitchFamily="34" charset="0"/>
              </a:defRPr>
            </a:lvl1pPr>
            <a:lvl2pPr marL="742950" indent="-285750">
              <a:lnSpc>
                <a:spcPct val="100000"/>
              </a:lnSpc>
              <a:buFont typeface="Arial" charset="0"/>
              <a:buChar char="•"/>
              <a:defRPr sz="1400">
                <a:solidFill>
                  <a:srgbClr val="323232"/>
                </a:solidFill>
                <a:latin typeface="Calibri" panose="020F0502020204030204" pitchFamily="34" charset="0"/>
                <a:cs typeface="Arial" panose="020B0604020202020204" pitchFamily="34" charset="0"/>
              </a:defRPr>
            </a:lvl2pPr>
            <a:lvl3pPr marL="1143000" indent="-228600">
              <a:lnSpc>
                <a:spcPct val="100000"/>
              </a:lnSpc>
              <a:buFont typeface="Arial" charset="0"/>
              <a:buChar char="•"/>
              <a:defRPr sz="1400">
                <a:solidFill>
                  <a:srgbClr val="323232"/>
                </a:solidFill>
                <a:latin typeface="Calibri" panose="020F0502020204030204" pitchFamily="34" charset="0"/>
                <a:cs typeface="Arial" panose="020B0604020202020204" pitchFamily="34" charset="0"/>
              </a:defRPr>
            </a:lvl3pPr>
            <a:lvl4pPr marL="1600200" indent="-228600">
              <a:lnSpc>
                <a:spcPct val="100000"/>
              </a:lnSpc>
              <a:buFont typeface="Arial" charset="0"/>
              <a:buChar char="•"/>
              <a:defRPr sz="1400">
                <a:solidFill>
                  <a:srgbClr val="323232"/>
                </a:solidFill>
                <a:latin typeface="Calibri" panose="020F0502020204030204" pitchFamily="34" charset="0"/>
                <a:cs typeface="Arial" panose="020B0604020202020204" pitchFamily="34" charset="0"/>
              </a:defRPr>
            </a:lvl4pPr>
            <a:lvl5pPr marL="2057400" indent="-228600">
              <a:lnSpc>
                <a:spcPct val="100000"/>
              </a:lnSpc>
              <a:buFont typeface="Arial" charset="0"/>
              <a:buChar char="•"/>
              <a:defRPr sz="1400">
                <a:solidFill>
                  <a:srgbClr val="323232"/>
                </a:solidFill>
                <a:latin typeface="Calibri" panose="020F050202020403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Box 13">
            <a:extLst>
              <a:ext uri="{FF2B5EF4-FFF2-40B4-BE49-F238E27FC236}">
                <a16:creationId xmlns:a16="http://schemas.microsoft.com/office/drawing/2014/main" xmlns="" id="{55207B26-BD01-450F-BCEB-6428971C5C28}"/>
              </a:ext>
            </a:extLst>
          </p:cNvPr>
          <p:cNvSpPr txBox="1"/>
          <p:nvPr userDrawn="1"/>
        </p:nvSpPr>
        <p:spPr>
          <a:xfrm>
            <a:off x="7591244" y="6425249"/>
            <a:ext cx="992039" cy="25391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B3AF6C-2BBD-4142-8E95-28A39D08C308}" type="datetime1">
              <a:rPr lang="en-GB" sz="1050" smtClean="0">
                <a:solidFill>
                  <a:srgbClr val="1E4B9B"/>
                </a:solidFill>
                <a:latin typeface="Calibri" panose="020F0502020204030204" pitchFamily="34" charset="0"/>
                <a:cs typeface="Arial" panose="020B0604020202020204" pitchFamily="34" charset="0"/>
              </a:rPr>
              <a:t>21/01/2019</a:t>
            </a:fld>
            <a:endParaRPr lang="en-GB" sz="1050" dirty="0">
              <a:solidFill>
                <a:srgbClr val="1E4B9B"/>
              </a:solidFill>
              <a:latin typeface="Calibri" panose="020F050202020403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xmlns="" id="{6CC9049D-4664-4545-860B-8C408BE6F1C1}"/>
              </a:ext>
            </a:extLst>
          </p:cNvPr>
          <p:cNvSpPr>
            <a:spLocks noGrp="1"/>
          </p:cNvSpPr>
          <p:nvPr>
            <p:ph sz="quarter" idx="27" hasCustomPrompt="1"/>
          </p:nvPr>
        </p:nvSpPr>
        <p:spPr>
          <a:xfrm>
            <a:off x="577968" y="6440578"/>
            <a:ext cx="7246761" cy="284672"/>
          </a:xfrm>
          <a:prstGeom prst="rect">
            <a:avLst/>
          </a:prstGeom>
        </p:spPr>
        <p:txBody>
          <a:bodyPr/>
          <a:lstStyle>
            <a:lvl1pPr marL="0" indent="0" algn="r">
              <a:buNone/>
              <a:defRPr sz="1050">
                <a:solidFill>
                  <a:srgbClr val="1E4B9B"/>
                </a:solidFill>
                <a:latin typeface="Calibri" panose="020F0502020204030204" pitchFamily="34" charset="0"/>
                <a:cs typeface="Arial" panose="020B0604020202020204" pitchFamily="34" charset="0"/>
              </a:defRPr>
            </a:lvl1pPr>
            <a:lvl2pPr marL="457200" indent="0">
              <a:buNone/>
              <a:defRPr sz="1050">
                <a:latin typeface="Arial" panose="020B0604020202020204" pitchFamily="34" charset="0"/>
                <a:cs typeface="Arial" panose="020B0604020202020204" pitchFamily="34" charset="0"/>
              </a:defRPr>
            </a:lvl2pPr>
            <a:lvl3pPr marL="914400" indent="0">
              <a:buNone/>
              <a:defRPr sz="1050">
                <a:latin typeface="Arial" panose="020B0604020202020204" pitchFamily="34" charset="0"/>
                <a:cs typeface="Arial" panose="020B0604020202020204" pitchFamily="34" charset="0"/>
              </a:defRPr>
            </a:lvl3pPr>
            <a:lvl4pPr marL="1371600" indent="0">
              <a:buNone/>
              <a:defRPr sz="1050">
                <a:latin typeface="Arial" panose="020B0604020202020204" pitchFamily="34" charset="0"/>
                <a:cs typeface="Arial" panose="020B0604020202020204" pitchFamily="34" charset="0"/>
              </a:defRPr>
            </a:lvl4pPr>
            <a:lvl5pPr marL="1828800" indent="0">
              <a:buNone/>
              <a:defRPr sz="1050">
                <a:latin typeface="Arial" panose="020B0604020202020204" pitchFamily="34" charset="0"/>
                <a:cs typeface="Arial" panose="020B0604020202020204" pitchFamily="34" charset="0"/>
              </a:defRPr>
            </a:lvl5pPr>
          </a:lstStyle>
          <a:p>
            <a:pPr lvl="0"/>
            <a:r>
              <a:rPr lang="en-US" dirty="0"/>
              <a:t>Presentation title</a:t>
            </a:r>
          </a:p>
        </p:txBody>
      </p:sp>
      <p:sp>
        <p:nvSpPr>
          <p:cNvPr id="13" name="Text Placeholder 2">
            <a:extLst>
              <a:ext uri="{FF2B5EF4-FFF2-40B4-BE49-F238E27FC236}">
                <a16:creationId xmlns:a16="http://schemas.microsoft.com/office/drawing/2014/main" xmlns="" id="{8413C705-D39D-4C04-9CCC-4AFABA7FBC36}"/>
              </a:ext>
            </a:extLst>
          </p:cNvPr>
          <p:cNvSpPr>
            <a:spLocks noGrp="1"/>
          </p:cNvSpPr>
          <p:nvPr>
            <p:ph type="body" sz="quarter" idx="22" hasCustomPrompt="1"/>
          </p:nvPr>
        </p:nvSpPr>
        <p:spPr>
          <a:xfrm>
            <a:off x="577968" y="1458820"/>
            <a:ext cx="5960855" cy="542512"/>
          </a:xfrm>
          <a:prstGeom prst="rect">
            <a:avLst/>
          </a:prstGeom>
          <a:noFill/>
        </p:spPr>
        <p:txBody>
          <a:bodyPr lIns="36000" tIns="144000" rIns="18000" bIns="36000" anchor="ctr" anchorCtr="0"/>
          <a:lstStyle>
            <a:lvl1pPr marL="0" indent="0">
              <a:lnSpc>
                <a:spcPct val="100000"/>
              </a:lnSpc>
              <a:spcBef>
                <a:spcPts val="0"/>
              </a:spcBef>
              <a:buNone/>
              <a:defRPr sz="2000" b="0" baseline="0">
                <a:solidFill>
                  <a:srgbClr val="1E4B9B"/>
                </a:solidFill>
                <a:latin typeface="Calibri" panose="020F0502020204030204" pitchFamily="34" charset="0"/>
                <a:cs typeface="Arial" panose="020B0604020202020204" pitchFamily="34" charset="0"/>
              </a:defRPr>
            </a:lvl1pPr>
          </a:lstStyle>
          <a:p>
            <a:pPr lvl="0"/>
            <a:r>
              <a:rPr lang="en-US" dirty="0"/>
              <a:t>Insert subtitle</a:t>
            </a:r>
          </a:p>
        </p:txBody>
      </p:sp>
    </p:spTree>
    <p:extLst>
      <p:ext uri="{BB962C8B-B14F-4D97-AF65-F5344CB8AC3E}">
        <p14:creationId xmlns:p14="http://schemas.microsoft.com/office/powerpoint/2010/main" val="18632534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Chart">
    <p:spTree>
      <p:nvGrpSpPr>
        <p:cNvPr id="1" name=""/>
        <p:cNvGrpSpPr/>
        <p:nvPr/>
      </p:nvGrpSpPr>
      <p:grpSpPr>
        <a:xfrm>
          <a:off x="0" y="0"/>
          <a:ext cx="0" cy="0"/>
          <a:chOff x="0" y="0"/>
          <a:chExt cx="0" cy="0"/>
        </a:xfrm>
      </p:grpSpPr>
      <p:sp>
        <p:nvSpPr>
          <p:cNvPr id="7" name="Chart Placeholder 2">
            <a:extLst>
              <a:ext uri="{FF2B5EF4-FFF2-40B4-BE49-F238E27FC236}">
                <a16:creationId xmlns:a16="http://schemas.microsoft.com/office/drawing/2014/main" xmlns="" id="{28E83104-D853-412E-9A06-D4E39CA8791B}"/>
              </a:ext>
            </a:extLst>
          </p:cNvPr>
          <p:cNvSpPr>
            <a:spLocks noGrp="1"/>
          </p:cNvSpPr>
          <p:nvPr>
            <p:ph type="chart" sz="quarter" idx="26"/>
          </p:nvPr>
        </p:nvSpPr>
        <p:spPr>
          <a:xfrm>
            <a:off x="577850" y="2243138"/>
            <a:ext cx="7883525" cy="4019550"/>
          </a:xfrm>
          <a:prstGeom prst="rect">
            <a:avLst/>
          </a:prstGeom>
        </p:spPr>
        <p:txBody>
          <a:bodyPr/>
          <a:lstStyle>
            <a:lvl1pPr>
              <a:defRPr sz="1400">
                <a:solidFill>
                  <a:srgbClr val="323232"/>
                </a:solidFill>
                <a:latin typeface="Calibri" panose="020F0502020204030204" pitchFamily="34" charset="0"/>
                <a:cs typeface="Arial" panose="020B0604020202020204" pitchFamily="34" charset="0"/>
              </a:defRPr>
            </a:lvl1pPr>
          </a:lstStyle>
          <a:p>
            <a:endParaRPr lang="en-GB" dirty="0"/>
          </a:p>
        </p:txBody>
      </p:sp>
      <p:sp>
        <p:nvSpPr>
          <p:cNvPr id="9" name="Text Placeholder 2">
            <a:extLst>
              <a:ext uri="{FF2B5EF4-FFF2-40B4-BE49-F238E27FC236}">
                <a16:creationId xmlns:a16="http://schemas.microsoft.com/office/drawing/2014/main" xmlns="" id="{DE277479-0CF8-4C04-B364-40BD0C0051E3}"/>
              </a:ext>
            </a:extLst>
          </p:cNvPr>
          <p:cNvSpPr>
            <a:spLocks noGrp="1"/>
          </p:cNvSpPr>
          <p:nvPr>
            <p:ph type="body" sz="quarter" idx="21" hasCustomPrompt="1"/>
          </p:nvPr>
        </p:nvSpPr>
        <p:spPr>
          <a:xfrm>
            <a:off x="577968" y="464267"/>
            <a:ext cx="5960855" cy="881332"/>
          </a:xfrm>
          <a:prstGeom prst="rect">
            <a:avLst/>
          </a:prstGeom>
          <a:noFill/>
        </p:spPr>
        <p:txBody>
          <a:bodyPr lIns="36000" tIns="36000" rIns="18000" bIns="36000" anchor="t" anchorCtr="0"/>
          <a:lstStyle>
            <a:lvl1pPr marL="0" indent="0">
              <a:lnSpc>
                <a:spcPct val="85000"/>
              </a:lnSpc>
              <a:buNone/>
              <a:defRPr sz="3400" b="1" baseline="0">
                <a:solidFill>
                  <a:srgbClr val="1E4B9B"/>
                </a:solidFill>
                <a:latin typeface="Calibri" panose="020F0502020204030204" pitchFamily="34" charset="0"/>
                <a:cs typeface="Arial" panose="020B0604020202020204" pitchFamily="34" charset="0"/>
              </a:defRPr>
            </a:lvl1pPr>
          </a:lstStyle>
          <a:p>
            <a:pPr lvl="0"/>
            <a:r>
              <a:rPr lang="en-US" dirty="0"/>
              <a:t>CLICK HERE TO EDIT MASTER TITLE</a:t>
            </a:r>
          </a:p>
        </p:txBody>
      </p:sp>
      <p:sp>
        <p:nvSpPr>
          <p:cNvPr id="11" name="TextBox 10">
            <a:extLst>
              <a:ext uri="{FF2B5EF4-FFF2-40B4-BE49-F238E27FC236}">
                <a16:creationId xmlns:a16="http://schemas.microsoft.com/office/drawing/2014/main" xmlns="" id="{DBF8F6D2-1103-4D02-9B03-1CC825E2829E}"/>
              </a:ext>
            </a:extLst>
          </p:cNvPr>
          <p:cNvSpPr txBox="1"/>
          <p:nvPr userDrawn="1"/>
        </p:nvSpPr>
        <p:spPr>
          <a:xfrm>
            <a:off x="7591244" y="6425249"/>
            <a:ext cx="992039" cy="25391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B3AF6C-2BBD-4142-8E95-28A39D08C308}" type="datetime1">
              <a:rPr lang="en-GB" sz="1050" smtClean="0">
                <a:solidFill>
                  <a:srgbClr val="1E4B9B"/>
                </a:solidFill>
                <a:latin typeface="Calibri" panose="020F0502020204030204" pitchFamily="34" charset="0"/>
                <a:cs typeface="Arial" panose="020B0604020202020204" pitchFamily="34" charset="0"/>
              </a:rPr>
              <a:t>21/01/2019</a:t>
            </a:fld>
            <a:endParaRPr lang="en-GB" sz="1050" dirty="0">
              <a:solidFill>
                <a:srgbClr val="1E4B9B"/>
              </a:solidFill>
              <a:latin typeface="Calibri" panose="020F050202020403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xmlns="" id="{2BD85516-2513-49C5-A0AA-FD9268015009}"/>
              </a:ext>
            </a:extLst>
          </p:cNvPr>
          <p:cNvSpPr>
            <a:spLocks noGrp="1"/>
          </p:cNvSpPr>
          <p:nvPr>
            <p:ph sz="quarter" idx="27" hasCustomPrompt="1"/>
          </p:nvPr>
        </p:nvSpPr>
        <p:spPr>
          <a:xfrm>
            <a:off x="577968" y="6440578"/>
            <a:ext cx="7246761" cy="284672"/>
          </a:xfrm>
          <a:prstGeom prst="rect">
            <a:avLst/>
          </a:prstGeom>
        </p:spPr>
        <p:txBody>
          <a:bodyPr/>
          <a:lstStyle>
            <a:lvl1pPr marL="0" indent="0" algn="r">
              <a:buNone/>
              <a:defRPr sz="1050">
                <a:solidFill>
                  <a:srgbClr val="1E4B9B"/>
                </a:solidFill>
                <a:latin typeface="Calibri" panose="020F0502020204030204" pitchFamily="34" charset="0"/>
                <a:cs typeface="Arial" panose="020B0604020202020204" pitchFamily="34" charset="0"/>
              </a:defRPr>
            </a:lvl1pPr>
            <a:lvl2pPr marL="457200" indent="0">
              <a:buNone/>
              <a:defRPr sz="1050">
                <a:latin typeface="Arial" panose="020B0604020202020204" pitchFamily="34" charset="0"/>
                <a:cs typeface="Arial" panose="020B0604020202020204" pitchFamily="34" charset="0"/>
              </a:defRPr>
            </a:lvl2pPr>
            <a:lvl3pPr marL="914400" indent="0">
              <a:buNone/>
              <a:defRPr sz="1050">
                <a:latin typeface="Arial" panose="020B0604020202020204" pitchFamily="34" charset="0"/>
                <a:cs typeface="Arial" panose="020B0604020202020204" pitchFamily="34" charset="0"/>
              </a:defRPr>
            </a:lvl3pPr>
            <a:lvl4pPr marL="1371600" indent="0">
              <a:buNone/>
              <a:defRPr sz="1050">
                <a:latin typeface="Arial" panose="020B0604020202020204" pitchFamily="34" charset="0"/>
                <a:cs typeface="Arial" panose="020B0604020202020204" pitchFamily="34" charset="0"/>
              </a:defRPr>
            </a:lvl4pPr>
            <a:lvl5pPr marL="1828800" indent="0">
              <a:buNone/>
              <a:defRPr sz="1050">
                <a:latin typeface="Arial" panose="020B0604020202020204" pitchFamily="34" charset="0"/>
                <a:cs typeface="Arial" panose="020B0604020202020204" pitchFamily="34" charset="0"/>
              </a:defRPr>
            </a:lvl5pPr>
          </a:lstStyle>
          <a:p>
            <a:pPr lvl="0"/>
            <a:r>
              <a:rPr lang="en-US" dirty="0"/>
              <a:t>Presentation title</a:t>
            </a:r>
          </a:p>
        </p:txBody>
      </p:sp>
      <p:sp>
        <p:nvSpPr>
          <p:cNvPr id="13" name="Text Placeholder 2">
            <a:extLst>
              <a:ext uri="{FF2B5EF4-FFF2-40B4-BE49-F238E27FC236}">
                <a16:creationId xmlns:a16="http://schemas.microsoft.com/office/drawing/2014/main" xmlns="" id="{37EFBFEF-F413-46E7-B616-D281BA0FC914}"/>
              </a:ext>
            </a:extLst>
          </p:cNvPr>
          <p:cNvSpPr>
            <a:spLocks noGrp="1"/>
          </p:cNvSpPr>
          <p:nvPr>
            <p:ph type="body" sz="quarter" idx="22" hasCustomPrompt="1"/>
          </p:nvPr>
        </p:nvSpPr>
        <p:spPr>
          <a:xfrm>
            <a:off x="577968" y="1458820"/>
            <a:ext cx="5960855" cy="542512"/>
          </a:xfrm>
          <a:prstGeom prst="rect">
            <a:avLst/>
          </a:prstGeom>
          <a:noFill/>
        </p:spPr>
        <p:txBody>
          <a:bodyPr lIns="36000" tIns="144000" rIns="18000" bIns="36000" anchor="ctr" anchorCtr="0"/>
          <a:lstStyle>
            <a:lvl1pPr marL="0" indent="0">
              <a:lnSpc>
                <a:spcPct val="100000"/>
              </a:lnSpc>
              <a:spcBef>
                <a:spcPts val="0"/>
              </a:spcBef>
              <a:buNone/>
              <a:defRPr sz="2000" b="0" baseline="0">
                <a:solidFill>
                  <a:srgbClr val="1E4B9B"/>
                </a:solidFill>
                <a:latin typeface="Calibri" panose="020F0502020204030204" pitchFamily="34" charset="0"/>
                <a:cs typeface="Arial" panose="020B0604020202020204" pitchFamily="34" charset="0"/>
              </a:defRPr>
            </a:lvl1pPr>
          </a:lstStyle>
          <a:p>
            <a:pPr lvl="0"/>
            <a:r>
              <a:rPr lang="en-US" dirty="0"/>
              <a:t>Insert subtitle</a:t>
            </a:r>
          </a:p>
        </p:txBody>
      </p:sp>
    </p:spTree>
    <p:extLst>
      <p:ext uri="{BB962C8B-B14F-4D97-AF65-F5344CB8AC3E}">
        <p14:creationId xmlns:p14="http://schemas.microsoft.com/office/powerpoint/2010/main" val="207543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xmlns="" id="{A0F71322-76A3-413A-9064-BF459D5F6A59}"/>
              </a:ext>
            </a:extLst>
          </p:cNvPr>
          <p:cNvSpPr>
            <a:spLocks noGrp="1"/>
          </p:cNvSpPr>
          <p:nvPr>
            <p:ph type="pic" sz="quarter" idx="27"/>
          </p:nvPr>
        </p:nvSpPr>
        <p:spPr>
          <a:xfrm>
            <a:off x="577850" y="2243138"/>
            <a:ext cx="7883525" cy="4019550"/>
          </a:xfrm>
          <a:prstGeom prst="rect">
            <a:avLst/>
          </a:prstGeom>
        </p:spPr>
        <p:txBody>
          <a:bodyPr/>
          <a:lstStyle>
            <a:lvl1pPr>
              <a:defRPr sz="1400">
                <a:solidFill>
                  <a:srgbClr val="323232"/>
                </a:solidFill>
                <a:latin typeface="Calibri" panose="020F0502020204030204" pitchFamily="34" charset="0"/>
                <a:cs typeface="Arial" panose="020B0604020202020204" pitchFamily="34" charset="0"/>
              </a:defRPr>
            </a:lvl1pPr>
          </a:lstStyle>
          <a:p>
            <a:endParaRPr lang="en-GB" dirty="0"/>
          </a:p>
        </p:txBody>
      </p:sp>
      <p:sp>
        <p:nvSpPr>
          <p:cNvPr id="10" name="Text Placeholder 2">
            <a:extLst>
              <a:ext uri="{FF2B5EF4-FFF2-40B4-BE49-F238E27FC236}">
                <a16:creationId xmlns:a16="http://schemas.microsoft.com/office/drawing/2014/main" xmlns="" id="{FBE17164-D1E9-448D-BC18-AEE6AA4A7D7F}"/>
              </a:ext>
            </a:extLst>
          </p:cNvPr>
          <p:cNvSpPr>
            <a:spLocks noGrp="1"/>
          </p:cNvSpPr>
          <p:nvPr>
            <p:ph type="body" sz="quarter" idx="21" hasCustomPrompt="1"/>
          </p:nvPr>
        </p:nvSpPr>
        <p:spPr>
          <a:xfrm>
            <a:off x="577968" y="464267"/>
            <a:ext cx="5960855" cy="881332"/>
          </a:xfrm>
          <a:prstGeom prst="rect">
            <a:avLst/>
          </a:prstGeom>
          <a:noFill/>
        </p:spPr>
        <p:txBody>
          <a:bodyPr lIns="36000" tIns="36000" rIns="18000" bIns="36000" anchor="t" anchorCtr="0"/>
          <a:lstStyle>
            <a:lvl1pPr marL="0" indent="0">
              <a:lnSpc>
                <a:spcPct val="85000"/>
              </a:lnSpc>
              <a:buNone/>
              <a:defRPr sz="3400" b="1" baseline="0">
                <a:solidFill>
                  <a:srgbClr val="1E4B9B"/>
                </a:solidFill>
                <a:latin typeface="Calibri" panose="020F0502020204030204" pitchFamily="34" charset="0"/>
                <a:cs typeface="Arial" panose="020B0604020202020204" pitchFamily="34" charset="0"/>
              </a:defRPr>
            </a:lvl1pPr>
          </a:lstStyle>
          <a:p>
            <a:pPr lvl="0"/>
            <a:r>
              <a:rPr lang="en-US" dirty="0"/>
              <a:t>CLICK HERE TO EDIT MASTER TITLE</a:t>
            </a:r>
          </a:p>
        </p:txBody>
      </p:sp>
      <p:sp>
        <p:nvSpPr>
          <p:cNvPr id="8" name="TextBox 7">
            <a:extLst>
              <a:ext uri="{FF2B5EF4-FFF2-40B4-BE49-F238E27FC236}">
                <a16:creationId xmlns:a16="http://schemas.microsoft.com/office/drawing/2014/main" xmlns="" id="{5687A685-EBDC-431F-A3A3-25227F3094FE}"/>
              </a:ext>
            </a:extLst>
          </p:cNvPr>
          <p:cNvSpPr txBox="1"/>
          <p:nvPr userDrawn="1"/>
        </p:nvSpPr>
        <p:spPr>
          <a:xfrm>
            <a:off x="7591244" y="6425249"/>
            <a:ext cx="992039" cy="25391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B3AF6C-2BBD-4142-8E95-28A39D08C308}" type="datetime1">
              <a:rPr lang="en-GB" sz="1050" smtClean="0">
                <a:solidFill>
                  <a:srgbClr val="1E4B9B"/>
                </a:solidFill>
                <a:latin typeface="Calibri" panose="020F0502020204030204" pitchFamily="34" charset="0"/>
                <a:cs typeface="Arial" panose="020B0604020202020204" pitchFamily="34" charset="0"/>
              </a:rPr>
              <a:t>21/01/2019</a:t>
            </a:fld>
            <a:endParaRPr lang="en-GB" sz="1050" dirty="0">
              <a:solidFill>
                <a:srgbClr val="1E4B9B"/>
              </a:solidFill>
              <a:latin typeface="Calibri" panose="020F0502020204030204" pitchFamily="34" charset="0"/>
              <a:cs typeface="Arial" panose="020B0604020202020204" pitchFamily="34" charset="0"/>
            </a:endParaRPr>
          </a:p>
        </p:txBody>
      </p:sp>
      <p:sp>
        <p:nvSpPr>
          <p:cNvPr id="13" name="Content Placeholder 2">
            <a:extLst>
              <a:ext uri="{FF2B5EF4-FFF2-40B4-BE49-F238E27FC236}">
                <a16:creationId xmlns:a16="http://schemas.microsoft.com/office/drawing/2014/main" xmlns="" id="{C676D3C7-DEA3-4E23-A018-40E404019302}"/>
              </a:ext>
            </a:extLst>
          </p:cNvPr>
          <p:cNvSpPr>
            <a:spLocks noGrp="1"/>
          </p:cNvSpPr>
          <p:nvPr>
            <p:ph sz="quarter" idx="28" hasCustomPrompt="1"/>
          </p:nvPr>
        </p:nvSpPr>
        <p:spPr>
          <a:xfrm>
            <a:off x="577850" y="6440578"/>
            <a:ext cx="7246879" cy="284672"/>
          </a:xfrm>
          <a:prstGeom prst="rect">
            <a:avLst/>
          </a:prstGeom>
        </p:spPr>
        <p:txBody>
          <a:bodyPr/>
          <a:lstStyle>
            <a:lvl1pPr marL="0" indent="0" algn="r">
              <a:buNone/>
              <a:defRPr sz="1050">
                <a:solidFill>
                  <a:srgbClr val="1E4B9B"/>
                </a:solidFill>
                <a:latin typeface="Calibri" panose="020F0502020204030204" pitchFamily="34" charset="0"/>
                <a:cs typeface="Arial" panose="020B0604020202020204" pitchFamily="34" charset="0"/>
              </a:defRPr>
            </a:lvl1pPr>
            <a:lvl2pPr marL="457200" indent="0">
              <a:buNone/>
              <a:defRPr sz="1050">
                <a:latin typeface="Arial" panose="020B0604020202020204" pitchFamily="34" charset="0"/>
                <a:cs typeface="Arial" panose="020B0604020202020204" pitchFamily="34" charset="0"/>
              </a:defRPr>
            </a:lvl2pPr>
            <a:lvl3pPr marL="914400" indent="0">
              <a:buNone/>
              <a:defRPr sz="1050">
                <a:latin typeface="Arial" panose="020B0604020202020204" pitchFamily="34" charset="0"/>
                <a:cs typeface="Arial" panose="020B0604020202020204" pitchFamily="34" charset="0"/>
              </a:defRPr>
            </a:lvl3pPr>
            <a:lvl4pPr marL="1371600" indent="0">
              <a:buNone/>
              <a:defRPr sz="1050">
                <a:latin typeface="Arial" panose="020B0604020202020204" pitchFamily="34" charset="0"/>
                <a:cs typeface="Arial" panose="020B0604020202020204" pitchFamily="34" charset="0"/>
              </a:defRPr>
            </a:lvl4pPr>
            <a:lvl5pPr marL="1828800" indent="0">
              <a:buNone/>
              <a:defRPr sz="1050">
                <a:latin typeface="Arial" panose="020B0604020202020204" pitchFamily="34" charset="0"/>
                <a:cs typeface="Arial" panose="020B0604020202020204" pitchFamily="34" charset="0"/>
              </a:defRPr>
            </a:lvl5pPr>
          </a:lstStyle>
          <a:p>
            <a:pPr lvl="0"/>
            <a:r>
              <a:rPr lang="en-US" dirty="0"/>
              <a:t>Presentation title</a:t>
            </a:r>
          </a:p>
        </p:txBody>
      </p:sp>
      <p:sp>
        <p:nvSpPr>
          <p:cNvPr id="14" name="Text Placeholder 2">
            <a:extLst>
              <a:ext uri="{FF2B5EF4-FFF2-40B4-BE49-F238E27FC236}">
                <a16:creationId xmlns:a16="http://schemas.microsoft.com/office/drawing/2014/main" xmlns="" id="{D974519E-60F3-4D94-B4D4-2BC52D3350F6}"/>
              </a:ext>
            </a:extLst>
          </p:cNvPr>
          <p:cNvSpPr>
            <a:spLocks noGrp="1"/>
          </p:cNvSpPr>
          <p:nvPr>
            <p:ph type="body" sz="quarter" idx="22" hasCustomPrompt="1"/>
          </p:nvPr>
        </p:nvSpPr>
        <p:spPr>
          <a:xfrm>
            <a:off x="577968" y="1458820"/>
            <a:ext cx="5960855" cy="542512"/>
          </a:xfrm>
          <a:prstGeom prst="rect">
            <a:avLst/>
          </a:prstGeom>
          <a:noFill/>
        </p:spPr>
        <p:txBody>
          <a:bodyPr lIns="36000" tIns="144000" rIns="18000" bIns="36000" anchor="ctr" anchorCtr="0"/>
          <a:lstStyle>
            <a:lvl1pPr marL="0" indent="0">
              <a:lnSpc>
                <a:spcPct val="100000"/>
              </a:lnSpc>
              <a:spcBef>
                <a:spcPts val="0"/>
              </a:spcBef>
              <a:buNone/>
              <a:defRPr sz="2000" b="0" baseline="0">
                <a:solidFill>
                  <a:srgbClr val="1E4B9B"/>
                </a:solidFill>
                <a:latin typeface="Calibri" panose="020F0502020204030204" pitchFamily="34" charset="0"/>
                <a:cs typeface="Arial" panose="020B0604020202020204" pitchFamily="34" charset="0"/>
              </a:defRPr>
            </a:lvl1pPr>
          </a:lstStyle>
          <a:p>
            <a:pPr lvl="0"/>
            <a:r>
              <a:rPr lang="en-US" dirty="0"/>
              <a:t>Insert subtitle</a:t>
            </a:r>
          </a:p>
        </p:txBody>
      </p:sp>
    </p:spTree>
    <p:extLst>
      <p:ext uri="{BB962C8B-B14F-4D97-AF65-F5344CB8AC3E}">
        <p14:creationId xmlns:p14="http://schemas.microsoft.com/office/powerpoint/2010/main" val="3883179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 Bullets">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xmlns="" id="{AB625B03-B9DD-437E-8EFA-5E3698F33BA7}"/>
              </a:ext>
            </a:extLst>
          </p:cNvPr>
          <p:cNvSpPr>
            <a:spLocks noGrp="1"/>
          </p:cNvSpPr>
          <p:nvPr>
            <p:ph type="body" sz="quarter" idx="21" hasCustomPrompt="1"/>
          </p:nvPr>
        </p:nvSpPr>
        <p:spPr>
          <a:xfrm>
            <a:off x="577968" y="464267"/>
            <a:ext cx="5960855" cy="881332"/>
          </a:xfrm>
          <a:prstGeom prst="rect">
            <a:avLst/>
          </a:prstGeom>
          <a:noFill/>
        </p:spPr>
        <p:txBody>
          <a:bodyPr lIns="36000" tIns="36000" rIns="18000" bIns="36000" anchor="t" anchorCtr="0"/>
          <a:lstStyle>
            <a:lvl1pPr marL="0" indent="0">
              <a:lnSpc>
                <a:spcPct val="85000"/>
              </a:lnSpc>
              <a:buNone/>
              <a:defRPr sz="3400" b="1" baseline="0">
                <a:solidFill>
                  <a:srgbClr val="1E4B9B"/>
                </a:solidFill>
                <a:latin typeface="Calibri" panose="020F0502020204030204" pitchFamily="34" charset="0"/>
                <a:cs typeface="Arial" panose="020B0604020202020204" pitchFamily="34" charset="0"/>
              </a:defRPr>
            </a:lvl1pPr>
          </a:lstStyle>
          <a:p>
            <a:pPr lvl="0"/>
            <a:r>
              <a:rPr lang="en-US" dirty="0"/>
              <a:t>AGENDA</a:t>
            </a:r>
          </a:p>
        </p:txBody>
      </p:sp>
      <p:sp>
        <p:nvSpPr>
          <p:cNvPr id="10" name="Text Placeholder 4">
            <a:extLst>
              <a:ext uri="{FF2B5EF4-FFF2-40B4-BE49-F238E27FC236}">
                <a16:creationId xmlns:a16="http://schemas.microsoft.com/office/drawing/2014/main" xmlns="" id="{2C896F9C-CC25-4527-9E30-F95E9F7B1D5F}"/>
              </a:ext>
            </a:extLst>
          </p:cNvPr>
          <p:cNvSpPr>
            <a:spLocks noGrp="1"/>
          </p:cNvSpPr>
          <p:nvPr>
            <p:ph type="body" sz="quarter" idx="16" hasCustomPrompt="1"/>
          </p:nvPr>
        </p:nvSpPr>
        <p:spPr>
          <a:xfrm>
            <a:off x="577968" y="2243137"/>
            <a:ext cx="7883407" cy="4019131"/>
          </a:xfrm>
          <a:prstGeom prst="rect">
            <a:avLst/>
          </a:prstGeom>
        </p:spPr>
        <p:txBody>
          <a:bodyPr/>
          <a:lstStyle>
            <a:lvl1pPr marL="342900" indent="-342900">
              <a:lnSpc>
                <a:spcPct val="100000"/>
              </a:lnSpc>
              <a:buFont typeface="Arial" charset="0"/>
              <a:buChar char="•"/>
              <a:defRPr sz="1400">
                <a:solidFill>
                  <a:srgbClr val="323232"/>
                </a:solidFill>
                <a:latin typeface="Calibri" panose="020F0502020204030204" pitchFamily="34" charset="0"/>
                <a:cs typeface="Arial" panose="020B0604020202020204" pitchFamily="34" charset="0"/>
              </a:defRPr>
            </a:lvl1pPr>
            <a:lvl2pPr marL="742950" indent="-285750">
              <a:lnSpc>
                <a:spcPct val="100000"/>
              </a:lnSpc>
              <a:buFont typeface="Arial" charset="0"/>
              <a:buChar char="•"/>
              <a:defRPr sz="1400">
                <a:solidFill>
                  <a:srgbClr val="323232"/>
                </a:solidFill>
                <a:latin typeface="Calibri" panose="020F0502020204030204" pitchFamily="34" charset="0"/>
                <a:cs typeface="Arial" panose="020B0604020202020204" pitchFamily="34" charset="0"/>
              </a:defRPr>
            </a:lvl2pPr>
            <a:lvl3pPr marL="1143000" indent="-228600">
              <a:lnSpc>
                <a:spcPct val="100000"/>
              </a:lnSpc>
              <a:buFont typeface="Arial" charset="0"/>
              <a:buChar char="•"/>
              <a:defRPr sz="1400">
                <a:solidFill>
                  <a:srgbClr val="323232"/>
                </a:solidFill>
                <a:latin typeface="Calibri" panose="020F0502020204030204" pitchFamily="34" charset="0"/>
                <a:cs typeface="Arial" panose="020B0604020202020204" pitchFamily="34" charset="0"/>
              </a:defRPr>
            </a:lvl3pPr>
            <a:lvl4pPr marL="1600200" indent="-228600">
              <a:lnSpc>
                <a:spcPct val="100000"/>
              </a:lnSpc>
              <a:buFont typeface="Arial" charset="0"/>
              <a:buChar char="•"/>
              <a:defRPr sz="1400">
                <a:solidFill>
                  <a:srgbClr val="323232"/>
                </a:solidFill>
                <a:latin typeface="Calibri" panose="020F0502020204030204" pitchFamily="34" charset="0"/>
                <a:cs typeface="Arial" panose="020B0604020202020204" pitchFamily="34" charset="0"/>
              </a:defRPr>
            </a:lvl4pPr>
            <a:lvl5pPr marL="2057400" indent="-228600">
              <a:lnSpc>
                <a:spcPct val="100000"/>
              </a:lnSpc>
              <a:buFont typeface="Arial" charset="0"/>
              <a:buChar char="•"/>
              <a:defRPr sz="1400">
                <a:solidFill>
                  <a:srgbClr val="323232"/>
                </a:solidFill>
                <a:latin typeface="Calibri" panose="020F0502020204030204" pitchFamily="34" charset="0"/>
                <a:cs typeface="Arial" panose="020B0604020202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xmlns="" id="{A6AFAC1F-8668-4411-BA45-03AE7F65EDF8}"/>
              </a:ext>
            </a:extLst>
          </p:cNvPr>
          <p:cNvSpPr txBox="1"/>
          <p:nvPr userDrawn="1"/>
        </p:nvSpPr>
        <p:spPr>
          <a:xfrm>
            <a:off x="7591244" y="6425249"/>
            <a:ext cx="992039" cy="25391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B3AF6C-2BBD-4142-8E95-28A39D08C308}" type="datetime1">
              <a:rPr lang="en-GB" sz="1050" smtClean="0">
                <a:solidFill>
                  <a:srgbClr val="1E4B9B"/>
                </a:solidFill>
                <a:latin typeface="Calibri" panose="020F0502020204030204" pitchFamily="34" charset="0"/>
                <a:cs typeface="Arial" panose="020B0604020202020204" pitchFamily="34" charset="0"/>
              </a:rPr>
              <a:t>21/01/2019</a:t>
            </a:fld>
            <a:endParaRPr lang="en-GB" sz="1050" dirty="0">
              <a:solidFill>
                <a:srgbClr val="1E4B9B"/>
              </a:solidFill>
              <a:latin typeface="Calibri" panose="020F050202020403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xmlns="" id="{23FACDC6-C223-4AE1-82EF-479CD3486E2D}"/>
              </a:ext>
            </a:extLst>
          </p:cNvPr>
          <p:cNvSpPr>
            <a:spLocks noGrp="1"/>
          </p:cNvSpPr>
          <p:nvPr>
            <p:ph sz="quarter" idx="27" hasCustomPrompt="1"/>
          </p:nvPr>
        </p:nvSpPr>
        <p:spPr>
          <a:xfrm>
            <a:off x="577968" y="6440578"/>
            <a:ext cx="7246761" cy="284672"/>
          </a:xfrm>
          <a:prstGeom prst="rect">
            <a:avLst/>
          </a:prstGeom>
        </p:spPr>
        <p:txBody>
          <a:bodyPr/>
          <a:lstStyle>
            <a:lvl1pPr marL="0" indent="0" algn="r">
              <a:buNone/>
              <a:defRPr sz="1050">
                <a:solidFill>
                  <a:srgbClr val="1E4B9B"/>
                </a:solidFill>
                <a:latin typeface="Calibri" panose="020F0502020204030204" pitchFamily="34" charset="0"/>
                <a:cs typeface="Arial" panose="020B0604020202020204" pitchFamily="34" charset="0"/>
              </a:defRPr>
            </a:lvl1pPr>
            <a:lvl2pPr marL="457200" indent="0">
              <a:buNone/>
              <a:defRPr sz="1050">
                <a:latin typeface="Arial" panose="020B0604020202020204" pitchFamily="34" charset="0"/>
                <a:cs typeface="Arial" panose="020B0604020202020204" pitchFamily="34" charset="0"/>
              </a:defRPr>
            </a:lvl2pPr>
            <a:lvl3pPr marL="914400" indent="0">
              <a:buNone/>
              <a:defRPr sz="1050">
                <a:latin typeface="Arial" panose="020B0604020202020204" pitchFamily="34" charset="0"/>
                <a:cs typeface="Arial" panose="020B0604020202020204" pitchFamily="34" charset="0"/>
              </a:defRPr>
            </a:lvl3pPr>
            <a:lvl4pPr marL="1371600" indent="0">
              <a:buNone/>
              <a:defRPr sz="1050">
                <a:latin typeface="Arial" panose="020B0604020202020204" pitchFamily="34" charset="0"/>
                <a:cs typeface="Arial" panose="020B0604020202020204" pitchFamily="34" charset="0"/>
              </a:defRPr>
            </a:lvl4pPr>
            <a:lvl5pPr marL="1828800" indent="0">
              <a:buNone/>
              <a:defRPr sz="1050">
                <a:latin typeface="Arial" panose="020B0604020202020204" pitchFamily="34" charset="0"/>
                <a:cs typeface="Arial" panose="020B0604020202020204" pitchFamily="34" charset="0"/>
              </a:defRPr>
            </a:lvl5pPr>
          </a:lstStyle>
          <a:p>
            <a:pPr lvl="0"/>
            <a:r>
              <a:rPr lang="en-US" dirty="0"/>
              <a:t>Presentation title</a:t>
            </a:r>
          </a:p>
        </p:txBody>
      </p:sp>
    </p:spTree>
    <p:extLst>
      <p:ext uri="{BB962C8B-B14F-4D97-AF65-F5344CB8AC3E}">
        <p14:creationId xmlns:p14="http://schemas.microsoft.com/office/powerpoint/2010/main" val="29212402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7EA8A660-749F-4743-A8E2-6368C3005208}"/>
              </a:ext>
            </a:extLst>
          </p:cNvPr>
          <p:cNvPicPr>
            <a:picLocks noChangeAspect="1"/>
          </p:cNvPicPr>
          <p:nvPr userDrawn="1"/>
        </p:nvPicPr>
        <p:blipFill>
          <a:blip r:embed="rId5"/>
          <a:stretch>
            <a:fillRect/>
          </a:stretch>
        </p:blipFill>
        <p:spPr>
          <a:xfrm>
            <a:off x="7591604" y="241540"/>
            <a:ext cx="1315048" cy="905773"/>
          </a:xfrm>
          <a:prstGeom prst="rect">
            <a:avLst/>
          </a:prstGeom>
        </p:spPr>
      </p:pic>
    </p:spTree>
    <p:extLst>
      <p:ext uri="{BB962C8B-B14F-4D97-AF65-F5344CB8AC3E}">
        <p14:creationId xmlns:p14="http://schemas.microsoft.com/office/powerpoint/2010/main" val="4216593944"/>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7EA8A660-749F-4743-A8E2-6368C3005208}"/>
              </a:ext>
            </a:extLst>
          </p:cNvPr>
          <p:cNvPicPr>
            <a:picLocks noChangeAspect="1"/>
          </p:cNvPicPr>
          <p:nvPr userDrawn="1"/>
        </p:nvPicPr>
        <p:blipFill>
          <a:blip r:embed="rId9"/>
          <a:stretch>
            <a:fillRect/>
          </a:stretch>
        </p:blipFill>
        <p:spPr>
          <a:xfrm>
            <a:off x="7591604" y="241540"/>
            <a:ext cx="1315048" cy="905773"/>
          </a:xfrm>
          <a:prstGeom prst="rect">
            <a:avLst/>
          </a:prstGeom>
        </p:spPr>
      </p:pic>
      <p:sp>
        <p:nvSpPr>
          <p:cNvPr id="5" name="Rectangle 4">
            <a:extLst>
              <a:ext uri="{FF2B5EF4-FFF2-40B4-BE49-F238E27FC236}">
                <a16:creationId xmlns:a16="http://schemas.microsoft.com/office/drawing/2014/main" xmlns="" id="{7A1CBB4E-7D7A-4F34-9192-75CFD9ED89EB}"/>
              </a:ext>
            </a:extLst>
          </p:cNvPr>
          <p:cNvSpPr/>
          <p:nvPr userDrawn="1"/>
        </p:nvSpPr>
        <p:spPr>
          <a:xfrm>
            <a:off x="0" y="6728603"/>
            <a:ext cx="9144000" cy="120770"/>
          </a:xfrm>
          <a:prstGeom prst="rect">
            <a:avLst/>
          </a:prstGeom>
          <a:solidFill>
            <a:srgbClr val="1E4B9B"/>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panose="020F0502020204030204" pitchFamily="34" charset="0"/>
            </a:endParaRPr>
          </a:p>
        </p:txBody>
      </p:sp>
    </p:spTree>
    <p:extLst>
      <p:ext uri="{BB962C8B-B14F-4D97-AF65-F5344CB8AC3E}">
        <p14:creationId xmlns:p14="http://schemas.microsoft.com/office/powerpoint/2010/main" val="56865641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9" r:id="rId3"/>
    <p:sldLayoutId id="2147483727" r:id="rId4"/>
    <p:sldLayoutId id="2147483728" r:id="rId5"/>
    <p:sldLayoutId id="2147483730" r:id="rId6"/>
    <p:sldLayoutId id="2147483735" r:id="rId7"/>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www.open.ac.uk/research/ethics/" TargetMode="External"/><Relationship Id="rId2" Type="http://schemas.openxmlformats.org/officeDocument/2006/relationships/hyperlink" Target="http://intranet6.open.ac.uk/mgt-info/iet-stats/srpp" TargetMode="External"/><Relationship Id="rId1" Type="http://schemas.openxmlformats.org/officeDocument/2006/relationships/slideLayout" Target="../slideLayouts/slideLayout6.xml"/><Relationship Id="rId4" Type="http://schemas.openxmlformats.org/officeDocument/2006/relationships/hyperlink" Target="http://www.bera.ac.uk/researchers-resources/publications/ethical-guidelines-for-educational-research-2011"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learn3.open.ac.uk/course/view.php?name=TELA4A" TargetMode="External"/><Relationship Id="rId2" Type="http://schemas.openxmlformats.org/officeDocument/2006/relationships/hyperlink" Target="http://intranet6.open.ac.uk/mgt-info/iet-stats/" TargetMode="External"/><Relationship Id="rId1" Type="http://schemas.openxmlformats.org/officeDocument/2006/relationships/slideLayout" Target="../slideLayouts/slideLayout6.xml"/><Relationship Id="rId5" Type="http://schemas.openxmlformats.org/officeDocument/2006/relationships/hyperlink" Target="https://analyse.kmi.open.ac.uk/" TargetMode="External"/><Relationship Id="rId4" Type="http://schemas.openxmlformats.org/officeDocument/2006/relationships/hyperlink" Target="https://intranet9.open.ac.uk/collaboration/Scholarship-Exchange/Wiki/Affiliation.aspx?Affiliation=Analytics%20Evidence%20Hub"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intranet6.open.ac.uk/teaching/learning-design/" TargetMode="External"/><Relationship Id="rId2" Type="http://schemas.openxmlformats.org/officeDocument/2006/relationships/hyperlink" Target="https://learn3.open.ac.uk/course/view.php?id=300224" TargetMode="External"/><Relationship Id="rId1" Type="http://schemas.openxmlformats.org/officeDocument/2006/relationships/slideLayout" Target="../slideLayouts/slideLayout6.xml"/><Relationship Id="rId5" Type="http://schemas.openxmlformats.org/officeDocument/2006/relationships/hyperlink" Target="https://intranet9.open.ac.uk/collaboration/Scholarship-Exchange/Wiki/Home.aspx" TargetMode="External"/><Relationship Id="rId4" Type="http://schemas.openxmlformats.org/officeDocument/2006/relationships/hyperlink" Target="http://oro.open.ac.uk/"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jisc.ac.uk/" TargetMode="External"/><Relationship Id="rId3" Type="http://schemas.openxmlformats.org/officeDocument/2006/relationships/hyperlink" Target="https://www.hesa.ac.uk/" TargetMode="External"/><Relationship Id="rId7" Type="http://schemas.openxmlformats.org/officeDocument/2006/relationships/hyperlink" Target="https://www.heacademy.ac.uk/" TargetMode="External"/><Relationship Id="rId2" Type="http://schemas.openxmlformats.org/officeDocument/2006/relationships/hyperlink" Target="http://www.ecu.ac.uk/" TargetMode="External"/><Relationship Id="rId1" Type="http://schemas.openxmlformats.org/officeDocument/2006/relationships/slideLayout" Target="../slideLayouts/slideLayout6.xml"/><Relationship Id="rId6" Type="http://schemas.openxmlformats.org/officeDocument/2006/relationships/hyperlink" Target="http://www.sfc.ac.uk/" TargetMode="External"/><Relationship Id="rId5" Type="http://schemas.openxmlformats.org/officeDocument/2006/relationships/hyperlink" Target="https://www.hefcw.ac.uk/" TargetMode="External"/><Relationship Id="rId10" Type="http://schemas.openxmlformats.org/officeDocument/2006/relationships/hyperlink" Target="http://www.qaa.ac.uk/" TargetMode="External"/><Relationship Id="rId4" Type="http://schemas.openxmlformats.org/officeDocument/2006/relationships/hyperlink" Target="http://www.hefce.ac.uk/" TargetMode="External"/><Relationship Id="rId9" Type="http://schemas.openxmlformats.org/officeDocument/2006/relationships/hyperlink" Target="https://www.offa.org.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intranet7.open.ac.uk/collaboration/scholarship-platform/SitePages/Home.aspx" TargetMode="External"/><Relationship Id="rId2" Type="http://schemas.openxmlformats.org/officeDocument/2006/relationships/hyperlink" Target="https://learn3.open.ac.uk/course/view.php?id=300463" TargetMode="External"/><Relationship Id="rId1" Type="http://schemas.openxmlformats.org/officeDocument/2006/relationships/slideLayout" Target="../slideLayouts/slideLayout6.xml"/><Relationship Id="rId5" Type="http://schemas.openxmlformats.org/officeDocument/2006/relationships/hyperlink" Target="https://thelearningcentre.learningpool.com/course/index.php?categoryid=49" TargetMode="External"/><Relationship Id="rId4" Type="http://schemas.openxmlformats.org/officeDocument/2006/relationships/hyperlink" Target="http://www.open.ac.uk/about/teaching-and-learning/esteem/"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my.vanderbilt.edu/sotl/" TargetMode="External"/><Relationship Id="rId3" Type="http://schemas.openxmlformats.org/officeDocument/2006/relationships/hyperlink" Target="https://www.ed.ac.uk/institute-academic-development/learning-teaching/staff/sotl" TargetMode="External"/><Relationship Id="rId7" Type="http://schemas.openxmlformats.org/officeDocument/2006/relationships/hyperlink" Target="http://www.fctl.ucf.edu/researchandscholarship/sotl/" TargetMode="External"/><Relationship Id="rId2" Type="http://schemas.openxmlformats.org/officeDocument/2006/relationships/hyperlink" Target="https://www.heacademy.ac.uk/system/files/pedagogic_research_guide_final_version_0.pdf" TargetMode="External"/><Relationship Id="rId1" Type="http://schemas.openxmlformats.org/officeDocument/2006/relationships/slideLayout" Target="../slideLayouts/slideLayout6.xml"/><Relationship Id="rId6" Type="http://schemas.openxmlformats.org/officeDocument/2006/relationships/hyperlink" Target="https://sotlcanada.stlhe.ca/sotl-resources/" TargetMode="External"/><Relationship Id="rId5" Type="http://schemas.openxmlformats.org/officeDocument/2006/relationships/hyperlink" Target="https://www.plymouth.ac.uk/research/institutes/pedagogic" TargetMode="External"/><Relationship Id="rId4" Type="http://schemas.openxmlformats.org/officeDocument/2006/relationships/hyperlink" Target="https://www.gla.ac.uk/myglasgow/leads/staff/sotl/fivestagestoengagewithsotl/#d.en.8789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18344E7-05B6-4E37-9A8D-0973A5026FC8}"/>
              </a:ext>
            </a:extLst>
          </p:cNvPr>
          <p:cNvSpPr>
            <a:spLocks noGrp="1"/>
          </p:cNvSpPr>
          <p:nvPr>
            <p:ph type="body" sz="quarter" idx="17"/>
          </p:nvPr>
        </p:nvSpPr>
        <p:spPr>
          <a:xfrm>
            <a:off x="1103880" y="3495706"/>
            <a:ext cx="5279367" cy="395619"/>
          </a:xfrm>
        </p:spPr>
        <p:txBody>
          <a:bodyPr/>
          <a:lstStyle/>
          <a:p>
            <a:r>
              <a:rPr lang="en-GB" b="0" dirty="0" smtClean="0">
                <a:latin typeface="Calibri" panose="020F0502020204030204" pitchFamily="34" charset="0"/>
              </a:rPr>
              <a:t>Diane Butler, eSTEeM Director</a:t>
            </a:r>
          </a:p>
          <a:p>
            <a:r>
              <a:rPr lang="en-GB" b="0" dirty="0" smtClean="0"/>
              <a:t>With grateful thanks to Laura Hills</a:t>
            </a:r>
            <a:endParaRPr lang="en-GB" b="0" dirty="0">
              <a:latin typeface="Calibri" panose="020F0502020204030204" pitchFamily="34" charset="0"/>
            </a:endParaRPr>
          </a:p>
        </p:txBody>
      </p:sp>
      <p:sp>
        <p:nvSpPr>
          <p:cNvPr id="4" name="Text Placeholder 3">
            <a:extLst>
              <a:ext uri="{FF2B5EF4-FFF2-40B4-BE49-F238E27FC236}">
                <a16:creationId xmlns:a16="http://schemas.microsoft.com/office/drawing/2014/main" xmlns="" id="{21ADDB60-90FF-48E3-AA2A-32015FFCD751}"/>
              </a:ext>
            </a:extLst>
          </p:cNvPr>
          <p:cNvSpPr>
            <a:spLocks noGrp="1"/>
          </p:cNvSpPr>
          <p:nvPr>
            <p:ph type="body" sz="quarter" idx="19"/>
          </p:nvPr>
        </p:nvSpPr>
        <p:spPr>
          <a:xfrm>
            <a:off x="1103880" y="4697180"/>
            <a:ext cx="5279367" cy="373811"/>
          </a:xfrm>
        </p:spPr>
        <p:txBody>
          <a:bodyPr/>
          <a:lstStyle/>
          <a:p>
            <a:r>
              <a:rPr lang="en-GB" dirty="0" smtClean="0"/>
              <a:t>22.01.2019</a:t>
            </a:r>
            <a:endParaRPr lang="en-GB" dirty="0"/>
          </a:p>
        </p:txBody>
      </p:sp>
      <p:sp>
        <p:nvSpPr>
          <p:cNvPr id="5" name="Text Placeholder 4">
            <a:extLst>
              <a:ext uri="{FF2B5EF4-FFF2-40B4-BE49-F238E27FC236}">
                <a16:creationId xmlns:a16="http://schemas.microsoft.com/office/drawing/2014/main" xmlns="" id="{F232503C-CCE7-4477-8652-32D946A35FBF}"/>
              </a:ext>
            </a:extLst>
          </p:cNvPr>
          <p:cNvSpPr>
            <a:spLocks noGrp="1"/>
          </p:cNvSpPr>
          <p:nvPr>
            <p:ph type="body" sz="quarter" idx="21"/>
          </p:nvPr>
        </p:nvSpPr>
        <p:spPr>
          <a:xfrm>
            <a:off x="1103880" y="1304902"/>
            <a:ext cx="6458311" cy="1992881"/>
          </a:xfrm>
        </p:spPr>
        <p:txBody>
          <a:bodyPr/>
          <a:lstStyle/>
          <a:p>
            <a:r>
              <a:rPr lang="en-GB" sz="4800" b="0" dirty="0" smtClean="0">
                <a:latin typeface="Calibri" panose="020F0502020204030204" pitchFamily="34" charset="0"/>
              </a:rPr>
              <a:t>Getting started with scholarship </a:t>
            </a:r>
          </a:p>
        </p:txBody>
      </p:sp>
      <p:pic>
        <p:nvPicPr>
          <p:cNvPr id="6" name="Picture 7" descr="\\davisson\eSTEeM\visuals\Revised visuals Oct 14\esteem-education-logo-orange-new-strapline_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197" y="5544101"/>
            <a:ext cx="3513689" cy="78078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855094" y="4701659"/>
            <a:ext cx="237566" cy="369332"/>
          </a:xfrm>
          <a:prstGeom prst="rect">
            <a:avLst/>
          </a:prstGeom>
        </p:spPr>
        <p:txBody>
          <a:bodyPr wrap="none">
            <a:spAutoFit/>
          </a:bodyPr>
          <a:lstStyle/>
          <a:p>
            <a:r>
              <a:rPr lang="en-GB" dirty="0">
                <a:latin typeface="Calibri" panose="020F0502020204030204" pitchFamily="34" charset="0"/>
              </a:rPr>
              <a:t> </a:t>
            </a:r>
          </a:p>
        </p:txBody>
      </p:sp>
    </p:spTree>
    <p:extLst>
      <p:ext uri="{BB962C8B-B14F-4D97-AF65-F5344CB8AC3E}">
        <p14:creationId xmlns:p14="http://schemas.microsoft.com/office/powerpoint/2010/main" val="1680060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GB" altLang="en-US" sz="4000" b="0" dirty="0">
                <a:latin typeface="Calibri" panose="020F0502020204030204" pitchFamily="34" charset="0"/>
              </a:rPr>
              <a:t>BUT</a:t>
            </a:r>
            <a:endParaRPr lang="en-GB" sz="4000" b="0" dirty="0">
              <a:latin typeface="Calibri" panose="020F0502020204030204" pitchFamily="34" charset="0"/>
            </a:endParaRPr>
          </a:p>
        </p:txBody>
      </p:sp>
      <p:sp>
        <p:nvSpPr>
          <p:cNvPr id="3" name="Text Placeholder 2"/>
          <p:cNvSpPr>
            <a:spLocks noGrp="1"/>
          </p:cNvSpPr>
          <p:nvPr>
            <p:ph type="body" sz="quarter" idx="16"/>
          </p:nvPr>
        </p:nvSpPr>
        <p:spPr>
          <a:xfrm>
            <a:off x="577968" y="2114553"/>
            <a:ext cx="7883407" cy="4147715"/>
          </a:xfrm>
        </p:spPr>
        <p:txBody>
          <a:bodyPr/>
          <a:lstStyle/>
          <a:p>
            <a:pPr marL="0" indent="0">
              <a:buNone/>
            </a:pPr>
            <a:r>
              <a:rPr lang="en-GB" altLang="en-US" sz="2000" b="1" dirty="0">
                <a:solidFill>
                  <a:srgbClr val="000000"/>
                </a:solidFill>
                <a:latin typeface="Calibri" panose="020F0502020204030204" pitchFamily="34" charset="0"/>
              </a:rPr>
              <a:t>Stage 1: Identifying an issue</a:t>
            </a:r>
          </a:p>
          <a:p>
            <a:pPr lvl="1"/>
            <a:r>
              <a:rPr lang="en-GB" altLang="en-US" sz="2000" dirty="0">
                <a:solidFill>
                  <a:srgbClr val="000000"/>
                </a:solidFill>
                <a:latin typeface="Calibri" panose="020F0502020204030204" pitchFamily="34" charset="0"/>
              </a:rPr>
              <a:t>Clear goals – clear articulation of purpose</a:t>
            </a:r>
          </a:p>
          <a:p>
            <a:pPr lvl="1"/>
            <a:r>
              <a:rPr lang="en-GB" altLang="en-US" sz="2000" dirty="0">
                <a:solidFill>
                  <a:srgbClr val="000000"/>
                </a:solidFill>
                <a:latin typeface="Calibri" panose="020F0502020204030204" pitchFamily="34" charset="0"/>
              </a:rPr>
              <a:t>Adequate preparation – grounded in the literature</a:t>
            </a:r>
          </a:p>
          <a:p>
            <a:pPr lvl="1"/>
            <a:r>
              <a:rPr lang="en-GB" altLang="en-US" sz="2000" dirty="0">
                <a:solidFill>
                  <a:srgbClr val="000000"/>
                </a:solidFill>
                <a:latin typeface="Calibri" panose="020F0502020204030204" pitchFamily="34" charset="0"/>
              </a:rPr>
              <a:t>Appropriate methods – aligned with goals</a:t>
            </a:r>
          </a:p>
          <a:p>
            <a:pPr marL="0" indent="0">
              <a:buNone/>
            </a:pPr>
            <a:r>
              <a:rPr lang="en-GB" altLang="en-US" sz="2000" b="1" dirty="0">
                <a:solidFill>
                  <a:srgbClr val="000000"/>
                </a:solidFill>
                <a:latin typeface="Calibri" panose="020F0502020204030204" pitchFamily="34" charset="0"/>
              </a:rPr>
              <a:t>Stage 2: Changing practice</a:t>
            </a:r>
          </a:p>
          <a:p>
            <a:pPr lvl="1"/>
            <a:r>
              <a:rPr lang="en-GB" altLang="en-US" sz="2000" dirty="0">
                <a:solidFill>
                  <a:srgbClr val="000000"/>
                </a:solidFill>
                <a:latin typeface="Calibri" panose="020F0502020204030204" pitchFamily="34" charset="0"/>
              </a:rPr>
              <a:t>Making changes to resolve the issue identified</a:t>
            </a:r>
          </a:p>
          <a:p>
            <a:pPr lvl="1"/>
            <a:r>
              <a:rPr lang="en-GB" altLang="en-US" sz="2000" dirty="0">
                <a:solidFill>
                  <a:srgbClr val="000000"/>
                </a:solidFill>
                <a:latin typeface="Calibri" panose="020F0502020204030204" pitchFamily="34" charset="0"/>
              </a:rPr>
              <a:t>Based on issues identified</a:t>
            </a:r>
          </a:p>
          <a:p>
            <a:pPr marL="0" indent="0">
              <a:buNone/>
            </a:pPr>
            <a:r>
              <a:rPr lang="en-GB" altLang="en-US" sz="2000" b="1" dirty="0">
                <a:solidFill>
                  <a:srgbClr val="000000"/>
                </a:solidFill>
                <a:latin typeface="Calibri" panose="020F0502020204030204" pitchFamily="34" charset="0"/>
              </a:rPr>
              <a:t>Stage 3: Evaluating change</a:t>
            </a:r>
          </a:p>
          <a:p>
            <a:pPr lvl="1"/>
            <a:r>
              <a:rPr lang="en-GB" altLang="en-US" sz="2000" dirty="0">
                <a:solidFill>
                  <a:srgbClr val="000000"/>
                </a:solidFill>
                <a:latin typeface="Calibri" panose="020F0502020204030204" pitchFamily="34" charset="0"/>
              </a:rPr>
              <a:t>Significant results – evidence to address goals</a:t>
            </a:r>
          </a:p>
          <a:p>
            <a:pPr lvl="1"/>
            <a:r>
              <a:rPr lang="en-GB" altLang="en-US" sz="2000" dirty="0">
                <a:solidFill>
                  <a:srgbClr val="000000"/>
                </a:solidFill>
                <a:latin typeface="Calibri" panose="020F0502020204030204" pitchFamily="34" charset="0"/>
              </a:rPr>
              <a:t>Reflective critique – implications for future practice</a:t>
            </a:r>
          </a:p>
          <a:p>
            <a:pPr lvl="1"/>
            <a:r>
              <a:rPr lang="en-GB" altLang="en-US" sz="2000" dirty="0">
                <a:solidFill>
                  <a:srgbClr val="000000"/>
                </a:solidFill>
                <a:latin typeface="Calibri" panose="020F0502020204030204" pitchFamily="34" charset="0"/>
              </a:rPr>
              <a:t>Effective dissemination – open to peer review and to influence others</a:t>
            </a:r>
          </a:p>
          <a:p>
            <a:endParaRPr lang="en-GB" sz="1600" dirty="0"/>
          </a:p>
        </p:txBody>
      </p:sp>
      <p:sp>
        <p:nvSpPr>
          <p:cNvPr id="4" name="Content Placeholder 3"/>
          <p:cNvSpPr>
            <a:spLocks noGrp="1"/>
          </p:cNvSpPr>
          <p:nvPr>
            <p:ph sz="quarter" idx="27"/>
          </p:nvPr>
        </p:nvSpPr>
        <p:spPr/>
        <p:txBody>
          <a:bodyPr/>
          <a:lstStyle/>
          <a:p>
            <a:endParaRPr lang="en-GB" dirty="0"/>
          </a:p>
        </p:txBody>
      </p:sp>
      <p:sp>
        <p:nvSpPr>
          <p:cNvPr id="5" name="Text Placeholder 4"/>
          <p:cNvSpPr>
            <a:spLocks noGrp="1"/>
          </p:cNvSpPr>
          <p:nvPr>
            <p:ph type="body" sz="quarter" idx="22"/>
          </p:nvPr>
        </p:nvSpPr>
        <p:spPr>
          <a:xfrm>
            <a:off x="577968" y="1180407"/>
            <a:ext cx="5960855" cy="820925"/>
          </a:xfrm>
        </p:spPr>
        <p:txBody>
          <a:bodyPr/>
          <a:lstStyle/>
          <a:p>
            <a:r>
              <a:rPr lang="en-GB" sz="2400" dirty="0">
                <a:latin typeface="Calibri" panose="020F0502020204030204" pitchFamily="34" charset="0"/>
              </a:rPr>
              <a:t>Before you get started you need to take a step back – what stage of the research are you at?</a:t>
            </a:r>
          </a:p>
          <a:p>
            <a:endParaRPr lang="en-GB" dirty="0"/>
          </a:p>
        </p:txBody>
      </p:sp>
    </p:spTree>
    <p:extLst>
      <p:ext uri="{BB962C8B-B14F-4D97-AF65-F5344CB8AC3E}">
        <p14:creationId xmlns:p14="http://schemas.microsoft.com/office/powerpoint/2010/main" val="456426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5"/>
          </p:nvPr>
        </p:nvSpPr>
        <p:spPr/>
        <p:txBody>
          <a:bodyPr/>
          <a:lstStyle/>
          <a:p>
            <a:pPr marL="285750" indent="-285750">
              <a:buFont typeface="Arial" panose="020B0604020202020204" pitchFamily="34" charset="0"/>
              <a:buChar char="•"/>
            </a:pPr>
            <a:r>
              <a:rPr lang="en-GB" altLang="en-US" sz="3200" dirty="0">
                <a:solidFill>
                  <a:srgbClr val="000000"/>
                </a:solidFill>
                <a:latin typeface="Calibri" panose="020F0502020204030204" pitchFamily="34" charset="0"/>
              </a:rPr>
              <a:t>Plan</a:t>
            </a:r>
          </a:p>
          <a:p>
            <a:pPr marL="285750" indent="-285750">
              <a:buFont typeface="Arial" panose="020B0604020202020204" pitchFamily="34" charset="0"/>
              <a:buChar char="•"/>
            </a:pPr>
            <a:r>
              <a:rPr lang="en-GB" altLang="en-US" sz="3200" dirty="0">
                <a:solidFill>
                  <a:srgbClr val="000000"/>
                </a:solidFill>
                <a:latin typeface="Calibri" panose="020F0502020204030204" pitchFamily="34" charset="0"/>
              </a:rPr>
              <a:t>Carry out (Act)</a:t>
            </a:r>
          </a:p>
          <a:p>
            <a:pPr marL="285750" indent="-285750">
              <a:buFont typeface="Arial" panose="020B0604020202020204" pitchFamily="34" charset="0"/>
              <a:buChar char="•"/>
            </a:pPr>
            <a:r>
              <a:rPr lang="en-GB" altLang="en-US" sz="3200" dirty="0">
                <a:solidFill>
                  <a:srgbClr val="000000"/>
                </a:solidFill>
                <a:latin typeface="Calibri" panose="020F0502020204030204" pitchFamily="34" charset="0"/>
              </a:rPr>
              <a:t>Analyse (Observe)</a:t>
            </a:r>
          </a:p>
          <a:p>
            <a:pPr marL="285750" indent="-285750">
              <a:buFont typeface="Arial" panose="020B0604020202020204" pitchFamily="34" charset="0"/>
              <a:buChar char="•"/>
            </a:pPr>
            <a:r>
              <a:rPr lang="en-GB" altLang="en-US" sz="3200" dirty="0">
                <a:solidFill>
                  <a:srgbClr val="000000"/>
                </a:solidFill>
                <a:latin typeface="Calibri" panose="020F0502020204030204" pitchFamily="34" charset="0"/>
              </a:rPr>
              <a:t>Reflect</a:t>
            </a:r>
          </a:p>
          <a:p>
            <a:endParaRPr lang="en-GB" dirty="0"/>
          </a:p>
        </p:txBody>
      </p:sp>
      <p:sp>
        <p:nvSpPr>
          <p:cNvPr id="3" name="Text Placeholder 2"/>
          <p:cNvSpPr>
            <a:spLocks noGrp="1"/>
          </p:cNvSpPr>
          <p:nvPr>
            <p:ph type="body" sz="quarter" idx="21"/>
          </p:nvPr>
        </p:nvSpPr>
        <p:spPr/>
        <p:txBody>
          <a:bodyPr/>
          <a:lstStyle/>
          <a:p>
            <a:r>
              <a:rPr lang="en-GB" sz="4800" b="0" dirty="0" smtClean="0">
                <a:latin typeface="Calibri" panose="020F0502020204030204" pitchFamily="34" charset="0"/>
              </a:rPr>
              <a:t>AND</a:t>
            </a:r>
            <a:endParaRPr lang="en-GB" sz="4800" b="0" dirty="0">
              <a:latin typeface="Calibri" panose="020F0502020204030204" pitchFamily="34" charset="0"/>
            </a:endParaRPr>
          </a:p>
        </p:txBody>
      </p:sp>
      <p:sp>
        <p:nvSpPr>
          <p:cNvPr id="4" name="Content Placeholder 3"/>
          <p:cNvSpPr>
            <a:spLocks noGrp="1"/>
          </p:cNvSpPr>
          <p:nvPr>
            <p:ph sz="quarter" idx="27"/>
          </p:nvPr>
        </p:nvSpPr>
        <p:spPr/>
        <p:txBody>
          <a:bodyPr/>
          <a:lstStyle/>
          <a:p>
            <a:endParaRPr lang="en-GB" dirty="0"/>
          </a:p>
        </p:txBody>
      </p:sp>
      <p:sp>
        <p:nvSpPr>
          <p:cNvPr id="5" name="Text Placeholder 4"/>
          <p:cNvSpPr>
            <a:spLocks noGrp="1"/>
          </p:cNvSpPr>
          <p:nvPr>
            <p:ph type="body" sz="quarter" idx="22"/>
          </p:nvPr>
        </p:nvSpPr>
        <p:spPr/>
        <p:txBody>
          <a:bodyPr/>
          <a:lstStyle/>
          <a:p>
            <a:endParaRPr lang="en-GB" dirty="0"/>
          </a:p>
        </p:txBody>
      </p:sp>
    </p:spTree>
    <p:extLst>
      <p:ext uri="{BB962C8B-B14F-4D97-AF65-F5344CB8AC3E}">
        <p14:creationId xmlns:p14="http://schemas.microsoft.com/office/powerpoint/2010/main" val="278538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lgn="ctr"/>
            <a:fld id="{C0BADC3D-1509-2C4E-AB5E-AF0356668A88}" type="slidenum">
              <a:rPr lang="en-GB" smtClean="0"/>
              <a:pPr algn="ctr"/>
              <a:t>12</a:t>
            </a:fld>
            <a:endParaRPr lang="en-GB" dirty="0"/>
          </a:p>
        </p:txBody>
      </p:sp>
      <p:sp>
        <p:nvSpPr>
          <p:cNvPr id="3" name="Subtitle 2"/>
          <p:cNvSpPr>
            <a:spLocks noGrp="1"/>
          </p:cNvSpPr>
          <p:nvPr>
            <p:ph type="subTitle" idx="13"/>
          </p:nvPr>
        </p:nvSpPr>
        <p:spPr>
          <a:xfrm>
            <a:off x="508776" y="1087056"/>
            <a:ext cx="6682095" cy="481700"/>
          </a:xfrm>
        </p:spPr>
        <p:txBody>
          <a:bodyPr/>
          <a:lstStyle/>
          <a:p>
            <a:endParaRPr lang="en-GB" dirty="0"/>
          </a:p>
        </p:txBody>
      </p:sp>
      <p:sp>
        <p:nvSpPr>
          <p:cNvPr id="4" name="Title 3"/>
          <p:cNvSpPr>
            <a:spLocks noGrp="1"/>
          </p:cNvSpPr>
          <p:nvPr>
            <p:ph type="title"/>
          </p:nvPr>
        </p:nvSpPr>
        <p:spPr/>
        <p:txBody>
          <a:bodyPr>
            <a:normAutofit fontScale="90000"/>
          </a:bodyPr>
          <a:lstStyle/>
          <a:p>
            <a:r>
              <a:rPr lang="en-GB" dirty="0" smtClean="0"/>
              <a:t/>
            </a:r>
            <a:br>
              <a:rPr lang="en-GB" dirty="0" smtClean="0"/>
            </a:br>
            <a:r>
              <a:rPr lang="en-GB" dirty="0" smtClean="0"/>
              <a:t>Stages </a:t>
            </a:r>
            <a:r>
              <a:rPr lang="en-GB" dirty="0"/>
              <a:t>of </a:t>
            </a:r>
            <a:r>
              <a:rPr lang="en-GB" dirty="0" smtClean="0"/>
              <a:t>a scholarship </a:t>
            </a:r>
            <a:r>
              <a:rPr lang="en-GB" dirty="0"/>
              <a:t>project</a:t>
            </a:r>
            <a:br>
              <a:rPr lang="en-GB" dirty="0"/>
            </a:br>
            <a:endParaRPr lang="en-GB" dirty="0"/>
          </a:p>
        </p:txBody>
      </p:sp>
      <p:grpSp>
        <p:nvGrpSpPr>
          <p:cNvPr id="7" name="Group 47"/>
          <p:cNvGrpSpPr>
            <a:grpSpLocks/>
          </p:cNvGrpSpPr>
          <p:nvPr/>
        </p:nvGrpSpPr>
        <p:grpSpPr bwMode="auto">
          <a:xfrm>
            <a:off x="24601" y="2215237"/>
            <a:ext cx="9017840" cy="3618625"/>
            <a:chOff x="60" y="2049"/>
            <a:chExt cx="6501" cy="2302"/>
          </a:xfrm>
        </p:grpSpPr>
        <p:sp>
          <p:nvSpPr>
            <p:cNvPr id="11" name="AutoShape 4"/>
            <p:cNvSpPr>
              <a:spLocks noChangeArrowheads="1"/>
            </p:cNvSpPr>
            <p:nvPr/>
          </p:nvSpPr>
          <p:spPr bwMode="auto">
            <a:xfrm>
              <a:off x="3839" y="3120"/>
              <a:ext cx="1263" cy="320"/>
            </a:xfrm>
            <a:prstGeom prst="rightArrow">
              <a:avLst>
                <a:gd name="adj1" fmla="val 50000"/>
                <a:gd name="adj2" fmla="val 98672"/>
              </a:avLst>
            </a:prstGeom>
            <a:solidFill>
              <a:schemeClr val="accent1"/>
            </a:solidFill>
            <a:ln w="31750">
              <a:solidFill>
                <a:srgbClr val="502F7D"/>
              </a:solidFill>
              <a:miter lim="800000"/>
              <a:headEnd/>
              <a:tailEnd/>
            </a:ln>
          </p:spPr>
          <p:txBody>
            <a:bodyPr/>
            <a:lstStyle>
              <a:lvl1pPr>
                <a:spcBef>
                  <a:spcPct val="20000"/>
                </a:spcBef>
                <a:buClr>
                  <a:srgbClr val="EF6820"/>
                </a:buClr>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rgbClr val="9FAA00"/>
                </a:buClr>
                <a:buChar char="•"/>
                <a:defRPr sz="2800">
                  <a:solidFill>
                    <a:schemeClr val="tx1"/>
                  </a:solidFill>
                  <a:latin typeface="Arial" panose="020B0604020202020204" pitchFamily="34" charset="0"/>
                </a:defRPr>
              </a:lvl3pPr>
              <a:lvl4pPr marL="1600200" indent="-228600">
                <a:spcBef>
                  <a:spcPct val="20000"/>
                </a:spcBef>
                <a:buChar char="–"/>
                <a:defRPr sz="28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2621" dirty="0">
                <a:solidFill>
                  <a:srgbClr val="E3284A"/>
                </a:solidFill>
                <a:latin typeface="Calibri" panose="020F0502020204030204" pitchFamily="34" charset="0"/>
              </a:endParaRPr>
            </a:p>
          </p:txBody>
        </p:sp>
        <p:sp>
          <p:nvSpPr>
            <p:cNvPr id="12" name="AutoShape 5"/>
            <p:cNvSpPr>
              <a:spLocks noChangeArrowheads="1"/>
            </p:cNvSpPr>
            <p:nvPr/>
          </p:nvSpPr>
          <p:spPr bwMode="auto">
            <a:xfrm>
              <a:off x="1752" y="3120"/>
              <a:ext cx="1370" cy="320"/>
            </a:xfrm>
            <a:prstGeom prst="rightArrow">
              <a:avLst>
                <a:gd name="adj1" fmla="val 50000"/>
                <a:gd name="adj2" fmla="val 107031"/>
              </a:avLst>
            </a:prstGeom>
            <a:solidFill>
              <a:schemeClr val="accent1"/>
            </a:solidFill>
            <a:ln w="31750">
              <a:solidFill>
                <a:srgbClr val="502F7D"/>
              </a:solidFill>
              <a:miter lim="800000"/>
              <a:headEnd/>
              <a:tailEnd/>
            </a:ln>
          </p:spPr>
          <p:txBody>
            <a:bodyPr/>
            <a:lstStyle>
              <a:lvl1pPr>
                <a:spcBef>
                  <a:spcPct val="20000"/>
                </a:spcBef>
                <a:buClr>
                  <a:srgbClr val="EF6820"/>
                </a:buClr>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rgbClr val="9FAA00"/>
                </a:buClr>
                <a:buChar char="•"/>
                <a:defRPr sz="2800">
                  <a:solidFill>
                    <a:schemeClr val="tx1"/>
                  </a:solidFill>
                  <a:latin typeface="Arial" panose="020B0604020202020204" pitchFamily="34" charset="0"/>
                </a:defRPr>
              </a:lvl3pPr>
              <a:lvl4pPr marL="1600200" indent="-228600">
                <a:spcBef>
                  <a:spcPct val="20000"/>
                </a:spcBef>
                <a:buChar char="–"/>
                <a:defRPr sz="28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2621" dirty="0">
                <a:solidFill>
                  <a:srgbClr val="E3284A"/>
                </a:solidFill>
                <a:latin typeface="Calibri" panose="020F0502020204030204" pitchFamily="34" charset="0"/>
              </a:endParaRPr>
            </a:p>
          </p:txBody>
        </p:sp>
        <p:sp>
          <p:nvSpPr>
            <p:cNvPr id="13" name="AutoShape 7"/>
            <p:cNvSpPr>
              <a:spLocks noChangeArrowheads="1"/>
            </p:cNvSpPr>
            <p:nvPr/>
          </p:nvSpPr>
          <p:spPr bwMode="auto">
            <a:xfrm>
              <a:off x="1026" y="3122"/>
              <a:ext cx="595" cy="246"/>
            </a:xfrm>
            <a:prstGeom prst="roundRect">
              <a:avLst>
                <a:gd name="adj" fmla="val 16667"/>
              </a:avLst>
            </a:prstGeom>
            <a:solidFill>
              <a:srgbClr val="FFFFFF"/>
            </a:solidFill>
            <a:ln w="44450">
              <a:solidFill>
                <a:srgbClr val="BE9CB9"/>
              </a:solidFill>
              <a:round/>
              <a:headEnd/>
              <a:tailEnd/>
            </a:ln>
          </p:spPr>
          <p:txBody>
            <a:bodyPr/>
            <a:lstStyle>
              <a:lvl1pPr defTabSz="1520825">
                <a:spcBef>
                  <a:spcPct val="20000"/>
                </a:spcBef>
                <a:buClr>
                  <a:srgbClr val="EF6820"/>
                </a:buClr>
                <a:buChar char="•"/>
                <a:defRPr sz="2800">
                  <a:solidFill>
                    <a:schemeClr val="tx1"/>
                  </a:solidFill>
                  <a:latin typeface="Arial" panose="020B0604020202020204" pitchFamily="34" charset="0"/>
                </a:defRPr>
              </a:lvl1pPr>
              <a:lvl2pPr marL="742950" indent="-285750" defTabSz="1520825">
                <a:spcBef>
                  <a:spcPct val="20000"/>
                </a:spcBef>
                <a:buChar char="–"/>
                <a:defRPr sz="2800">
                  <a:solidFill>
                    <a:schemeClr val="tx1"/>
                  </a:solidFill>
                  <a:latin typeface="Arial" panose="020B0604020202020204" pitchFamily="34" charset="0"/>
                </a:defRPr>
              </a:lvl2pPr>
              <a:lvl3pPr marL="1143000" indent="-228600" defTabSz="1520825">
                <a:spcBef>
                  <a:spcPct val="20000"/>
                </a:spcBef>
                <a:buClr>
                  <a:srgbClr val="9FAA00"/>
                </a:buClr>
                <a:buChar char="•"/>
                <a:defRPr sz="2800">
                  <a:solidFill>
                    <a:schemeClr val="tx1"/>
                  </a:solidFill>
                  <a:latin typeface="Arial" panose="020B0604020202020204" pitchFamily="34" charset="0"/>
                </a:defRPr>
              </a:lvl3pPr>
              <a:lvl4pPr marL="1600200" indent="-228600" defTabSz="1520825">
                <a:spcBef>
                  <a:spcPct val="20000"/>
                </a:spcBef>
                <a:buChar char="–"/>
                <a:defRPr sz="2800">
                  <a:solidFill>
                    <a:schemeClr val="tx1"/>
                  </a:solidFill>
                  <a:latin typeface="Arial" panose="020B0604020202020204" pitchFamily="34" charset="0"/>
                </a:defRPr>
              </a:lvl4pPr>
              <a:lvl5pPr marL="2057400" indent="-228600" defTabSz="1520825">
                <a:spcBef>
                  <a:spcPct val="20000"/>
                </a:spcBef>
                <a:buChar char="»"/>
                <a:defRPr sz="2000">
                  <a:solidFill>
                    <a:schemeClr val="tx1"/>
                  </a:solidFill>
                  <a:latin typeface="Arial" panose="020B0604020202020204" pitchFamily="34" charset="0"/>
                </a:defRPr>
              </a:lvl5pPr>
              <a:lvl6pPr marL="25146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GB" altLang="en-US" sz="1398" b="1" dirty="0">
                  <a:latin typeface="Calibri" panose="020F0502020204030204" pitchFamily="34" charset="0"/>
                </a:rPr>
                <a:t>Plan</a:t>
              </a:r>
              <a:endParaRPr lang="en-GB" altLang="en-US" sz="1398" dirty="0">
                <a:latin typeface="Calibri" panose="020F0502020204030204" pitchFamily="34" charset="0"/>
              </a:endParaRPr>
            </a:p>
          </p:txBody>
        </p:sp>
        <p:sp>
          <p:nvSpPr>
            <p:cNvPr id="14" name="AutoShape 8"/>
            <p:cNvSpPr>
              <a:spLocks noChangeArrowheads="1"/>
            </p:cNvSpPr>
            <p:nvPr/>
          </p:nvSpPr>
          <p:spPr bwMode="auto">
            <a:xfrm>
              <a:off x="322" y="3612"/>
              <a:ext cx="594" cy="246"/>
            </a:xfrm>
            <a:prstGeom prst="roundRect">
              <a:avLst>
                <a:gd name="adj" fmla="val 16667"/>
              </a:avLst>
            </a:prstGeom>
            <a:solidFill>
              <a:srgbClr val="FFFFFF"/>
            </a:solidFill>
            <a:ln w="44450">
              <a:solidFill>
                <a:srgbClr val="BE9CB9"/>
              </a:solidFill>
              <a:round/>
              <a:headEnd/>
              <a:tailEnd/>
            </a:ln>
          </p:spPr>
          <p:txBody>
            <a:bodyPr/>
            <a:lstStyle>
              <a:lvl1pPr defTabSz="1520825">
                <a:spcBef>
                  <a:spcPct val="20000"/>
                </a:spcBef>
                <a:buClr>
                  <a:srgbClr val="EF6820"/>
                </a:buClr>
                <a:buChar char="•"/>
                <a:defRPr sz="2800">
                  <a:solidFill>
                    <a:schemeClr val="tx1"/>
                  </a:solidFill>
                  <a:latin typeface="Arial" panose="020B0604020202020204" pitchFamily="34" charset="0"/>
                </a:defRPr>
              </a:lvl1pPr>
              <a:lvl2pPr marL="742950" indent="-285750" defTabSz="1520825">
                <a:spcBef>
                  <a:spcPct val="20000"/>
                </a:spcBef>
                <a:buChar char="–"/>
                <a:defRPr sz="2800">
                  <a:solidFill>
                    <a:schemeClr val="tx1"/>
                  </a:solidFill>
                  <a:latin typeface="Arial" panose="020B0604020202020204" pitchFamily="34" charset="0"/>
                </a:defRPr>
              </a:lvl2pPr>
              <a:lvl3pPr marL="1143000" indent="-228600" defTabSz="1520825">
                <a:spcBef>
                  <a:spcPct val="20000"/>
                </a:spcBef>
                <a:buClr>
                  <a:srgbClr val="9FAA00"/>
                </a:buClr>
                <a:buChar char="•"/>
                <a:defRPr sz="2800">
                  <a:solidFill>
                    <a:schemeClr val="tx1"/>
                  </a:solidFill>
                  <a:latin typeface="Arial" panose="020B0604020202020204" pitchFamily="34" charset="0"/>
                </a:defRPr>
              </a:lvl3pPr>
              <a:lvl4pPr marL="1600200" indent="-228600" defTabSz="1520825">
                <a:spcBef>
                  <a:spcPct val="20000"/>
                </a:spcBef>
                <a:buChar char="–"/>
                <a:defRPr sz="2800">
                  <a:solidFill>
                    <a:schemeClr val="tx1"/>
                  </a:solidFill>
                  <a:latin typeface="Arial" panose="020B0604020202020204" pitchFamily="34" charset="0"/>
                </a:defRPr>
              </a:lvl4pPr>
              <a:lvl5pPr marL="2057400" indent="-228600" defTabSz="1520825">
                <a:spcBef>
                  <a:spcPct val="20000"/>
                </a:spcBef>
                <a:buChar char="»"/>
                <a:defRPr sz="2000">
                  <a:solidFill>
                    <a:schemeClr val="tx1"/>
                  </a:solidFill>
                  <a:latin typeface="Arial" panose="020B0604020202020204" pitchFamily="34" charset="0"/>
                </a:defRPr>
              </a:lvl5pPr>
              <a:lvl6pPr marL="25146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GB" altLang="en-US" sz="1398" b="1" dirty="0">
                  <a:latin typeface="Calibri" panose="020F0502020204030204" pitchFamily="34" charset="0"/>
                </a:rPr>
                <a:t>Reflect</a:t>
              </a:r>
              <a:endParaRPr lang="en-GB" altLang="en-US" sz="1398" dirty="0">
                <a:latin typeface="Calibri" panose="020F0502020204030204" pitchFamily="34" charset="0"/>
              </a:endParaRPr>
            </a:p>
          </p:txBody>
        </p:sp>
        <p:sp>
          <p:nvSpPr>
            <p:cNvPr id="15" name="AutoShape 9"/>
            <p:cNvSpPr>
              <a:spLocks noChangeArrowheads="1"/>
            </p:cNvSpPr>
            <p:nvPr/>
          </p:nvSpPr>
          <p:spPr bwMode="auto">
            <a:xfrm>
              <a:off x="1643" y="3599"/>
              <a:ext cx="818" cy="259"/>
            </a:xfrm>
            <a:prstGeom prst="roundRect">
              <a:avLst>
                <a:gd name="adj" fmla="val 16667"/>
              </a:avLst>
            </a:prstGeom>
            <a:solidFill>
              <a:srgbClr val="FFFFFF"/>
            </a:solidFill>
            <a:ln w="44450">
              <a:solidFill>
                <a:srgbClr val="BE9CB9"/>
              </a:solidFill>
              <a:round/>
              <a:headEnd/>
              <a:tailEnd/>
            </a:ln>
          </p:spPr>
          <p:txBody>
            <a:bodyPr/>
            <a:lstStyle>
              <a:lvl1pPr defTabSz="1520825">
                <a:spcBef>
                  <a:spcPct val="20000"/>
                </a:spcBef>
                <a:buClr>
                  <a:srgbClr val="EF6820"/>
                </a:buClr>
                <a:buChar char="•"/>
                <a:defRPr sz="2800">
                  <a:solidFill>
                    <a:schemeClr val="tx1"/>
                  </a:solidFill>
                  <a:latin typeface="Arial" panose="020B0604020202020204" pitchFamily="34" charset="0"/>
                </a:defRPr>
              </a:lvl1pPr>
              <a:lvl2pPr marL="742950" indent="-285750" defTabSz="1520825">
                <a:spcBef>
                  <a:spcPct val="20000"/>
                </a:spcBef>
                <a:buChar char="–"/>
                <a:defRPr sz="2800">
                  <a:solidFill>
                    <a:schemeClr val="tx1"/>
                  </a:solidFill>
                  <a:latin typeface="Arial" panose="020B0604020202020204" pitchFamily="34" charset="0"/>
                </a:defRPr>
              </a:lvl2pPr>
              <a:lvl3pPr marL="1143000" indent="-228600" defTabSz="1520825">
                <a:spcBef>
                  <a:spcPct val="20000"/>
                </a:spcBef>
                <a:buClr>
                  <a:srgbClr val="9FAA00"/>
                </a:buClr>
                <a:buChar char="•"/>
                <a:defRPr sz="2800">
                  <a:solidFill>
                    <a:schemeClr val="tx1"/>
                  </a:solidFill>
                  <a:latin typeface="Arial" panose="020B0604020202020204" pitchFamily="34" charset="0"/>
                </a:defRPr>
              </a:lvl3pPr>
              <a:lvl4pPr marL="1600200" indent="-228600" defTabSz="1520825">
                <a:spcBef>
                  <a:spcPct val="20000"/>
                </a:spcBef>
                <a:buChar char="–"/>
                <a:defRPr sz="2800">
                  <a:solidFill>
                    <a:schemeClr val="tx1"/>
                  </a:solidFill>
                  <a:latin typeface="Arial" panose="020B0604020202020204" pitchFamily="34" charset="0"/>
                </a:defRPr>
              </a:lvl4pPr>
              <a:lvl5pPr marL="2057400" indent="-228600" defTabSz="1520825">
                <a:spcBef>
                  <a:spcPct val="20000"/>
                </a:spcBef>
                <a:buChar char="»"/>
                <a:defRPr sz="2000">
                  <a:solidFill>
                    <a:schemeClr val="tx1"/>
                  </a:solidFill>
                  <a:latin typeface="Arial" panose="020B0604020202020204" pitchFamily="34" charset="0"/>
                </a:defRPr>
              </a:lvl5pPr>
              <a:lvl6pPr marL="25146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GB" altLang="en-US" sz="1398" b="1" dirty="0">
                  <a:latin typeface="Calibri" panose="020F0502020204030204" pitchFamily="34" charset="0"/>
                </a:rPr>
                <a:t>Carry out</a:t>
              </a:r>
              <a:endParaRPr lang="en-GB" altLang="en-US" sz="1398" dirty="0">
                <a:latin typeface="Calibri" panose="020F0502020204030204" pitchFamily="34" charset="0"/>
              </a:endParaRPr>
            </a:p>
          </p:txBody>
        </p:sp>
        <p:sp>
          <p:nvSpPr>
            <p:cNvPr id="16" name="AutoShape 10"/>
            <p:cNvSpPr>
              <a:spLocks noChangeArrowheads="1"/>
            </p:cNvSpPr>
            <p:nvPr/>
          </p:nvSpPr>
          <p:spPr bwMode="auto">
            <a:xfrm>
              <a:off x="1034" y="4041"/>
              <a:ext cx="673" cy="246"/>
            </a:xfrm>
            <a:prstGeom prst="roundRect">
              <a:avLst>
                <a:gd name="adj" fmla="val 16667"/>
              </a:avLst>
            </a:prstGeom>
            <a:solidFill>
              <a:srgbClr val="FFFFFF"/>
            </a:solidFill>
            <a:ln w="44450">
              <a:solidFill>
                <a:srgbClr val="BE9CB9"/>
              </a:solidFill>
              <a:round/>
              <a:headEnd/>
              <a:tailEnd/>
            </a:ln>
          </p:spPr>
          <p:txBody>
            <a:bodyPr/>
            <a:lstStyle>
              <a:lvl1pPr defTabSz="1520825">
                <a:spcBef>
                  <a:spcPct val="20000"/>
                </a:spcBef>
                <a:buClr>
                  <a:srgbClr val="EF6820"/>
                </a:buClr>
                <a:buChar char="•"/>
                <a:defRPr sz="2800">
                  <a:solidFill>
                    <a:schemeClr val="tx1"/>
                  </a:solidFill>
                  <a:latin typeface="Arial" panose="020B0604020202020204" pitchFamily="34" charset="0"/>
                </a:defRPr>
              </a:lvl1pPr>
              <a:lvl2pPr marL="742950" indent="-285750" defTabSz="1520825">
                <a:spcBef>
                  <a:spcPct val="20000"/>
                </a:spcBef>
                <a:buChar char="–"/>
                <a:defRPr sz="2800">
                  <a:solidFill>
                    <a:schemeClr val="tx1"/>
                  </a:solidFill>
                  <a:latin typeface="Arial" panose="020B0604020202020204" pitchFamily="34" charset="0"/>
                </a:defRPr>
              </a:lvl2pPr>
              <a:lvl3pPr marL="1143000" indent="-228600" defTabSz="1520825">
                <a:spcBef>
                  <a:spcPct val="20000"/>
                </a:spcBef>
                <a:buClr>
                  <a:srgbClr val="9FAA00"/>
                </a:buClr>
                <a:buChar char="•"/>
                <a:defRPr sz="2800">
                  <a:solidFill>
                    <a:schemeClr val="tx1"/>
                  </a:solidFill>
                  <a:latin typeface="Arial" panose="020B0604020202020204" pitchFamily="34" charset="0"/>
                </a:defRPr>
              </a:lvl3pPr>
              <a:lvl4pPr marL="1600200" indent="-228600" defTabSz="1520825">
                <a:spcBef>
                  <a:spcPct val="20000"/>
                </a:spcBef>
                <a:buChar char="–"/>
                <a:defRPr sz="2800">
                  <a:solidFill>
                    <a:schemeClr val="tx1"/>
                  </a:solidFill>
                  <a:latin typeface="Arial" panose="020B0604020202020204" pitchFamily="34" charset="0"/>
                </a:defRPr>
              </a:lvl4pPr>
              <a:lvl5pPr marL="2057400" indent="-228600" defTabSz="1520825">
                <a:spcBef>
                  <a:spcPct val="20000"/>
                </a:spcBef>
                <a:buChar char="»"/>
                <a:defRPr sz="2000">
                  <a:solidFill>
                    <a:schemeClr val="tx1"/>
                  </a:solidFill>
                  <a:latin typeface="Arial" panose="020B0604020202020204" pitchFamily="34" charset="0"/>
                </a:defRPr>
              </a:lvl5pPr>
              <a:lvl6pPr marL="25146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GB" altLang="en-US" sz="1398" b="1" dirty="0">
                  <a:latin typeface="Calibri" panose="020F0502020204030204" pitchFamily="34" charset="0"/>
                </a:rPr>
                <a:t>Analyse</a:t>
              </a:r>
              <a:endParaRPr lang="en-GB" altLang="en-US" sz="1398" dirty="0">
                <a:latin typeface="Calibri" panose="020F0502020204030204" pitchFamily="34" charset="0"/>
              </a:endParaRPr>
            </a:p>
          </p:txBody>
        </p:sp>
        <p:sp>
          <p:nvSpPr>
            <p:cNvPr id="17" name="AutoShape 11"/>
            <p:cNvSpPr>
              <a:spLocks noChangeArrowheads="1"/>
            </p:cNvSpPr>
            <p:nvPr/>
          </p:nvSpPr>
          <p:spPr bwMode="auto">
            <a:xfrm rot="5400000">
              <a:off x="1835" y="3084"/>
              <a:ext cx="368" cy="53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43 w 21600"/>
                <a:gd name="T13" fmla="*/ 2912 h 21600"/>
                <a:gd name="T14" fmla="*/ 18254 w 21600"/>
                <a:gd name="T15" fmla="*/ 9263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FF"/>
            </a:solidFill>
            <a:ln w="31750">
              <a:solidFill>
                <a:srgbClr val="502F7D"/>
              </a:solidFill>
              <a:prstDash val="dash"/>
              <a:miter lim="800000"/>
              <a:headEnd/>
              <a:tailEnd/>
            </a:ln>
          </p:spPr>
          <p:txBody>
            <a:bodyPr/>
            <a:lstStyle/>
            <a:p>
              <a:endParaRPr lang="en-GB" sz="2272" dirty="0">
                <a:latin typeface="Calibri" panose="020F0502020204030204" pitchFamily="34" charset="0"/>
              </a:endParaRPr>
            </a:p>
          </p:txBody>
        </p:sp>
        <p:sp>
          <p:nvSpPr>
            <p:cNvPr id="18" name="AutoShape 12"/>
            <p:cNvSpPr>
              <a:spLocks noChangeArrowheads="1"/>
            </p:cNvSpPr>
            <p:nvPr/>
          </p:nvSpPr>
          <p:spPr bwMode="auto">
            <a:xfrm rot="-5400000">
              <a:off x="555" y="3806"/>
              <a:ext cx="307" cy="533"/>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53 w 21600"/>
                <a:gd name="T13" fmla="*/ 2918 h 21600"/>
                <a:gd name="T14" fmla="*/ 18223 w 21600"/>
                <a:gd name="T15" fmla="*/ 924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FF"/>
            </a:solidFill>
            <a:ln w="31750">
              <a:solidFill>
                <a:srgbClr val="502F7D"/>
              </a:solidFill>
              <a:miter lim="800000"/>
              <a:headEnd/>
              <a:tailEnd/>
            </a:ln>
          </p:spPr>
          <p:txBody>
            <a:bodyPr/>
            <a:lstStyle/>
            <a:p>
              <a:endParaRPr lang="en-GB" sz="2272" dirty="0">
                <a:latin typeface="Calibri" panose="020F0502020204030204" pitchFamily="34" charset="0"/>
              </a:endParaRPr>
            </a:p>
          </p:txBody>
        </p:sp>
        <p:sp>
          <p:nvSpPr>
            <p:cNvPr id="19" name="AutoShape 13"/>
            <p:cNvSpPr>
              <a:spLocks noChangeArrowheads="1"/>
            </p:cNvSpPr>
            <p:nvPr/>
          </p:nvSpPr>
          <p:spPr bwMode="auto">
            <a:xfrm rot="10800000">
              <a:off x="1748" y="3919"/>
              <a:ext cx="534" cy="36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18 w 21600"/>
                <a:gd name="T13" fmla="*/ 2935 h 21600"/>
                <a:gd name="T14" fmla="*/ 18243 w 21600"/>
                <a:gd name="T15" fmla="*/ 9274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FF"/>
            </a:solidFill>
            <a:ln w="31750">
              <a:solidFill>
                <a:srgbClr val="502F7D"/>
              </a:solidFill>
              <a:prstDash val="dash"/>
              <a:miter lim="800000"/>
              <a:headEnd/>
              <a:tailEnd/>
            </a:ln>
          </p:spPr>
          <p:txBody>
            <a:bodyPr/>
            <a:lstStyle/>
            <a:p>
              <a:endParaRPr lang="en-GB" sz="2272" dirty="0">
                <a:latin typeface="Calibri" panose="020F0502020204030204" pitchFamily="34" charset="0"/>
              </a:endParaRPr>
            </a:p>
          </p:txBody>
        </p:sp>
        <p:sp>
          <p:nvSpPr>
            <p:cNvPr id="20" name="Text Box 14"/>
            <p:cNvSpPr txBox="1">
              <a:spLocks noChangeArrowheads="1"/>
            </p:cNvSpPr>
            <p:nvPr/>
          </p:nvSpPr>
          <p:spPr bwMode="auto">
            <a:xfrm>
              <a:off x="60" y="2581"/>
              <a:ext cx="1628" cy="4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1520825">
                <a:spcBef>
                  <a:spcPct val="20000"/>
                </a:spcBef>
                <a:buClr>
                  <a:srgbClr val="EF6820"/>
                </a:buClr>
                <a:buChar char="•"/>
                <a:defRPr sz="2800">
                  <a:solidFill>
                    <a:schemeClr val="tx1"/>
                  </a:solidFill>
                  <a:latin typeface="Arial" panose="020B0604020202020204" pitchFamily="34" charset="0"/>
                </a:defRPr>
              </a:lvl1pPr>
              <a:lvl2pPr marL="742950" indent="-285750" defTabSz="1520825">
                <a:spcBef>
                  <a:spcPct val="20000"/>
                </a:spcBef>
                <a:buChar char="–"/>
                <a:defRPr sz="2800">
                  <a:solidFill>
                    <a:schemeClr val="tx1"/>
                  </a:solidFill>
                  <a:latin typeface="Arial" panose="020B0604020202020204" pitchFamily="34" charset="0"/>
                </a:defRPr>
              </a:lvl2pPr>
              <a:lvl3pPr marL="1143000" indent="-228600" defTabSz="1520825">
                <a:spcBef>
                  <a:spcPct val="20000"/>
                </a:spcBef>
                <a:buClr>
                  <a:srgbClr val="9FAA00"/>
                </a:buClr>
                <a:buChar char="•"/>
                <a:defRPr sz="2800">
                  <a:solidFill>
                    <a:schemeClr val="tx1"/>
                  </a:solidFill>
                  <a:latin typeface="Arial" panose="020B0604020202020204" pitchFamily="34" charset="0"/>
                </a:defRPr>
              </a:lvl3pPr>
              <a:lvl4pPr marL="1600200" indent="-228600" defTabSz="1520825">
                <a:spcBef>
                  <a:spcPct val="20000"/>
                </a:spcBef>
                <a:buChar char="–"/>
                <a:defRPr sz="2800">
                  <a:solidFill>
                    <a:schemeClr val="tx1"/>
                  </a:solidFill>
                  <a:latin typeface="Arial" panose="020B0604020202020204" pitchFamily="34" charset="0"/>
                </a:defRPr>
              </a:lvl4pPr>
              <a:lvl5pPr marL="2057400" indent="-228600" defTabSz="1520825">
                <a:spcBef>
                  <a:spcPct val="20000"/>
                </a:spcBef>
                <a:buChar char="»"/>
                <a:defRPr sz="2000">
                  <a:solidFill>
                    <a:schemeClr val="tx1"/>
                  </a:solidFill>
                  <a:latin typeface="Arial" panose="020B0604020202020204" pitchFamily="34" charset="0"/>
                </a:defRPr>
              </a:lvl5pPr>
              <a:lvl6pPr marL="25146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GB" altLang="en-US" sz="1398" b="1" dirty="0">
                  <a:latin typeface="Calibri" panose="020F0502020204030204" pitchFamily="34" charset="0"/>
                </a:rPr>
                <a:t>Initial </a:t>
              </a:r>
              <a:r>
                <a:rPr lang="en-GB" altLang="en-US" sz="1398" b="1" dirty="0" smtClean="0">
                  <a:latin typeface="Calibri" panose="020F0502020204030204" pitchFamily="34" charset="0"/>
                </a:rPr>
                <a:t>question</a:t>
              </a:r>
              <a:endParaRPr lang="en-GB" altLang="en-US" sz="1398" dirty="0">
                <a:latin typeface="Calibri" panose="020F0502020204030204" pitchFamily="34" charset="0"/>
              </a:endParaRPr>
            </a:p>
          </p:txBody>
        </p:sp>
        <p:sp>
          <p:nvSpPr>
            <p:cNvPr id="21" name="AutoShape 16"/>
            <p:cNvSpPr>
              <a:spLocks noChangeArrowheads="1"/>
            </p:cNvSpPr>
            <p:nvPr/>
          </p:nvSpPr>
          <p:spPr bwMode="auto">
            <a:xfrm>
              <a:off x="587" y="3184"/>
              <a:ext cx="388" cy="36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14 w 21600"/>
                <a:gd name="T13" fmla="*/ 2884 h 21600"/>
                <a:gd name="T14" fmla="*/ 18204 w 21600"/>
                <a:gd name="T15" fmla="*/ 924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FF"/>
            </a:solidFill>
            <a:ln w="31750">
              <a:solidFill>
                <a:srgbClr val="502F7D"/>
              </a:solidFill>
              <a:miter lim="800000"/>
              <a:headEnd/>
              <a:tailEnd/>
            </a:ln>
          </p:spPr>
          <p:txBody>
            <a:bodyPr/>
            <a:lstStyle/>
            <a:p>
              <a:endParaRPr lang="en-GB" sz="2272" dirty="0">
                <a:latin typeface="Calibri" panose="020F0502020204030204" pitchFamily="34" charset="0"/>
              </a:endParaRPr>
            </a:p>
          </p:txBody>
        </p:sp>
        <p:sp>
          <p:nvSpPr>
            <p:cNvPr id="22" name="AutoShape 17"/>
            <p:cNvSpPr>
              <a:spLocks noChangeArrowheads="1"/>
            </p:cNvSpPr>
            <p:nvPr/>
          </p:nvSpPr>
          <p:spPr bwMode="auto">
            <a:xfrm>
              <a:off x="442" y="3122"/>
              <a:ext cx="533" cy="307"/>
            </a:xfrm>
            <a:prstGeom prst="rightArrow">
              <a:avLst>
                <a:gd name="adj1" fmla="val 50000"/>
                <a:gd name="adj2" fmla="val 43404"/>
              </a:avLst>
            </a:prstGeom>
            <a:solidFill>
              <a:srgbClr val="FFFFFF"/>
            </a:solidFill>
            <a:ln w="31750">
              <a:solidFill>
                <a:srgbClr val="502F7D"/>
              </a:solidFill>
              <a:miter lim="800000"/>
              <a:headEnd/>
              <a:tailEnd/>
            </a:ln>
          </p:spPr>
          <p:txBody>
            <a:bodyPr/>
            <a:lstStyle>
              <a:lvl1pPr>
                <a:spcBef>
                  <a:spcPct val="20000"/>
                </a:spcBef>
                <a:buClr>
                  <a:srgbClr val="EF6820"/>
                </a:buClr>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rgbClr val="9FAA00"/>
                </a:buClr>
                <a:buChar char="•"/>
                <a:defRPr sz="2800">
                  <a:solidFill>
                    <a:schemeClr val="tx1"/>
                  </a:solidFill>
                  <a:latin typeface="Arial" panose="020B0604020202020204" pitchFamily="34" charset="0"/>
                </a:defRPr>
              </a:lvl3pPr>
              <a:lvl4pPr marL="1600200" indent="-228600">
                <a:spcBef>
                  <a:spcPct val="20000"/>
                </a:spcBef>
                <a:buChar char="–"/>
                <a:defRPr sz="28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2621" dirty="0">
                <a:solidFill>
                  <a:srgbClr val="E3284A"/>
                </a:solidFill>
                <a:latin typeface="Calibri" panose="020F0502020204030204" pitchFamily="34" charset="0"/>
              </a:endParaRPr>
            </a:p>
          </p:txBody>
        </p:sp>
        <p:sp>
          <p:nvSpPr>
            <p:cNvPr id="23" name="AutoShape 18"/>
            <p:cNvSpPr>
              <a:spLocks noChangeArrowheads="1"/>
            </p:cNvSpPr>
            <p:nvPr/>
          </p:nvSpPr>
          <p:spPr bwMode="auto">
            <a:xfrm>
              <a:off x="1208" y="3515"/>
              <a:ext cx="314" cy="506"/>
            </a:xfrm>
            <a:prstGeom prst="downArrow">
              <a:avLst>
                <a:gd name="adj1" fmla="val 50000"/>
                <a:gd name="adj2" fmla="val 40287"/>
              </a:avLst>
            </a:prstGeom>
            <a:solidFill>
              <a:srgbClr val="FFFFFF"/>
            </a:solidFill>
            <a:ln w="31750">
              <a:solidFill>
                <a:srgbClr val="352F7D"/>
              </a:solidFill>
              <a:miter lim="800000"/>
              <a:headEnd/>
              <a:tailEnd/>
            </a:ln>
          </p:spPr>
          <p:txBody>
            <a:bodyPr/>
            <a:lstStyle>
              <a:lvl1pPr>
                <a:spcBef>
                  <a:spcPct val="20000"/>
                </a:spcBef>
                <a:buClr>
                  <a:srgbClr val="EF6820"/>
                </a:buClr>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rgbClr val="9FAA00"/>
                </a:buClr>
                <a:buChar char="•"/>
                <a:defRPr sz="2800">
                  <a:solidFill>
                    <a:schemeClr val="tx1"/>
                  </a:solidFill>
                  <a:latin typeface="Arial" panose="020B0604020202020204" pitchFamily="34" charset="0"/>
                </a:defRPr>
              </a:lvl3pPr>
              <a:lvl4pPr marL="1600200" indent="-228600">
                <a:spcBef>
                  <a:spcPct val="20000"/>
                </a:spcBef>
                <a:buChar char="–"/>
                <a:defRPr sz="28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2621" dirty="0">
                <a:solidFill>
                  <a:srgbClr val="E3284A"/>
                </a:solidFill>
                <a:latin typeface="Calibri" panose="020F0502020204030204" pitchFamily="34" charset="0"/>
              </a:endParaRPr>
            </a:p>
          </p:txBody>
        </p:sp>
        <p:sp>
          <p:nvSpPr>
            <p:cNvPr id="24" name="AutoShape 19"/>
            <p:cNvSpPr>
              <a:spLocks noChangeArrowheads="1"/>
            </p:cNvSpPr>
            <p:nvPr/>
          </p:nvSpPr>
          <p:spPr bwMode="auto">
            <a:xfrm>
              <a:off x="3176" y="3120"/>
              <a:ext cx="541" cy="256"/>
            </a:xfrm>
            <a:prstGeom prst="roundRect">
              <a:avLst>
                <a:gd name="adj" fmla="val 16667"/>
              </a:avLst>
            </a:prstGeom>
            <a:solidFill>
              <a:srgbClr val="FFFFFF"/>
            </a:solidFill>
            <a:ln w="44450">
              <a:solidFill>
                <a:srgbClr val="BE9CB9"/>
              </a:solidFill>
              <a:round/>
              <a:headEnd/>
              <a:tailEnd/>
            </a:ln>
          </p:spPr>
          <p:txBody>
            <a:bodyPr/>
            <a:lstStyle>
              <a:lvl1pPr defTabSz="1520825">
                <a:spcBef>
                  <a:spcPct val="20000"/>
                </a:spcBef>
                <a:buClr>
                  <a:srgbClr val="EF6820"/>
                </a:buClr>
                <a:buChar char="•"/>
                <a:defRPr sz="2800">
                  <a:solidFill>
                    <a:schemeClr val="tx1"/>
                  </a:solidFill>
                  <a:latin typeface="Arial" panose="020B0604020202020204" pitchFamily="34" charset="0"/>
                </a:defRPr>
              </a:lvl1pPr>
              <a:lvl2pPr marL="742950" indent="-285750" defTabSz="1520825">
                <a:spcBef>
                  <a:spcPct val="20000"/>
                </a:spcBef>
                <a:buChar char="–"/>
                <a:defRPr sz="2800">
                  <a:solidFill>
                    <a:schemeClr val="tx1"/>
                  </a:solidFill>
                  <a:latin typeface="Arial" panose="020B0604020202020204" pitchFamily="34" charset="0"/>
                </a:defRPr>
              </a:lvl2pPr>
              <a:lvl3pPr marL="1143000" indent="-228600" defTabSz="1520825">
                <a:spcBef>
                  <a:spcPct val="20000"/>
                </a:spcBef>
                <a:buClr>
                  <a:srgbClr val="9FAA00"/>
                </a:buClr>
                <a:buChar char="•"/>
                <a:defRPr sz="2800">
                  <a:solidFill>
                    <a:schemeClr val="tx1"/>
                  </a:solidFill>
                  <a:latin typeface="Arial" panose="020B0604020202020204" pitchFamily="34" charset="0"/>
                </a:defRPr>
              </a:lvl3pPr>
              <a:lvl4pPr marL="1600200" indent="-228600" defTabSz="1520825">
                <a:spcBef>
                  <a:spcPct val="20000"/>
                </a:spcBef>
                <a:buChar char="–"/>
                <a:defRPr sz="2800">
                  <a:solidFill>
                    <a:schemeClr val="tx1"/>
                  </a:solidFill>
                  <a:latin typeface="Arial" panose="020B0604020202020204" pitchFamily="34" charset="0"/>
                </a:defRPr>
              </a:lvl4pPr>
              <a:lvl5pPr marL="2057400" indent="-228600" defTabSz="1520825">
                <a:spcBef>
                  <a:spcPct val="20000"/>
                </a:spcBef>
                <a:buChar char="»"/>
                <a:defRPr sz="2000">
                  <a:solidFill>
                    <a:schemeClr val="tx1"/>
                  </a:solidFill>
                  <a:latin typeface="Arial" panose="020B0604020202020204" pitchFamily="34" charset="0"/>
                </a:defRPr>
              </a:lvl5pPr>
              <a:lvl6pPr marL="25146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GB" altLang="en-US" sz="1398" b="1" dirty="0">
                  <a:latin typeface="Calibri" panose="020F0502020204030204" pitchFamily="34" charset="0"/>
                </a:rPr>
                <a:t>Plan</a:t>
              </a:r>
              <a:endParaRPr lang="en-GB" altLang="en-US" sz="1398" dirty="0">
                <a:latin typeface="Calibri" panose="020F0502020204030204" pitchFamily="34" charset="0"/>
              </a:endParaRPr>
            </a:p>
          </p:txBody>
        </p:sp>
        <p:sp>
          <p:nvSpPr>
            <p:cNvPr id="25" name="AutoShape 21"/>
            <p:cNvSpPr>
              <a:spLocks noChangeArrowheads="1"/>
            </p:cNvSpPr>
            <p:nvPr/>
          </p:nvSpPr>
          <p:spPr bwMode="auto">
            <a:xfrm>
              <a:off x="3717" y="3630"/>
              <a:ext cx="757" cy="256"/>
            </a:xfrm>
            <a:prstGeom prst="roundRect">
              <a:avLst>
                <a:gd name="adj" fmla="val 16667"/>
              </a:avLst>
            </a:prstGeom>
            <a:solidFill>
              <a:srgbClr val="FFFFFF"/>
            </a:solidFill>
            <a:ln w="44450">
              <a:solidFill>
                <a:srgbClr val="BE9CB9"/>
              </a:solidFill>
              <a:round/>
              <a:headEnd/>
              <a:tailEnd/>
            </a:ln>
          </p:spPr>
          <p:txBody>
            <a:bodyPr/>
            <a:lstStyle>
              <a:lvl1pPr defTabSz="1520825">
                <a:spcBef>
                  <a:spcPct val="20000"/>
                </a:spcBef>
                <a:buClr>
                  <a:srgbClr val="EF6820"/>
                </a:buClr>
                <a:buChar char="•"/>
                <a:defRPr sz="2800">
                  <a:solidFill>
                    <a:schemeClr val="tx1"/>
                  </a:solidFill>
                  <a:latin typeface="Arial" panose="020B0604020202020204" pitchFamily="34" charset="0"/>
                </a:defRPr>
              </a:lvl1pPr>
              <a:lvl2pPr marL="742950" indent="-285750" defTabSz="1520825">
                <a:spcBef>
                  <a:spcPct val="20000"/>
                </a:spcBef>
                <a:buChar char="–"/>
                <a:defRPr sz="2800">
                  <a:solidFill>
                    <a:schemeClr val="tx1"/>
                  </a:solidFill>
                  <a:latin typeface="Arial" panose="020B0604020202020204" pitchFamily="34" charset="0"/>
                </a:defRPr>
              </a:lvl2pPr>
              <a:lvl3pPr marL="1143000" indent="-228600" defTabSz="1520825">
                <a:spcBef>
                  <a:spcPct val="20000"/>
                </a:spcBef>
                <a:buClr>
                  <a:srgbClr val="9FAA00"/>
                </a:buClr>
                <a:buChar char="•"/>
                <a:defRPr sz="2800">
                  <a:solidFill>
                    <a:schemeClr val="tx1"/>
                  </a:solidFill>
                  <a:latin typeface="Arial" panose="020B0604020202020204" pitchFamily="34" charset="0"/>
                </a:defRPr>
              </a:lvl3pPr>
              <a:lvl4pPr marL="1600200" indent="-228600" defTabSz="1520825">
                <a:spcBef>
                  <a:spcPct val="20000"/>
                </a:spcBef>
                <a:buChar char="–"/>
                <a:defRPr sz="2800">
                  <a:solidFill>
                    <a:schemeClr val="tx1"/>
                  </a:solidFill>
                  <a:latin typeface="Arial" panose="020B0604020202020204" pitchFamily="34" charset="0"/>
                </a:defRPr>
              </a:lvl4pPr>
              <a:lvl5pPr marL="2057400" indent="-228600" defTabSz="1520825">
                <a:spcBef>
                  <a:spcPct val="20000"/>
                </a:spcBef>
                <a:buChar char="»"/>
                <a:defRPr sz="2000">
                  <a:solidFill>
                    <a:schemeClr val="tx1"/>
                  </a:solidFill>
                  <a:latin typeface="Arial" panose="020B0604020202020204" pitchFamily="34" charset="0"/>
                </a:defRPr>
              </a:lvl5pPr>
              <a:lvl6pPr marL="25146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GB" altLang="en-US" sz="1398" b="1" dirty="0">
                  <a:latin typeface="Calibri" panose="020F0502020204030204" pitchFamily="34" charset="0"/>
                </a:rPr>
                <a:t>Carry out</a:t>
              </a:r>
              <a:endParaRPr lang="en-GB" altLang="en-US" sz="1398" dirty="0">
                <a:latin typeface="Calibri" panose="020F0502020204030204" pitchFamily="34" charset="0"/>
              </a:endParaRPr>
            </a:p>
          </p:txBody>
        </p:sp>
        <p:sp>
          <p:nvSpPr>
            <p:cNvPr id="26" name="AutoShape 23"/>
            <p:cNvSpPr>
              <a:spLocks noChangeArrowheads="1"/>
            </p:cNvSpPr>
            <p:nvPr/>
          </p:nvSpPr>
          <p:spPr bwMode="auto">
            <a:xfrm rot="5400000">
              <a:off x="3877" y="3133"/>
              <a:ext cx="383" cy="485"/>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07 w 21600"/>
                <a:gd name="T13" fmla="*/ 2895 h 21600"/>
                <a:gd name="T14" fmla="*/ 18216 w 21600"/>
                <a:gd name="T15" fmla="*/ 9264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FF"/>
            </a:solidFill>
            <a:ln w="31750">
              <a:solidFill>
                <a:srgbClr val="502F7D"/>
              </a:solidFill>
              <a:miter lim="800000"/>
              <a:headEnd/>
              <a:tailEnd/>
            </a:ln>
          </p:spPr>
          <p:txBody>
            <a:bodyPr/>
            <a:lstStyle/>
            <a:p>
              <a:endParaRPr lang="en-GB" sz="2272" dirty="0">
                <a:latin typeface="Calibri" panose="020F0502020204030204" pitchFamily="34" charset="0"/>
              </a:endParaRPr>
            </a:p>
          </p:txBody>
        </p:sp>
        <p:sp>
          <p:nvSpPr>
            <p:cNvPr id="27" name="AutoShape 24"/>
            <p:cNvSpPr>
              <a:spLocks noChangeArrowheads="1"/>
            </p:cNvSpPr>
            <p:nvPr/>
          </p:nvSpPr>
          <p:spPr bwMode="auto">
            <a:xfrm rot="-5400000">
              <a:off x="2719" y="3866"/>
              <a:ext cx="319" cy="48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59 w 21600"/>
                <a:gd name="T13" fmla="*/ 2933 h 21600"/>
                <a:gd name="T14" fmla="*/ 18214 w 21600"/>
                <a:gd name="T15" fmla="*/ 9244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FF"/>
            </a:solidFill>
            <a:ln w="31750">
              <a:solidFill>
                <a:srgbClr val="502F7D"/>
              </a:solidFill>
              <a:miter lim="800000"/>
              <a:headEnd/>
              <a:tailEnd/>
            </a:ln>
          </p:spPr>
          <p:txBody>
            <a:bodyPr/>
            <a:lstStyle/>
            <a:p>
              <a:endParaRPr lang="en-GB" sz="2272" dirty="0">
                <a:latin typeface="Calibri" panose="020F0502020204030204" pitchFamily="34" charset="0"/>
              </a:endParaRPr>
            </a:p>
          </p:txBody>
        </p:sp>
        <p:sp>
          <p:nvSpPr>
            <p:cNvPr id="28" name="AutoShape 25"/>
            <p:cNvSpPr>
              <a:spLocks noChangeArrowheads="1"/>
            </p:cNvSpPr>
            <p:nvPr/>
          </p:nvSpPr>
          <p:spPr bwMode="auto">
            <a:xfrm rot="10800000">
              <a:off x="3826" y="3949"/>
              <a:ext cx="485" cy="383"/>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6 w 21600"/>
                <a:gd name="T13" fmla="*/ 2933 h 21600"/>
                <a:gd name="T14" fmla="*/ 18215 w 21600"/>
                <a:gd name="T15" fmla="*/ 9249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FF"/>
            </a:solidFill>
            <a:ln w="31750">
              <a:solidFill>
                <a:srgbClr val="502F7D"/>
              </a:solidFill>
              <a:miter lim="800000"/>
              <a:headEnd/>
              <a:tailEnd/>
            </a:ln>
          </p:spPr>
          <p:txBody>
            <a:bodyPr/>
            <a:lstStyle/>
            <a:p>
              <a:endParaRPr lang="en-GB" sz="2272" dirty="0">
                <a:latin typeface="Calibri" panose="020F0502020204030204" pitchFamily="34" charset="0"/>
              </a:endParaRPr>
            </a:p>
          </p:txBody>
        </p:sp>
        <p:sp>
          <p:nvSpPr>
            <p:cNvPr id="29" name="AutoShape 26"/>
            <p:cNvSpPr>
              <a:spLocks noChangeArrowheads="1"/>
            </p:cNvSpPr>
            <p:nvPr/>
          </p:nvSpPr>
          <p:spPr bwMode="auto">
            <a:xfrm>
              <a:off x="2659" y="3184"/>
              <a:ext cx="463" cy="383"/>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10 w 21600"/>
                <a:gd name="T13" fmla="*/ 2933 h 21600"/>
                <a:gd name="T14" fmla="*/ 18241 w 21600"/>
                <a:gd name="T15" fmla="*/ 9249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FF"/>
            </a:solidFill>
            <a:ln w="31750">
              <a:solidFill>
                <a:srgbClr val="502F7D"/>
              </a:solidFill>
              <a:miter lim="800000"/>
              <a:headEnd/>
              <a:tailEnd/>
            </a:ln>
          </p:spPr>
          <p:txBody>
            <a:bodyPr/>
            <a:lstStyle/>
            <a:p>
              <a:endParaRPr lang="en-GB" sz="2272" dirty="0">
                <a:latin typeface="Calibri" panose="020F0502020204030204" pitchFamily="34" charset="0"/>
              </a:endParaRPr>
            </a:p>
          </p:txBody>
        </p:sp>
        <p:sp>
          <p:nvSpPr>
            <p:cNvPr id="30" name="AutoShape 27"/>
            <p:cNvSpPr>
              <a:spLocks noChangeArrowheads="1"/>
            </p:cNvSpPr>
            <p:nvPr/>
          </p:nvSpPr>
          <p:spPr bwMode="auto">
            <a:xfrm>
              <a:off x="3332" y="3437"/>
              <a:ext cx="286" cy="527"/>
            </a:xfrm>
            <a:prstGeom prst="downArrow">
              <a:avLst>
                <a:gd name="adj1" fmla="val 50000"/>
                <a:gd name="adj2" fmla="val 46066"/>
              </a:avLst>
            </a:prstGeom>
            <a:solidFill>
              <a:srgbClr val="FFFFFF"/>
            </a:solidFill>
            <a:ln w="31750">
              <a:solidFill>
                <a:srgbClr val="352F7D"/>
              </a:solidFill>
              <a:prstDash val="dash"/>
              <a:miter lim="800000"/>
              <a:headEnd/>
              <a:tailEnd/>
            </a:ln>
          </p:spPr>
          <p:txBody>
            <a:bodyPr/>
            <a:lstStyle>
              <a:lvl1pPr>
                <a:spcBef>
                  <a:spcPct val="20000"/>
                </a:spcBef>
                <a:buClr>
                  <a:srgbClr val="EF6820"/>
                </a:buClr>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rgbClr val="9FAA00"/>
                </a:buClr>
                <a:buChar char="•"/>
                <a:defRPr sz="2800">
                  <a:solidFill>
                    <a:schemeClr val="tx1"/>
                  </a:solidFill>
                  <a:latin typeface="Arial" panose="020B0604020202020204" pitchFamily="34" charset="0"/>
                </a:defRPr>
              </a:lvl3pPr>
              <a:lvl4pPr marL="1600200" indent="-228600">
                <a:spcBef>
                  <a:spcPct val="20000"/>
                </a:spcBef>
                <a:buChar char="–"/>
                <a:defRPr sz="28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2621" dirty="0">
                <a:solidFill>
                  <a:srgbClr val="E3284A"/>
                </a:solidFill>
                <a:latin typeface="Calibri" panose="020F0502020204030204" pitchFamily="34" charset="0"/>
              </a:endParaRPr>
            </a:p>
          </p:txBody>
        </p:sp>
        <p:sp>
          <p:nvSpPr>
            <p:cNvPr id="31" name="AutoShape 28"/>
            <p:cNvSpPr>
              <a:spLocks noChangeArrowheads="1"/>
            </p:cNvSpPr>
            <p:nvPr/>
          </p:nvSpPr>
          <p:spPr bwMode="auto">
            <a:xfrm>
              <a:off x="5155" y="3120"/>
              <a:ext cx="529" cy="256"/>
            </a:xfrm>
            <a:prstGeom prst="roundRect">
              <a:avLst>
                <a:gd name="adj" fmla="val 16667"/>
              </a:avLst>
            </a:prstGeom>
            <a:solidFill>
              <a:srgbClr val="FFFFFF"/>
            </a:solidFill>
            <a:ln w="44450">
              <a:solidFill>
                <a:srgbClr val="BE9CB9"/>
              </a:solidFill>
              <a:round/>
              <a:headEnd/>
              <a:tailEnd/>
            </a:ln>
          </p:spPr>
          <p:txBody>
            <a:bodyPr/>
            <a:lstStyle>
              <a:lvl1pPr defTabSz="1520825">
                <a:spcBef>
                  <a:spcPct val="20000"/>
                </a:spcBef>
                <a:buClr>
                  <a:srgbClr val="EF6820"/>
                </a:buClr>
                <a:buChar char="•"/>
                <a:defRPr sz="2800">
                  <a:solidFill>
                    <a:schemeClr val="tx1"/>
                  </a:solidFill>
                  <a:latin typeface="Arial" panose="020B0604020202020204" pitchFamily="34" charset="0"/>
                </a:defRPr>
              </a:lvl1pPr>
              <a:lvl2pPr marL="742950" indent="-285750" defTabSz="1520825">
                <a:spcBef>
                  <a:spcPct val="20000"/>
                </a:spcBef>
                <a:buChar char="–"/>
                <a:defRPr sz="2800">
                  <a:solidFill>
                    <a:schemeClr val="tx1"/>
                  </a:solidFill>
                  <a:latin typeface="Arial" panose="020B0604020202020204" pitchFamily="34" charset="0"/>
                </a:defRPr>
              </a:lvl2pPr>
              <a:lvl3pPr marL="1143000" indent="-228600" defTabSz="1520825">
                <a:spcBef>
                  <a:spcPct val="20000"/>
                </a:spcBef>
                <a:buClr>
                  <a:srgbClr val="9FAA00"/>
                </a:buClr>
                <a:buChar char="•"/>
                <a:defRPr sz="2800">
                  <a:solidFill>
                    <a:schemeClr val="tx1"/>
                  </a:solidFill>
                  <a:latin typeface="Arial" panose="020B0604020202020204" pitchFamily="34" charset="0"/>
                </a:defRPr>
              </a:lvl3pPr>
              <a:lvl4pPr marL="1600200" indent="-228600" defTabSz="1520825">
                <a:spcBef>
                  <a:spcPct val="20000"/>
                </a:spcBef>
                <a:buChar char="–"/>
                <a:defRPr sz="2800">
                  <a:solidFill>
                    <a:schemeClr val="tx1"/>
                  </a:solidFill>
                  <a:latin typeface="Arial" panose="020B0604020202020204" pitchFamily="34" charset="0"/>
                </a:defRPr>
              </a:lvl4pPr>
              <a:lvl5pPr marL="2057400" indent="-228600" defTabSz="1520825">
                <a:spcBef>
                  <a:spcPct val="20000"/>
                </a:spcBef>
                <a:buChar char="»"/>
                <a:defRPr sz="2000">
                  <a:solidFill>
                    <a:schemeClr val="tx1"/>
                  </a:solidFill>
                  <a:latin typeface="Arial" panose="020B0604020202020204" pitchFamily="34" charset="0"/>
                </a:defRPr>
              </a:lvl5pPr>
              <a:lvl6pPr marL="25146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GB" altLang="en-US" sz="1398" b="1" dirty="0">
                  <a:latin typeface="Calibri" panose="020F0502020204030204" pitchFamily="34" charset="0"/>
                </a:rPr>
                <a:t>Plan</a:t>
              </a:r>
              <a:endParaRPr lang="en-GB" altLang="en-US" sz="1398" dirty="0">
                <a:latin typeface="Calibri" panose="020F0502020204030204" pitchFamily="34" charset="0"/>
              </a:endParaRPr>
            </a:p>
          </p:txBody>
        </p:sp>
        <p:sp>
          <p:nvSpPr>
            <p:cNvPr id="32" name="AutoShape 30"/>
            <p:cNvSpPr>
              <a:spLocks noChangeArrowheads="1"/>
            </p:cNvSpPr>
            <p:nvPr/>
          </p:nvSpPr>
          <p:spPr bwMode="auto">
            <a:xfrm>
              <a:off x="5780" y="3632"/>
              <a:ext cx="781" cy="254"/>
            </a:xfrm>
            <a:prstGeom prst="roundRect">
              <a:avLst>
                <a:gd name="adj" fmla="val 16667"/>
              </a:avLst>
            </a:prstGeom>
            <a:solidFill>
              <a:srgbClr val="FFFFFF"/>
            </a:solidFill>
            <a:ln w="44450">
              <a:solidFill>
                <a:srgbClr val="BE9CB9"/>
              </a:solidFill>
              <a:round/>
              <a:headEnd/>
              <a:tailEnd/>
            </a:ln>
          </p:spPr>
          <p:txBody>
            <a:bodyPr/>
            <a:lstStyle>
              <a:lvl1pPr defTabSz="1520825">
                <a:spcBef>
                  <a:spcPct val="20000"/>
                </a:spcBef>
                <a:buClr>
                  <a:srgbClr val="EF6820"/>
                </a:buClr>
                <a:buChar char="•"/>
                <a:defRPr sz="2800">
                  <a:solidFill>
                    <a:schemeClr val="tx1"/>
                  </a:solidFill>
                  <a:latin typeface="Arial" panose="020B0604020202020204" pitchFamily="34" charset="0"/>
                </a:defRPr>
              </a:lvl1pPr>
              <a:lvl2pPr marL="742950" indent="-285750" defTabSz="1520825">
                <a:spcBef>
                  <a:spcPct val="20000"/>
                </a:spcBef>
                <a:buChar char="–"/>
                <a:defRPr sz="2800">
                  <a:solidFill>
                    <a:schemeClr val="tx1"/>
                  </a:solidFill>
                  <a:latin typeface="Arial" panose="020B0604020202020204" pitchFamily="34" charset="0"/>
                </a:defRPr>
              </a:lvl2pPr>
              <a:lvl3pPr marL="1143000" indent="-228600" defTabSz="1520825">
                <a:spcBef>
                  <a:spcPct val="20000"/>
                </a:spcBef>
                <a:buClr>
                  <a:srgbClr val="9FAA00"/>
                </a:buClr>
                <a:buChar char="•"/>
                <a:defRPr sz="2800">
                  <a:solidFill>
                    <a:schemeClr val="tx1"/>
                  </a:solidFill>
                  <a:latin typeface="Arial" panose="020B0604020202020204" pitchFamily="34" charset="0"/>
                </a:defRPr>
              </a:lvl3pPr>
              <a:lvl4pPr marL="1600200" indent="-228600" defTabSz="1520825">
                <a:spcBef>
                  <a:spcPct val="20000"/>
                </a:spcBef>
                <a:buChar char="–"/>
                <a:defRPr sz="2800">
                  <a:solidFill>
                    <a:schemeClr val="tx1"/>
                  </a:solidFill>
                  <a:latin typeface="Arial" panose="020B0604020202020204" pitchFamily="34" charset="0"/>
                </a:defRPr>
              </a:lvl4pPr>
              <a:lvl5pPr marL="2057400" indent="-228600" defTabSz="1520825">
                <a:spcBef>
                  <a:spcPct val="20000"/>
                </a:spcBef>
                <a:buChar char="»"/>
                <a:defRPr sz="2000">
                  <a:solidFill>
                    <a:schemeClr val="tx1"/>
                  </a:solidFill>
                  <a:latin typeface="Arial" panose="020B0604020202020204" pitchFamily="34" charset="0"/>
                </a:defRPr>
              </a:lvl5pPr>
              <a:lvl6pPr marL="25146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GB" altLang="en-US" sz="1398" b="1" dirty="0">
                  <a:latin typeface="Calibri" panose="020F0502020204030204" pitchFamily="34" charset="0"/>
                </a:rPr>
                <a:t>Carry out</a:t>
              </a:r>
              <a:endParaRPr lang="en-GB" altLang="en-US" sz="1398" dirty="0">
                <a:latin typeface="Calibri" panose="020F0502020204030204" pitchFamily="34" charset="0"/>
              </a:endParaRPr>
            </a:p>
          </p:txBody>
        </p:sp>
        <p:sp>
          <p:nvSpPr>
            <p:cNvPr id="33" name="AutoShape 32"/>
            <p:cNvSpPr>
              <a:spLocks noChangeArrowheads="1"/>
            </p:cNvSpPr>
            <p:nvPr/>
          </p:nvSpPr>
          <p:spPr bwMode="auto">
            <a:xfrm rot="5400000">
              <a:off x="5836" y="3138"/>
              <a:ext cx="383" cy="475"/>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07 w 21600"/>
                <a:gd name="T13" fmla="*/ 2910 h 21600"/>
                <a:gd name="T14" fmla="*/ 18216 w 21600"/>
                <a:gd name="T15" fmla="*/ 9231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FF"/>
            </a:solidFill>
            <a:ln w="31750">
              <a:solidFill>
                <a:srgbClr val="502F7D"/>
              </a:solidFill>
              <a:miter lim="800000"/>
              <a:headEnd/>
              <a:tailEnd/>
            </a:ln>
          </p:spPr>
          <p:txBody>
            <a:bodyPr/>
            <a:lstStyle/>
            <a:p>
              <a:endParaRPr lang="en-GB" sz="2272" dirty="0">
                <a:latin typeface="Calibri" panose="020F0502020204030204" pitchFamily="34" charset="0"/>
              </a:endParaRPr>
            </a:p>
          </p:txBody>
        </p:sp>
        <p:sp>
          <p:nvSpPr>
            <p:cNvPr id="34" name="AutoShape 33"/>
            <p:cNvSpPr>
              <a:spLocks noChangeArrowheads="1"/>
            </p:cNvSpPr>
            <p:nvPr/>
          </p:nvSpPr>
          <p:spPr bwMode="auto">
            <a:xfrm rot="-5400000">
              <a:off x="4705" y="3871"/>
              <a:ext cx="319" cy="475"/>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59 w 21600"/>
                <a:gd name="T13" fmla="*/ 2910 h 21600"/>
                <a:gd name="T14" fmla="*/ 18214 w 21600"/>
                <a:gd name="T15" fmla="*/ 9231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FF"/>
            </a:solidFill>
            <a:ln w="31750">
              <a:solidFill>
                <a:srgbClr val="502F7D"/>
              </a:solidFill>
              <a:miter lim="800000"/>
              <a:headEnd/>
              <a:tailEnd/>
            </a:ln>
          </p:spPr>
          <p:txBody>
            <a:bodyPr/>
            <a:lstStyle/>
            <a:p>
              <a:endParaRPr lang="en-GB" sz="2272" dirty="0">
                <a:latin typeface="Calibri" panose="020F0502020204030204" pitchFamily="34" charset="0"/>
              </a:endParaRPr>
            </a:p>
          </p:txBody>
        </p:sp>
        <p:sp>
          <p:nvSpPr>
            <p:cNvPr id="35" name="AutoShape 34"/>
            <p:cNvSpPr>
              <a:spLocks noChangeArrowheads="1"/>
            </p:cNvSpPr>
            <p:nvPr/>
          </p:nvSpPr>
          <p:spPr bwMode="auto">
            <a:xfrm rot="10800000">
              <a:off x="5790" y="3949"/>
              <a:ext cx="475" cy="383"/>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14 w 21600"/>
                <a:gd name="T13" fmla="*/ 2933 h 21600"/>
                <a:gd name="T14" fmla="*/ 18235 w 21600"/>
                <a:gd name="T15" fmla="*/ 9249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FF"/>
            </a:solidFill>
            <a:ln w="31750">
              <a:solidFill>
                <a:srgbClr val="502F7D"/>
              </a:solidFill>
              <a:miter lim="800000"/>
              <a:headEnd/>
              <a:tailEnd/>
            </a:ln>
          </p:spPr>
          <p:txBody>
            <a:bodyPr/>
            <a:lstStyle/>
            <a:p>
              <a:endParaRPr lang="en-GB" sz="2272" dirty="0">
                <a:latin typeface="Calibri" panose="020F0502020204030204" pitchFamily="34" charset="0"/>
              </a:endParaRPr>
            </a:p>
          </p:txBody>
        </p:sp>
        <p:sp>
          <p:nvSpPr>
            <p:cNvPr id="36" name="AutoShape 35"/>
            <p:cNvSpPr>
              <a:spLocks noChangeArrowheads="1"/>
            </p:cNvSpPr>
            <p:nvPr/>
          </p:nvSpPr>
          <p:spPr bwMode="auto">
            <a:xfrm>
              <a:off x="4744" y="3184"/>
              <a:ext cx="358" cy="383"/>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9 w 21600"/>
                <a:gd name="T13" fmla="*/ 2933 h 21600"/>
                <a:gd name="T14" fmla="*/ 18221 w 21600"/>
                <a:gd name="T15" fmla="*/ 9249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FF"/>
            </a:solidFill>
            <a:ln w="31750">
              <a:solidFill>
                <a:srgbClr val="502F7D"/>
              </a:solidFill>
              <a:miter lim="800000"/>
              <a:headEnd/>
              <a:tailEnd/>
            </a:ln>
          </p:spPr>
          <p:txBody>
            <a:bodyPr/>
            <a:lstStyle/>
            <a:p>
              <a:endParaRPr lang="en-GB" sz="2272" dirty="0">
                <a:latin typeface="Calibri" panose="020F0502020204030204" pitchFamily="34" charset="0"/>
              </a:endParaRPr>
            </a:p>
          </p:txBody>
        </p:sp>
        <p:sp>
          <p:nvSpPr>
            <p:cNvPr id="37" name="AutoShape 36"/>
            <p:cNvSpPr>
              <a:spLocks noChangeArrowheads="1"/>
            </p:cNvSpPr>
            <p:nvPr/>
          </p:nvSpPr>
          <p:spPr bwMode="auto">
            <a:xfrm>
              <a:off x="5307" y="3437"/>
              <a:ext cx="279" cy="527"/>
            </a:xfrm>
            <a:prstGeom prst="downArrow">
              <a:avLst>
                <a:gd name="adj1" fmla="val 50000"/>
                <a:gd name="adj2" fmla="val 47222"/>
              </a:avLst>
            </a:prstGeom>
            <a:solidFill>
              <a:srgbClr val="FFFFFF"/>
            </a:solidFill>
            <a:ln w="31750">
              <a:solidFill>
                <a:srgbClr val="352F7D"/>
              </a:solidFill>
              <a:prstDash val="dash"/>
              <a:miter lim="800000"/>
              <a:headEnd/>
              <a:tailEnd/>
            </a:ln>
          </p:spPr>
          <p:txBody>
            <a:bodyPr/>
            <a:lstStyle>
              <a:lvl1pPr>
                <a:spcBef>
                  <a:spcPct val="20000"/>
                </a:spcBef>
                <a:buClr>
                  <a:srgbClr val="EF6820"/>
                </a:buClr>
                <a:buChar char="•"/>
                <a:defRPr sz="28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rgbClr val="9FAA00"/>
                </a:buClr>
                <a:buChar char="•"/>
                <a:defRPr sz="2800">
                  <a:solidFill>
                    <a:schemeClr val="tx1"/>
                  </a:solidFill>
                  <a:latin typeface="Arial" panose="020B0604020202020204" pitchFamily="34" charset="0"/>
                </a:defRPr>
              </a:lvl3pPr>
              <a:lvl4pPr marL="1600200" indent="-228600">
                <a:spcBef>
                  <a:spcPct val="20000"/>
                </a:spcBef>
                <a:buChar char="–"/>
                <a:defRPr sz="28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2621" dirty="0">
                <a:solidFill>
                  <a:srgbClr val="E3284A"/>
                </a:solidFill>
                <a:latin typeface="Calibri" panose="020F0502020204030204" pitchFamily="34" charset="0"/>
              </a:endParaRPr>
            </a:p>
          </p:txBody>
        </p:sp>
        <p:sp>
          <p:nvSpPr>
            <p:cNvPr id="38" name="Text Box 38"/>
            <p:cNvSpPr txBox="1">
              <a:spLocks noChangeArrowheads="1"/>
            </p:cNvSpPr>
            <p:nvPr/>
          </p:nvSpPr>
          <p:spPr bwMode="auto">
            <a:xfrm>
              <a:off x="265" y="2049"/>
              <a:ext cx="1419" cy="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520825">
                <a:spcBef>
                  <a:spcPct val="20000"/>
                </a:spcBef>
                <a:buClr>
                  <a:srgbClr val="EF6820"/>
                </a:buClr>
                <a:buChar char="•"/>
                <a:defRPr sz="2800">
                  <a:solidFill>
                    <a:schemeClr val="tx1"/>
                  </a:solidFill>
                  <a:latin typeface="Arial" panose="020B0604020202020204" pitchFamily="34" charset="0"/>
                </a:defRPr>
              </a:lvl1pPr>
              <a:lvl2pPr marL="742950" indent="-285750" defTabSz="1520825">
                <a:spcBef>
                  <a:spcPct val="20000"/>
                </a:spcBef>
                <a:buChar char="–"/>
                <a:defRPr sz="2800">
                  <a:solidFill>
                    <a:schemeClr val="tx1"/>
                  </a:solidFill>
                  <a:latin typeface="Arial" panose="020B0604020202020204" pitchFamily="34" charset="0"/>
                </a:defRPr>
              </a:lvl2pPr>
              <a:lvl3pPr marL="1143000" indent="-228600" defTabSz="1520825">
                <a:spcBef>
                  <a:spcPct val="20000"/>
                </a:spcBef>
                <a:buClr>
                  <a:srgbClr val="9FAA00"/>
                </a:buClr>
                <a:buChar char="•"/>
                <a:defRPr sz="2800">
                  <a:solidFill>
                    <a:schemeClr val="tx1"/>
                  </a:solidFill>
                  <a:latin typeface="Arial" panose="020B0604020202020204" pitchFamily="34" charset="0"/>
                </a:defRPr>
              </a:lvl3pPr>
              <a:lvl4pPr marL="1600200" indent="-228600" defTabSz="1520825">
                <a:spcBef>
                  <a:spcPct val="20000"/>
                </a:spcBef>
                <a:buChar char="–"/>
                <a:defRPr sz="2800">
                  <a:solidFill>
                    <a:schemeClr val="tx1"/>
                  </a:solidFill>
                  <a:latin typeface="Arial" panose="020B0604020202020204" pitchFamily="34" charset="0"/>
                </a:defRPr>
              </a:lvl4pPr>
              <a:lvl5pPr marL="2057400" indent="-228600" defTabSz="1520825">
                <a:spcBef>
                  <a:spcPct val="20000"/>
                </a:spcBef>
                <a:buChar char="»"/>
                <a:defRPr sz="2000">
                  <a:solidFill>
                    <a:schemeClr val="tx1"/>
                  </a:solidFill>
                  <a:latin typeface="Arial" panose="020B0604020202020204" pitchFamily="34" charset="0"/>
                </a:defRPr>
              </a:lvl5pPr>
              <a:lvl6pPr marL="25146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GB" altLang="en-US" sz="2097" dirty="0">
                  <a:latin typeface="Calibri" panose="020F0502020204030204" pitchFamily="34" charset="0"/>
                </a:rPr>
                <a:t>Identifying the issue</a:t>
              </a:r>
            </a:p>
          </p:txBody>
        </p:sp>
        <p:sp>
          <p:nvSpPr>
            <p:cNvPr id="39" name="Text Box 39"/>
            <p:cNvSpPr txBox="1">
              <a:spLocks noChangeArrowheads="1"/>
            </p:cNvSpPr>
            <p:nvPr/>
          </p:nvSpPr>
          <p:spPr bwMode="auto">
            <a:xfrm>
              <a:off x="2471" y="2062"/>
              <a:ext cx="1645"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520825">
                <a:spcBef>
                  <a:spcPct val="20000"/>
                </a:spcBef>
                <a:buClr>
                  <a:srgbClr val="EF6820"/>
                </a:buClr>
                <a:buChar char="•"/>
                <a:defRPr sz="2800">
                  <a:solidFill>
                    <a:schemeClr val="tx1"/>
                  </a:solidFill>
                  <a:latin typeface="Arial" panose="020B0604020202020204" pitchFamily="34" charset="0"/>
                </a:defRPr>
              </a:lvl1pPr>
              <a:lvl2pPr marL="742950" indent="-285750" defTabSz="1520825">
                <a:spcBef>
                  <a:spcPct val="20000"/>
                </a:spcBef>
                <a:buChar char="–"/>
                <a:defRPr sz="2800">
                  <a:solidFill>
                    <a:schemeClr val="tx1"/>
                  </a:solidFill>
                  <a:latin typeface="Arial" panose="020B0604020202020204" pitchFamily="34" charset="0"/>
                </a:defRPr>
              </a:lvl2pPr>
              <a:lvl3pPr marL="1143000" indent="-228600" defTabSz="1520825">
                <a:spcBef>
                  <a:spcPct val="20000"/>
                </a:spcBef>
                <a:buClr>
                  <a:srgbClr val="9FAA00"/>
                </a:buClr>
                <a:buChar char="•"/>
                <a:defRPr sz="2800">
                  <a:solidFill>
                    <a:schemeClr val="tx1"/>
                  </a:solidFill>
                  <a:latin typeface="Arial" panose="020B0604020202020204" pitchFamily="34" charset="0"/>
                </a:defRPr>
              </a:lvl3pPr>
              <a:lvl4pPr marL="1600200" indent="-228600" defTabSz="1520825">
                <a:spcBef>
                  <a:spcPct val="20000"/>
                </a:spcBef>
                <a:buChar char="–"/>
                <a:defRPr sz="2800">
                  <a:solidFill>
                    <a:schemeClr val="tx1"/>
                  </a:solidFill>
                  <a:latin typeface="Arial" panose="020B0604020202020204" pitchFamily="34" charset="0"/>
                </a:defRPr>
              </a:lvl4pPr>
              <a:lvl5pPr marL="2057400" indent="-228600" defTabSz="1520825">
                <a:spcBef>
                  <a:spcPct val="20000"/>
                </a:spcBef>
                <a:buChar char="»"/>
                <a:defRPr sz="2000">
                  <a:solidFill>
                    <a:schemeClr val="tx1"/>
                  </a:solidFill>
                  <a:latin typeface="Arial" panose="020B0604020202020204" pitchFamily="34" charset="0"/>
                </a:defRPr>
              </a:lvl5pPr>
              <a:lvl6pPr marL="25146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GB" altLang="en-US" sz="2097" dirty="0">
                  <a:latin typeface="Calibri" panose="020F0502020204030204" pitchFamily="34" charset="0"/>
                </a:rPr>
                <a:t>Changing practice</a:t>
              </a:r>
            </a:p>
          </p:txBody>
        </p:sp>
        <p:sp>
          <p:nvSpPr>
            <p:cNvPr id="40" name="Text Box 40"/>
            <p:cNvSpPr txBox="1">
              <a:spLocks noChangeArrowheads="1"/>
            </p:cNvSpPr>
            <p:nvPr/>
          </p:nvSpPr>
          <p:spPr bwMode="auto">
            <a:xfrm>
              <a:off x="4974" y="2062"/>
              <a:ext cx="1419" cy="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520825">
                <a:spcBef>
                  <a:spcPct val="20000"/>
                </a:spcBef>
                <a:buClr>
                  <a:srgbClr val="EF6820"/>
                </a:buClr>
                <a:buChar char="•"/>
                <a:defRPr sz="2800">
                  <a:solidFill>
                    <a:schemeClr val="tx1"/>
                  </a:solidFill>
                  <a:latin typeface="Arial" panose="020B0604020202020204" pitchFamily="34" charset="0"/>
                </a:defRPr>
              </a:lvl1pPr>
              <a:lvl2pPr marL="742950" indent="-285750" defTabSz="1520825">
                <a:spcBef>
                  <a:spcPct val="20000"/>
                </a:spcBef>
                <a:buChar char="–"/>
                <a:defRPr sz="2800">
                  <a:solidFill>
                    <a:schemeClr val="tx1"/>
                  </a:solidFill>
                  <a:latin typeface="Arial" panose="020B0604020202020204" pitchFamily="34" charset="0"/>
                </a:defRPr>
              </a:lvl2pPr>
              <a:lvl3pPr marL="1143000" indent="-228600" defTabSz="1520825">
                <a:spcBef>
                  <a:spcPct val="20000"/>
                </a:spcBef>
                <a:buClr>
                  <a:srgbClr val="9FAA00"/>
                </a:buClr>
                <a:buChar char="•"/>
                <a:defRPr sz="2800">
                  <a:solidFill>
                    <a:schemeClr val="tx1"/>
                  </a:solidFill>
                  <a:latin typeface="Arial" panose="020B0604020202020204" pitchFamily="34" charset="0"/>
                </a:defRPr>
              </a:lvl3pPr>
              <a:lvl4pPr marL="1600200" indent="-228600" defTabSz="1520825">
                <a:spcBef>
                  <a:spcPct val="20000"/>
                </a:spcBef>
                <a:buChar char="–"/>
                <a:defRPr sz="2800">
                  <a:solidFill>
                    <a:schemeClr val="tx1"/>
                  </a:solidFill>
                  <a:latin typeface="Arial" panose="020B0604020202020204" pitchFamily="34" charset="0"/>
                </a:defRPr>
              </a:lvl4pPr>
              <a:lvl5pPr marL="2057400" indent="-228600" defTabSz="1520825">
                <a:spcBef>
                  <a:spcPct val="20000"/>
                </a:spcBef>
                <a:buChar char="»"/>
                <a:defRPr sz="2000">
                  <a:solidFill>
                    <a:schemeClr val="tx1"/>
                  </a:solidFill>
                  <a:latin typeface="Arial" panose="020B0604020202020204" pitchFamily="34" charset="0"/>
                </a:defRPr>
              </a:lvl5pPr>
              <a:lvl6pPr marL="25146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GB" altLang="en-US" sz="2097" dirty="0" smtClean="0">
                  <a:latin typeface="Calibri" panose="020F0502020204030204" pitchFamily="34" charset="0"/>
                </a:rPr>
                <a:t>Evaluation: Does it help?</a:t>
              </a:r>
              <a:endParaRPr lang="en-GB" altLang="en-US" sz="2097" dirty="0">
                <a:latin typeface="Calibri" panose="020F0502020204030204" pitchFamily="34" charset="0"/>
              </a:endParaRPr>
            </a:p>
          </p:txBody>
        </p:sp>
        <p:sp>
          <p:nvSpPr>
            <p:cNvPr id="41" name="Text Box 41"/>
            <p:cNvSpPr txBox="1">
              <a:spLocks noChangeArrowheads="1"/>
            </p:cNvSpPr>
            <p:nvPr/>
          </p:nvSpPr>
          <p:spPr bwMode="auto">
            <a:xfrm>
              <a:off x="2553" y="2595"/>
              <a:ext cx="1043"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520825">
                <a:spcBef>
                  <a:spcPct val="20000"/>
                </a:spcBef>
                <a:buClr>
                  <a:srgbClr val="EF6820"/>
                </a:buClr>
                <a:buChar char="•"/>
                <a:defRPr sz="2800">
                  <a:solidFill>
                    <a:schemeClr val="tx1"/>
                  </a:solidFill>
                  <a:latin typeface="Arial" panose="020B0604020202020204" pitchFamily="34" charset="0"/>
                </a:defRPr>
              </a:lvl1pPr>
              <a:lvl2pPr marL="742950" indent="-285750" defTabSz="1520825">
                <a:spcBef>
                  <a:spcPct val="20000"/>
                </a:spcBef>
                <a:buChar char="–"/>
                <a:defRPr sz="2800">
                  <a:solidFill>
                    <a:schemeClr val="tx1"/>
                  </a:solidFill>
                  <a:latin typeface="Arial" panose="020B0604020202020204" pitchFamily="34" charset="0"/>
                </a:defRPr>
              </a:lvl2pPr>
              <a:lvl3pPr marL="1143000" indent="-228600" defTabSz="1520825">
                <a:spcBef>
                  <a:spcPct val="20000"/>
                </a:spcBef>
                <a:buClr>
                  <a:srgbClr val="9FAA00"/>
                </a:buClr>
                <a:buChar char="•"/>
                <a:defRPr sz="2800">
                  <a:solidFill>
                    <a:schemeClr val="tx1"/>
                  </a:solidFill>
                  <a:latin typeface="Arial" panose="020B0604020202020204" pitchFamily="34" charset="0"/>
                </a:defRPr>
              </a:lvl3pPr>
              <a:lvl4pPr marL="1600200" indent="-228600" defTabSz="1520825">
                <a:spcBef>
                  <a:spcPct val="20000"/>
                </a:spcBef>
                <a:buChar char="–"/>
                <a:defRPr sz="2800">
                  <a:solidFill>
                    <a:schemeClr val="tx1"/>
                  </a:solidFill>
                  <a:latin typeface="Arial" panose="020B0604020202020204" pitchFamily="34" charset="0"/>
                </a:defRPr>
              </a:lvl4pPr>
              <a:lvl5pPr marL="2057400" indent="-228600" defTabSz="1520825">
                <a:spcBef>
                  <a:spcPct val="20000"/>
                </a:spcBef>
                <a:buChar char="»"/>
                <a:defRPr sz="2000">
                  <a:solidFill>
                    <a:schemeClr val="tx1"/>
                  </a:solidFill>
                  <a:latin typeface="Arial" panose="020B0604020202020204" pitchFamily="34" charset="0"/>
                </a:defRPr>
              </a:lvl5pPr>
              <a:lvl6pPr marL="25146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en-GB" altLang="en-US" sz="1398" b="1" dirty="0">
                  <a:latin typeface="Calibri" panose="020F0502020204030204" pitchFamily="34" charset="0"/>
                </a:rPr>
                <a:t>Further Question</a:t>
              </a:r>
            </a:p>
          </p:txBody>
        </p:sp>
        <p:sp>
          <p:nvSpPr>
            <p:cNvPr id="42" name="Text Box 42"/>
            <p:cNvSpPr txBox="1">
              <a:spLocks noChangeArrowheads="1"/>
            </p:cNvSpPr>
            <p:nvPr/>
          </p:nvSpPr>
          <p:spPr bwMode="auto">
            <a:xfrm>
              <a:off x="5032" y="2596"/>
              <a:ext cx="1043"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520825">
                <a:spcBef>
                  <a:spcPct val="20000"/>
                </a:spcBef>
                <a:buClr>
                  <a:srgbClr val="EF6820"/>
                </a:buClr>
                <a:buChar char="•"/>
                <a:defRPr sz="2800">
                  <a:solidFill>
                    <a:schemeClr val="tx1"/>
                  </a:solidFill>
                  <a:latin typeface="Arial" panose="020B0604020202020204" pitchFamily="34" charset="0"/>
                </a:defRPr>
              </a:lvl1pPr>
              <a:lvl2pPr marL="742950" indent="-285750" defTabSz="1520825">
                <a:spcBef>
                  <a:spcPct val="20000"/>
                </a:spcBef>
                <a:buChar char="–"/>
                <a:defRPr sz="2800">
                  <a:solidFill>
                    <a:schemeClr val="tx1"/>
                  </a:solidFill>
                  <a:latin typeface="Arial" panose="020B0604020202020204" pitchFamily="34" charset="0"/>
                </a:defRPr>
              </a:lvl2pPr>
              <a:lvl3pPr marL="1143000" indent="-228600" defTabSz="1520825">
                <a:spcBef>
                  <a:spcPct val="20000"/>
                </a:spcBef>
                <a:buClr>
                  <a:srgbClr val="9FAA00"/>
                </a:buClr>
                <a:buChar char="•"/>
                <a:defRPr sz="2800">
                  <a:solidFill>
                    <a:schemeClr val="tx1"/>
                  </a:solidFill>
                  <a:latin typeface="Arial" panose="020B0604020202020204" pitchFamily="34" charset="0"/>
                </a:defRPr>
              </a:lvl3pPr>
              <a:lvl4pPr marL="1600200" indent="-228600" defTabSz="1520825">
                <a:spcBef>
                  <a:spcPct val="20000"/>
                </a:spcBef>
                <a:buChar char="–"/>
                <a:defRPr sz="2800">
                  <a:solidFill>
                    <a:schemeClr val="tx1"/>
                  </a:solidFill>
                  <a:latin typeface="Arial" panose="020B0604020202020204" pitchFamily="34" charset="0"/>
                </a:defRPr>
              </a:lvl4pPr>
              <a:lvl5pPr marL="2057400" indent="-228600" defTabSz="1520825">
                <a:spcBef>
                  <a:spcPct val="20000"/>
                </a:spcBef>
                <a:buChar char="»"/>
                <a:defRPr sz="2000">
                  <a:solidFill>
                    <a:schemeClr val="tx1"/>
                  </a:solidFill>
                  <a:latin typeface="Arial" panose="020B0604020202020204" pitchFamily="34" charset="0"/>
                </a:defRPr>
              </a:lvl5pPr>
              <a:lvl6pPr marL="25146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en-GB" altLang="en-US" sz="1398" b="1" dirty="0" smtClean="0">
                  <a:latin typeface="Calibri" panose="020F0502020204030204" pitchFamily="34" charset="0"/>
                </a:rPr>
                <a:t>Further Question</a:t>
              </a:r>
              <a:endParaRPr lang="en-GB" altLang="en-US" sz="1398" b="1" dirty="0">
                <a:latin typeface="Calibri" panose="020F0502020204030204" pitchFamily="34" charset="0"/>
              </a:endParaRPr>
            </a:p>
          </p:txBody>
        </p:sp>
        <p:sp>
          <p:nvSpPr>
            <p:cNvPr id="43" name="AutoShape 43"/>
            <p:cNvSpPr>
              <a:spLocks noChangeArrowheads="1"/>
            </p:cNvSpPr>
            <p:nvPr/>
          </p:nvSpPr>
          <p:spPr bwMode="auto">
            <a:xfrm>
              <a:off x="2523" y="3606"/>
              <a:ext cx="594" cy="246"/>
            </a:xfrm>
            <a:prstGeom prst="roundRect">
              <a:avLst>
                <a:gd name="adj" fmla="val 16667"/>
              </a:avLst>
            </a:prstGeom>
            <a:solidFill>
              <a:srgbClr val="FFFFFF"/>
            </a:solidFill>
            <a:ln w="44450">
              <a:solidFill>
                <a:srgbClr val="BE9CB9"/>
              </a:solidFill>
              <a:round/>
              <a:headEnd/>
              <a:tailEnd/>
            </a:ln>
          </p:spPr>
          <p:txBody>
            <a:bodyPr/>
            <a:lstStyle>
              <a:lvl1pPr defTabSz="1520825">
                <a:spcBef>
                  <a:spcPct val="20000"/>
                </a:spcBef>
                <a:buClr>
                  <a:srgbClr val="EF6820"/>
                </a:buClr>
                <a:buChar char="•"/>
                <a:defRPr sz="2800">
                  <a:solidFill>
                    <a:schemeClr val="tx1"/>
                  </a:solidFill>
                  <a:latin typeface="Arial" panose="020B0604020202020204" pitchFamily="34" charset="0"/>
                </a:defRPr>
              </a:lvl1pPr>
              <a:lvl2pPr marL="742950" indent="-285750" defTabSz="1520825">
                <a:spcBef>
                  <a:spcPct val="20000"/>
                </a:spcBef>
                <a:buChar char="–"/>
                <a:defRPr sz="2800">
                  <a:solidFill>
                    <a:schemeClr val="tx1"/>
                  </a:solidFill>
                  <a:latin typeface="Arial" panose="020B0604020202020204" pitchFamily="34" charset="0"/>
                </a:defRPr>
              </a:lvl2pPr>
              <a:lvl3pPr marL="1143000" indent="-228600" defTabSz="1520825">
                <a:spcBef>
                  <a:spcPct val="20000"/>
                </a:spcBef>
                <a:buClr>
                  <a:srgbClr val="9FAA00"/>
                </a:buClr>
                <a:buChar char="•"/>
                <a:defRPr sz="2800">
                  <a:solidFill>
                    <a:schemeClr val="tx1"/>
                  </a:solidFill>
                  <a:latin typeface="Arial" panose="020B0604020202020204" pitchFamily="34" charset="0"/>
                </a:defRPr>
              </a:lvl3pPr>
              <a:lvl4pPr marL="1600200" indent="-228600" defTabSz="1520825">
                <a:spcBef>
                  <a:spcPct val="20000"/>
                </a:spcBef>
                <a:buChar char="–"/>
                <a:defRPr sz="2800">
                  <a:solidFill>
                    <a:schemeClr val="tx1"/>
                  </a:solidFill>
                  <a:latin typeface="Arial" panose="020B0604020202020204" pitchFamily="34" charset="0"/>
                </a:defRPr>
              </a:lvl4pPr>
              <a:lvl5pPr marL="2057400" indent="-228600" defTabSz="1520825">
                <a:spcBef>
                  <a:spcPct val="20000"/>
                </a:spcBef>
                <a:buChar char="»"/>
                <a:defRPr sz="2000">
                  <a:solidFill>
                    <a:schemeClr val="tx1"/>
                  </a:solidFill>
                  <a:latin typeface="Arial" panose="020B0604020202020204" pitchFamily="34" charset="0"/>
                </a:defRPr>
              </a:lvl5pPr>
              <a:lvl6pPr marL="25146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GB" altLang="en-US" sz="1398" b="1" dirty="0">
                  <a:latin typeface="Calibri" panose="020F0502020204030204" pitchFamily="34" charset="0"/>
                </a:rPr>
                <a:t>Reflect</a:t>
              </a:r>
              <a:endParaRPr lang="en-GB" altLang="en-US" sz="1398" dirty="0">
                <a:latin typeface="Calibri" panose="020F0502020204030204" pitchFamily="34" charset="0"/>
              </a:endParaRPr>
            </a:p>
          </p:txBody>
        </p:sp>
        <p:sp>
          <p:nvSpPr>
            <p:cNvPr id="44" name="AutoShape 44"/>
            <p:cNvSpPr>
              <a:spLocks noChangeArrowheads="1"/>
            </p:cNvSpPr>
            <p:nvPr/>
          </p:nvSpPr>
          <p:spPr bwMode="auto">
            <a:xfrm>
              <a:off x="4519" y="3632"/>
              <a:ext cx="594" cy="246"/>
            </a:xfrm>
            <a:prstGeom prst="roundRect">
              <a:avLst>
                <a:gd name="adj" fmla="val 16667"/>
              </a:avLst>
            </a:prstGeom>
            <a:solidFill>
              <a:srgbClr val="FFFFFF"/>
            </a:solidFill>
            <a:ln w="44450">
              <a:solidFill>
                <a:srgbClr val="BE9CB9"/>
              </a:solidFill>
              <a:round/>
              <a:headEnd/>
              <a:tailEnd/>
            </a:ln>
          </p:spPr>
          <p:txBody>
            <a:bodyPr/>
            <a:lstStyle>
              <a:lvl1pPr defTabSz="1520825">
                <a:spcBef>
                  <a:spcPct val="20000"/>
                </a:spcBef>
                <a:buClr>
                  <a:srgbClr val="EF6820"/>
                </a:buClr>
                <a:buChar char="•"/>
                <a:defRPr sz="2800">
                  <a:solidFill>
                    <a:schemeClr val="tx1"/>
                  </a:solidFill>
                  <a:latin typeface="Arial" panose="020B0604020202020204" pitchFamily="34" charset="0"/>
                </a:defRPr>
              </a:lvl1pPr>
              <a:lvl2pPr marL="742950" indent="-285750" defTabSz="1520825">
                <a:spcBef>
                  <a:spcPct val="20000"/>
                </a:spcBef>
                <a:buChar char="–"/>
                <a:defRPr sz="2800">
                  <a:solidFill>
                    <a:schemeClr val="tx1"/>
                  </a:solidFill>
                  <a:latin typeface="Arial" panose="020B0604020202020204" pitchFamily="34" charset="0"/>
                </a:defRPr>
              </a:lvl2pPr>
              <a:lvl3pPr marL="1143000" indent="-228600" defTabSz="1520825">
                <a:spcBef>
                  <a:spcPct val="20000"/>
                </a:spcBef>
                <a:buClr>
                  <a:srgbClr val="9FAA00"/>
                </a:buClr>
                <a:buChar char="•"/>
                <a:defRPr sz="2800">
                  <a:solidFill>
                    <a:schemeClr val="tx1"/>
                  </a:solidFill>
                  <a:latin typeface="Arial" panose="020B0604020202020204" pitchFamily="34" charset="0"/>
                </a:defRPr>
              </a:lvl3pPr>
              <a:lvl4pPr marL="1600200" indent="-228600" defTabSz="1520825">
                <a:spcBef>
                  <a:spcPct val="20000"/>
                </a:spcBef>
                <a:buChar char="–"/>
                <a:defRPr sz="2800">
                  <a:solidFill>
                    <a:schemeClr val="tx1"/>
                  </a:solidFill>
                  <a:latin typeface="Arial" panose="020B0604020202020204" pitchFamily="34" charset="0"/>
                </a:defRPr>
              </a:lvl4pPr>
              <a:lvl5pPr marL="2057400" indent="-228600" defTabSz="1520825">
                <a:spcBef>
                  <a:spcPct val="20000"/>
                </a:spcBef>
                <a:buChar char="»"/>
                <a:defRPr sz="2000">
                  <a:solidFill>
                    <a:schemeClr val="tx1"/>
                  </a:solidFill>
                  <a:latin typeface="Arial" panose="020B0604020202020204" pitchFamily="34" charset="0"/>
                </a:defRPr>
              </a:lvl5pPr>
              <a:lvl6pPr marL="25146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GB" altLang="en-US" sz="1398" b="1" dirty="0">
                  <a:latin typeface="Calibri" panose="020F0502020204030204" pitchFamily="34" charset="0"/>
                </a:rPr>
                <a:t>Reflect</a:t>
              </a:r>
              <a:endParaRPr lang="en-GB" altLang="en-US" sz="1398" dirty="0">
                <a:latin typeface="Calibri" panose="020F0502020204030204" pitchFamily="34" charset="0"/>
              </a:endParaRPr>
            </a:p>
          </p:txBody>
        </p:sp>
        <p:sp>
          <p:nvSpPr>
            <p:cNvPr id="45" name="AutoShape 45"/>
            <p:cNvSpPr>
              <a:spLocks noChangeArrowheads="1"/>
            </p:cNvSpPr>
            <p:nvPr/>
          </p:nvSpPr>
          <p:spPr bwMode="auto">
            <a:xfrm>
              <a:off x="3158" y="4105"/>
              <a:ext cx="673" cy="246"/>
            </a:xfrm>
            <a:prstGeom prst="roundRect">
              <a:avLst>
                <a:gd name="adj" fmla="val 16667"/>
              </a:avLst>
            </a:prstGeom>
            <a:solidFill>
              <a:srgbClr val="FFFFFF"/>
            </a:solidFill>
            <a:ln w="44450">
              <a:solidFill>
                <a:srgbClr val="BE9CB9"/>
              </a:solidFill>
              <a:round/>
              <a:headEnd/>
              <a:tailEnd/>
            </a:ln>
          </p:spPr>
          <p:txBody>
            <a:bodyPr/>
            <a:lstStyle>
              <a:lvl1pPr defTabSz="1520825">
                <a:spcBef>
                  <a:spcPct val="20000"/>
                </a:spcBef>
                <a:buClr>
                  <a:srgbClr val="EF6820"/>
                </a:buClr>
                <a:buChar char="•"/>
                <a:defRPr sz="2800">
                  <a:solidFill>
                    <a:schemeClr val="tx1"/>
                  </a:solidFill>
                  <a:latin typeface="Arial" panose="020B0604020202020204" pitchFamily="34" charset="0"/>
                </a:defRPr>
              </a:lvl1pPr>
              <a:lvl2pPr marL="742950" indent="-285750" defTabSz="1520825">
                <a:spcBef>
                  <a:spcPct val="20000"/>
                </a:spcBef>
                <a:buChar char="–"/>
                <a:defRPr sz="2800">
                  <a:solidFill>
                    <a:schemeClr val="tx1"/>
                  </a:solidFill>
                  <a:latin typeface="Arial" panose="020B0604020202020204" pitchFamily="34" charset="0"/>
                </a:defRPr>
              </a:lvl2pPr>
              <a:lvl3pPr marL="1143000" indent="-228600" defTabSz="1520825">
                <a:spcBef>
                  <a:spcPct val="20000"/>
                </a:spcBef>
                <a:buClr>
                  <a:srgbClr val="9FAA00"/>
                </a:buClr>
                <a:buChar char="•"/>
                <a:defRPr sz="2800">
                  <a:solidFill>
                    <a:schemeClr val="tx1"/>
                  </a:solidFill>
                  <a:latin typeface="Arial" panose="020B0604020202020204" pitchFamily="34" charset="0"/>
                </a:defRPr>
              </a:lvl3pPr>
              <a:lvl4pPr marL="1600200" indent="-228600" defTabSz="1520825">
                <a:spcBef>
                  <a:spcPct val="20000"/>
                </a:spcBef>
                <a:buChar char="–"/>
                <a:defRPr sz="2800">
                  <a:solidFill>
                    <a:schemeClr val="tx1"/>
                  </a:solidFill>
                  <a:latin typeface="Arial" panose="020B0604020202020204" pitchFamily="34" charset="0"/>
                </a:defRPr>
              </a:lvl4pPr>
              <a:lvl5pPr marL="2057400" indent="-228600" defTabSz="1520825">
                <a:spcBef>
                  <a:spcPct val="20000"/>
                </a:spcBef>
                <a:buChar char="»"/>
                <a:defRPr sz="2000">
                  <a:solidFill>
                    <a:schemeClr val="tx1"/>
                  </a:solidFill>
                  <a:latin typeface="Arial" panose="020B0604020202020204" pitchFamily="34" charset="0"/>
                </a:defRPr>
              </a:lvl5pPr>
              <a:lvl6pPr marL="25146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GB" altLang="en-US" sz="1398" b="1" dirty="0">
                  <a:latin typeface="Calibri" panose="020F0502020204030204" pitchFamily="34" charset="0"/>
                </a:rPr>
                <a:t>Analyse</a:t>
              </a:r>
              <a:endParaRPr lang="en-GB" altLang="en-US" sz="1398" dirty="0">
                <a:latin typeface="Calibri" panose="020F0502020204030204" pitchFamily="34" charset="0"/>
              </a:endParaRPr>
            </a:p>
          </p:txBody>
        </p:sp>
        <p:sp>
          <p:nvSpPr>
            <p:cNvPr id="46" name="AutoShape 46"/>
            <p:cNvSpPr>
              <a:spLocks noChangeArrowheads="1"/>
            </p:cNvSpPr>
            <p:nvPr/>
          </p:nvSpPr>
          <p:spPr bwMode="auto">
            <a:xfrm>
              <a:off x="5109" y="4105"/>
              <a:ext cx="673" cy="246"/>
            </a:xfrm>
            <a:prstGeom prst="roundRect">
              <a:avLst>
                <a:gd name="adj" fmla="val 16667"/>
              </a:avLst>
            </a:prstGeom>
            <a:solidFill>
              <a:srgbClr val="FFFFFF"/>
            </a:solidFill>
            <a:ln w="44450">
              <a:solidFill>
                <a:srgbClr val="BE9CB9"/>
              </a:solidFill>
              <a:round/>
              <a:headEnd/>
              <a:tailEnd/>
            </a:ln>
          </p:spPr>
          <p:txBody>
            <a:bodyPr/>
            <a:lstStyle>
              <a:lvl1pPr defTabSz="1520825">
                <a:spcBef>
                  <a:spcPct val="20000"/>
                </a:spcBef>
                <a:buClr>
                  <a:srgbClr val="EF6820"/>
                </a:buClr>
                <a:buChar char="•"/>
                <a:defRPr sz="2800">
                  <a:solidFill>
                    <a:schemeClr val="tx1"/>
                  </a:solidFill>
                  <a:latin typeface="Arial" panose="020B0604020202020204" pitchFamily="34" charset="0"/>
                </a:defRPr>
              </a:lvl1pPr>
              <a:lvl2pPr marL="742950" indent="-285750" defTabSz="1520825">
                <a:spcBef>
                  <a:spcPct val="20000"/>
                </a:spcBef>
                <a:buChar char="–"/>
                <a:defRPr sz="2800">
                  <a:solidFill>
                    <a:schemeClr val="tx1"/>
                  </a:solidFill>
                  <a:latin typeface="Arial" panose="020B0604020202020204" pitchFamily="34" charset="0"/>
                </a:defRPr>
              </a:lvl2pPr>
              <a:lvl3pPr marL="1143000" indent="-228600" defTabSz="1520825">
                <a:spcBef>
                  <a:spcPct val="20000"/>
                </a:spcBef>
                <a:buClr>
                  <a:srgbClr val="9FAA00"/>
                </a:buClr>
                <a:buChar char="•"/>
                <a:defRPr sz="2800">
                  <a:solidFill>
                    <a:schemeClr val="tx1"/>
                  </a:solidFill>
                  <a:latin typeface="Arial" panose="020B0604020202020204" pitchFamily="34" charset="0"/>
                </a:defRPr>
              </a:lvl3pPr>
              <a:lvl4pPr marL="1600200" indent="-228600" defTabSz="1520825">
                <a:spcBef>
                  <a:spcPct val="20000"/>
                </a:spcBef>
                <a:buChar char="–"/>
                <a:defRPr sz="2800">
                  <a:solidFill>
                    <a:schemeClr val="tx1"/>
                  </a:solidFill>
                  <a:latin typeface="Arial" panose="020B0604020202020204" pitchFamily="34" charset="0"/>
                </a:defRPr>
              </a:lvl4pPr>
              <a:lvl5pPr marL="2057400" indent="-228600" defTabSz="1520825">
                <a:spcBef>
                  <a:spcPct val="20000"/>
                </a:spcBef>
                <a:buChar char="»"/>
                <a:defRPr sz="2000">
                  <a:solidFill>
                    <a:schemeClr val="tx1"/>
                  </a:solidFill>
                  <a:latin typeface="Arial" panose="020B0604020202020204" pitchFamily="34" charset="0"/>
                </a:defRPr>
              </a:lvl5pPr>
              <a:lvl6pPr marL="25146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GB" altLang="en-US" sz="1398" b="1" dirty="0">
                  <a:latin typeface="Calibri" panose="020F0502020204030204" pitchFamily="34" charset="0"/>
                </a:rPr>
                <a:t>Analyse</a:t>
              </a:r>
              <a:endParaRPr lang="en-GB" altLang="en-US" sz="1398" dirty="0">
                <a:latin typeface="Calibri" panose="020F0502020204030204" pitchFamily="34" charset="0"/>
              </a:endParaRPr>
            </a:p>
          </p:txBody>
        </p:sp>
      </p:grpSp>
      <p:sp>
        <p:nvSpPr>
          <p:cNvPr id="8" name="Text Box 48"/>
          <p:cNvSpPr txBox="1">
            <a:spLocks noChangeArrowheads="1"/>
          </p:cNvSpPr>
          <p:nvPr/>
        </p:nvSpPr>
        <p:spPr bwMode="auto">
          <a:xfrm>
            <a:off x="9478" y="6049588"/>
            <a:ext cx="3208470" cy="522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520825">
              <a:spcBef>
                <a:spcPct val="20000"/>
              </a:spcBef>
              <a:buClr>
                <a:srgbClr val="EF6820"/>
              </a:buClr>
              <a:buChar char="•"/>
              <a:defRPr sz="2800">
                <a:solidFill>
                  <a:schemeClr val="tx1"/>
                </a:solidFill>
                <a:latin typeface="Arial" panose="020B0604020202020204" pitchFamily="34" charset="0"/>
              </a:defRPr>
            </a:lvl1pPr>
            <a:lvl2pPr marL="742950" indent="-285750" defTabSz="1520825">
              <a:spcBef>
                <a:spcPct val="20000"/>
              </a:spcBef>
              <a:buChar char="–"/>
              <a:defRPr sz="2800">
                <a:solidFill>
                  <a:schemeClr val="tx1"/>
                </a:solidFill>
                <a:latin typeface="Arial" panose="020B0604020202020204" pitchFamily="34" charset="0"/>
              </a:defRPr>
            </a:lvl2pPr>
            <a:lvl3pPr marL="1143000" indent="-228600" defTabSz="1520825">
              <a:spcBef>
                <a:spcPct val="20000"/>
              </a:spcBef>
              <a:buClr>
                <a:srgbClr val="9FAA00"/>
              </a:buClr>
              <a:buChar char="•"/>
              <a:defRPr sz="2800">
                <a:solidFill>
                  <a:schemeClr val="tx1"/>
                </a:solidFill>
                <a:latin typeface="Arial" panose="020B0604020202020204" pitchFamily="34" charset="0"/>
              </a:defRPr>
            </a:lvl3pPr>
            <a:lvl4pPr marL="1600200" indent="-228600" defTabSz="1520825">
              <a:spcBef>
                <a:spcPct val="20000"/>
              </a:spcBef>
              <a:buChar char="–"/>
              <a:defRPr sz="2800">
                <a:solidFill>
                  <a:schemeClr val="tx1"/>
                </a:solidFill>
                <a:latin typeface="Arial" panose="020B0604020202020204" pitchFamily="34" charset="0"/>
              </a:defRPr>
            </a:lvl4pPr>
            <a:lvl5pPr marL="2057400" indent="-228600" defTabSz="1520825">
              <a:spcBef>
                <a:spcPct val="20000"/>
              </a:spcBef>
              <a:buChar char="»"/>
              <a:defRPr sz="2000">
                <a:solidFill>
                  <a:schemeClr val="tx1"/>
                </a:solidFill>
                <a:latin typeface="Arial" panose="020B0604020202020204" pitchFamily="34" charset="0"/>
              </a:defRPr>
            </a:lvl5pPr>
            <a:lvl6pPr marL="25146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GB" altLang="en-US" sz="1398" dirty="0" smtClean="0">
                <a:latin typeface="Calibri" panose="020F0502020204030204" pitchFamily="34" charset="0"/>
              </a:rPr>
              <a:t>Identify current practice. What does the literature/ theory say? </a:t>
            </a:r>
            <a:endParaRPr lang="en-GB" altLang="en-US" sz="1398" dirty="0">
              <a:latin typeface="Calibri" panose="020F0502020204030204" pitchFamily="34" charset="0"/>
            </a:endParaRPr>
          </a:p>
        </p:txBody>
      </p:sp>
      <p:sp>
        <p:nvSpPr>
          <p:cNvPr id="9" name="Text Box 49"/>
          <p:cNvSpPr txBox="1">
            <a:spLocks noChangeArrowheads="1"/>
          </p:cNvSpPr>
          <p:nvPr/>
        </p:nvSpPr>
        <p:spPr bwMode="auto">
          <a:xfrm>
            <a:off x="3441143" y="6061804"/>
            <a:ext cx="2453862" cy="307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520825">
              <a:spcBef>
                <a:spcPct val="20000"/>
              </a:spcBef>
              <a:buClr>
                <a:srgbClr val="EF6820"/>
              </a:buClr>
              <a:buChar char="•"/>
              <a:defRPr sz="2800">
                <a:solidFill>
                  <a:schemeClr val="tx1"/>
                </a:solidFill>
                <a:latin typeface="Arial" panose="020B0604020202020204" pitchFamily="34" charset="0"/>
              </a:defRPr>
            </a:lvl1pPr>
            <a:lvl2pPr marL="742950" indent="-285750" defTabSz="1520825">
              <a:spcBef>
                <a:spcPct val="20000"/>
              </a:spcBef>
              <a:buChar char="–"/>
              <a:defRPr sz="2800">
                <a:solidFill>
                  <a:schemeClr val="tx1"/>
                </a:solidFill>
                <a:latin typeface="Arial" panose="020B0604020202020204" pitchFamily="34" charset="0"/>
              </a:defRPr>
            </a:lvl2pPr>
            <a:lvl3pPr marL="1143000" indent="-228600" defTabSz="1520825">
              <a:spcBef>
                <a:spcPct val="20000"/>
              </a:spcBef>
              <a:buClr>
                <a:srgbClr val="9FAA00"/>
              </a:buClr>
              <a:buChar char="•"/>
              <a:defRPr sz="2800">
                <a:solidFill>
                  <a:schemeClr val="tx1"/>
                </a:solidFill>
                <a:latin typeface="Arial" panose="020B0604020202020204" pitchFamily="34" charset="0"/>
              </a:defRPr>
            </a:lvl3pPr>
            <a:lvl4pPr marL="1600200" indent="-228600" defTabSz="1520825">
              <a:spcBef>
                <a:spcPct val="20000"/>
              </a:spcBef>
              <a:buChar char="–"/>
              <a:defRPr sz="2800">
                <a:solidFill>
                  <a:schemeClr val="tx1"/>
                </a:solidFill>
                <a:latin typeface="Arial" panose="020B0604020202020204" pitchFamily="34" charset="0"/>
              </a:defRPr>
            </a:lvl4pPr>
            <a:lvl5pPr marL="2057400" indent="-228600" defTabSz="1520825">
              <a:spcBef>
                <a:spcPct val="20000"/>
              </a:spcBef>
              <a:buChar char="»"/>
              <a:defRPr sz="2000">
                <a:solidFill>
                  <a:schemeClr val="tx1"/>
                </a:solidFill>
                <a:latin typeface="Arial" panose="020B0604020202020204" pitchFamily="34" charset="0"/>
              </a:defRPr>
            </a:lvl5pPr>
            <a:lvl6pPr marL="25146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GB" altLang="en-US" sz="1398" dirty="0">
                <a:latin typeface="Calibri" panose="020F0502020204030204" pitchFamily="34" charset="0"/>
              </a:rPr>
              <a:t>Introduce </a:t>
            </a:r>
            <a:r>
              <a:rPr lang="en-GB" altLang="en-US" sz="1398" dirty="0" smtClean="0">
                <a:latin typeface="Calibri" panose="020F0502020204030204" pitchFamily="34" charset="0"/>
              </a:rPr>
              <a:t>change</a:t>
            </a:r>
            <a:endParaRPr lang="en-GB" altLang="en-US" sz="1398" dirty="0">
              <a:latin typeface="Calibri" panose="020F0502020204030204" pitchFamily="34" charset="0"/>
            </a:endParaRPr>
          </a:p>
        </p:txBody>
      </p:sp>
      <p:sp>
        <p:nvSpPr>
          <p:cNvPr id="10" name="Text Box 50"/>
          <p:cNvSpPr txBox="1">
            <a:spLocks noChangeArrowheads="1"/>
          </p:cNvSpPr>
          <p:nvPr/>
        </p:nvSpPr>
        <p:spPr bwMode="auto">
          <a:xfrm>
            <a:off x="5921360" y="6060223"/>
            <a:ext cx="3120700" cy="307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520825">
              <a:spcBef>
                <a:spcPct val="20000"/>
              </a:spcBef>
              <a:buClr>
                <a:srgbClr val="EF6820"/>
              </a:buClr>
              <a:buChar char="•"/>
              <a:defRPr sz="2800">
                <a:solidFill>
                  <a:schemeClr val="tx1"/>
                </a:solidFill>
                <a:latin typeface="Arial" panose="020B0604020202020204" pitchFamily="34" charset="0"/>
              </a:defRPr>
            </a:lvl1pPr>
            <a:lvl2pPr marL="742950" indent="-285750" defTabSz="1520825">
              <a:spcBef>
                <a:spcPct val="20000"/>
              </a:spcBef>
              <a:buChar char="–"/>
              <a:defRPr sz="2800">
                <a:solidFill>
                  <a:schemeClr val="tx1"/>
                </a:solidFill>
                <a:latin typeface="Arial" panose="020B0604020202020204" pitchFamily="34" charset="0"/>
              </a:defRPr>
            </a:lvl2pPr>
            <a:lvl3pPr marL="1143000" indent="-228600" defTabSz="1520825">
              <a:spcBef>
                <a:spcPct val="20000"/>
              </a:spcBef>
              <a:buClr>
                <a:srgbClr val="9FAA00"/>
              </a:buClr>
              <a:buChar char="•"/>
              <a:defRPr sz="2800">
                <a:solidFill>
                  <a:schemeClr val="tx1"/>
                </a:solidFill>
                <a:latin typeface="Arial" panose="020B0604020202020204" pitchFamily="34" charset="0"/>
              </a:defRPr>
            </a:lvl3pPr>
            <a:lvl4pPr marL="1600200" indent="-228600" defTabSz="1520825">
              <a:spcBef>
                <a:spcPct val="20000"/>
              </a:spcBef>
              <a:buChar char="–"/>
              <a:defRPr sz="2800">
                <a:solidFill>
                  <a:schemeClr val="tx1"/>
                </a:solidFill>
                <a:latin typeface="Arial" panose="020B0604020202020204" pitchFamily="34" charset="0"/>
              </a:defRPr>
            </a:lvl4pPr>
            <a:lvl5pPr marL="2057400" indent="-228600" defTabSz="1520825">
              <a:spcBef>
                <a:spcPct val="20000"/>
              </a:spcBef>
              <a:buChar char="»"/>
              <a:defRPr sz="2000">
                <a:solidFill>
                  <a:schemeClr val="tx1"/>
                </a:solidFill>
                <a:latin typeface="Arial" panose="020B0604020202020204" pitchFamily="34" charset="0"/>
              </a:defRPr>
            </a:lvl5pPr>
            <a:lvl6pPr marL="25146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520825"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GB" altLang="en-US" sz="1398" dirty="0" smtClean="0">
                <a:latin typeface="Calibri" panose="020F0502020204030204" pitchFamily="34" charset="0"/>
              </a:rPr>
              <a:t>Improvement ? </a:t>
            </a:r>
            <a:endParaRPr lang="en-GB" altLang="en-US" sz="1398" dirty="0">
              <a:latin typeface="Calibri" panose="020F0502020204030204" pitchFamily="34" charset="0"/>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647634" y="6363680"/>
            <a:ext cx="342566" cy="342565"/>
          </a:xfrm>
          <a:prstGeom prst="rect">
            <a:avLst/>
          </a:prstGeom>
        </p:spPr>
      </p:pic>
    </p:spTree>
    <p:extLst>
      <p:ext uri="{BB962C8B-B14F-4D97-AF65-F5344CB8AC3E}">
        <p14:creationId xmlns:p14="http://schemas.microsoft.com/office/powerpoint/2010/main" val="213600626"/>
      </p:ext>
    </p:extLst>
  </p:cSld>
  <p:clrMapOvr>
    <a:masterClrMapping/>
  </p:clrMapOvr>
  <mc:AlternateContent xmlns:mc="http://schemas.openxmlformats.org/markup-compatibility/2006" xmlns:p14="http://schemas.microsoft.com/office/powerpoint/2010/main">
    <mc:Choice Requires="p14">
      <p:transition spd="slow" p14:dur="2000" advTm="49110"/>
    </mc:Choice>
    <mc:Fallback xmlns="">
      <p:transition spd="slow" advTm="491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GB" altLang="en-US" sz="4000" b="0" dirty="0" smtClean="0"/>
              <a:t>Activity : Goals </a:t>
            </a:r>
            <a:r>
              <a:rPr lang="en-GB" altLang="en-US" sz="4000" b="0" dirty="0"/>
              <a:t>and preparation</a:t>
            </a:r>
            <a:endParaRPr lang="en-GB" sz="4000" b="0" dirty="0"/>
          </a:p>
        </p:txBody>
      </p:sp>
      <p:sp>
        <p:nvSpPr>
          <p:cNvPr id="3" name="Text Placeholder 2"/>
          <p:cNvSpPr>
            <a:spLocks noGrp="1"/>
          </p:cNvSpPr>
          <p:nvPr>
            <p:ph type="body" sz="quarter" idx="16"/>
          </p:nvPr>
        </p:nvSpPr>
        <p:spPr/>
        <p:txBody>
          <a:bodyPr/>
          <a:lstStyle/>
          <a:p>
            <a:r>
              <a:rPr lang="en-GB" sz="2400" dirty="0">
                <a:latin typeface="Calibri" panose="020F0502020204030204" pitchFamily="34" charset="0"/>
              </a:rPr>
              <a:t>What are the goals of </a:t>
            </a:r>
            <a:r>
              <a:rPr lang="en-GB" sz="2400" dirty="0" smtClean="0"/>
              <a:t>your </a:t>
            </a:r>
            <a:r>
              <a:rPr lang="en-GB" sz="2400" dirty="0" smtClean="0">
                <a:latin typeface="Calibri" panose="020F0502020204030204" pitchFamily="34" charset="0"/>
              </a:rPr>
              <a:t>project</a:t>
            </a:r>
            <a:r>
              <a:rPr lang="en-GB" sz="2400" dirty="0">
                <a:latin typeface="Calibri" panose="020F0502020204030204" pitchFamily="34" charset="0"/>
              </a:rPr>
              <a:t>?</a:t>
            </a:r>
          </a:p>
          <a:p>
            <a:r>
              <a:rPr lang="en-GB" sz="2400" dirty="0">
                <a:latin typeface="Calibri" panose="020F0502020204030204" pitchFamily="34" charset="0"/>
              </a:rPr>
              <a:t>What initiated </a:t>
            </a:r>
            <a:r>
              <a:rPr lang="en-GB" sz="2400" dirty="0" smtClean="0"/>
              <a:t>your interest in this </a:t>
            </a:r>
            <a:r>
              <a:rPr lang="en-GB" sz="2400" dirty="0" smtClean="0">
                <a:latin typeface="Calibri" panose="020F0502020204030204" pitchFamily="34" charset="0"/>
              </a:rPr>
              <a:t>project</a:t>
            </a:r>
            <a:r>
              <a:rPr lang="en-GB" sz="2400" dirty="0">
                <a:latin typeface="Calibri" panose="020F0502020204030204" pitchFamily="34" charset="0"/>
              </a:rPr>
              <a:t>?</a:t>
            </a:r>
          </a:p>
          <a:p>
            <a:r>
              <a:rPr lang="en-GB" sz="2400" dirty="0">
                <a:latin typeface="Calibri" panose="020F0502020204030204" pitchFamily="34" charset="0"/>
              </a:rPr>
              <a:t>What is already known about the topic</a:t>
            </a:r>
          </a:p>
          <a:p>
            <a:pPr lvl="1"/>
            <a:r>
              <a:rPr lang="en-GB" sz="2400" dirty="0">
                <a:latin typeface="Calibri" panose="020F0502020204030204" pitchFamily="34" charset="0"/>
              </a:rPr>
              <a:t>From existing evidence </a:t>
            </a:r>
          </a:p>
          <a:p>
            <a:pPr lvl="1"/>
            <a:r>
              <a:rPr lang="en-GB" sz="2400" dirty="0">
                <a:latin typeface="Calibri" panose="020F0502020204030204" pitchFamily="34" charset="0"/>
              </a:rPr>
              <a:t>From shared practice </a:t>
            </a:r>
          </a:p>
          <a:p>
            <a:pPr lvl="1"/>
            <a:r>
              <a:rPr lang="en-GB" sz="2400" dirty="0">
                <a:latin typeface="Calibri" panose="020F0502020204030204" pitchFamily="34" charset="0"/>
              </a:rPr>
              <a:t>From the research literature</a:t>
            </a:r>
          </a:p>
          <a:p>
            <a:pPr lvl="1"/>
            <a:r>
              <a:rPr lang="en-GB" sz="2400" dirty="0">
                <a:latin typeface="Calibri" panose="020F0502020204030204" pitchFamily="34" charset="0"/>
              </a:rPr>
              <a:t>Leads to identifying a research question …</a:t>
            </a:r>
          </a:p>
          <a:p>
            <a:r>
              <a:rPr lang="en-GB" sz="2400" dirty="0">
                <a:latin typeface="Calibri" panose="020F0502020204030204" pitchFamily="34" charset="0"/>
              </a:rPr>
              <a:t>What would be your question(s) at this stage of the research?</a:t>
            </a:r>
          </a:p>
          <a:p>
            <a:endParaRPr lang="en-GB" dirty="0"/>
          </a:p>
        </p:txBody>
      </p:sp>
      <p:sp>
        <p:nvSpPr>
          <p:cNvPr id="4" name="Content Placeholder 3"/>
          <p:cNvSpPr>
            <a:spLocks noGrp="1"/>
          </p:cNvSpPr>
          <p:nvPr>
            <p:ph sz="quarter" idx="27"/>
          </p:nvPr>
        </p:nvSpPr>
        <p:spPr/>
        <p:txBody>
          <a:bodyPr/>
          <a:lstStyle/>
          <a:p>
            <a:endParaRPr lang="en-GB" dirty="0"/>
          </a:p>
        </p:txBody>
      </p:sp>
      <p:sp>
        <p:nvSpPr>
          <p:cNvPr id="5" name="Text Placeholder 4"/>
          <p:cNvSpPr>
            <a:spLocks noGrp="1"/>
          </p:cNvSpPr>
          <p:nvPr>
            <p:ph type="body" sz="quarter" idx="22"/>
          </p:nvPr>
        </p:nvSpPr>
        <p:spPr/>
        <p:txBody>
          <a:bodyPr/>
          <a:lstStyle/>
          <a:p>
            <a:r>
              <a:rPr lang="en-GB" dirty="0" smtClean="0"/>
              <a:t>Think about a potential project you are interested in </a:t>
            </a:r>
            <a:endParaRPr lang="en-GB" dirty="0"/>
          </a:p>
        </p:txBody>
      </p:sp>
    </p:spTree>
    <p:extLst>
      <p:ext uri="{BB962C8B-B14F-4D97-AF65-F5344CB8AC3E}">
        <p14:creationId xmlns:p14="http://schemas.microsoft.com/office/powerpoint/2010/main" val="716035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GB" sz="4000" b="0" dirty="0" smtClean="0">
                <a:latin typeface="Calibri" panose="020F0502020204030204" pitchFamily="34" charset="0"/>
              </a:rPr>
              <a:t>Other factors to consider </a:t>
            </a:r>
            <a:endParaRPr lang="en-GB" sz="4000" b="0" dirty="0">
              <a:latin typeface="Calibri" panose="020F0502020204030204" pitchFamily="34" charset="0"/>
            </a:endParaRPr>
          </a:p>
        </p:txBody>
      </p:sp>
      <p:sp>
        <p:nvSpPr>
          <p:cNvPr id="3" name="Text Placeholder 2"/>
          <p:cNvSpPr>
            <a:spLocks noGrp="1"/>
          </p:cNvSpPr>
          <p:nvPr>
            <p:ph type="body" sz="quarter" idx="16"/>
          </p:nvPr>
        </p:nvSpPr>
        <p:spPr/>
        <p:txBody>
          <a:bodyPr/>
          <a:lstStyle/>
          <a:p>
            <a:r>
              <a:rPr lang="en-GB" altLang="en-US" sz="2800" dirty="0">
                <a:solidFill>
                  <a:srgbClr val="000000"/>
                </a:solidFill>
                <a:latin typeface="Calibri" panose="020F0502020204030204" pitchFamily="34" charset="0"/>
              </a:rPr>
              <a:t>What are the intended outcomes of the project?</a:t>
            </a:r>
          </a:p>
          <a:p>
            <a:pPr lvl="1"/>
            <a:r>
              <a:rPr lang="en-GB" altLang="en-US" sz="2800" dirty="0">
                <a:solidFill>
                  <a:srgbClr val="000000"/>
                </a:solidFill>
                <a:latin typeface="Calibri" panose="020F0502020204030204" pitchFamily="34" charset="0"/>
              </a:rPr>
              <a:t>To inform module development</a:t>
            </a:r>
          </a:p>
          <a:p>
            <a:pPr lvl="1"/>
            <a:r>
              <a:rPr lang="en-GB" altLang="en-US" sz="2800" dirty="0">
                <a:solidFill>
                  <a:srgbClr val="000000"/>
                </a:solidFill>
                <a:latin typeface="Calibri" panose="020F0502020204030204" pitchFamily="34" charset="0"/>
              </a:rPr>
              <a:t>For dissemination amongst colleagues</a:t>
            </a:r>
          </a:p>
          <a:p>
            <a:pPr lvl="1"/>
            <a:r>
              <a:rPr lang="en-GB" altLang="en-US" sz="2800" dirty="0">
                <a:solidFill>
                  <a:srgbClr val="000000"/>
                </a:solidFill>
                <a:latin typeface="Calibri" panose="020F0502020204030204" pitchFamily="34" charset="0"/>
              </a:rPr>
              <a:t>For external publication</a:t>
            </a:r>
          </a:p>
          <a:p>
            <a:r>
              <a:rPr lang="en-GB" altLang="en-US" sz="2800" dirty="0">
                <a:solidFill>
                  <a:srgbClr val="000000"/>
                </a:solidFill>
                <a:latin typeface="Calibri" panose="020F0502020204030204" pitchFamily="34" charset="0"/>
              </a:rPr>
              <a:t>How many people will be involved?</a:t>
            </a:r>
          </a:p>
          <a:p>
            <a:r>
              <a:rPr lang="en-GB" altLang="en-US" sz="2800" dirty="0">
                <a:solidFill>
                  <a:srgbClr val="000000"/>
                </a:solidFill>
                <a:latin typeface="Calibri" panose="020F0502020204030204" pitchFamily="34" charset="0"/>
              </a:rPr>
              <a:t>How much time do you have?</a:t>
            </a:r>
          </a:p>
          <a:p>
            <a:endParaRPr lang="en-GB" dirty="0"/>
          </a:p>
        </p:txBody>
      </p:sp>
      <p:sp>
        <p:nvSpPr>
          <p:cNvPr id="4" name="Content Placeholder 3"/>
          <p:cNvSpPr>
            <a:spLocks noGrp="1"/>
          </p:cNvSpPr>
          <p:nvPr>
            <p:ph sz="quarter" idx="27"/>
          </p:nvPr>
        </p:nvSpPr>
        <p:spPr/>
        <p:txBody>
          <a:bodyPr/>
          <a:lstStyle/>
          <a:p>
            <a:endParaRPr lang="en-GB" dirty="0"/>
          </a:p>
        </p:txBody>
      </p:sp>
      <p:sp>
        <p:nvSpPr>
          <p:cNvPr id="5" name="Text Placeholder 4"/>
          <p:cNvSpPr>
            <a:spLocks noGrp="1"/>
          </p:cNvSpPr>
          <p:nvPr>
            <p:ph type="body" sz="quarter" idx="22"/>
          </p:nvPr>
        </p:nvSpPr>
        <p:spPr/>
        <p:txBody>
          <a:bodyPr/>
          <a:lstStyle/>
          <a:p>
            <a:endParaRPr lang="en-GB" dirty="0"/>
          </a:p>
        </p:txBody>
      </p:sp>
    </p:spTree>
    <p:extLst>
      <p:ext uri="{BB962C8B-B14F-4D97-AF65-F5344CB8AC3E}">
        <p14:creationId xmlns:p14="http://schemas.microsoft.com/office/powerpoint/2010/main" val="3774925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GB" sz="4000" b="0" dirty="0">
                <a:latin typeface="Calibri" panose="020F0502020204030204" pitchFamily="34" charset="0"/>
              </a:rPr>
              <a:t>Practical considerations</a:t>
            </a:r>
          </a:p>
        </p:txBody>
      </p:sp>
      <p:sp>
        <p:nvSpPr>
          <p:cNvPr id="3" name="Text Placeholder 2"/>
          <p:cNvSpPr>
            <a:spLocks noGrp="1"/>
          </p:cNvSpPr>
          <p:nvPr>
            <p:ph type="body" sz="quarter" idx="16"/>
          </p:nvPr>
        </p:nvSpPr>
        <p:spPr/>
        <p:txBody>
          <a:bodyPr/>
          <a:lstStyle/>
          <a:p>
            <a:r>
              <a:rPr lang="en-GB" altLang="en-US" sz="2000" dirty="0">
                <a:latin typeface="Calibri" panose="020F0502020204030204" pitchFamily="34" charset="0"/>
              </a:rPr>
              <a:t>Research with OU students requires permission from the Student Research Project Panel (SRPP). The panel also offers guidance on research process and can put you into contact with similar projects.</a:t>
            </a:r>
          </a:p>
          <a:p>
            <a:pPr lvl="1"/>
            <a:r>
              <a:rPr lang="en-GB" altLang="en-US" sz="2000" dirty="0">
                <a:latin typeface="Calibri" panose="020F0502020204030204" pitchFamily="34" charset="0"/>
                <a:hlinkClick r:id="rId2"/>
              </a:rPr>
              <a:t>http://intranet6.open.ac.uk/mgt-info/iet-stats/srpp</a:t>
            </a:r>
            <a:r>
              <a:rPr lang="en-GB" altLang="en-US" sz="2000" dirty="0">
                <a:latin typeface="Calibri" panose="020F0502020204030204" pitchFamily="34" charset="0"/>
              </a:rPr>
              <a:t> </a:t>
            </a:r>
          </a:p>
          <a:p>
            <a:r>
              <a:rPr lang="en-GB" altLang="en-US" sz="2000" dirty="0">
                <a:latin typeface="Calibri" panose="020F0502020204030204" pitchFamily="34" charset="0"/>
              </a:rPr>
              <a:t>You need to be aware of ethics in relation to students and any other participants. The OU Research Ethics website has an ethics checklist for your project and guidance on ethical procedures.</a:t>
            </a:r>
          </a:p>
          <a:p>
            <a:pPr lvl="1"/>
            <a:r>
              <a:rPr lang="en-GB" altLang="en-US" sz="2000" dirty="0">
                <a:latin typeface="Calibri" panose="020F0502020204030204" pitchFamily="34" charset="0"/>
                <a:hlinkClick r:id="rId3"/>
              </a:rPr>
              <a:t>http://www.open.ac.uk/research/ethics/</a:t>
            </a:r>
            <a:endParaRPr lang="en-GB" altLang="en-US" sz="2000" dirty="0">
              <a:latin typeface="Calibri" panose="020F0502020204030204" pitchFamily="34" charset="0"/>
            </a:endParaRPr>
          </a:p>
          <a:p>
            <a:pPr lvl="1"/>
            <a:r>
              <a:rPr lang="en-GB" altLang="en-US" sz="2000" dirty="0">
                <a:latin typeface="Calibri" panose="020F0502020204030204" pitchFamily="34" charset="0"/>
              </a:rPr>
              <a:t>BERA (British Educational Research Association) ethical guidelines</a:t>
            </a:r>
          </a:p>
          <a:p>
            <a:pPr lvl="2"/>
            <a:r>
              <a:rPr lang="en-GB" altLang="en-US" sz="2000" dirty="0">
                <a:latin typeface="Calibri" panose="020F0502020204030204" pitchFamily="34" charset="0"/>
                <a:hlinkClick r:id="rId4"/>
              </a:rPr>
              <a:t>http://www.bera.ac.uk/researchers-resources/publications/ethical-guidelines-for-educational-research-2011</a:t>
            </a:r>
            <a:endParaRPr lang="en-GB" altLang="en-US" sz="2000" dirty="0">
              <a:latin typeface="Calibri" panose="020F0502020204030204" pitchFamily="34" charset="0"/>
            </a:endParaRPr>
          </a:p>
          <a:p>
            <a:endParaRPr lang="en-GB" dirty="0"/>
          </a:p>
        </p:txBody>
      </p:sp>
      <p:sp>
        <p:nvSpPr>
          <p:cNvPr id="4" name="Content Placeholder 3"/>
          <p:cNvSpPr>
            <a:spLocks noGrp="1"/>
          </p:cNvSpPr>
          <p:nvPr>
            <p:ph sz="quarter" idx="27"/>
          </p:nvPr>
        </p:nvSpPr>
        <p:spPr/>
        <p:txBody>
          <a:bodyPr/>
          <a:lstStyle/>
          <a:p>
            <a:endParaRPr lang="en-GB" dirty="0"/>
          </a:p>
        </p:txBody>
      </p:sp>
      <p:sp>
        <p:nvSpPr>
          <p:cNvPr id="5" name="Text Placeholder 4"/>
          <p:cNvSpPr>
            <a:spLocks noGrp="1"/>
          </p:cNvSpPr>
          <p:nvPr>
            <p:ph type="body" sz="quarter" idx="22"/>
          </p:nvPr>
        </p:nvSpPr>
        <p:spPr/>
        <p:txBody>
          <a:bodyPr/>
          <a:lstStyle/>
          <a:p>
            <a:r>
              <a:rPr lang="en-GB" sz="2800" dirty="0">
                <a:latin typeface="Calibri" panose="020F0502020204030204" pitchFamily="34" charset="0"/>
              </a:rPr>
              <a:t>Researching OU students</a:t>
            </a:r>
          </a:p>
          <a:p>
            <a:endParaRPr lang="en-GB" dirty="0"/>
          </a:p>
        </p:txBody>
      </p:sp>
    </p:spTree>
    <p:extLst>
      <p:ext uri="{BB962C8B-B14F-4D97-AF65-F5344CB8AC3E}">
        <p14:creationId xmlns:p14="http://schemas.microsoft.com/office/powerpoint/2010/main" val="741660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GB" sz="4000" b="0" dirty="0"/>
              <a:t>Identifying the issue</a:t>
            </a:r>
          </a:p>
        </p:txBody>
      </p:sp>
      <p:sp>
        <p:nvSpPr>
          <p:cNvPr id="3" name="Text Placeholder 2"/>
          <p:cNvSpPr>
            <a:spLocks noGrp="1"/>
          </p:cNvSpPr>
          <p:nvPr>
            <p:ph type="body" sz="quarter" idx="16"/>
          </p:nvPr>
        </p:nvSpPr>
        <p:spPr/>
        <p:txBody>
          <a:bodyPr/>
          <a:lstStyle/>
          <a:p>
            <a:r>
              <a:rPr lang="en-GB" sz="2800" dirty="0"/>
              <a:t>What data already exists?</a:t>
            </a:r>
          </a:p>
          <a:p>
            <a:r>
              <a:rPr lang="en-GB" sz="2800" dirty="0"/>
              <a:t>What do you still need to know?</a:t>
            </a:r>
          </a:p>
          <a:p>
            <a:r>
              <a:rPr lang="en-GB" sz="2800" dirty="0"/>
              <a:t>What methods might be appropriate? </a:t>
            </a:r>
          </a:p>
          <a:p>
            <a:endParaRPr lang="en-GB" dirty="0"/>
          </a:p>
        </p:txBody>
      </p:sp>
      <p:sp>
        <p:nvSpPr>
          <p:cNvPr id="4" name="Content Placeholder 3"/>
          <p:cNvSpPr>
            <a:spLocks noGrp="1"/>
          </p:cNvSpPr>
          <p:nvPr>
            <p:ph sz="quarter" idx="27"/>
          </p:nvPr>
        </p:nvSpPr>
        <p:spPr/>
        <p:txBody>
          <a:bodyPr/>
          <a:lstStyle/>
          <a:p>
            <a:endParaRPr lang="en-GB" dirty="0"/>
          </a:p>
        </p:txBody>
      </p:sp>
      <p:sp>
        <p:nvSpPr>
          <p:cNvPr id="5" name="Text Placeholder 4"/>
          <p:cNvSpPr>
            <a:spLocks noGrp="1"/>
          </p:cNvSpPr>
          <p:nvPr>
            <p:ph type="body" sz="quarter" idx="22"/>
          </p:nvPr>
        </p:nvSpPr>
        <p:spPr/>
        <p:txBody>
          <a:bodyPr/>
          <a:lstStyle/>
          <a:p>
            <a:r>
              <a:rPr lang="en-GB" sz="2400" dirty="0"/>
              <a:t>Now that you have a research question and clear goals</a:t>
            </a:r>
            <a:r>
              <a:rPr lang="en-GB" dirty="0"/>
              <a:t>…</a:t>
            </a:r>
          </a:p>
          <a:p>
            <a:endParaRPr lang="en-GB" dirty="0"/>
          </a:p>
        </p:txBody>
      </p:sp>
    </p:spTree>
    <p:extLst>
      <p:ext uri="{BB962C8B-B14F-4D97-AF65-F5344CB8AC3E}">
        <p14:creationId xmlns:p14="http://schemas.microsoft.com/office/powerpoint/2010/main" val="39963438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GB" altLang="en-US" sz="4000" b="0" dirty="0"/>
              <a:t>Finding and interpreting institutional data</a:t>
            </a:r>
            <a:endParaRPr lang="en-GB" sz="4000" b="0" dirty="0"/>
          </a:p>
        </p:txBody>
      </p:sp>
      <p:sp>
        <p:nvSpPr>
          <p:cNvPr id="3" name="Text Placeholder 2"/>
          <p:cNvSpPr>
            <a:spLocks noGrp="1"/>
          </p:cNvSpPr>
          <p:nvPr>
            <p:ph type="body" sz="quarter" idx="16"/>
          </p:nvPr>
        </p:nvSpPr>
        <p:spPr/>
        <p:txBody>
          <a:bodyPr/>
          <a:lstStyle/>
          <a:p>
            <a:r>
              <a:rPr lang="en-GB" altLang="en-US" sz="2000" dirty="0"/>
              <a:t>OU student data</a:t>
            </a:r>
          </a:p>
          <a:p>
            <a:pPr lvl="1"/>
            <a:r>
              <a:rPr lang="en-GB" altLang="en-US" sz="2000" dirty="0">
                <a:hlinkClick r:id="rId2"/>
              </a:rPr>
              <a:t>http://intranet6.open.ac.uk/mgt-info/iet-stats/</a:t>
            </a:r>
            <a:endParaRPr lang="en-GB" altLang="en-US" sz="2000" dirty="0"/>
          </a:p>
          <a:p>
            <a:r>
              <a:rPr lang="en-GB" altLang="en-US" sz="2000" dirty="0"/>
              <a:t>Learning analytics</a:t>
            </a:r>
          </a:p>
          <a:p>
            <a:pPr lvl="1"/>
            <a:r>
              <a:rPr lang="en-GB" altLang="en-US" sz="2000" dirty="0"/>
              <a:t>Analytics 4 Action active presentation toolkit</a:t>
            </a:r>
          </a:p>
          <a:p>
            <a:pPr lvl="2"/>
            <a:r>
              <a:rPr lang="en-GB" altLang="en-US" sz="2000" dirty="0">
                <a:hlinkClick r:id="rId3"/>
              </a:rPr>
              <a:t>https://learn3.open.ac.uk/course/view.php?name=TELA4A</a:t>
            </a:r>
            <a:endParaRPr lang="en-GB" altLang="en-US" sz="2000" dirty="0"/>
          </a:p>
          <a:p>
            <a:pPr lvl="1"/>
            <a:r>
              <a:rPr lang="en-GB" altLang="en-US" sz="2000" dirty="0"/>
              <a:t>Analytics Evidence Hub</a:t>
            </a:r>
          </a:p>
          <a:p>
            <a:pPr lvl="1"/>
            <a:r>
              <a:rPr lang="en-GB" altLang="en-US" sz="2000" dirty="0">
                <a:hlinkClick r:id="rId4"/>
              </a:rPr>
              <a:t>https://intranet9.open.ac.uk/collaboration/Scholarship-Exchange/Wiki/Affiliation.aspx?Affiliation=Analytics%20Evidence%20Hub</a:t>
            </a:r>
            <a:r>
              <a:rPr lang="en-GB" altLang="en-US" sz="2000" dirty="0"/>
              <a:t> </a:t>
            </a:r>
          </a:p>
          <a:p>
            <a:pPr lvl="1"/>
            <a:r>
              <a:rPr lang="en-GB" altLang="en-US" sz="2000" dirty="0"/>
              <a:t>OU Analyse</a:t>
            </a:r>
          </a:p>
          <a:p>
            <a:pPr lvl="2"/>
            <a:r>
              <a:rPr lang="en-GB" altLang="en-US" sz="2000" dirty="0">
                <a:hlinkClick r:id="rId5"/>
              </a:rPr>
              <a:t>https://analyse.kmi.open.ac.uk</a:t>
            </a:r>
            <a:r>
              <a:rPr lang="en-GB" altLang="en-US" sz="2000" dirty="0"/>
              <a:t> </a:t>
            </a:r>
          </a:p>
          <a:p>
            <a:endParaRPr lang="en-GB" sz="2000" dirty="0"/>
          </a:p>
        </p:txBody>
      </p:sp>
      <p:sp>
        <p:nvSpPr>
          <p:cNvPr id="4" name="Content Placeholder 3"/>
          <p:cNvSpPr>
            <a:spLocks noGrp="1"/>
          </p:cNvSpPr>
          <p:nvPr>
            <p:ph sz="quarter" idx="27"/>
          </p:nvPr>
        </p:nvSpPr>
        <p:spPr/>
        <p:txBody>
          <a:bodyPr/>
          <a:lstStyle/>
          <a:p>
            <a:endParaRPr lang="en-GB" dirty="0"/>
          </a:p>
        </p:txBody>
      </p:sp>
      <p:sp>
        <p:nvSpPr>
          <p:cNvPr id="5" name="Text Placeholder 4"/>
          <p:cNvSpPr>
            <a:spLocks noGrp="1"/>
          </p:cNvSpPr>
          <p:nvPr>
            <p:ph type="body" sz="quarter" idx="22"/>
          </p:nvPr>
        </p:nvSpPr>
        <p:spPr/>
        <p:txBody>
          <a:bodyPr/>
          <a:lstStyle/>
          <a:p>
            <a:endParaRPr lang="en-GB" dirty="0"/>
          </a:p>
        </p:txBody>
      </p:sp>
    </p:spTree>
    <p:extLst>
      <p:ext uri="{BB962C8B-B14F-4D97-AF65-F5344CB8AC3E}">
        <p14:creationId xmlns:p14="http://schemas.microsoft.com/office/powerpoint/2010/main" val="14569820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GB" altLang="en-US" sz="4000" b="0" dirty="0"/>
              <a:t>Finding OU knowledge</a:t>
            </a:r>
            <a:endParaRPr lang="en-GB" sz="4000" b="0" dirty="0"/>
          </a:p>
        </p:txBody>
      </p:sp>
      <p:sp>
        <p:nvSpPr>
          <p:cNvPr id="3" name="Text Placeholder 2"/>
          <p:cNvSpPr>
            <a:spLocks noGrp="1"/>
          </p:cNvSpPr>
          <p:nvPr>
            <p:ph type="body" sz="quarter" idx="16"/>
          </p:nvPr>
        </p:nvSpPr>
        <p:spPr/>
        <p:txBody>
          <a:bodyPr/>
          <a:lstStyle/>
          <a:p>
            <a:r>
              <a:rPr lang="en-GB" altLang="en-US" sz="2000" dirty="0"/>
              <a:t>Assessment Hub</a:t>
            </a:r>
          </a:p>
          <a:p>
            <a:pPr lvl="1"/>
            <a:r>
              <a:rPr lang="en-GB" altLang="en-US" sz="2000" dirty="0">
                <a:hlinkClick r:id="rId2"/>
              </a:rPr>
              <a:t>https://learn3.open.ac.uk/course/view.php?id=300224</a:t>
            </a:r>
            <a:r>
              <a:rPr lang="en-GB" altLang="en-US" sz="2000" dirty="0"/>
              <a:t> </a:t>
            </a:r>
          </a:p>
          <a:p>
            <a:r>
              <a:rPr lang="en-GB" altLang="en-US" sz="2000" dirty="0"/>
              <a:t>Learning design</a:t>
            </a:r>
          </a:p>
          <a:p>
            <a:pPr lvl="1"/>
            <a:r>
              <a:rPr lang="en-GB" altLang="en-US" sz="2000" dirty="0">
                <a:hlinkClick r:id="rId3"/>
              </a:rPr>
              <a:t>http://intranet6.open.ac.uk/teaching/learning-design/</a:t>
            </a:r>
            <a:r>
              <a:rPr lang="en-GB" altLang="en-US" sz="2000" dirty="0"/>
              <a:t> </a:t>
            </a:r>
          </a:p>
          <a:p>
            <a:r>
              <a:rPr lang="en-GB" altLang="en-US" sz="2000" dirty="0"/>
              <a:t>ORO (intersects with externally published literature)</a:t>
            </a:r>
          </a:p>
          <a:p>
            <a:pPr lvl="1"/>
            <a:r>
              <a:rPr lang="en-GB" altLang="en-US" sz="2000" dirty="0">
                <a:hlinkClick r:id="rId4"/>
              </a:rPr>
              <a:t>http://oro.open.ac.uk/</a:t>
            </a:r>
            <a:r>
              <a:rPr lang="en-GB" altLang="en-US" sz="2000" dirty="0"/>
              <a:t> </a:t>
            </a:r>
          </a:p>
          <a:p>
            <a:r>
              <a:rPr lang="en-GB" altLang="en-US" sz="2000" dirty="0"/>
              <a:t>Scholarship Exchange</a:t>
            </a:r>
          </a:p>
          <a:p>
            <a:pPr lvl="1"/>
            <a:r>
              <a:rPr lang="en-GB" altLang="en-US" sz="2000" dirty="0">
                <a:hlinkClick r:id="rId5"/>
              </a:rPr>
              <a:t>https://intranet9.open.ac.uk/collaboration/Scholarship-Exchange/Wiki/Home.aspx</a:t>
            </a:r>
            <a:r>
              <a:rPr lang="en-GB" altLang="en-US" sz="2000" dirty="0"/>
              <a:t> </a:t>
            </a:r>
          </a:p>
          <a:p>
            <a:endParaRPr lang="en-GB" dirty="0"/>
          </a:p>
        </p:txBody>
      </p:sp>
      <p:sp>
        <p:nvSpPr>
          <p:cNvPr id="4" name="Content Placeholder 3"/>
          <p:cNvSpPr>
            <a:spLocks noGrp="1"/>
          </p:cNvSpPr>
          <p:nvPr>
            <p:ph sz="quarter" idx="27"/>
          </p:nvPr>
        </p:nvSpPr>
        <p:spPr/>
        <p:txBody>
          <a:bodyPr/>
          <a:lstStyle/>
          <a:p>
            <a:endParaRPr lang="en-GB" dirty="0"/>
          </a:p>
        </p:txBody>
      </p:sp>
      <p:sp>
        <p:nvSpPr>
          <p:cNvPr id="5" name="Text Placeholder 4"/>
          <p:cNvSpPr>
            <a:spLocks noGrp="1"/>
          </p:cNvSpPr>
          <p:nvPr>
            <p:ph type="body" sz="quarter" idx="22"/>
          </p:nvPr>
        </p:nvSpPr>
        <p:spPr/>
        <p:txBody>
          <a:bodyPr/>
          <a:lstStyle/>
          <a:p>
            <a:endParaRPr lang="en-GB" dirty="0"/>
          </a:p>
        </p:txBody>
      </p:sp>
    </p:spTree>
    <p:extLst>
      <p:ext uri="{BB962C8B-B14F-4D97-AF65-F5344CB8AC3E}">
        <p14:creationId xmlns:p14="http://schemas.microsoft.com/office/powerpoint/2010/main" val="23574743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GB" altLang="en-US" sz="4000" b="0" dirty="0"/>
              <a:t>HE research, policy and practice</a:t>
            </a:r>
            <a:endParaRPr lang="en-GB" sz="4000" b="0" dirty="0"/>
          </a:p>
        </p:txBody>
      </p:sp>
      <p:sp>
        <p:nvSpPr>
          <p:cNvPr id="3" name="Text Placeholder 2"/>
          <p:cNvSpPr>
            <a:spLocks noGrp="1"/>
          </p:cNvSpPr>
          <p:nvPr>
            <p:ph type="body" sz="quarter" idx="16"/>
          </p:nvPr>
        </p:nvSpPr>
        <p:spPr>
          <a:xfrm>
            <a:off x="577968" y="2243137"/>
            <a:ext cx="4252449" cy="4019131"/>
          </a:xfrm>
        </p:spPr>
        <p:txBody>
          <a:bodyPr/>
          <a:lstStyle/>
          <a:p>
            <a:r>
              <a:rPr lang="en-GB" altLang="en-US" sz="1800" dirty="0"/>
              <a:t>Equality Challenge Unit</a:t>
            </a:r>
          </a:p>
          <a:p>
            <a:pPr lvl="1"/>
            <a:r>
              <a:rPr lang="en-GB" altLang="en-US" sz="1800" dirty="0">
                <a:hlinkClick r:id="rId2"/>
              </a:rPr>
              <a:t>http://www.ecu.ac.uk</a:t>
            </a:r>
            <a:r>
              <a:rPr lang="en-GB" altLang="en-US" sz="1800" dirty="0"/>
              <a:t> </a:t>
            </a:r>
          </a:p>
          <a:p>
            <a:r>
              <a:rPr lang="en-GB" altLang="en-US" sz="1800" dirty="0"/>
              <a:t>Higher Education Statistics Agency</a:t>
            </a:r>
          </a:p>
          <a:p>
            <a:pPr lvl="1"/>
            <a:r>
              <a:rPr lang="en-GB" altLang="en-US" sz="1800" dirty="0">
                <a:hlinkClick r:id="rId3"/>
              </a:rPr>
              <a:t>https://www.hesa.ac.uk</a:t>
            </a:r>
            <a:r>
              <a:rPr lang="en-GB" altLang="en-US" sz="1800" dirty="0"/>
              <a:t> </a:t>
            </a:r>
          </a:p>
          <a:p>
            <a:r>
              <a:rPr lang="en-GB" altLang="en-US" sz="1800" dirty="0"/>
              <a:t>Higher Education Funding Councils</a:t>
            </a:r>
          </a:p>
          <a:p>
            <a:pPr lvl="1"/>
            <a:r>
              <a:rPr lang="en-GB" altLang="en-US" sz="1800" dirty="0">
                <a:hlinkClick r:id="rId4"/>
              </a:rPr>
              <a:t>http://www.hefce.ac.uk</a:t>
            </a:r>
            <a:r>
              <a:rPr lang="en-GB" altLang="en-US" sz="1800" dirty="0"/>
              <a:t> (England)</a:t>
            </a:r>
          </a:p>
          <a:p>
            <a:pPr lvl="1"/>
            <a:r>
              <a:rPr lang="en-GB" altLang="en-US" sz="1800" dirty="0">
                <a:hlinkClick r:id="rId5"/>
              </a:rPr>
              <a:t>https://www.hefcw.ac.uk</a:t>
            </a:r>
            <a:r>
              <a:rPr lang="en-GB" altLang="en-US" sz="1800" dirty="0"/>
              <a:t> (Wales)</a:t>
            </a:r>
          </a:p>
          <a:p>
            <a:pPr lvl="1"/>
            <a:r>
              <a:rPr lang="en-GB" altLang="en-US" sz="1800" dirty="0">
                <a:hlinkClick r:id="rId6"/>
              </a:rPr>
              <a:t>http://www.sfc.ac.uk</a:t>
            </a:r>
            <a:r>
              <a:rPr lang="en-GB" altLang="en-US" sz="1800" dirty="0"/>
              <a:t> (Scotland)</a:t>
            </a:r>
          </a:p>
          <a:p>
            <a:endParaRPr lang="en-GB" dirty="0"/>
          </a:p>
        </p:txBody>
      </p:sp>
      <p:sp>
        <p:nvSpPr>
          <p:cNvPr id="4" name="Content Placeholder 3"/>
          <p:cNvSpPr>
            <a:spLocks noGrp="1"/>
          </p:cNvSpPr>
          <p:nvPr>
            <p:ph sz="quarter" idx="27"/>
          </p:nvPr>
        </p:nvSpPr>
        <p:spPr/>
        <p:txBody>
          <a:bodyPr/>
          <a:lstStyle/>
          <a:p>
            <a:endParaRPr lang="en-GB" dirty="0"/>
          </a:p>
        </p:txBody>
      </p:sp>
      <p:sp>
        <p:nvSpPr>
          <p:cNvPr id="5" name="Text Placeholder 4"/>
          <p:cNvSpPr>
            <a:spLocks noGrp="1"/>
          </p:cNvSpPr>
          <p:nvPr>
            <p:ph type="body" sz="quarter" idx="22"/>
          </p:nvPr>
        </p:nvSpPr>
        <p:spPr/>
        <p:txBody>
          <a:bodyPr/>
          <a:lstStyle/>
          <a:p>
            <a:endParaRPr lang="en-GB" dirty="0"/>
          </a:p>
        </p:txBody>
      </p:sp>
      <p:sp>
        <p:nvSpPr>
          <p:cNvPr id="6" name="TextBox 5"/>
          <p:cNvSpPr txBox="1"/>
          <p:nvPr/>
        </p:nvSpPr>
        <p:spPr>
          <a:xfrm>
            <a:off x="5029200" y="2243137"/>
            <a:ext cx="3299791" cy="2862322"/>
          </a:xfrm>
          <a:prstGeom prst="rect">
            <a:avLst/>
          </a:prstGeom>
          <a:noFill/>
        </p:spPr>
        <p:txBody>
          <a:bodyPr wrap="square" rtlCol="0">
            <a:spAutoFit/>
          </a:bodyPr>
          <a:lstStyle/>
          <a:p>
            <a:r>
              <a:rPr lang="en-GB" altLang="en-US" dirty="0">
                <a:latin typeface="Calibri" panose="020F0502020204030204" pitchFamily="34" charset="0"/>
              </a:rPr>
              <a:t>Higher Education Academy</a:t>
            </a:r>
          </a:p>
          <a:p>
            <a:pPr lvl="1"/>
            <a:r>
              <a:rPr lang="en-GB" altLang="en-US" dirty="0">
                <a:latin typeface="Calibri" panose="020F0502020204030204" pitchFamily="34" charset="0"/>
                <a:hlinkClick r:id="rId7"/>
              </a:rPr>
              <a:t>https://www.heacademy.ac.uk</a:t>
            </a:r>
            <a:r>
              <a:rPr lang="en-GB" altLang="en-US" dirty="0">
                <a:latin typeface="Calibri" panose="020F0502020204030204" pitchFamily="34" charset="0"/>
              </a:rPr>
              <a:t> </a:t>
            </a:r>
          </a:p>
          <a:p>
            <a:r>
              <a:rPr lang="en-GB" altLang="en-US" dirty="0" err="1">
                <a:latin typeface="Calibri" panose="020F0502020204030204" pitchFamily="34" charset="0"/>
              </a:rPr>
              <a:t>Jisc</a:t>
            </a:r>
            <a:endParaRPr lang="en-GB" altLang="en-US" dirty="0">
              <a:latin typeface="Calibri" panose="020F0502020204030204" pitchFamily="34" charset="0"/>
            </a:endParaRPr>
          </a:p>
          <a:p>
            <a:pPr lvl="1"/>
            <a:r>
              <a:rPr lang="en-GB" altLang="en-US" dirty="0">
                <a:latin typeface="Calibri" panose="020F0502020204030204" pitchFamily="34" charset="0"/>
                <a:hlinkClick r:id="rId8"/>
              </a:rPr>
              <a:t>https://www.jisc.ac.uk</a:t>
            </a:r>
            <a:r>
              <a:rPr lang="en-GB" altLang="en-US" dirty="0">
                <a:latin typeface="Calibri" panose="020F0502020204030204" pitchFamily="34" charset="0"/>
              </a:rPr>
              <a:t> </a:t>
            </a:r>
          </a:p>
          <a:p>
            <a:r>
              <a:rPr lang="en-GB" altLang="en-US" dirty="0">
                <a:latin typeface="Calibri" panose="020F0502020204030204" pitchFamily="34" charset="0"/>
              </a:rPr>
              <a:t>Office for Fair Access</a:t>
            </a:r>
          </a:p>
          <a:p>
            <a:pPr lvl="1"/>
            <a:r>
              <a:rPr lang="en-GB" altLang="en-US" dirty="0">
                <a:latin typeface="Calibri" panose="020F0502020204030204" pitchFamily="34" charset="0"/>
                <a:hlinkClick r:id="rId9"/>
              </a:rPr>
              <a:t>https://www.offa.org.uk</a:t>
            </a:r>
            <a:r>
              <a:rPr lang="en-GB" altLang="en-US" dirty="0">
                <a:latin typeface="Calibri" panose="020F0502020204030204" pitchFamily="34" charset="0"/>
              </a:rPr>
              <a:t> </a:t>
            </a:r>
          </a:p>
          <a:p>
            <a:r>
              <a:rPr lang="en-GB" altLang="en-US" dirty="0">
                <a:latin typeface="Calibri" panose="020F0502020204030204" pitchFamily="34" charset="0"/>
              </a:rPr>
              <a:t>Quality Assurance Agency for Higher Education (QAA)</a:t>
            </a:r>
          </a:p>
          <a:p>
            <a:pPr lvl="1"/>
            <a:r>
              <a:rPr lang="en-GB" altLang="en-US" dirty="0">
                <a:latin typeface="Calibri" panose="020F0502020204030204" pitchFamily="34" charset="0"/>
                <a:hlinkClick r:id="rId10"/>
              </a:rPr>
              <a:t>http://www.qaa.ac.uk</a:t>
            </a:r>
            <a:r>
              <a:rPr lang="en-GB" altLang="en-US" dirty="0">
                <a:latin typeface="Calibri" panose="020F0502020204030204" pitchFamily="34" charset="0"/>
              </a:rPr>
              <a:t> </a:t>
            </a:r>
          </a:p>
        </p:txBody>
      </p:sp>
    </p:spTree>
    <p:extLst>
      <p:ext uri="{BB962C8B-B14F-4D97-AF65-F5344CB8AC3E}">
        <p14:creationId xmlns:p14="http://schemas.microsoft.com/office/powerpoint/2010/main" val="3726683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5562B024-B71B-4B2C-BD47-E57B2FE01ED1}"/>
              </a:ext>
            </a:extLst>
          </p:cNvPr>
          <p:cNvSpPr>
            <a:spLocks noGrp="1"/>
          </p:cNvSpPr>
          <p:nvPr>
            <p:ph type="body" sz="quarter" idx="25"/>
          </p:nvPr>
        </p:nvSpPr>
        <p:spPr>
          <a:xfrm>
            <a:off x="577968" y="1785939"/>
            <a:ext cx="7883407" cy="4173866"/>
          </a:xfrm>
        </p:spPr>
        <p:txBody>
          <a:bodyPr/>
          <a:lstStyle/>
          <a:p>
            <a:pPr marL="457200" indent="-457200">
              <a:buFont typeface="Arial" panose="020B0604020202020204" pitchFamily="34" charset="0"/>
              <a:buChar char="•"/>
            </a:pPr>
            <a:r>
              <a:rPr lang="en-GB" sz="2800" dirty="0">
                <a:latin typeface="Calibri" panose="020F0502020204030204" pitchFamily="34" charset="0"/>
              </a:rPr>
              <a:t>Definitions of scholarship (of teaching and learning)</a:t>
            </a:r>
          </a:p>
          <a:p>
            <a:pPr marL="457200" indent="-457200">
              <a:buFont typeface="Arial" panose="020B0604020202020204" pitchFamily="34" charset="0"/>
              <a:buChar char="•"/>
            </a:pPr>
            <a:r>
              <a:rPr lang="en-GB" sz="2800" dirty="0">
                <a:latin typeface="Calibri" panose="020F0502020204030204" pitchFamily="34" charset="0"/>
              </a:rPr>
              <a:t>Interrelationships with teaching and research</a:t>
            </a:r>
          </a:p>
          <a:p>
            <a:pPr marL="457200" indent="-457200">
              <a:buFont typeface="Arial" panose="020B0604020202020204" pitchFamily="34" charset="0"/>
              <a:buChar char="•"/>
            </a:pPr>
            <a:r>
              <a:rPr lang="en-GB" sz="2800" dirty="0">
                <a:latin typeface="Calibri" panose="020F0502020204030204" pitchFamily="34" charset="0"/>
              </a:rPr>
              <a:t>Stages of SoTL</a:t>
            </a:r>
          </a:p>
          <a:p>
            <a:pPr marL="457200" indent="-457200">
              <a:buFont typeface="Arial" panose="020B0604020202020204" pitchFamily="34" charset="0"/>
              <a:buChar char="•"/>
            </a:pPr>
            <a:r>
              <a:rPr lang="en-GB" sz="2800" dirty="0" smtClean="0">
                <a:latin typeface="Calibri" panose="020F0502020204030204" pitchFamily="34" charset="0"/>
              </a:rPr>
              <a:t>Thinking </a:t>
            </a:r>
            <a:r>
              <a:rPr lang="en-GB" sz="2800" dirty="0">
                <a:latin typeface="Calibri" panose="020F0502020204030204" pitchFamily="34" charset="0"/>
              </a:rPr>
              <a:t>about your own project</a:t>
            </a:r>
          </a:p>
          <a:p>
            <a:pPr marL="457200" indent="-457200">
              <a:buFont typeface="Arial" panose="020B0604020202020204" pitchFamily="34" charset="0"/>
              <a:buChar char="•"/>
            </a:pPr>
            <a:r>
              <a:rPr lang="en-GB" sz="2800" dirty="0">
                <a:latin typeface="Calibri" panose="020F0502020204030204" pitchFamily="34" charset="0"/>
              </a:rPr>
              <a:t>SoTL books and websites</a:t>
            </a:r>
          </a:p>
          <a:p>
            <a:endParaRPr lang="en-GB" dirty="0"/>
          </a:p>
        </p:txBody>
      </p:sp>
      <p:sp>
        <p:nvSpPr>
          <p:cNvPr id="3" name="Text Placeholder 2">
            <a:extLst>
              <a:ext uri="{FF2B5EF4-FFF2-40B4-BE49-F238E27FC236}">
                <a16:creationId xmlns:a16="http://schemas.microsoft.com/office/drawing/2014/main" xmlns="" id="{E8C6438F-F79C-47EC-AD73-7086AA7F8B11}"/>
              </a:ext>
            </a:extLst>
          </p:cNvPr>
          <p:cNvSpPr>
            <a:spLocks noGrp="1"/>
          </p:cNvSpPr>
          <p:nvPr>
            <p:ph type="body" sz="quarter" idx="21"/>
          </p:nvPr>
        </p:nvSpPr>
        <p:spPr>
          <a:xfrm>
            <a:off x="621638" y="452553"/>
            <a:ext cx="5960855" cy="881332"/>
          </a:xfrm>
        </p:spPr>
        <p:txBody>
          <a:bodyPr/>
          <a:lstStyle/>
          <a:p>
            <a:r>
              <a:rPr lang="en-GB" sz="4000" b="0" dirty="0" smtClean="0">
                <a:latin typeface="Calibri" panose="020F0502020204030204" pitchFamily="34" charset="0"/>
              </a:rPr>
              <a:t>This session will cover</a:t>
            </a:r>
            <a:endParaRPr lang="en-GB" sz="4000" b="0" dirty="0">
              <a:latin typeface="Calibri" panose="020F0502020204030204" pitchFamily="34" charset="0"/>
            </a:endParaRPr>
          </a:p>
        </p:txBody>
      </p:sp>
      <p:sp>
        <p:nvSpPr>
          <p:cNvPr id="4" name="Content Placeholder 3">
            <a:extLst>
              <a:ext uri="{FF2B5EF4-FFF2-40B4-BE49-F238E27FC236}">
                <a16:creationId xmlns:a16="http://schemas.microsoft.com/office/drawing/2014/main" xmlns="" id="{FF3B1695-178A-4E91-B856-CF42C4ACDBF3}"/>
              </a:ext>
            </a:extLst>
          </p:cNvPr>
          <p:cNvSpPr>
            <a:spLocks noGrp="1"/>
          </p:cNvSpPr>
          <p:nvPr>
            <p:ph sz="quarter" idx="27"/>
          </p:nvPr>
        </p:nvSpPr>
        <p:spPr/>
        <p:txBody>
          <a:bodyPr/>
          <a:lstStyle/>
          <a:p>
            <a:endParaRPr lang="en-GB" dirty="0"/>
          </a:p>
        </p:txBody>
      </p:sp>
      <p:sp>
        <p:nvSpPr>
          <p:cNvPr id="5" name="Text Placeholder 4">
            <a:extLst>
              <a:ext uri="{FF2B5EF4-FFF2-40B4-BE49-F238E27FC236}">
                <a16:creationId xmlns:a16="http://schemas.microsoft.com/office/drawing/2014/main" xmlns="" id="{911FCAE0-67F1-4CCB-9F16-66993339E425}"/>
              </a:ext>
            </a:extLst>
          </p:cNvPr>
          <p:cNvSpPr>
            <a:spLocks noGrp="1"/>
          </p:cNvSpPr>
          <p:nvPr>
            <p:ph type="body" sz="quarter" idx="22"/>
          </p:nvPr>
        </p:nvSpPr>
        <p:spPr>
          <a:xfrm>
            <a:off x="577968" y="1305166"/>
            <a:ext cx="5960855" cy="696166"/>
          </a:xfrm>
        </p:spPr>
        <p:txBody>
          <a:bodyPr/>
          <a:lstStyle/>
          <a:p>
            <a:endParaRPr lang="en-GB" dirty="0"/>
          </a:p>
        </p:txBody>
      </p:sp>
    </p:spTree>
    <p:extLst>
      <p:ext uri="{BB962C8B-B14F-4D97-AF65-F5344CB8AC3E}">
        <p14:creationId xmlns:p14="http://schemas.microsoft.com/office/powerpoint/2010/main" val="16368437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GB" sz="4000" b="0" dirty="0">
                <a:latin typeface="Calibri" panose="020F0502020204030204" pitchFamily="34" charset="0"/>
              </a:rPr>
              <a:t>Choosing research methods</a:t>
            </a:r>
          </a:p>
        </p:txBody>
      </p:sp>
      <p:sp>
        <p:nvSpPr>
          <p:cNvPr id="3" name="Text Placeholder 2"/>
          <p:cNvSpPr>
            <a:spLocks noGrp="1"/>
          </p:cNvSpPr>
          <p:nvPr>
            <p:ph type="body" sz="quarter" idx="16"/>
          </p:nvPr>
        </p:nvSpPr>
        <p:spPr/>
        <p:txBody>
          <a:bodyPr/>
          <a:lstStyle/>
          <a:p>
            <a:pPr marL="0" indent="0">
              <a:buNone/>
            </a:pPr>
            <a:r>
              <a:rPr lang="en-GB" altLang="en-US" sz="2000" b="1" dirty="0">
                <a:latin typeface="Calibri" panose="020F0502020204030204" pitchFamily="34" charset="0"/>
              </a:rPr>
              <a:t>Depends on the purpose of the stage of the research</a:t>
            </a:r>
            <a:endParaRPr lang="en-GB" altLang="en-US" sz="2000" dirty="0">
              <a:latin typeface="Calibri" panose="020F0502020204030204" pitchFamily="34" charset="0"/>
            </a:endParaRPr>
          </a:p>
          <a:p>
            <a:pPr lvl="1"/>
            <a:r>
              <a:rPr lang="en-GB" altLang="en-US" sz="2000" dirty="0">
                <a:latin typeface="Calibri" panose="020F0502020204030204" pitchFamily="34" charset="0"/>
              </a:rPr>
              <a:t>To identify the issue </a:t>
            </a:r>
          </a:p>
          <a:p>
            <a:pPr lvl="1"/>
            <a:r>
              <a:rPr lang="en-GB" altLang="en-US" sz="2000" dirty="0">
                <a:latin typeface="Calibri" panose="020F0502020204030204" pitchFamily="34" charset="0"/>
              </a:rPr>
              <a:t>To evaluate change </a:t>
            </a:r>
          </a:p>
          <a:p>
            <a:pPr marL="0" indent="0">
              <a:buNone/>
            </a:pPr>
            <a:r>
              <a:rPr lang="en-GB" altLang="en-US" sz="2000" b="1" dirty="0">
                <a:latin typeface="Calibri" panose="020F0502020204030204" pitchFamily="34" charset="0"/>
              </a:rPr>
              <a:t>and on the scope and scale of the research </a:t>
            </a:r>
            <a:endParaRPr lang="en-GB" altLang="en-US" sz="2000" dirty="0">
              <a:latin typeface="Calibri" panose="020F0502020204030204" pitchFamily="34" charset="0"/>
            </a:endParaRPr>
          </a:p>
          <a:p>
            <a:pPr lvl="1"/>
            <a:r>
              <a:rPr lang="en-GB" altLang="en-US" sz="2000" dirty="0">
                <a:latin typeface="Calibri" panose="020F0502020204030204" pitchFamily="34" charset="0"/>
              </a:rPr>
              <a:t>Needs to be manageable by one person or team of people</a:t>
            </a:r>
          </a:p>
          <a:p>
            <a:pPr lvl="1"/>
            <a:r>
              <a:rPr lang="en-GB" altLang="en-US" sz="2000" dirty="0">
                <a:latin typeface="Calibri" panose="020F0502020204030204" pitchFamily="34" charset="0"/>
              </a:rPr>
              <a:t>Has to be appropriate to the time frame you have available</a:t>
            </a:r>
          </a:p>
          <a:p>
            <a:endParaRPr lang="en-GB" dirty="0"/>
          </a:p>
        </p:txBody>
      </p:sp>
      <p:sp>
        <p:nvSpPr>
          <p:cNvPr id="4" name="Content Placeholder 3"/>
          <p:cNvSpPr>
            <a:spLocks noGrp="1"/>
          </p:cNvSpPr>
          <p:nvPr>
            <p:ph sz="quarter" idx="27"/>
          </p:nvPr>
        </p:nvSpPr>
        <p:spPr/>
        <p:txBody>
          <a:bodyPr/>
          <a:lstStyle/>
          <a:p>
            <a:endParaRPr lang="en-GB" dirty="0"/>
          </a:p>
        </p:txBody>
      </p:sp>
      <p:sp>
        <p:nvSpPr>
          <p:cNvPr id="5" name="Text Placeholder 4"/>
          <p:cNvSpPr>
            <a:spLocks noGrp="1"/>
          </p:cNvSpPr>
          <p:nvPr>
            <p:ph type="body" sz="quarter" idx="22"/>
          </p:nvPr>
        </p:nvSpPr>
        <p:spPr/>
        <p:txBody>
          <a:bodyPr/>
          <a:lstStyle/>
          <a:p>
            <a:endParaRPr lang="en-GB" dirty="0"/>
          </a:p>
        </p:txBody>
      </p:sp>
    </p:spTree>
    <p:extLst>
      <p:ext uri="{BB962C8B-B14F-4D97-AF65-F5344CB8AC3E}">
        <p14:creationId xmlns:p14="http://schemas.microsoft.com/office/powerpoint/2010/main" val="542979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GB" sz="4000" b="0" dirty="0"/>
              <a:t>Choosing research methods</a:t>
            </a:r>
          </a:p>
        </p:txBody>
      </p:sp>
      <p:sp>
        <p:nvSpPr>
          <p:cNvPr id="3" name="Text Placeholder 2"/>
          <p:cNvSpPr>
            <a:spLocks noGrp="1"/>
          </p:cNvSpPr>
          <p:nvPr>
            <p:ph type="body" sz="quarter" idx="16"/>
          </p:nvPr>
        </p:nvSpPr>
        <p:spPr>
          <a:xfrm>
            <a:off x="577968" y="2001333"/>
            <a:ext cx="7883407" cy="4260936"/>
          </a:xfrm>
        </p:spPr>
        <p:txBody>
          <a:bodyPr/>
          <a:lstStyle/>
          <a:p>
            <a:r>
              <a:rPr lang="en-GB" altLang="en-US" sz="2000" dirty="0"/>
              <a:t>Interviews/ focus groups</a:t>
            </a:r>
          </a:p>
          <a:p>
            <a:pPr lvl="1"/>
            <a:r>
              <a:rPr lang="en-GB" altLang="en-US" sz="2000" dirty="0"/>
              <a:t>Useful for gathering in-depth data, including feelings and attitudes. Can be used at any point in the research cycle.  Generates a lot of data to analyse</a:t>
            </a:r>
          </a:p>
          <a:p>
            <a:r>
              <a:rPr lang="en-GB" altLang="en-US" sz="2000" dirty="0"/>
              <a:t>Questionnaires</a:t>
            </a:r>
          </a:p>
          <a:p>
            <a:pPr lvl="1"/>
            <a:r>
              <a:rPr lang="en-GB" altLang="en-US" sz="2000" dirty="0"/>
              <a:t>Useful for getting snapshots in time, getting quantifiable data, identifying the situation before and after a change. Not so good for identifying feelings and attitudes</a:t>
            </a:r>
          </a:p>
          <a:p>
            <a:r>
              <a:rPr lang="en-GB" altLang="en-US" sz="2000" dirty="0"/>
              <a:t>Observations (face to face and online)</a:t>
            </a:r>
          </a:p>
          <a:p>
            <a:pPr lvl="1"/>
            <a:r>
              <a:rPr lang="en-GB" altLang="en-US" sz="2000" dirty="0"/>
              <a:t>Useful for understanding what students actually do, rather than what they say they do in activities, although can never be truly naturalistic</a:t>
            </a:r>
          </a:p>
          <a:p>
            <a:endParaRPr lang="en-GB" dirty="0"/>
          </a:p>
        </p:txBody>
      </p:sp>
      <p:sp>
        <p:nvSpPr>
          <p:cNvPr id="4" name="Content Placeholder 3"/>
          <p:cNvSpPr>
            <a:spLocks noGrp="1"/>
          </p:cNvSpPr>
          <p:nvPr>
            <p:ph sz="quarter" idx="27"/>
          </p:nvPr>
        </p:nvSpPr>
        <p:spPr/>
        <p:txBody>
          <a:bodyPr/>
          <a:lstStyle/>
          <a:p>
            <a:endParaRPr lang="en-GB" dirty="0"/>
          </a:p>
        </p:txBody>
      </p:sp>
      <p:sp>
        <p:nvSpPr>
          <p:cNvPr id="5" name="Text Placeholder 4"/>
          <p:cNvSpPr>
            <a:spLocks noGrp="1"/>
          </p:cNvSpPr>
          <p:nvPr>
            <p:ph type="body" sz="quarter" idx="22"/>
          </p:nvPr>
        </p:nvSpPr>
        <p:spPr/>
        <p:txBody>
          <a:bodyPr/>
          <a:lstStyle/>
          <a:p>
            <a:r>
              <a:rPr lang="en-GB" sz="2400" dirty="0"/>
              <a:t>What the methods can be used for, and when</a:t>
            </a:r>
          </a:p>
          <a:p>
            <a:endParaRPr lang="en-GB" dirty="0"/>
          </a:p>
        </p:txBody>
      </p:sp>
    </p:spTree>
    <p:extLst>
      <p:ext uri="{BB962C8B-B14F-4D97-AF65-F5344CB8AC3E}">
        <p14:creationId xmlns:p14="http://schemas.microsoft.com/office/powerpoint/2010/main" val="3320462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GB" sz="4000" b="0" dirty="0" smtClean="0"/>
              <a:t>Choosing research methods cont</a:t>
            </a:r>
            <a:r>
              <a:rPr lang="en-GB" b="0" dirty="0" smtClean="0"/>
              <a:t>.</a:t>
            </a:r>
            <a:endParaRPr lang="en-GB" b="0" dirty="0"/>
          </a:p>
        </p:txBody>
      </p:sp>
      <p:sp>
        <p:nvSpPr>
          <p:cNvPr id="3" name="Text Placeholder 2"/>
          <p:cNvSpPr>
            <a:spLocks noGrp="1"/>
          </p:cNvSpPr>
          <p:nvPr>
            <p:ph type="body" sz="quarter" idx="16"/>
          </p:nvPr>
        </p:nvSpPr>
        <p:spPr>
          <a:xfrm>
            <a:off x="577968" y="1458821"/>
            <a:ext cx="7883407" cy="4803448"/>
          </a:xfrm>
        </p:spPr>
        <p:txBody>
          <a:bodyPr/>
          <a:lstStyle/>
          <a:p>
            <a:r>
              <a:rPr lang="en-GB" altLang="en-US" sz="2000" dirty="0"/>
              <a:t>Documentary evidence (teaching and assessment materials, student assignments, policy documents)</a:t>
            </a:r>
          </a:p>
          <a:p>
            <a:pPr lvl="1"/>
            <a:r>
              <a:rPr lang="en-GB" altLang="en-US" sz="2000" dirty="0"/>
              <a:t>Useful for identifying the current state of play and whether any changes have occurred after making changes</a:t>
            </a:r>
          </a:p>
          <a:p>
            <a:r>
              <a:rPr lang="en-GB" altLang="en-US" sz="2000" dirty="0"/>
              <a:t>Learning analytics</a:t>
            </a:r>
          </a:p>
          <a:p>
            <a:pPr lvl="1"/>
            <a:r>
              <a:rPr lang="en-GB" altLang="en-US" sz="2000" dirty="0"/>
              <a:t>Provides data on student activity. Can be used at any time in the research cycle.</a:t>
            </a:r>
          </a:p>
          <a:p>
            <a:r>
              <a:rPr lang="en-GB" altLang="en-US" sz="2000" dirty="0"/>
              <a:t>Research diaries by students</a:t>
            </a:r>
          </a:p>
          <a:p>
            <a:pPr lvl="1"/>
            <a:r>
              <a:rPr lang="en-GB" altLang="en-US" sz="2000" dirty="0"/>
              <a:t>Useful for providing longitudinal data over time and gives some control to the student</a:t>
            </a:r>
          </a:p>
          <a:p>
            <a:r>
              <a:rPr lang="en-GB" altLang="en-US" sz="2000" dirty="0"/>
              <a:t>Research diaries by researcher</a:t>
            </a:r>
          </a:p>
          <a:p>
            <a:pPr lvl="1"/>
            <a:r>
              <a:rPr lang="en-GB" altLang="en-US" sz="2000" dirty="0"/>
              <a:t>Useful for providing longitudinal data over time and provide a basis for analytical notes</a:t>
            </a:r>
          </a:p>
          <a:p>
            <a:endParaRPr lang="en-GB" dirty="0"/>
          </a:p>
        </p:txBody>
      </p:sp>
      <p:sp>
        <p:nvSpPr>
          <p:cNvPr id="4" name="Content Placeholder 3"/>
          <p:cNvSpPr>
            <a:spLocks noGrp="1"/>
          </p:cNvSpPr>
          <p:nvPr>
            <p:ph sz="quarter" idx="27"/>
          </p:nvPr>
        </p:nvSpPr>
        <p:spPr/>
        <p:txBody>
          <a:bodyPr/>
          <a:lstStyle/>
          <a:p>
            <a:endParaRPr lang="en-GB" dirty="0"/>
          </a:p>
        </p:txBody>
      </p:sp>
      <p:sp>
        <p:nvSpPr>
          <p:cNvPr id="5" name="Text Placeholder 4"/>
          <p:cNvSpPr>
            <a:spLocks noGrp="1"/>
          </p:cNvSpPr>
          <p:nvPr>
            <p:ph type="body" sz="quarter" idx="22"/>
          </p:nvPr>
        </p:nvSpPr>
        <p:spPr/>
        <p:txBody>
          <a:bodyPr/>
          <a:lstStyle/>
          <a:p>
            <a:endParaRPr lang="en-GB" dirty="0"/>
          </a:p>
        </p:txBody>
      </p:sp>
    </p:spTree>
    <p:extLst>
      <p:ext uri="{BB962C8B-B14F-4D97-AF65-F5344CB8AC3E}">
        <p14:creationId xmlns:p14="http://schemas.microsoft.com/office/powerpoint/2010/main" val="34456915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GB" sz="4000" b="0" dirty="0" smtClean="0"/>
              <a:t>Activity : identifying </a:t>
            </a:r>
            <a:r>
              <a:rPr lang="en-GB" sz="4000" b="0" dirty="0"/>
              <a:t>the issue</a:t>
            </a:r>
          </a:p>
        </p:txBody>
      </p:sp>
      <p:sp>
        <p:nvSpPr>
          <p:cNvPr id="3" name="Text Placeholder 2"/>
          <p:cNvSpPr>
            <a:spLocks noGrp="1"/>
          </p:cNvSpPr>
          <p:nvPr>
            <p:ph type="body" sz="quarter" idx="16"/>
          </p:nvPr>
        </p:nvSpPr>
        <p:spPr/>
        <p:txBody>
          <a:bodyPr/>
          <a:lstStyle/>
          <a:p>
            <a:r>
              <a:rPr lang="en-GB" sz="2800" dirty="0"/>
              <a:t>What data already exists?</a:t>
            </a:r>
          </a:p>
          <a:p>
            <a:r>
              <a:rPr lang="en-GB" sz="2800" dirty="0"/>
              <a:t>What do you still need to know?</a:t>
            </a:r>
          </a:p>
          <a:p>
            <a:r>
              <a:rPr lang="en-GB" sz="2800" dirty="0"/>
              <a:t>What methods might be appropriate? </a:t>
            </a:r>
          </a:p>
          <a:p>
            <a:endParaRPr lang="en-GB" dirty="0"/>
          </a:p>
        </p:txBody>
      </p:sp>
      <p:sp>
        <p:nvSpPr>
          <p:cNvPr id="4" name="Content Placeholder 3"/>
          <p:cNvSpPr>
            <a:spLocks noGrp="1"/>
          </p:cNvSpPr>
          <p:nvPr>
            <p:ph sz="quarter" idx="27"/>
          </p:nvPr>
        </p:nvSpPr>
        <p:spPr/>
        <p:txBody>
          <a:bodyPr/>
          <a:lstStyle/>
          <a:p>
            <a:endParaRPr lang="en-GB" dirty="0"/>
          </a:p>
        </p:txBody>
      </p:sp>
      <p:sp>
        <p:nvSpPr>
          <p:cNvPr id="5" name="Text Placeholder 4"/>
          <p:cNvSpPr>
            <a:spLocks noGrp="1"/>
          </p:cNvSpPr>
          <p:nvPr>
            <p:ph type="body" sz="quarter" idx="22"/>
          </p:nvPr>
        </p:nvSpPr>
        <p:spPr/>
        <p:txBody>
          <a:bodyPr/>
          <a:lstStyle/>
          <a:p>
            <a:r>
              <a:rPr lang="en-GB" sz="2800" dirty="0"/>
              <a:t>Over to you </a:t>
            </a:r>
            <a:r>
              <a:rPr lang="en-GB" sz="2800" dirty="0" smtClean="0"/>
              <a:t>…</a:t>
            </a:r>
          </a:p>
          <a:p>
            <a:r>
              <a:rPr lang="en-GB" sz="2800" dirty="0" smtClean="0"/>
              <a:t>For your chosen area of interest</a:t>
            </a:r>
            <a:endParaRPr lang="en-GB" sz="2800" dirty="0"/>
          </a:p>
          <a:p>
            <a:endParaRPr lang="en-GB" dirty="0"/>
          </a:p>
        </p:txBody>
      </p:sp>
    </p:spTree>
    <p:extLst>
      <p:ext uri="{BB962C8B-B14F-4D97-AF65-F5344CB8AC3E}">
        <p14:creationId xmlns:p14="http://schemas.microsoft.com/office/powerpoint/2010/main" val="27768306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GB" sz="4000" b="0" dirty="0" smtClean="0"/>
              <a:t>Needs analysis</a:t>
            </a:r>
            <a:endParaRPr lang="en-GB" sz="4000" b="0" dirty="0"/>
          </a:p>
        </p:txBody>
      </p:sp>
      <p:sp>
        <p:nvSpPr>
          <p:cNvPr id="3" name="Text Placeholder 2"/>
          <p:cNvSpPr>
            <a:spLocks noGrp="1"/>
          </p:cNvSpPr>
          <p:nvPr>
            <p:ph type="body" sz="quarter" idx="16"/>
          </p:nvPr>
        </p:nvSpPr>
        <p:spPr/>
        <p:txBody>
          <a:bodyPr/>
          <a:lstStyle/>
          <a:p>
            <a:pPr marL="0" indent="0">
              <a:buNone/>
            </a:pPr>
            <a:r>
              <a:rPr lang="en-GB" sz="2400" dirty="0"/>
              <a:t>What skills do you feel you already have in relation to</a:t>
            </a:r>
          </a:p>
          <a:p>
            <a:pPr lvl="1"/>
            <a:r>
              <a:rPr lang="en-GB" sz="2400" dirty="0"/>
              <a:t>Planning your scholarship project</a:t>
            </a:r>
          </a:p>
          <a:p>
            <a:pPr lvl="1"/>
            <a:r>
              <a:rPr lang="en-GB" sz="2400" dirty="0"/>
              <a:t>Identifying and reviewing the literature</a:t>
            </a:r>
          </a:p>
          <a:p>
            <a:pPr lvl="1"/>
            <a:r>
              <a:rPr lang="en-GB" sz="2400" dirty="0"/>
              <a:t>Selecting appropriate methods</a:t>
            </a:r>
          </a:p>
          <a:p>
            <a:pPr marL="0" indent="0">
              <a:buNone/>
            </a:pPr>
            <a:r>
              <a:rPr lang="en-GB" sz="2400" dirty="0" smtClean="0"/>
              <a:t>What </a:t>
            </a:r>
            <a:r>
              <a:rPr lang="en-GB" sz="2400" dirty="0"/>
              <a:t>skills do you need to acquire or improve?</a:t>
            </a:r>
          </a:p>
          <a:p>
            <a:endParaRPr lang="en-GB" dirty="0"/>
          </a:p>
        </p:txBody>
      </p:sp>
      <p:sp>
        <p:nvSpPr>
          <p:cNvPr id="4" name="Content Placeholder 3"/>
          <p:cNvSpPr>
            <a:spLocks noGrp="1"/>
          </p:cNvSpPr>
          <p:nvPr>
            <p:ph sz="quarter" idx="27"/>
          </p:nvPr>
        </p:nvSpPr>
        <p:spPr/>
        <p:txBody>
          <a:bodyPr/>
          <a:lstStyle/>
          <a:p>
            <a:endParaRPr lang="en-GB" dirty="0"/>
          </a:p>
        </p:txBody>
      </p:sp>
      <p:sp>
        <p:nvSpPr>
          <p:cNvPr id="5" name="Text Placeholder 4"/>
          <p:cNvSpPr>
            <a:spLocks noGrp="1"/>
          </p:cNvSpPr>
          <p:nvPr>
            <p:ph type="body" sz="quarter" idx="22"/>
          </p:nvPr>
        </p:nvSpPr>
        <p:spPr/>
        <p:txBody>
          <a:bodyPr/>
          <a:lstStyle/>
          <a:p>
            <a:endParaRPr lang="en-GB" dirty="0"/>
          </a:p>
        </p:txBody>
      </p:sp>
    </p:spTree>
    <p:extLst>
      <p:ext uri="{BB962C8B-B14F-4D97-AF65-F5344CB8AC3E}">
        <p14:creationId xmlns:p14="http://schemas.microsoft.com/office/powerpoint/2010/main" val="6214762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GB" sz="4000" b="0" dirty="0" smtClean="0"/>
              <a:t>Next steps</a:t>
            </a:r>
            <a:endParaRPr lang="en-GB" sz="4000" b="0" dirty="0"/>
          </a:p>
        </p:txBody>
      </p:sp>
      <p:sp>
        <p:nvSpPr>
          <p:cNvPr id="3" name="Text Placeholder 2"/>
          <p:cNvSpPr>
            <a:spLocks noGrp="1"/>
          </p:cNvSpPr>
          <p:nvPr>
            <p:ph type="body" sz="quarter" idx="16"/>
          </p:nvPr>
        </p:nvSpPr>
        <p:spPr/>
        <p:txBody>
          <a:bodyPr/>
          <a:lstStyle/>
          <a:p>
            <a:r>
              <a:rPr lang="en-GB" sz="2800" dirty="0" smtClean="0"/>
              <a:t>Changing practice</a:t>
            </a:r>
          </a:p>
          <a:p>
            <a:r>
              <a:rPr lang="en-GB" sz="2800" dirty="0" smtClean="0"/>
              <a:t>Evaluating change</a:t>
            </a:r>
            <a:endParaRPr lang="en-GB" sz="2800" dirty="0"/>
          </a:p>
        </p:txBody>
      </p:sp>
      <p:sp>
        <p:nvSpPr>
          <p:cNvPr id="4" name="Content Placeholder 3"/>
          <p:cNvSpPr>
            <a:spLocks noGrp="1"/>
          </p:cNvSpPr>
          <p:nvPr>
            <p:ph sz="quarter" idx="27"/>
          </p:nvPr>
        </p:nvSpPr>
        <p:spPr/>
        <p:txBody>
          <a:bodyPr/>
          <a:lstStyle/>
          <a:p>
            <a:endParaRPr lang="en-GB" dirty="0"/>
          </a:p>
        </p:txBody>
      </p:sp>
      <p:sp>
        <p:nvSpPr>
          <p:cNvPr id="5" name="Text Placeholder 4"/>
          <p:cNvSpPr>
            <a:spLocks noGrp="1"/>
          </p:cNvSpPr>
          <p:nvPr>
            <p:ph type="body" sz="quarter" idx="22"/>
          </p:nvPr>
        </p:nvSpPr>
        <p:spPr/>
        <p:txBody>
          <a:bodyPr/>
          <a:lstStyle/>
          <a:p>
            <a:r>
              <a:rPr lang="en-GB" sz="3200" dirty="0"/>
              <a:t>After identifying the issue …</a:t>
            </a:r>
          </a:p>
          <a:p>
            <a:endParaRPr lang="en-GB" dirty="0"/>
          </a:p>
        </p:txBody>
      </p:sp>
    </p:spTree>
    <p:extLst>
      <p:ext uri="{BB962C8B-B14F-4D97-AF65-F5344CB8AC3E}">
        <p14:creationId xmlns:p14="http://schemas.microsoft.com/office/powerpoint/2010/main" val="5569304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GB" sz="4000" b="0" dirty="0" smtClean="0"/>
              <a:t>Dissemination</a:t>
            </a:r>
            <a:r>
              <a:rPr lang="en-GB" dirty="0" smtClean="0"/>
              <a:t> </a:t>
            </a:r>
            <a:endParaRPr lang="en-GB" dirty="0"/>
          </a:p>
        </p:txBody>
      </p:sp>
      <p:sp>
        <p:nvSpPr>
          <p:cNvPr id="3" name="Text Placeholder 2"/>
          <p:cNvSpPr>
            <a:spLocks noGrp="1"/>
          </p:cNvSpPr>
          <p:nvPr>
            <p:ph type="body" sz="quarter" idx="16"/>
          </p:nvPr>
        </p:nvSpPr>
        <p:spPr/>
        <p:txBody>
          <a:bodyPr/>
          <a:lstStyle/>
          <a:p>
            <a:pPr marL="0" indent="0">
              <a:buNone/>
            </a:pPr>
            <a:r>
              <a:rPr lang="en-GB" sz="2400" b="1" dirty="0" smtClean="0"/>
              <a:t>OU events </a:t>
            </a:r>
          </a:p>
          <a:p>
            <a:r>
              <a:rPr lang="en-GB" sz="2400" dirty="0" smtClean="0"/>
              <a:t>School or faculty seminars</a:t>
            </a:r>
          </a:p>
          <a:p>
            <a:r>
              <a:rPr lang="en-GB" sz="2400" dirty="0" smtClean="0"/>
              <a:t>E learning events</a:t>
            </a:r>
          </a:p>
          <a:p>
            <a:r>
              <a:rPr lang="en-GB" sz="2400" dirty="0" err="1" smtClean="0"/>
              <a:t>eSTEem</a:t>
            </a:r>
            <a:r>
              <a:rPr lang="en-GB" sz="2400" dirty="0" smtClean="0"/>
              <a:t> conference and workshops</a:t>
            </a:r>
          </a:p>
          <a:p>
            <a:pPr marL="0" indent="0">
              <a:buNone/>
            </a:pPr>
            <a:r>
              <a:rPr lang="en-GB" sz="2400" b="1" dirty="0" smtClean="0"/>
              <a:t>External Conferences</a:t>
            </a:r>
          </a:p>
          <a:p>
            <a:r>
              <a:rPr lang="en-GB" sz="2400" dirty="0" smtClean="0"/>
              <a:t>HEA STEM</a:t>
            </a:r>
          </a:p>
          <a:p>
            <a:r>
              <a:rPr lang="en-GB" sz="2400" dirty="0" smtClean="0"/>
              <a:t>Horizons in STEM</a:t>
            </a:r>
          </a:p>
          <a:p>
            <a:pPr marL="0" indent="0">
              <a:buNone/>
            </a:pPr>
            <a:r>
              <a:rPr lang="en-GB" sz="2400" b="1" dirty="0" smtClean="0"/>
              <a:t>Publications </a:t>
            </a:r>
          </a:p>
          <a:p>
            <a:pPr marL="0" indent="0">
              <a:buNone/>
            </a:pPr>
            <a:endParaRPr lang="en-GB" sz="2400" dirty="0"/>
          </a:p>
        </p:txBody>
      </p:sp>
      <p:sp>
        <p:nvSpPr>
          <p:cNvPr id="4" name="Content Placeholder 3"/>
          <p:cNvSpPr>
            <a:spLocks noGrp="1"/>
          </p:cNvSpPr>
          <p:nvPr>
            <p:ph sz="quarter" idx="27"/>
          </p:nvPr>
        </p:nvSpPr>
        <p:spPr/>
        <p:txBody>
          <a:bodyPr/>
          <a:lstStyle/>
          <a:p>
            <a:endParaRPr lang="en-GB"/>
          </a:p>
        </p:txBody>
      </p:sp>
      <p:sp>
        <p:nvSpPr>
          <p:cNvPr id="5" name="Text Placeholder 4"/>
          <p:cNvSpPr>
            <a:spLocks noGrp="1"/>
          </p:cNvSpPr>
          <p:nvPr>
            <p:ph type="body" sz="quarter" idx="22"/>
          </p:nvPr>
        </p:nvSpPr>
        <p:spPr/>
        <p:txBody>
          <a:bodyPr/>
          <a:lstStyle/>
          <a:p>
            <a:endParaRPr lang="en-GB"/>
          </a:p>
        </p:txBody>
      </p:sp>
    </p:spTree>
    <p:extLst>
      <p:ext uri="{BB962C8B-B14F-4D97-AF65-F5344CB8AC3E}">
        <p14:creationId xmlns:p14="http://schemas.microsoft.com/office/powerpoint/2010/main" val="407730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796629" y="375112"/>
            <a:ext cx="5960855" cy="881332"/>
          </a:xfrm>
        </p:spPr>
        <p:txBody>
          <a:bodyPr/>
          <a:lstStyle/>
          <a:p>
            <a:r>
              <a:rPr lang="en-GB" b="0" dirty="0"/>
              <a:t>Books on SoTL</a:t>
            </a:r>
          </a:p>
        </p:txBody>
      </p:sp>
      <p:sp>
        <p:nvSpPr>
          <p:cNvPr id="3" name="Text Placeholder 2"/>
          <p:cNvSpPr>
            <a:spLocks noGrp="1"/>
          </p:cNvSpPr>
          <p:nvPr>
            <p:ph type="body" sz="quarter" idx="16"/>
          </p:nvPr>
        </p:nvSpPr>
        <p:spPr>
          <a:xfrm>
            <a:off x="577968" y="1345599"/>
            <a:ext cx="7883407" cy="4916669"/>
          </a:xfrm>
        </p:spPr>
        <p:txBody>
          <a:bodyPr/>
          <a:lstStyle/>
          <a:p>
            <a:pPr>
              <a:defRPr/>
            </a:pPr>
            <a:r>
              <a:rPr lang="en-US" sz="1600" dirty="0"/>
              <a:t>Nitty gritty guides</a:t>
            </a:r>
          </a:p>
          <a:p>
            <a:pPr lvl="1">
              <a:defRPr/>
            </a:pPr>
            <a:r>
              <a:rPr lang="en-US" sz="1600" dirty="0"/>
              <a:t>Bishop-Clark, C. and Dietz-</a:t>
            </a:r>
            <a:r>
              <a:rPr lang="en-US" sz="1600" dirty="0" err="1"/>
              <a:t>Uhler</a:t>
            </a:r>
            <a:r>
              <a:rPr lang="en-US" sz="1600" dirty="0"/>
              <a:t>, B. (2012), </a:t>
            </a:r>
            <a:r>
              <a:rPr lang="en-GB" sz="1600" i="1" dirty="0"/>
              <a:t>Engaging in the Scholarship of Teaching and Learning: A Guide to the Process, and How to Develop a Project from Start to Finish</a:t>
            </a:r>
            <a:r>
              <a:rPr lang="en-GB" sz="1600" dirty="0"/>
              <a:t>. Sterling, VA, Stylus Publishing. (OU)</a:t>
            </a:r>
          </a:p>
          <a:p>
            <a:pPr lvl="1">
              <a:defRPr/>
            </a:pPr>
            <a:r>
              <a:rPr lang="en-GB" sz="1600" dirty="0"/>
              <a:t>Cleaver, E., </a:t>
            </a:r>
            <a:r>
              <a:rPr lang="en-GB" sz="1600" dirty="0" err="1"/>
              <a:t>Lintern</a:t>
            </a:r>
            <a:r>
              <a:rPr lang="en-GB" sz="1600" dirty="0"/>
              <a:t>, M. and </a:t>
            </a:r>
            <a:r>
              <a:rPr lang="en-GB" sz="1600" dirty="0" err="1"/>
              <a:t>McLinden</a:t>
            </a:r>
            <a:r>
              <a:rPr lang="en-GB" sz="1600" dirty="0"/>
              <a:t>, M. (2014), Teaching and Learning in Higher Education. London/ Thousand Oaks/ Nee Delhi/ Singapore, Sage.</a:t>
            </a:r>
          </a:p>
          <a:p>
            <a:pPr lvl="1">
              <a:defRPr/>
            </a:pPr>
            <a:r>
              <a:rPr lang="en-GB" sz="1600" dirty="0"/>
              <a:t>Cousin, G. (2009), </a:t>
            </a:r>
            <a:r>
              <a:rPr lang="en-GB" sz="1600" i="1" dirty="0"/>
              <a:t>Researching Learning in Higher Education: An Introduction to Contemporary Methods and Approaches</a:t>
            </a:r>
            <a:r>
              <a:rPr lang="en-GB" sz="1600" dirty="0"/>
              <a:t>. London &amp; New York, Routledge. (OU)</a:t>
            </a:r>
          </a:p>
          <a:p>
            <a:pPr lvl="1">
              <a:defRPr/>
            </a:pPr>
            <a:r>
              <a:rPr lang="en-GB" sz="1600" dirty="0"/>
              <a:t>Norton, L. (2009), </a:t>
            </a:r>
            <a:r>
              <a:rPr lang="en-GB" sz="1600" i="1" dirty="0"/>
              <a:t>Action research in teaching and learning: A Practical Guide to Conducting Pedagogical Research in Universities</a:t>
            </a:r>
            <a:r>
              <a:rPr lang="en-GB" sz="1600" dirty="0"/>
              <a:t>. London &amp; New York, Routledge. (OU)</a:t>
            </a:r>
          </a:p>
          <a:p>
            <a:pPr>
              <a:defRPr/>
            </a:pPr>
            <a:r>
              <a:rPr lang="en-GB" sz="1600" dirty="0"/>
              <a:t>Nature and relevance of SoTL</a:t>
            </a:r>
          </a:p>
          <a:p>
            <a:pPr lvl="1">
              <a:defRPr/>
            </a:pPr>
            <a:r>
              <a:rPr lang="en-GB" sz="1600" dirty="0" err="1"/>
              <a:t>McInney</a:t>
            </a:r>
            <a:r>
              <a:rPr lang="en-GB" sz="1600" dirty="0"/>
              <a:t>, K. (Ed), </a:t>
            </a:r>
            <a:r>
              <a:rPr lang="en-GB" sz="1600" i="1" dirty="0"/>
              <a:t>The Scholarship of Teaching and Learning In and Across the Disciplines</a:t>
            </a:r>
            <a:r>
              <a:rPr lang="en-GB" sz="1600" dirty="0"/>
              <a:t>. Bloomington and Indianapolis, Indiana University Press. On OU library online.</a:t>
            </a:r>
          </a:p>
          <a:p>
            <a:pPr lvl="1">
              <a:defRPr/>
            </a:pPr>
            <a:r>
              <a:rPr lang="en-GB" sz="1600" dirty="0"/>
              <a:t>Murray, R. (2008), </a:t>
            </a:r>
            <a:r>
              <a:rPr lang="en-GB" sz="1600" i="1" dirty="0"/>
              <a:t>The Scholarship of Teaching and Learning in Higher Education (Helping Students Learn</a:t>
            </a:r>
            <a:r>
              <a:rPr lang="en-GB" sz="1600" dirty="0"/>
              <a:t>). Maidenhead &amp; New York, Open University Press.</a:t>
            </a:r>
          </a:p>
          <a:p>
            <a:pPr>
              <a:defRPr/>
            </a:pPr>
            <a:endParaRPr lang="en-GB" dirty="0"/>
          </a:p>
          <a:p>
            <a:endParaRPr lang="en-GB" dirty="0"/>
          </a:p>
        </p:txBody>
      </p:sp>
      <p:sp>
        <p:nvSpPr>
          <p:cNvPr id="4" name="Content Placeholder 3"/>
          <p:cNvSpPr>
            <a:spLocks noGrp="1"/>
          </p:cNvSpPr>
          <p:nvPr>
            <p:ph sz="quarter" idx="27"/>
          </p:nvPr>
        </p:nvSpPr>
        <p:spPr/>
        <p:txBody>
          <a:bodyPr/>
          <a:lstStyle/>
          <a:p>
            <a:endParaRPr lang="en-GB" dirty="0"/>
          </a:p>
        </p:txBody>
      </p:sp>
      <p:sp>
        <p:nvSpPr>
          <p:cNvPr id="5" name="Text Placeholder 4"/>
          <p:cNvSpPr>
            <a:spLocks noGrp="1"/>
          </p:cNvSpPr>
          <p:nvPr>
            <p:ph type="body" sz="quarter" idx="22"/>
          </p:nvPr>
        </p:nvSpPr>
        <p:spPr>
          <a:xfrm>
            <a:off x="577968" y="464267"/>
            <a:ext cx="5960855" cy="1537065"/>
          </a:xfrm>
        </p:spPr>
        <p:txBody>
          <a:bodyPr/>
          <a:lstStyle/>
          <a:p>
            <a:r>
              <a:rPr lang="en-GB" dirty="0"/>
              <a:t>OU - Available physically or online from OU Library</a:t>
            </a:r>
          </a:p>
          <a:p>
            <a:endParaRPr lang="en-GB" dirty="0"/>
          </a:p>
        </p:txBody>
      </p:sp>
    </p:spTree>
    <p:extLst>
      <p:ext uri="{BB962C8B-B14F-4D97-AF65-F5344CB8AC3E}">
        <p14:creationId xmlns:p14="http://schemas.microsoft.com/office/powerpoint/2010/main" val="1526429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GB" sz="4000" b="0" dirty="0"/>
              <a:t>Websites on SoTL - OU</a:t>
            </a:r>
          </a:p>
        </p:txBody>
      </p:sp>
      <p:sp>
        <p:nvSpPr>
          <p:cNvPr id="3" name="Text Placeholder 2"/>
          <p:cNvSpPr>
            <a:spLocks noGrp="1"/>
          </p:cNvSpPr>
          <p:nvPr>
            <p:ph type="body" sz="quarter" idx="16"/>
          </p:nvPr>
        </p:nvSpPr>
        <p:spPr>
          <a:xfrm>
            <a:off x="577968" y="1458821"/>
            <a:ext cx="7883407" cy="4803448"/>
          </a:xfrm>
        </p:spPr>
        <p:txBody>
          <a:bodyPr/>
          <a:lstStyle/>
          <a:p>
            <a:pPr>
              <a:defRPr/>
            </a:pPr>
            <a:r>
              <a:rPr lang="en-GB" altLang="en-US" sz="2000" dirty="0"/>
              <a:t>SHARE (Scholarship Help Area for Regional Scholars)</a:t>
            </a:r>
          </a:p>
          <a:p>
            <a:pPr lvl="1">
              <a:defRPr/>
            </a:pPr>
            <a:r>
              <a:rPr lang="en-GB" altLang="en-US" sz="2000" dirty="0">
                <a:hlinkClick r:id="rId2"/>
              </a:rPr>
              <a:t>https://learn3.open.ac.uk/course/view.php?id=300463</a:t>
            </a:r>
            <a:r>
              <a:rPr lang="en-GB" altLang="en-US" sz="2000" dirty="0"/>
              <a:t> </a:t>
            </a:r>
          </a:p>
          <a:p>
            <a:pPr>
              <a:defRPr/>
            </a:pPr>
            <a:r>
              <a:rPr lang="en-GB" altLang="en-US" sz="2000" dirty="0"/>
              <a:t>Open University Scholarship Exchange</a:t>
            </a:r>
          </a:p>
          <a:p>
            <a:pPr lvl="1">
              <a:defRPr/>
            </a:pPr>
            <a:r>
              <a:rPr lang="en-GB" sz="2000" u="sng" dirty="0">
                <a:solidFill>
                  <a:srgbClr val="000000"/>
                </a:solidFill>
                <a:hlinkClick r:id="rId3"/>
              </a:rPr>
              <a:t>https://intranet7.open.ac.uk/collaboration/scholarship-platform/SitePages/Home.aspx</a:t>
            </a:r>
            <a:r>
              <a:rPr lang="en-GB" sz="2000" u="sng" dirty="0">
                <a:solidFill>
                  <a:srgbClr val="000000"/>
                </a:solidFill>
              </a:rPr>
              <a:t> </a:t>
            </a:r>
            <a:endParaRPr lang="en-GB" altLang="en-US" sz="2000" dirty="0"/>
          </a:p>
          <a:p>
            <a:pPr>
              <a:defRPr/>
            </a:pPr>
            <a:r>
              <a:rPr lang="en-US" sz="2000" dirty="0"/>
              <a:t>eSTEeM</a:t>
            </a:r>
          </a:p>
          <a:p>
            <a:pPr lvl="1">
              <a:defRPr/>
            </a:pPr>
            <a:r>
              <a:rPr lang="en-US" sz="2000" dirty="0">
                <a:hlinkClick r:id="rId4"/>
              </a:rPr>
              <a:t>http://www.open.ac.uk/about/teaching-and-learning/esteem/</a:t>
            </a:r>
            <a:r>
              <a:rPr lang="en-US" sz="2000" dirty="0"/>
              <a:t> </a:t>
            </a:r>
          </a:p>
          <a:p>
            <a:pPr>
              <a:defRPr/>
            </a:pPr>
            <a:r>
              <a:rPr lang="en-US" sz="2000" dirty="0" err="1"/>
              <a:t>MyLearningCentre</a:t>
            </a:r>
            <a:endParaRPr lang="en-US" sz="2000" dirty="0"/>
          </a:p>
          <a:p>
            <a:pPr lvl="1">
              <a:defRPr/>
            </a:pPr>
            <a:r>
              <a:rPr lang="en-US" sz="2000" dirty="0">
                <a:hlinkClick r:id="rId5"/>
              </a:rPr>
              <a:t>https://thelearningcentre.learningpool.com/course/index.php?categoryid=49</a:t>
            </a:r>
            <a:r>
              <a:rPr lang="en-US" sz="2000" dirty="0"/>
              <a:t> </a:t>
            </a:r>
          </a:p>
          <a:p>
            <a:endParaRPr lang="en-GB" dirty="0"/>
          </a:p>
        </p:txBody>
      </p:sp>
      <p:sp>
        <p:nvSpPr>
          <p:cNvPr id="4" name="Content Placeholder 3"/>
          <p:cNvSpPr>
            <a:spLocks noGrp="1"/>
          </p:cNvSpPr>
          <p:nvPr>
            <p:ph sz="quarter" idx="27"/>
          </p:nvPr>
        </p:nvSpPr>
        <p:spPr/>
        <p:txBody>
          <a:bodyPr/>
          <a:lstStyle/>
          <a:p>
            <a:endParaRPr lang="en-GB" dirty="0"/>
          </a:p>
        </p:txBody>
      </p:sp>
      <p:sp>
        <p:nvSpPr>
          <p:cNvPr id="5" name="Text Placeholder 4"/>
          <p:cNvSpPr>
            <a:spLocks noGrp="1"/>
          </p:cNvSpPr>
          <p:nvPr>
            <p:ph type="body" sz="quarter" idx="22"/>
          </p:nvPr>
        </p:nvSpPr>
        <p:spPr/>
        <p:txBody>
          <a:bodyPr/>
          <a:lstStyle/>
          <a:p>
            <a:endParaRPr lang="en-GB" dirty="0"/>
          </a:p>
        </p:txBody>
      </p:sp>
    </p:spTree>
    <p:extLst>
      <p:ext uri="{BB962C8B-B14F-4D97-AF65-F5344CB8AC3E}">
        <p14:creationId xmlns:p14="http://schemas.microsoft.com/office/powerpoint/2010/main" val="12996803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GB" sz="4000" b="0" dirty="0"/>
              <a:t>Websites on SoTL - external</a:t>
            </a:r>
          </a:p>
        </p:txBody>
      </p:sp>
      <p:sp>
        <p:nvSpPr>
          <p:cNvPr id="3" name="Text Placeholder 2"/>
          <p:cNvSpPr>
            <a:spLocks noGrp="1"/>
          </p:cNvSpPr>
          <p:nvPr>
            <p:ph type="body" sz="quarter" idx="16"/>
          </p:nvPr>
        </p:nvSpPr>
        <p:spPr>
          <a:xfrm>
            <a:off x="577968" y="993913"/>
            <a:ext cx="7883407" cy="5268355"/>
          </a:xfrm>
        </p:spPr>
        <p:txBody>
          <a:bodyPr/>
          <a:lstStyle/>
          <a:p>
            <a:pPr>
              <a:defRPr/>
            </a:pPr>
            <a:r>
              <a:rPr lang="en-US" sz="1600" dirty="0"/>
              <a:t>Getting Started in Pedagogic Research within the STEM Disciplines</a:t>
            </a:r>
            <a:endParaRPr lang="en-GB" altLang="en-US" sz="1600" dirty="0"/>
          </a:p>
          <a:p>
            <a:pPr lvl="1">
              <a:defRPr/>
            </a:pPr>
            <a:r>
              <a:rPr lang="en-GB" altLang="en-US" sz="1600" dirty="0">
                <a:hlinkClick r:id="rId2"/>
              </a:rPr>
              <a:t>https://www.heacademy.ac.uk/system/files/pedagogic_research_guide_final_version_0.pdf</a:t>
            </a:r>
            <a:endParaRPr lang="en-GB" altLang="en-US" sz="1600" dirty="0"/>
          </a:p>
          <a:p>
            <a:pPr>
              <a:defRPr/>
            </a:pPr>
            <a:r>
              <a:rPr lang="en-US" sz="1600" dirty="0"/>
              <a:t>University of Edinburgh Scholarship of Teaching and Learning</a:t>
            </a:r>
          </a:p>
          <a:p>
            <a:pPr lvl="1">
              <a:defRPr/>
            </a:pPr>
            <a:r>
              <a:rPr lang="en-US" sz="1600" dirty="0">
                <a:hlinkClick r:id="rId3"/>
              </a:rPr>
              <a:t>https://www.ed.ac.uk/institute-academic-development/learning-teaching/staff/sotl</a:t>
            </a:r>
            <a:r>
              <a:rPr lang="en-US" sz="1600" dirty="0"/>
              <a:t> </a:t>
            </a:r>
          </a:p>
          <a:p>
            <a:pPr>
              <a:defRPr/>
            </a:pPr>
            <a:r>
              <a:rPr lang="en-GB" altLang="en-US" sz="1600" dirty="0"/>
              <a:t>University of Glasgow 5 Stages of SoTL</a:t>
            </a:r>
          </a:p>
          <a:p>
            <a:pPr lvl="1">
              <a:defRPr/>
            </a:pPr>
            <a:r>
              <a:rPr lang="en-GB" altLang="en-US" sz="1600" dirty="0">
                <a:hlinkClick r:id="rId4"/>
              </a:rPr>
              <a:t>https://www.gla.ac.uk/myglasgow/leads/staff/sotl/fivestagestoengagewithsotl/#d.en.87898</a:t>
            </a:r>
            <a:r>
              <a:rPr lang="en-GB" altLang="en-US" sz="1600" dirty="0"/>
              <a:t> </a:t>
            </a:r>
          </a:p>
          <a:p>
            <a:pPr>
              <a:defRPr/>
            </a:pPr>
            <a:r>
              <a:rPr lang="en-GB" altLang="en-US" sz="1600" dirty="0"/>
              <a:t>Plymouth University Pedagogic Research Institute and Observatory</a:t>
            </a:r>
          </a:p>
          <a:p>
            <a:pPr lvl="1">
              <a:defRPr/>
            </a:pPr>
            <a:r>
              <a:rPr lang="en-GB" altLang="en-US" sz="1600" dirty="0">
                <a:hlinkClick r:id="rId5"/>
              </a:rPr>
              <a:t>https://www.plymouth.ac.uk/research/institutes/pedagogic</a:t>
            </a:r>
            <a:r>
              <a:rPr lang="en-GB" altLang="en-US" sz="1600" dirty="0"/>
              <a:t> </a:t>
            </a:r>
          </a:p>
          <a:p>
            <a:pPr>
              <a:defRPr/>
            </a:pPr>
            <a:r>
              <a:rPr lang="en-GB" altLang="en-US" sz="1600" dirty="0"/>
              <a:t>SoTL Canada</a:t>
            </a:r>
            <a:endParaRPr lang="en-US" sz="1600" dirty="0"/>
          </a:p>
          <a:p>
            <a:pPr lvl="1">
              <a:defRPr/>
            </a:pPr>
            <a:r>
              <a:rPr lang="en-GB" altLang="en-US" sz="1600" dirty="0">
                <a:hlinkClick r:id="rId6"/>
              </a:rPr>
              <a:t>https://sotlcanada.stlhe.ca/sotl-resources/</a:t>
            </a:r>
            <a:r>
              <a:rPr lang="en-GB" altLang="en-US" sz="1600" dirty="0"/>
              <a:t>  </a:t>
            </a:r>
          </a:p>
          <a:p>
            <a:pPr>
              <a:defRPr/>
            </a:pPr>
            <a:r>
              <a:rPr lang="en-GB" altLang="en-US" sz="1600" dirty="0"/>
              <a:t>University of Central Florida Guide to SoTL</a:t>
            </a:r>
          </a:p>
          <a:p>
            <a:pPr lvl="1">
              <a:defRPr/>
            </a:pPr>
            <a:r>
              <a:rPr lang="en-GB" altLang="en-US" sz="1600" dirty="0">
                <a:hlinkClick r:id="rId7"/>
              </a:rPr>
              <a:t>http://www.fctl.ucf.edu/researchandscholarship/sotl/</a:t>
            </a:r>
            <a:r>
              <a:rPr lang="en-GB" altLang="en-US" sz="1600" dirty="0"/>
              <a:t> </a:t>
            </a:r>
          </a:p>
          <a:p>
            <a:pPr>
              <a:defRPr/>
            </a:pPr>
            <a:r>
              <a:rPr lang="en-GB" altLang="en-US" sz="1600" dirty="0"/>
              <a:t>Vanderbilt University Guide to SoTL</a:t>
            </a:r>
          </a:p>
          <a:p>
            <a:pPr lvl="1">
              <a:defRPr/>
            </a:pPr>
            <a:r>
              <a:rPr lang="en-GB" altLang="en-US" sz="1600" dirty="0">
                <a:hlinkClick r:id="rId8"/>
              </a:rPr>
              <a:t>https://my.vanderbilt.edu/sotl/</a:t>
            </a:r>
            <a:r>
              <a:rPr lang="en-GB" altLang="en-US" sz="1600" dirty="0"/>
              <a:t> </a:t>
            </a:r>
          </a:p>
          <a:p>
            <a:endParaRPr lang="en-GB" dirty="0"/>
          </a:p>
        </p:txBody>
      </p:sp>
      <p:sp>
        <p:nvSpPr>
          <p:cNvPr id="4" name="Content Placeholder 3"/>
          <p:cNvSpPr>
            <a:spLocks noGrp="1"/>
          </p:cNvSpPr>
          <p:nvPr>
            <p:ph sz="quarter" idx="27"/>
          </p:nvPr>
        </p:nvSpPr>
        <p:spPr/>
        <p:txBody>
          <a:bodyPr/>
          <a:lstStyle/>
          <a:p>
            <a:endParaRPr lang="en-GB" dirty="0"/>
          </a:p>
        </p:txBody>
      </p:sp>
      <p:sp>
        <p:nvSpPr>
          <p:cNvPr id="5" name="Text Placeholder 4"/>
          <p:cNvSpPr>
            <a:spLocks noGrp="1"/>
          </p:cNvSpPr>
          <p:nvPr>
            <p:ph type="body" sz="quarter" idx="22"/>
          </p:nvPr>
        </p:nvSpPr>
        <p:spPr/>
        <p:txBody>
          <a:bodyPr/>
          <a:lstStyle/>
          <a:p>
            <a:endParaRPr lang="en-GB" dirty="0"/>
          </a:p>
        </p:txBody>
      </p:sp>
    </p:spTree>
    <p:extLst>
      <p:ext uri="{BB962C8B-B14F-4D97-AF65-F5344CB8AC3E}">
        <p14:creationId xmlns:p14="http://schemas.microsoft.com/office/powerpoint/2010/main" val="553985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GB" sz="4000" b="0" dirty="0" smtClean="0">
                <a:latin typeface="Calibri" panose="020F0502020204030204" pitchFamily="34" charset="0"/>
              </a:rPr>
              <a:t>Activity</a:t>
            </a:r>
            <a:endParaRPr lang="en-GB" sz="4000" b="0" dirty="0">
              <a:latin typeface="Calibri" panose="020F0502020204030204" pitchFamily="34" charset="0"/>
            </a:endParaRPr>
          </a:p>
        </p:txBody>
      </p:sp>
      <p:sp>
        <p:nvSpPr>
          <p:cNvPr id="3" name="Text Placeholder 2"/>
          <p:cNvSpPr>
            <a:spLocks noGrp="1"/>
          </p:cNvSpPr>
          <p:nvPr>
            <p:ph type="body" sz="quarter" idx="16"/>
          </p:nvPr>
        </p:nvSpPr>
        <p:spPr/>
        <p:txBody>
          <a:bodyPr/>
          <a:lstStyle/>
          <a:p>
            <a:r>
              <a:rPr lang="en-GB" sz="2800" dirty="0">
                <a:latin typeface="Calibri" panose="020F0502020204030204" pitchFamily="34" charset="0"/>
              </a:rPr>
              <a:t>How would define scholarship</a:t>
            </a:r>
            <a:r>
              <a:rPr lang="en-GB" sz="2800" dirty="0" smtClean="0">
                <a:latin typeface="Calibri" panose="020F0502020204030204" pitchFamily="34" charset="0"/>
              </a:rPr>
              <a:t>?</a:t>
            </a:r>
          </a:p>
          <a:p>
            <a:pPr marL="0" indent="0">
              <a:buNone/>
            </a:pPr>
            <a:endParaRPr lang="en-GB" sz="2800" dirty="0">
              <a:latin typeface="Calibri" panose="020F0502020204030204" pitchFamily="34" charset="0"/>
            </a:endParaRPr>
          </a:p>
          <a:p>
            <a:r>
              <a:rPr lang="en-GB" sz="2800" dirty="0">
                <a:latin typeface="Calibri" panose="020F0502020204030204" pitchFamily="34" charset="0"/>
              </a:rPr>
              <a:t>Are there any other terms you would associate with scholarship?</a:t>
            </a:r>
          </a:p>
          <a:p>
            <a:endParaRPr lang="en-GB" dirty="0"/>
          </a:p>
        </p:txBody>
      </p:sp>
      <p:sp>
        <p:nvSpPr>
          <p:cNvPr id="4" name="Content Placeholder 3"/>
          <p:cNvSpPr>
            <a:spLocks noGrp="1"/>
          </p:cNvSpPr>
          <p:nvPr>
            <p:ph sz="quarter" idx="27"/>
          </p:nvPr>
        </p:nvSpPr>
        <p:spPr/>
        <p:txBody>
          <a:bodyPr/>
          <a:lstStyle/>
          <a:p>
            <a:endParaRPr lang="en-GB" dirty="0"/>
          </a:p>
        </p:txBody>
      </p:sp>
      <p:sp>
        <p:nvSpPr>
          <p:cNvPr id="5" name="Text Placeholder 4"/>
          <p:cNvSpPr>
            <a:spLocks noGrp="1"/>
          </p:cNvSpPr>
          <p:nvPr>
            <p:ph type="body" sz="quarter" idx="22"/>
          </p:nvPr>
        </p:nvSpPr>
        <p:spPr/>
        <p:txBody>
          <a:bodyPr/>
          <a:lstStyle/>
          <a:p>
            <a:r>
              <a:rPr lang="en-GB" sz="3200" dirty="0" smtClean="0">
                <a:latin typeface="Calibri" panose="020F0502020204030204" pitchFamily="34" charset="0"/>
              </a:rPr>
              <a:t>Defining scholarship</a:t>
            </a:r>
            <a:endParaRPr lang="en-GB" sz="3200" dirty="0">
              <a:latin typeface="Calibri" panose="020F0502020204030204" pitchFamily="34" charset="0"/>
            </a:endParaRPr>
          </a:p>
        </p:txBody>
      </p:sp>
    </p:spTree>
    <p:extLst>
      <p:ext uri="{BB962C8B-B14F-4D97-AF65-F5344CB8AC3E}">
        <p14:creationId xmlns:p14="http://schemas.microsoft.com/office/powerpoint/2010/main" val="15273405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p:txBody>
          <a:bodyPr/>
          <a:lstStyle/>
          <a:p>
            <a:r>
              <a:rPr lang="en-GB" b="0" dirty="0"/>
              <a:t>Teaching and Learning journals – some </a:t>
            </a:r>
            <a:r>
              <a:rPr lang="en-GB" b="0" dirty="0" smtClean="0"/>
              <a:t>examples</a:t>
            </a:r>
          </a:p>
          <a:p>
            <a:endParaRPr lang="en-GB" dirty="0" smtClean="0"/>
          </a:p>
          <a:p>
            <a:endParaRPr lang="en-GB" dirty="0"/>
          </a:p>
        </p:txBody>
      </p:sp>
      <p:sp>
        <p:nvSpPr>
          <p:cNvPr id="3" name="Text Placeholder 2"/>
          <p:cNvSpPr>
            <a:spLocks noGrp="1"/>
          </p:cNvSpPr>
          <p:nvPr>
            <p:ph type="body" sz="quarter" idx="16"/>
          </p:nvPr>
        </p:nvSpPr>
        <p:spPr>
          <a:xfrm>
            <a:off x="577968" y="1345599"/>
            <a:ext cx="7883407" cy="4916669"/>
          </a:xfrm>
        </p:spPr>
        <p:txBody>
          <a:bodyPr/>
          <a:lstStyle/>
          <a:p>
            <a:r>
              <a:rPr lang="en-GB" altLang="en-US" sz="1800" i="1" dirty="0"/>
              <a:t>Assessment and Evaluation in Higher Education</a:t>
            </a:r>
          </a:p>
          <a:p>
            <a:r>
              <a:rPr lang="en-GB" altLang="en-US" sz="1800" i="1" dirty="0"/>
              <a:t>Distance Education</a:t>
            </a:r>
          </a:p>
          <a:p>
            <a:r>
              <a:rPr lang="en-GB" altLang="en-US" sz="1800" i="1" dirty="0"/>
              <a:t>Higher Education Quarterly</a:t>
            </a:r>
          </a:p>
          <a:p>
            <a:r>
              <a:rPr lang="en-GB" altLang="en-US" sz="1800" i="1" dirty="0"/>
              <a:t>Innovations in Education and Teaching International</a:t>
            </a:r>
          </a:p>
          <a:p>
            <a:r>
              <a:rPr lang="en-GB" altLang="en-US" sz="1800" i="1" dirty="0"/>
              <a:t>International Journal for the Scholarship of Teaching &amp; Learning</a:t>
            </a:r>
          </a:p>
          <a:p>
            <a:r>
              <a:rPr lang="en-GB" altLang="en-US" sz="1800" i="1" dirty="0"/>
              <a:t>International Journal of Teaching and Learning in Higher Education</a:t>
            </a:r>
          </a:p>
          <a:p>
            <a:r>
              <a:rPr lang="en-GB" altLang="en-US" sz="1800" i="1" dirty="0"/>
              <a:t>Journal of Further and Higher Education</a:t>
            </a:r>
          </a:p>
          <a:p>
            <a:r>
              <a:rPr lang="en-GB" altLang="en-US" sz="1800" i="1" dirty="0"/>
              <a:t>Open Learning: The Journal of Open, Distance and eLearning</a:t>
            </a:r>
          </a:p>
          <a:p>
            <a:r>
              <a:rPr lang="en-GB" altLang="en-US" sz="1800" i="1" dirty="0"/>
              <a:t>Practice and Evidence of Scholarship of Teaching and Learning in Higher Education</a:t>
            </a:r>
          </a:p>
          <a:p>
            <a:r>
              <a:rPr lang="en-GB" altLang="en-US" sz="1800" i="1" dirty="0"/>
              <a:t>Studies in Higher Education</a:t>
            </a:r>
          </a:p>
          <a:p>
            <a:r>
              <a:rPr lang="en-GB" altLang="en-US" sz="1800" i="1" dirty="0"/>
              <a:t>Teaching in Higher Education</a:t>
            </a:r>
          </a:p>
          <a:p>
            <a:r>
              <a:rPr lang="en-GB" altLang="en-US" sz="1800" b="1" dirty="0"/>
              <a:t>ALSO Subject teaching and learning journals</a:t>
            </a:r>
          </a:p>
          <a:p>
            <a:endParaRPr lang="en-GB" dirty="0"/>
          </a:p>
        </p:txBody>
      </p:sp>
      <p:sp>
        <p:nvSpPr>
          <p:cNvPr id="4" name="Content Placeholder 3"/>
          <p:cNvSpPr>
            <a:spLocks noGrp="1"/>
          </p:cNvSpPr>
          <p:nvPr>
            <p:ph sz="quarter" idx="27"/>
          </p:nvPr>
        </p:nvSpPr>
        <p:spPr/>
        <p:txBody>
          <a:bodyPr/>
          <a:lstStyle/>
          <a:p>
            <a:endParaRPr lang="en-GB" dirty="0"/>
          </a:p>
        </p:txBody>
      </p:sp>
    </p:spTree>
    <p:extLst>
      <p:ext uri="{BB962C8B-B14F-4D97-AF65-F5344CB8AC3E}">
        <p14:creationId xmlns:p14="http://schemas.microsoft.com/office/powerpoint/2010/main" val="1286025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5"/>
          </p:nvPr>
        </p:nvSpPr>
        <p:spPr>
          <a:xfrm>
            <a:off x="577968" y="1488378"/>
            <a:ext cx="7883407" cy="4773892"/>
          </a:xfrm>
        </p:spPr>
        <p:txBody>
          <a:bodyPr/>
          <a:lstStyle/>
          <a:p>
            <a:pPr lvl="1"/>
            <a:r>
              <a:rPr lang="en-GB" sz="1800" dirty="0">
                <a:latin typeface="Calibri" panose="020F0502020204030204" pitchFamily="34" charset="0"/>
              </a:rPr>
              <a:t>is focused on improving and supporting student learning through teaching practices;</a:t>
            </a:r>
          </a:p>
          <a:p>
            <a:pPr lvl="1"/>
            <a:r>
              <a:rPr lang="en-GB" sz="1800" dirty="0">
                <a:latin typeface="Calibri" panose="020F0502020204030204" pitchFamily="34" charset="0"/>
              </a:rPr>
              <a:t>includes reflection on our own teaching and the resultant learning of our students, … and the implementation of subsequent interventions and improvements that better support student learning;</a:t>
            </a:r>
          </a:p>
          <a:p>
            <a:pPr lvl="1"/>
            <a:r>
              <a:rPr lang="en-GB" sz="1800" dirty="0">
                <a:latin typeface="Calibri" panose="020F0502020204030204" pitchFamily="34" charset="0"/>
              </a:rPr>
              <a:t>requires considerable familiarity with the publically disseminated knowledge both about the discipline-specific area that is being taught, and about learning and teaching, and the latter should inform actual teaching practice (i.e. it requires the scholar to engage with the literature); and,</a:t>
            </a:r>
          </a:p>
          <a:p>
            <a:pPr lvl="1"/>
            <a:r>
              <a:rPr lang="en-GB" sz="1800" dirty="0">
                <a:latin typeface="Calibri" panose="020F0502020204030204" pitchFamily="34" charset="0"/>
              </a:rPr>
              <a:t>involves dissemination of teaching practices for public/peer scrutiny </a:t>
            </a:r>
            <a:endParaRPr lang="en-GB" sz="1800" dirty="0" smtClean="0">
              <a:latin typeface="Calibri" panose="020F0502020204030204" pitchFamily="34" charset="0"/>
            </a:endParaRPr>
          </a:p>
          <a:p>
            <a:pPr lvl="1"/>
            <a:endParaRPr lang="en-GB" sz="1800" dirty="0">
              <a:latin typeface="Calibri" panose="020F0502020204030204" pitchFamily="34" charset="0"/>
            </a:endParaRPr>
          </a:p>
          <a:p>
            <a:pPr marL="457200" lvl="1" indent="0">
              <a:buNone/>
            </a:pPr>
            <a:r>
              <a:rPr lang="en-GB" sz="1800" dirty="0" smtClean="0">
                <a:latin typeface="Calibri" panose="020F0502020204030204" pitchFamily="34" charset="0"/>
              </a:rPr>
              <a:t>And </a:t>
            </a:r>
            <a:r>
              <a:rPr lang="en-GB" sz="1800" dirty="0">
                <a:latin typeface="Calibri" panose="020F0502020204030204" pitchFamily="34" charset="0"/>
              </a:rPr>
              <a:t>at the OU…</a:t>
            </a:r>
          </a:p>
          <a:p>
            <a:pPr lvl="1"/>
            <a:r>
              <a:rPr lang="en-GB" sz="1800" dirty="0">
                <a:latin typeface="Calibri" panose="020F0502020204030204" pitchFamily="34" charset="0"/>
              </a:rPr>
              <a:t>Scholarship is a term used … to cover activities that lead to evidence-informed development of our learning and teaching </a:t>
            </a:r>
          </a:p>
          <a:p>
            <a:r>
              <a:rPr lang="en-GB" sz="1800" dirty="0">
                <a:latin typeface="Calibri" panose="020F0502020204030204" pitchFamily="34" charset="0"/>
              </a:rPr>
              <a:t>       Other terms</a:t>
            </a:r>
          </a:p>
          <a:p>
            <a:pPr lvl="1"/>
            <a:r>
              <a:rPr lang="en-GB" sz="1800" dirty="0">
                <a:latin typeface="Calibri" panose="020F0502020204030204" pitchFamily="34" charset="0"/>
              </a:rPr>
              <a:t>Action research; Educational inquiry; Pedagogic research</a:t>
            </a:r>
          </a:p>
          <a:p>
            <a:endParaRPr lang="en-GB" dirty="0">
              <a:latin typeface="Calibri" panose="020F0502020204030204" pitchFamily="34" charset="0"/>
            </a:endParaRPr>
          </a:p>
        </p:txBody>
      </p:sp>
      <p:sp>
        <p:nvSpPr>
          <p:cNvPr id="3" name="Text Placeholder 2"/>
          <p:cNvSpPr>
            <a:spLocks noGrp="1"/>
          </p:cNvSpPr>
          <p:nvPr>
            <p:ph type="body" sz="quarter" idx="21"/>
          </p:nvPr>
        </p:nvSpPr>
        <p:spPr>
          <a:xfrm>
            <a:off x="577968" y="294541"/>
            <a:ext cx="5960855" cy="881332"/>
          </a:xfrm>
        </p:spPr>
        <p:txBody>
          <a:bodyPr/>
          <a:lstStyle/>
          <a:p>
            <a:r>
              <a:rPr lang="en-GB" sz="4000" b="0" dirty="0">
                <a:latin typeface="Calibri" panose="020F0502020204030204" pitchFamily="34" charset="0"/>
              </a:rPr>
              <a:t>Definitions of </a:t>
            </a:r>
            <a:r>
              <a:rPr lang="en-GB" sz="4000" b="0" dirty="0" smtClean="0">
                <a:latin typeface="Calibri" panose="020F0502020204030204" pitchFamily="34" charset="0"/>
              </a:rPr>
              <a:t>scholarship</a:t>
            </a:r>
          </a:p>
          <a:p>
            <a:endParaRPr lang="en-GB" dirty="0" smtClean="0"/>
          </a:p>
          <a:p>
            <a:endParaRPr lang="en-GB" dirty="0"/>
          </a:p>
        </p:txBody>
      </p:sp>
      <p:sp>
        <p:nvSpPr>
          <p:cNvPr id="4" name="Content Placeholder 3"/>
          <p:cNvSpPr>
            <a:spLocks noGrp="1"/>
          </p:cNvSpPr>
          <p:nvPr>
            <p:ph sz="quarter" idx="27"/>
          </p:nvPr>
        </p:nvSpPr>
        <p:spPr/>
        <p:txBody>
          <a:bodyPr/>
          <a:lstStyle/>
          <a:p>
            <a:endParaRPr lang="en-GB" dirty="0"/>
          </a:p>
        </p:txBody>
      </p:sp>
      <p:sp>
        <p:nvSpPr>
          <p:cNvPr id="5" name="Text Placeholder 4"/>
          <p:cNvSpPr>
            <a:spLocks noGrp="1"/>
          </p:cNvSpPr>
          <p:nvPr>
            <p:ph type="body" sz="quarter" idx="22"/>
          </p:nvPr>
        </p:nvSpPr>
        <p:spPr>
          <a:xfrm>
            <a:off x="577968" y="1107979"/>
            <a:ext cx="5960855" cy="380399"/>
          </a:xfrm>
        </p:spPr>
        <p:txBody>
          <a:bodyPr/>
          <a:lstStyle/>
          <a:p>
            <a:r>
              <a:rPr lang="en-GB" sz="2800" dirty="0"/>
              <a:t>Scholarship (of teaching and learning) </a:t>
            </a:r>
            <a:r>
              <a:rPr lang="en-GB" sz="2800" dirty="0" smtClean="0"/>
              <a:t>…</a:t>
            </a:r>
          </a:p>
          <a:p>
            <a:endParaRPr lang="en-GB" dirty="0"/>
          </a:p>
        </p:txBody>
      </p:sp>
    </p:spTree>
    <p:extLst>
      <p:ext uri="{BB962C8B-B14F-4D97-AF65-F5344CB8AC3E}">
        <p14:creationId xmlns:p14="http://schemas.microsoft.com/office/powerpoint/2010/main" val="1216139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3"/>
          </p:nvPr>
        </p:nvSpPr>
        <p:spPr>
          <a:xfrm>
            <a:off x="508776" y="1087056"/>
            <a:ext cx="6682095" cy="481700"/>
          </a:xfrm>
        </p:spPr>
        <p:txBody>
          <a:bodyPr/>
          <a:lstStyle/>
          <a:p>
            <a:r>
              <a:rPr lang="en-GB" dirty="0" smtClean="0"/>
              <a:t>Interrelationships</a:t>
            </a:r>
            <a:endParaRPr lang="en-GB" dirty="0"/>
          </a:p>
        </p:txBody>
      </p:sp>
      <p:sp>
        <p:nvSpPr>
          <p:cNvPr id="6146" name="Title 1"/>
          <p:cNvSpPr>
            <a:spLocks noGrp="1"/>
          </p:cNvSpPr>
          <p:nvPr>
            <p:ph type="title"/>
          </p:nvPr>
        </p:nvSpPr>
        <p:spPr/>
        <p:txBody>
          <a:bodyPr>
            <a:normAutofit fontScale="90000"/>
          </a:bodyPr>
          <a:lstStyle/>
          <a:p>
            <a:r>
              <a:rPr lang="en-GB" altLang="en-US" dirty="0" smtClean="0"/>
              <a:t>Definitions of scholarship</a:t>
            </a:r>
          </a:p>
        </p:txBody>
      </p:sp>
      <p:grpSp>
        <p:nvGrpSpPr>
          <p:cNvPr id="5" name="Group 4"/>
          <p:cNvGrpSpPr/>
          <p:nvPr/>
        </p:nvGrpSpPr>
        <p:grpSpPr>
          <a:xfrm>
            <a:off x="1023525" y="2137392"/>
            <a:ext cx="7006885" cy="4036252"/>
            <a:chOff x="147638" y="1580570"/>
            <a:chExt cx="8939212" cy="4820230"/>
          </a:xfrm>
        </p:grpSpPr>
        <p:sp>
          <p:nvSpPr>
            <p:cNvPr id="6" name="Oval 5"/>
            <p:cNvSpPr>
              <a:spLocks/>
            </p:cNvSpPr>
            <p:nvPr/>
          </p:nvSpPr>
          <p:spPr bwMode="auto">
            <a:xfrm>
              <a:off x="147638" y="3119438"/>
              <a:ext cx="2519362" cy="2519362"/>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984" dirty="0">
                <a:latin typeface="Calibri" panose="020F0502020204030204" pitchFamily="34" charset="0"/>
              </a:endParaRPr>
            </a:p>
          </p:txBody>
        </p:sp>
        <p:sp>
          <p:nvSpPr>
            <p:cNvPr id="7" name="TextBox 1"/>
            <p:cNvSpPr txBox="1">
              <a:spLocks noChangeArrowheads="1"/>
            </p:cNvSpPr>
            <p:nvPr/>
          </p:nvSpPr>
          <p:spPr bwMode="auto">
            <a:xfrm>
              <a:off x="2133715" y="3743170"/>
              <a:ext cx="2323805" cy="678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125" dirty="0"/>
                <a:t>SCHOLARLY TEACHING</a:t>
              </a:r>
            </a:p>
            <a:p>
              <a:pPr algn="ctr" eaLnBrk="1" hangingPunct="1">
                <a:lnSpc>
                  <a:spcPct val="100000"/>
                </a:lnSpc>
                <a:spcBef>
                  <a:spcPct val="0"/>
                </a:spcBef>
                <a:buFontTx/>
                <a:buNone/>
              </a:pPr>
              <a:r>
                <a:rPr lang="en-GB" altLang="en-US" sz="984" dirty="0"/>
                <a:t>        (Evidence-informed teaching)</a:t>
              </a:r>
            </a:p>
          </p:txBody>
        </p:sp>
        <p:sp>
          <p:nvSpPr>
            <p:cNvPr id="8" name="TextBox 2"/>
            <p:cNvSpPr txBox="1">
              <a:spLocks noChangeArrowheads="1"/>
            </p:cNvSpPr>
            <p:nvPr/>
          </p:nvSpPr>
          <p:spPr bwMode="auto">
            <a:xfrm>
              <a:off x="4496051" y="3733800"/>
              <a:ext cx="2323805" cy="106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125" dirty="0"/>
                <a:t>SCHOLARSHIP OF TEACHING &amp; LEARNING</a:t>
              </a:r>
            </a:p>
            <a:p>
              <a:pPr algn="ctr" eaLnBrk="1" hangingPunct="1">
                <a:lnSpc>
                  <a:spcPct val="100000"/>
                </a:lnSpc>
                <a:spcBef>
                  <a:spcPct val="0"/>
                </a:spcBef>
                <a:buFontTx/>
                <a:buNone/>
              </a:pPr>
              <a:r>
                <a:rPr lang="en-GB" altLang="en-US" sz="984" dirty="0"/>
                <a:t>Evidence-informed teaching made public and open to critique)</a:t>
              </a:r>
            </a:p>
          </p:txBody>
        </p:sp>
        <p:sp>
          <p:nvSpPr>
            <p:cNvPr id="9" name="TextBox 3"/>
            <p:cNvSpPr txBox="1">
              <a:spLocks noChangeArrowheads="1"/>
            </p:cNvSpPr>
            <p:nvPr/>
          </p:nvSpPr>
          <p:spPr bwMode="auto">
            <a:xfrm>
              <a:off x="387972" y="3753056"/>
              <a:ext cx="1524089" cy="31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125" dirty="0"/>
                <a:t>TEACHING</a:t>
              </a:r>
            </a:p>
          </p:txBody>
        </p:sp>
        <p:sp>
          <p:nvSpPr>
            <p:cNvPr id="10" name="Oval 9"/>
            <p:cNvSpPr/>
            <p:nvPr/>
          </p:nvSpPr>
          <p:spPr bwMode="auto">
            <a:xfrm>
              <a:off x="2212267" y="3059372"/>
              <a:ext cx="2519362" cy="2520950"/>
            </a:xfrm>
            <a:prstGeom prst="ellipse">
              <a:avLst/>
            </a:prstGeom>
            <a:solidFill>
              <a:srgbClr val="00B05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265" dirty="0">
                <a:latin typeface="Calibri" panose="020F0502020204030204" pitchFamily="34" charset="0"/>
              </a:endParaRPr>
            </a:p>
          </p:txBody>
        </p:sp>
        <p:sp>
          <p:nvSpPr>
            <p:cNvPr id="11" name="Oval 10"/>
            <p:cNvSpPr/>
            <p:nvPr/>
          </p:nvSpPr>
          <p:spPr bwMode="auto">
            <a:xfrm>
              <a:off x="6567488" y="3105150"/>
              <a:ext cx="2519362" cy="2519363"/>
            </a:xfrm>
            <a:prstGeom prst="ellipse">
              <a:avLst/>
            </a:prstGeom>
            <a:solidFill>
              <a:srgbClr val="7030A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265" dirty="0">
                <a:latin typeface="Calibri" panose="020F0502020204030204" pitchFamily="34" charset="0"/>
              </a:endParaRPr>
            </a:p>
          </p:txBody>
        </p:sp>
        <p:sp>
          <p:nvSpPr>
            <p:cNvPr id="12" name="TextBox 2"/>
            <p:cNvSpPr txBox="1">
              <a:spLocks noChangeArrowheads="1"/>
            </p:cNvSpPr>
            <p:nvPr/>
          </p:nvSpPr>
          <p:spPr bwMode="auto">
            <a:xfrm>
              <a:off x="6705977" y="3763748"/>
              <a:ext cx="2323805" cy="49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125" dirty="0"/>
                <a:t>RESEARCH</a:t>
              </a:r>
            </a:p>
            <a:p>
              <a:pPr eaLnBrk="1" hangingPunct="1">
                <a:lnSpc>
                  <a:spcPct val="100000"/>
                </a:lnSpc>
                <a:spcBef>
                  <a:spcPct val="0"/>
                </a:spcBef>
                <a:buFontTx/>
                <a:buNone/>
              </a:pPr>
              <a:r>
                <a:rPr lang="en-GB" altLang="en-US" sz="984" dirty="0"/>
                <a:t>.</a:t>
              </a:r>
            </a:p>
          </p:txBody>
        </p:sp>
        <p:sp>
          <p:nvSpPr>
            <p:cNvPr id="13" name="Oval 12"/>
            <p:cNvSpPr/>
            <p:nvPr/>
          </p:nvSpPr>
          <p:spPr bwMode="auto">
            <a:xfrm>
              <a:off x="4389877" y="3090199"/>
              <a:ext cx="2519363" cy="2519362"/>
            </a:xfrm>
            <a:prstGeom prst="ellipse">
              <a:avLst/>
            </a:prstGeom>
            <a:solidFill>
              <a:srgbClr val="00B0F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265" dirty="0">
                <a:latin typeface="Calibri" panose="020F0502020204030204" pitchFamily="34" charset="0"/>
              </a:endParaRPr>
            </a:p>
          </p:txBody>
        </p:sp>
        <p:grpSp>
          <p:nvGrpSpPr>
            <p:cNvPr id="14" name="Group 13"/>
            <p:cNvGrpSpPr/>
            <p:nvPr/>
          </p:nvGrpSpPr>
          <p:grpSpPr>
            <a:xfrm>
              <a:off x="2133715" y="1580570"/>
              <a:ext cx="4857750" cy="593725"/>
              <a:chOff x="2254250" y="564813"/>
              <a:chExt cx="4857750" cy="593725"/>
            </a:xfrm>
          </p:grpSpPr>
          <p:sp>
            <p:nvSpPr>
              <p:cNvPr id="21" name="TextBox 4"/>
              <p:cNvSpPr txBox="1">
                <a:spLocks noChangeArrowheads="1"/>
              </p:cNvSpPr>
              <p:nvPr/>
            </p:nvSpPr>
            <p:spPr bwMode="auto">
              <a:xfrm>
                <a:off x="3498764" y="665659"/>
                <a:ext cx="2636673" cy="342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265" dirty="0"/>
                  <a:t>OU view of scholarship</a:t>
                </a:r>
              </a:p>
            </p:txBody>
          </p:sp>
          <p:sp>
            <p:nvSpPr>
              <p:cNvPr id="22" name="Oval 21"/>
              <p:cNvSpPr/>
              <p:nvPr/>
            </p:nvSpPr>
            <p:spPr bwMode="auto">
              <a:xfrm>
                <a:off x="2254250" y="564813"/>
                <a:ext cx="4857750" cy="593725"/>
              </a:xfrm>
              <a:prstGeom prst="ellipse">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265" dirty="0">
                  <a:latin typeface="Calibri" panose="020F0502020204030204" pitchFamily="34" charset="0"/>
                </a:endParaRPr>
              </a:p>
            </p:txBody>
          </p:sp>
        </p:grpSp>
        <p:sp>
          <p:nvSpPr>
            <p:cNvPr id="15" name="Curved Left Arrow 14"/>
            <p:cNvSpPr/>
            <p:nvPr/>
          </p:nvSpPr>
          <p:spPr bwMode="auto">
            <a:xfrm rot="5400000">
              <a:off x="3041650" y="3759200"/>
              <a:ext cx="592138" cy="4541838"/>
            </a:xfrm>
            <a:prstGeom prst="curvedLeftArrow">
              <a:avLst/>
            </a:prstGeom>
            <a:solidFill>
              <a:srgbClr val="00B0F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65" dirty="0">
                <a:solidFill>
                  <a:schemeClr val="tx1"/>
                </a:solidFill>
                <a:latin typeface="Calibri" panose="020F0502020204030204" pitchFamily="34" charset="0"/>
              </a:endParaRPr>
            </a:p>
          </p:txBody>
        </p:sp>
        <p:sp>
          <p:nvSpPr>
            <p:cNvPr id="16" name="Curved Left Arrow 15"/>
            <p:cNvSpPr/>
            <p:nvPr/>
          </p:nvSpPr>
          <p:spPr bwMode="auto">
            <a:xfrm rot="16200000">
              <a:off x="4378326" y="1501775"/>
              <a:ext cx="493712" cy="2351087"/>
            </a:xfrm>
            <a:prstGeom prst="curvedLeftArrow">
              <a:avLst/>
            </a:prstGeom>
            <a:solidFill>
              <a:srgbClr val="00B0F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65" dirty="0">
                <a:solidFill>
                  <a:schemeClr val="tx1"/>
                </a:solidFill>
                <a:latin typeface="Calibri" panose="020F0502020204030204" pitchFamily="34" charset="0"/>
              </a:endParaRPr>
            </a:p>
          </p:txBody>
        </p:sp>
        <p:sp>
          <p:nvSpPr>
            <p:cNvPr id="17" name="Curved Left Arrow 16"/>
            <p:cNvSpPr/>
            <p:nvPr/>
          </p:nvSpPr>
          <p:spPr bwMode="auto">
            <a:xfrm rot="5400000">
              <a:off x="4188620" y="4780756"/>
              <a:ext cx="493712" cy="2352675"/>
            </a:xfrm>
            <a:prstGeom prst="curvedLeftArrow">
              <a:avLst/>
            </a:prstGeom>
            <a:solidFill>
              <a:srgbClr val="00B0F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65" dirty="0">
                <a:solidFill>
                  <a:schemeClr val="tx1"/>
                </a:solidFill>
                <a:latin typeface="Calibri" panose="020F0502020204030204" pitchFamily="34" charset="0"/>
              </a:endParaRPr>
            </a:p>
          </p:txBody>
        </p:sp>
        <p:sp>
          <p:nvSpPr>
            <p:cNvPr id="18" name="Curved Left Arrow 17"/>
            <p:cNvSpPr/>
            <p:nvPr/>
          </p:nvSpPr>
          <p:spPr bwMode="auto">
            <a:xfrm rot="5400000">
              <a:off x="4183856" y="2796382"/>
              <a:ext cx="427037" cy="6781800"/>
            </a:xfrm>
            <a:prstGeom prst="curvedLeftArrow">
              <a:avLst/>
            </a:prstGeom>
            <a:solidFill>
              <a:srgbClr val="00B0F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65" dirty="0">
                <a:solidFill>
                  <a:schemeClr val="tx1"/>
                </a:solidFill>
                <a:latin typeface="Calibri" panose="020F0502020204030204" pitchFamily="34" charset="0"/>
              </a:endParaRPr>
            </a:p>
          </p:txBody>
        </p:sp>
        <p:sp>
          <p:nvSpPr>
            <p:cNvPr id="19" name="Curved Left Arrow 18"/>
            <p:cNvSpPr/>
            <p:nvPr/>
          </p:nvSpPr>
          <p:spPr bwMode="auto">
            <a:xfrm rot="16200000">
              <a:off x="4375944" y="-1069181"/>
              <a:ext cx="614362" cy="7397750"/>
            </a:xfrm>
            <a:prstGeom prst="curvedLeftArrow">
              <a:avLst/>
            </a:prstGeom>
            <a:solidFill>
              <a:srgbClr val="00B0F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65" dirty="0">
                <a:solidFill>
                  <a:schemeClr val="tx1"/>
                </a:solidFill>
                <a:latin typeface="Calibri" panose="020F0502020204030204" pitchFamily="34" charset="0"/>
              </a:endParaRPr>
            </a:p>
          </p:txBody>
        </p:sp>
        <p:sp>
          <p:nvSpPr>
            <p:cNvPr id="20" name="Curved Left Arrow 19"/>
            <p:cNvSpPr/>
            <p:nvPr/>
          </p:nvSpPr>
          <p:spPr bwMode="auto">
            <a:xfrm rot="16200000">
              <a:off x="1930400" y="1531938"/>
              <a:ext cx="493713" cy="2351087"/>
            </a:xfrm>
            <a:prstGeom prst="curvedLeftArrow">
              <a:avLst/>
            </a:prstGeom>
            <a:solidFill>
              <a:srgbClr val="00B0F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65" dirty="0">
                <a:solidFill>
                  <a:schemeClr val="tx1"/>
                </a:solidFill>
                <a:latin typeface="Calibri" panose="020F0502020204030204" pitchFamily="34" charset="0"/>
              </a:endParaRPr>
            </a:p>
          </p:txBody>
        </p:sp>
      </p:gr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47634" y="6363680"/>
            <a:ext cx="342566" cy="342565"/>
          </a:xfrm>
          <a:prstGeom prst="rect">
            <a:avLst/>
          </a:prstGeom>
        </p:spPr>
      </p:pic>
    </p:spTree>
    <p:extLst>
      <p:ext uri="{BB962C8B-B14F-4D97-AF65-F5344CB8AC3E}">
        <p14:creationId xmlns:p14="http://schemas.microsoft.com/office/powerpoint/2010/main" val="367216262"/>
      </p:ext>
    </p:extLst>
  </p:cSld>
  <p:clrMapOvr>
    <a:masterClrMapping/>
  </p:clrMapOvr>
  <mc:AlternateContent xmlns:mc="http://schemas.openxmlformats.org/markup-compatibility/2006" xmlns:p14="http://schemas.microsoft.com/office/powerpoint/2010/main">
    <mc:Choice Requires="p14">
      <p:transition spd="slow" p14:dur="2000" advTm="216589"/>
    </mc:Choice>
    <mc:Fallback xmlns="">
      <p:transition spd="slow" advTm="2165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5"/>
          </p:nvPr>
        </p:nvSpPr>
        <p:spPr/>
        <p:txBody>
          <a:bodyPr/>
          <a:lstStyle/>
          <a:p>
            <a:pPr marL="457200" indent="-457200">
              <a:buFont typeface="Arial" panose="020B0604020202020204" pitchFamily="34" charset="0"/>
              <a:buChar char="•"/>
            </a:pPr>
            <a:r>
              <a:rPr lang="en-GB" sz="2800" dirty="0">
                <a:latin typeface="Calibri" panose="020F0502020204030204" pitchFamily="34" charset="0"/>
              </a:rPr>
              <a:t>What is your impetus for being interested in SoTL?</a:t>
            </a:r>
          </a:p>
          <a:p>
            <a:pPr marL="457200" indent="-457200">
              <a:buFont typeface="Arial" panose="020B0604020202020204" pitchFamily="34" charset="0"/>
              <a:buChar char="•"/>
            </a:pPr>
            <a:r>
              <a:rPr lang="en-GB" sz="2800" dirty="0">
                <a:latin typeface="Calibri" panose="020F0502020204030204" pitchFamily="34" charset="0"/>
              </a:rPr>
              <a:t>What does SoTL offer?</a:t>
            </a:r>
          </a:p>
          <a:p>
            <a:endParaRPr lang="en-GB" dirty="0"/>
          </a:p>
        </p:txBody>
      </p:sp>
      <p:sp>
        <p:nvSpPr>
          <p:cNvPr id="3" name="Text Placeholder 2"/>
          <p:cNvSpPr>
            <a:spLocks noGrp="1"/>
          </p:cNvSpPr>
          <p:nvPr>
            <p:ph type="body" sz="quarter" idx="21"/>
          </p:nvPr>
        </p:nvSpPr>
        <p:spPr/>
        <p:txBody>
          <a:bodyPr/>
          <a:lstStyle/>
          <a:p>
            <a:r>
              <a:rPr lang="en-GB" sz="4000" b="0" dirty="0" smtClean="0">
                <a:latin typeface="Calibri" panose="020F0502020204030204" pitchFamily="34" charset="0"/>
              </a:rPr>
              <a:t>Activity</a:t>
            </a:r>
            <a:endParaRPr lang="en-GB" sz="4000" b="0" dirty="0">
              <a:latin typeface="Calibri" panose="020F0502020204030204" pitchFamily="34" charset="0"/>
            </a:endParaRPr>
          </a:p>
        </p:txBody>
      </p:sp>
      <p:sp>
        <p:nvSpPr>
          <p:cNvPr id="4" name="Content Placeholder 3"/>
          <p:cNvSpPr>
            <a:spLocks noGrp="1"/>
          </p:cNvSpPr>
          <p:nvPr>
            <p:ph sz="quarter" idx="27"/>
          </p:nvPr>
        </p:nvSpPr>
        <p:spPr/>
        <p:txBody>
          <a:bodyPr/>
          <a:lstStyle/>
          <a:p>
            <a:endParaRPr lang="en-GB" dirty="0"/>
          </a:p>
        </p:txBody>
      </p:sp>
      <p:sp>
        <p:nvSpPr>
          <p:cNvPr id="5" name="Text Placeholder 4"/>
          <p:cNvSpPr>
            <a:spLocks noGrp="1"/>
          </p:cNvSpPr>
          <p:nvPr>
            <p:ph type="body" sz="quarter" idx="22"/>
          </p:nvPr>
        </p:nvSpPr>
        <p:spPr/>
        <p:txBody>
          <a:bodyPr/>
          <a:lstStyle/>
          <a:p>
            <a:r>
              <a:rPr lang="en-GB" altLang="en-US" sz="3200" dirty="0"/>
              <a:t>What is SoTL for?</a:t>
            </a:r>
          </a:p>
          <a:p>
            <a:endParaRPr lang="en-GB" dirty="0"/>
          </a:p>
        </p:txBody>
      </p:sp>
    </p:spTree>
    <p:extLst>
      <p:ext uri="{BB962C8B-B14F-4D97-AF65-F5344CB8AC3E}">
        <p14:creationId xmlns:p14="http://schemas.microsoft.com/office/powerpoint/2010/main" val="782634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5"/>
          </p:nvPr>
        </p:nvSpPr>
        <p:spPr/>
        <p:txBody>
          <a:bodyPr/>
          <a:lstStyle/>
          <a:p>
            <a:r>
              <a:rPr lang="en-GB" altLang="en-US" sz="2000" dirty="0">
                <a:solidFill>
                  <a:srgbClr val="000000"/>
                </a:solidFill>
                <a:latin typeface="Calibri" panose="020F0502020204030204" pitchFamily="34" charset="0"/>
              </a:rPr>
              <a:t>What SoTL can </a:t>
            </a:r>
            <a:r>
              <a:rPr lang="en-GB" altLang="en-US" sz="2000" dirty="0" smtClean="0">
                <a:solidFill>
                  <a:srgbClr val="000000"/>
                </a:solidFill>
                <a:latin typeface="Calibri" panose="020F0502020204030204" pitchFamily="34" charset="0"/>
              </a:rPr>
              <a:t>do</a:t>
            </a:r>
            <a:endParaRPr lang="en-GB" altLang="en-US" sz="2000" dirty="0">
              <a:solidFill>
                <a:srgbClr val="000000"/>
              </a:solidFill>
            </a:endParaRPr>
          </a:p>
          <a:p>
            <a:pPr lvl="1"/>
            <a:r>
              <a:rPr lang="en-GB" altLang="en-US" sz="2000" dirty="0">
                <a:solidFill>
                  <a:srgbClr val="000000"/>
                </a:solidFill>
                <a:latin typeface="Calibri" panose="020F0502020204030204" pitchFamily="34" charset="0"/>
              </a:rPr>
              <a:t>Offer space to understand issues around teaching and learning</a:t>
            </a:r>
          </a:p>
          <a:p>
            <a:pPr lvl="1"/>
            <a:r>
              <a:rPr lang="en-GB" altLang="en-US" sz="2000" dirty="0">
                <a:solidFill>
                  <a:srgbClr val="000000"/>
                </a:solidFill>
                <a:latin typeface="Calibri" panose="020F0502020204030204" pitchFamily="34" charset="0"/>
              </a:rPr>
              <a:t>Provide evidence to identify and address issues in module design and delivery</a:t>
            </a:r>
          </a:p>
          <a:p>
            <a:pPr lvl="1"/>
            <a:r>
              <a:rPr lang="en-GB" altLang="en-US" sz="2000" dirty="0">
                <a:solidFill>
                  <a:srgbClr val="000000"/>
                </a:solidFill>
                <a:latin typeface="Calibri" panose="020F0502020204030204" pitchFamily="34" charset="0"/>
              </a:rPr>
              <a:t>Provide a basis for determining whether an intervention or change in practice  is successful</a:t>
            </a:r>
          </a:p>
          <a:p>
            <a:endParaRPr lang="en-GB" altLang="en-US" sz="2000" dirty="0">
              <a:solidFill>
                <a:srgbClr val="000000"/>
              </a:solidFill>
              <a:latin typeface="Calibri" panose="020F0502020204030204" pitchFamily="34" charset="0"/>
            </a:endParaRPr>
          </a:p>
          <a:p>
            <a:r>
              <a:rPr lang="en-GB" altLang="en-US" sz="2000" dirty="0">
                <a:solidFill>
                  <a:srgbClr val="000000"/>
                </a:solidFill>
                <a:latin typeface="Calibri" panose="020F0502020204030204" pitchFamily="34" charset="0"/>
              </a:rPr>
              <a:t>What SoTL can’t do</a:t>
            </a:r>
          </a:p>
          <a:p>
            <a:pPr lvl="1"/>
            <a:r>
              <a:rPr lang="en-GB" altLang="en-US" sz="2000" dirty="0">
                <a:solidFill>
                  <a:srgbClr val="000000"/>
                </a:solidFill>
                <a:latin typeface="Calibri" panose="020F0502020204030204" pitchFamily="34" charset="0"/>
              </a:rPr>
              <a:t>Provide a sliver bullet to overcome issues of retention and attainment</a:t>
            </a:r>
          </a:p>
          <a:p>
            <a:pPr lvl="1"/>
            <a:r>
              <a:rPr lang="en-GB" altLang="en-US" sz="2000" dirty="0">
                <a:solidFill>
                  <a:srgbClr val="000000"/>
                </a:solidFill>
                <a:latin typeface="Calibri" panose="020F0502020204030204" pitchFamily="34" charset="0"/>
              </a:rPr>
              <a:t>Provide absolute evidence of cause and effect</a:t>
            </a:r>
          </a:p>
          <a:p>
            <a:endParaRPr lang="en-GB" dirty="0"/>
          </a:p>
        </p:txBody>
      </p:sp>
      <p:sp>
        <p:nvSpPr>
          <p:cNvPr id="3" name="Text Placeholder 2"/>
          <p:cNvSpPr>
            <a:spLocks noGrp="1"/>
          </p:cNvSpPr>
          <p:nvPr>
            <p:ph type="body" sz="quarter" idx="21"/>
          </p:nvPr>
        </p:nvSpPr>
        <p:spPr/>
        <p:txBody>
          <a:bodyPr/>
          <a:lstStyle/>
          <a:p>
            <a:r>
              <a:rPr lang="en-GB" altLang="en-US" sz="4000" b="0" dirty="0">
                <a:latin typeface="Calibri" panose="020F0502020204030204" pitchFamily="34" charset="0"/>
              </a:rPr>
              <a:t>What is SoTL for?</a:t>
            </a:r>
            <a:endParaRPr lang="en-GB" sz="4000" b="0" dirty="0">
              <a:latin typeface="Calibri" panose="020F0502020204030204" pitchFamily="34" charset="0"/>
            </a:endParaRPr>
          </a:p>
        </p:txBody>
      </p:sp>
      <p:sp>
        <p:nvSpPr>
          <p:cNvPr id="4" name="Content Placeholder 3"/>
          <p:cNvSpPr>
            <a:spLocks noGrp="1"/>
          </p:cNvSpPr>
          <p:nvPr>
            <p:ph sz="quarter" idx="27"/>
          </p:nvPr>
        </p:nvSpPr>
        <p:spPr/>
        <p:txBody>
          <a:bodyPr/>
          <a:lstStyle/>
          <a:p>
            <a:endParaRPr lang="en-GB" dirty="0"/>
          </a:p>
        </p:txBody>
      </p:sp>
      <p:sp>
        <p:nvSpPr>
          <p:cNvPr id="5" name="Text Placeholder 4"/>
          <p:cNvSpPr>
            <a:spLocks noGrp="1"/>
          </p:cNvSpPr>
          <p:nvPr>
            <p:ph type="body" sz="quarter" idx="22"/>
          </p:nvPr>
        </p:nvSpPr>
        <p:spPr/>
        <p:txBody>
          <a:bodyPr/>
          <a:lstStyle/>
          <a:p>
            <a:endParaRPr lang="en-GB" dirty="0"/>
          </a:p>
        </p:txBody>
      </p:sp>
    </p:spTree>
    <p:extLst>
      <p:ext uri="{BB962C8B-B14F-4D97-AF65-F5344CB8AC3E}">
        <p14:creationId xmlns:p14="http://schemas.microsoft.com/office/powerpoint/2010/main" val="4016878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5"/>
          </p:nvPr>
        </p:nvSpPr>
        <p:spPr/>
        <p:txBody>
          <a:bodyPr/>
          <a:lstStyle/>
          <a:p>
            <a:pPr marL="571500" indent="-571500">
              <a:buFont typeface="Arial" panose="020B0604020202020204" pitchFamily="34" charset="0"/>
              <a:buChar char="•"/>
            </a:pPr>
            <a:r>
              <a:rPr lang="en-GB" altLang="en-US" sz="2800" dirty="0">
                <a:solidFill>
                  <a:srgbClr val="000000"/>
                </a:solidFill>
                <a:latin typeface="Calibri" panose="020F0502020204030204" pitchFamily="34" charset="0"/>
              </a:rPr>
              <a:t>Thinking about your own discipline areas, what are the stages of research?</a:t>
            </a:r>
          </a:p>
          <a:p>
            <a:pPr marL="571500" indent="-571500">
              <a:buFont typeface="Arial" panose="020B0604020202020204" pitchFamily="34" charset="0"/>
              <a:buChar char="•"/>
            </a:pPr>
            <a:r>
              <a:rPr lang="en-GB" altLang="en-US" sz="2800" dirty="0">
                <a:solidFill>
                  <a:srgbClr val="000000"/>
                </a:solidFill>
                <a:latin typeface="Calibri" panose="020F0502020204030204" pitchFamily="34" charset="0"/>
              </a:rPr>
              <a:t>How </a:t>
            </a:r>
            <a:r>
              <a:rPr lang="en-GB" altLang="en-US" sz="2800" dirty="0" smtClean="0">
                <a:solidFill>
                  <a:srgbClr val="000000"/>
                </a:solidFill>
              </a:rPr>
              <a:t>might</a:t>
            </a:r>
            <a:r>
              <a:rPr lang="en-GB" altLang="en-US" sz="2800" dirty="0" smtClean="0">
                <a:solidFill>
                  <a:srgbClr val="000000"/>
                </a:solidFill>
                <a:latin typeface="Calibri" panose="020F0502020204030204" pitchFamily="34" charset="0"/>
              </a:rPr>
              <a:t> </a:t>
            </a:r>
            <a:r>
              <a:rPr lang="en-GB" altLang="en-US" sz="2800" dirty="0">
                <a:solidFill>
                  <a:srgbClr val="000000"/>
                </a:solidFill>
                <a:latin typeface="Calibri" panose="020F0502020204030204" pitchFamily="34" charset="0"/>
              </a:rPr>
              <a:t>they compare to the steps for pedagogic research/ SoTL?</a:t>
            </a:r>
          </a:p>
        </p:txBody>
      </p:sp>
      <p:sp>
        <p:nvSpPr>
          <p:cNvPr id="3" name="Text Placeholder 2"/>
          <p:cNvSpPr>
            <a:spLocks noGrp="1"/>
          </p:cNvSpPr>
          <p:nvPr>
            <p:ph type="body" sz="quarter" idx="21"/>
          </p:nvPr>
        </p:nvSpPr>
        <p:spPr/>
        <p:txBody>
          <a:bodyPr/>
          <a:lstStyle/>
          <a:p>
            <a:r>
              <a:rPr lang="en-GB" altLang="en-US" sz="4400" b="0" dirty="0">
                <a:latin typeface="Calibri" panose="020F0502020204030204" pitchFamily="34" charset="0"/>
              </a:rPr>
              <a:t>Stages of research</a:t>
            </a:r>
            <a:endParaRPr lang="en-GB" sz="4400" b="0" dirty="0">
              <a:latin typeface="Calibri" panose="020F0502020204030204" pitchFamily="34" charset="0"/>
            </a:endParaRPr>
          </a:p>
        </p:txBody>
      </p:sp>
      <p:sp>
        <p:nvSpPr>
          <p:cNvPr id="4" name="Content Placeholder 3"/>
          <p:cNvSpPr>
            <a:spLocks noGrp="1"/>
          </p:cNvSpPr>
          <p:nvPr>
            <p:ph sz="quarter" idx="27"/>
          </p:nvPr>
        </p:nvSpPr>
        <p:spPr/>
        <p:txBody>
          <a:bodyPr/>
          <a:lstStyle/>
          <a:p>
            <a:endParaRPr lang="en-GB" dirty="0"/>
          </a:p>
        </p:txBody>
      </p:sp>
      <p:sp>
        <p:nvSpPr>
          <p:cNvPr id="5" name="Text Placeholder 4"/>
          <p:cNvSpPr>
            <a:spLocks noGrp="1"/>
          </p:cNvSpPr>
          <p:nvPr>
            <p:ph type="body" sz="quarter" idx="22"/>
          </p:nvPr>
        </p:nvSpPr>
        <p:spPr/>
        <p:txBody>
          <a:bodyPr/>
          <a:lstStyle/>
          <a:p>
            <a:r>
              <a:rPr lang="en-GB" sz="2400" dirty="0"/>
              <a:t>Starting from what you know</a:t>
            </a:r>
          </a:p>
          <a:p>
            <a:endParaRPr lang="en-GB" dirty="0"/>
          </a:p>
        </p:txBody>
      </p:sp>
    </p:spTree>
    <p:extLst>
      <p:ext uri="{BB962C8B-B14F-4D97-AF65-F5344CB8AC3E}">
        <p14:creationId xmlns:p14="http://schemas.microsoft.com/office/powerpoint/2010/main" val="1130284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577968" y="897775"/>
            <a:ext cx="5960855" cy="914400"/>
          </a:xfrm>
        </p:spPr>
        <p:txBody>
          <a:bodyPr/>
          <a:lstStyle/>
          <a:p>
            <a:r>
              <a:rPr lang="en-GB" altLang="en-US" sz="4000" b="0" dirty="0">
                <a:latin typeface="Calibri" panose="020F0502020204030204" pitchFamily="34" charset="0"/>
              </a:rPr>
              <a:t>Steps in SoTL</a:t>
            </a:r>
            <a:endParaRPr lang="en-GB" sz="4000" b="0" dirty="0">
              <a:latin typeface="Calibri" panose="020F0502020204030204" pitchFamily="34" charset="0"/>
            </a:endParaRPr>
          </a:p>
        </p:txBody>
      </p:sp>
      <p:sp>
        <p:nvSpPr>
          <p:cNvPr id="3" name="Text Placeholder 2"/>
          <p:cNvSpPr>
            <a:spLocks noGrp="1"/>
          </p:cNvSpPr>
          <p:nvPr>
            <p:ph type="body" sz="quarter" idx="16"/>
          </p:nvPr>
        </p:nvSpPr>
        <p:spPr>
          <a:xfrm>
            <a:off x="577969" y="2243137"/>
            <a:ext cx="4043908" cy="4019131"/>
          </a:xfrm>
        </p:spPr>
        <p:txBody>
          <a:bodyPr/>
          <a:lstStyle/>
          <a:p>
            <a:pPr marL="0" indent="0">
              <a:buFont typeface="Arial" pitchFamily="34" charset="0"/>
              <a:buNone/>
            </a:pPr>
            <a:r>
              <a:rPr lang="en-GB" sz="1800" dirty="0">
                <a:latin typeface="Calibri" panose="020F0502020204030204" pitchFamily="34" charset="0"/>
              </a:rPr>
              <a:t>7 steps to pedagogic research (PEDRIO)</a:t>
            </a:r>
          </a:p>
          <a:p>
            <a:pPr marL="742950" indent="-742950">
              <a:buFont typeface="+mj-lt"/>
              <a:buAutoNum type="arabicPeriod"/>
            </a:pPr>
            <a:r>
              <a:rPr lang="en-GB" sz="1800" dirty="0">
                <a:latin typeface="Calibri" panose="020F0502020204030204" pitchFamily="34" charset="0"/>
              </a:rPr>
              <a:t>Identify a research question</a:t>
            </a:r>
          </a:p>
          <a:p>
            <a:pPr marL="742950" indent="-742950">
              <a:buFont typeface="+mj-lt"/>
              <a:buAutoNum type="arabicPeriod"/>
            </a:pPr>
            <a:r>
              <a:rPr lang="en-GB" sz="1800" dirty="0">
                <a:latin typeface="Calibri" panose="020F0502020204030204" pitchFamily="34" charset="0"/>
              </a:rPr>
              <a:t>Consider theoretical underpinnings</a:t>
            </a:r>
          </a:p>
          <a:p>
            <a:pPr marL="742950" indent="-742950">
              <a:buFont typeface="+mj-lt"/>
              <a:buAutoNum type="arabicPeriod"/>
            </a:pPr>
            <a:r>
              <a:rPr lang="en-GB" sz="1800" dirty="0">
                <a:latin typeface="Calibri" panose="020F0502020204030204" pitchFamily="34" charset="0"/>
              </a:rPr>
              <a:t>Formulate a research methodology</a:t>
            </a:r>
          </a:p>
          <a:p>
            <a:pPr marL="742950" indent="-742950">
              <a:buFont typeface="+mj-lt"/>
              <a:buAutoNum type="arabicPeriod"/>
            </a:pPr>
            <a:r>
              <a:rPr lang="en-GB" sz="1800" dirty="0">
                <a:latin typeface="Calibri" panose="020F0502020204030204" pitchFamily="34" charset="0"/>
              </a:rPr>
              <a:t>Obtain ethical approval</a:t>
            </a:r>
          </a:p>
          <a:p>
            <a:pPr marL="742950" indent="-742950">
              <a:buFont typeface="+mj-lt"/>
              <a:buAutoNum type="arabicPeriod"/>
            </a:pPr>
            <a:r>
              <a:rPr lang="en-GB" sz="1800" dirty="0">
                <a:latin typeface="Calibri" panose="020F0502020204030204" pitchFamily="34" charset="0"/>
              </a:rPr>
              <a:t>Analyse data appropriately</a:t>
            </a:r>
          </a:p>
          <a:p>
            <a:pPr marL="742950" indent="-742950">
              <a:buFont typeface="+mj-lt"/>
              <a:buAutoNum type="arabicPeriod"/>
            </a:pPr>
            <a:r>
              <a:rPr lang="en-GB" sz="1800" dirty="0">
                <a:latin typeface="Calibri" panose="020F0502020204030204" pitchFamily="34" charset="0"/>
              </a:rPr>
              <a:t>Disseminate your findings</a:t>
            </a:r>
          </a:p>
          <a:p>
            <a:pPr marL="742950" indent="-742950">
              <a:buFont typeface="+mj-lt"/>
              <a:buAutoNum type="arabicPeriod"/>
            </a:pPr>
            <a:r>
              <a:rPr lang="en-GB" sz="1800" dirty="0">
                <a:latin typeface="Calibri" panose="020F0502020204030204" pitchFamily="34" charset="0"/>
              </a:rPr>
              <a:t>Collaborate</a:t>
            </a:r>
          </a:p>
          <a:p>
            <a:endParaRPr lang="en-GB" dirty="0"/>
          </a:p>
        </p:txBody>
      </p:sp>
      <p:sp>
        <p:nvSpPr>
          <p:cNvPr id="4" name="Content Placeholder 3"/>
          <p:cNvSpPr>
            <a:spLocks noGrp="1"/>
          </p:cNvSpPr>
          <p:nvPr>
            <p:ph sz="quarter" idx="27"/>
          </p:nvPr>
        </p:nvSpPr>
        <p:spPr/>
        <p:txBody>
          <a:bodyPr/>
          <a:lstStyle/>
          <a:p>
            <a:endParaRPr lang="en-GB" dirty="0"/>
          </a:p>
        </p:txBody>
      </p:sp>
      <p:sp>
        <p:nvSpPr>
          <p:cNvPr id="5" name="Text Placeholder 4"/>
          <p:cNvSpPr>
            <a:spLocks noGrp="1"/>
          </p:cNvSpPr>
          <p:nvPr>
            <p:ph type="body" sz="quarter" idx="22"/>
          </p:nvPr>
        </p:nvSpPr>
        <p:spPr/>
        <p:txBody>
          <a:bodyPr/>
          <a:lstStyle/>
          <a:p>
            <a:endParaRPr lang="en-GB" dirty="0"/>
          </a:p>
        </p:txBody>
      </p:sp>
      <p:sp>
        <p:nvSpPr>
          <p:cNvPr id="9" name="TextBox 8"/>
          <p:cNvSpPr txBox="1"/>
          <p:nvPr/>
        </p:nvSpPr>
        <p:spPr>
          <a:xfrm>
            <a:off x="4621877" y="2243137"/>
            <a:ext cx="4139738" cy="4247317"/>
          </a:xfrm>
          <a:prstGeom prst="rect">
            <a:avLst/>
          </a:prstGeom>
          <a:noFill/>
        </p:spPr>
        <p:txBody>
          <a:bodyPr wrap="square" rtlCol="0">
            <a:spAutoFit/>
          </a:bodyPr>
          <a:lstStyle/>
          <a:p>
            <a:r>
              <a:rPr lang="en-GB" dirty="0">
                <a:latin typeface="Calibri" panose="020F0502020204030204" pitchFamily="34" charset="0"/>
              </a:rPr>
              <a:t>Standards associated with SoTL</a:t>
            </a:r>
          </a:p>
          <a:p>
            <a:r>
              <a:rPr lang="en-GB" dirty="0">
                <a:latin typeface="Calibri" panose="020F0502020204030204" pitchFamily="34" charset="0"/>
              </a:rPr>
              <a:t>(University of Glasgow)</a:t>
            </a:r>
          </a:p>
          <a:p>
            <a:pPr marL="742950" indent="-742950">
              <a:buFont typeface="+mj-lt"/>
              <a:buAutoNum type="arabicPeriod"/>
            </a:pPr>
            <a:r>
              <a:rPr lang="en-GB" dirty="0">
                <a:latin typeface="Calibri" panose="020F0502020204030204" pitchFamily="34" charset="0"/>
              </a:rPr>
              <a:t>Clear goals – clear articulation of purpose</a:t>
            </a:r>
          </a:p>
          <a:p>
            <a:pPr marL="742950" indent="-742950">
              <a:buFont typeface="+mj-lt"/>
              <a:buAutoNum type="arabicPeriod"/>
            </a:pPr>
            <a:r>
              <a:rPr lang="en-GB" dirty="0">
                <a:latin typeface="Calibri" panose="020F0502020204030204" pitchFamily="34" charset="0"/>
              </a:rPr>
              <a:t>Adequate preparation – grounded in the literature</a:t>
            </a:r>
          </a:p>
          <a:p>
            <a:pPr marL="742950" indent="-742950">
              <a:buFont typeface="+mj-lt"/>
              <a:buAutoNum type="arabicPeriod"/>
            </a:pPr>
            <a:r>
              <a:rPr lang="en-GB" dirty="0">
                <a:latin typeface="Calibri" panose="020F0502020204030204" pitchFamily="34" charset="0"/>
              </a:rPr>
              <a:t>Appropriate methods – aligned with goals</a:t>
            </a:r>
          </a:p>
          <a:p>
            <a:pPr marL="742950" indent="-742950">
              <a:buFont typeface="+mj-lt"/>
              <a:buAutoNum type="arabicPeriod"/>
            </a:pPr>
            <a:r>
              <a:rPr lang="en-GB" dirty="0">
                <a:latin typeface="Calibri" panose="020F0502020204030204" pitchFamily="34" charset="0"/>
              </a:rPr>
              <a:t>Significant results – evidence to address goals</a:t>
            </a:r>
          </a:p>
          <a:p>
            <a:pPr marL="742950" indent="-742950">
              <a:buFont typeface="+mj-lt"/>
              <a:buAutoNum type="arabicPeriod"/>
            </a:pPr>
            <a:r>
              <a:rPr lang="en-GB" dirty="0">
                <a:latin typeface="Calibri" panose="020F0502020204030204" pitchFamily="34" charset="0"/>
              </a:rPr>
              <a:t>Reflective critique – implications for future practice</a:t>
            </a:r>
          </a:p>
          <a:p>
            <a:pPr marL="742950" indent="-742950">
              <a:buFont typeface="+mj-lt"/>
              <a:buAutoNum type="arabicPeriod"/>
            </a:pPr>
            <a:r>
              <a:rPr lang="en-GB" dirty="0">
                <a:latin typeface="Calibri" panose="020F0502020204030204" pitchFamily="34" charset="0"/>
              </a:rPr>
              <a:t>Effective dissemination – open to peer review and to influence others</a:t>
            </a:r>
          </a:p>
        </p:txBody>
      </p:sp>
    </p:spTree>
    <p:extLst>
      <p:ext uri="{BB962C8B-B14F-4D97-AF65-F5344CB8AC3E}">
        <p14:creationId xmlns:p14="http://schemas.microsoft.com/office/powerpoint/2010/main" val="3798888263"/>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S">
  <a:themeElements>
    <a:clrScheme name="OU Colours">
      <a:dk1>
        <a:sysClr val="windowText" lastClr="000000"/>
      </a:dk1>
      <a:lt1>
        <a:sysClr val="window" lastClr="FFFFFF"/>
      </a:lt1>
      <a:dk2>
        <a:srgbClr val="44546A"/>
      </a:dk2>
      <a:lt2>
        <a:srgbClr val="E7E6E6"/>
      </a:lt2>
      <a:accent1>
        <a:srgbClr val="1E4B9B"/>
      </a:accent1>
      <a:accent2>
        <a:srgbClr val="ED2891"/>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a:themeElements>
    <a:clrScheme name="OU Colours">
      <a:dk1>
        <a:sysClr val="windowText" lastClr="000000"/>
      </a:dk1>
      <a:lt1>
        <a:sysClr val="window" lastClr="FFFFFF"/>
      </a:lt1>
      <a:dk2>
        <a:srgbClr val="44546A"/>
      </a:dk2>
      <a:lt2>
        <a:srgbClr val="E7E6E6"/>
      </a:lt2>
      <a:accent1>
        <a:srgbClr val="1E4B9B"/>
      </a:accent1>
      <a:accent2>
        <a:srgbClr val="E5007D"/>
      </a:accent2>
      <a:accent3>
        <a:srgbClr val="00B7B2"/>
      </a:accent3>
      <a:accent4>
        <a:srgbClr val="F26522"/>
      </a:accent4>
      <a:accent5>
        <a:srgbClr val="FFD400"/>
      </a:accent5>
      <a:accent6>
        <a:srgbClr val="716FB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4363</TotalTime>
  <Words>1745</Words>
  <Application>Microsoft Office PowerPoint</Application>
  <PresentationFormat>On-screen Show (4:3)</PresentationFormat>
  <Paragraphs>277</Paragraphs>
  <Slides>30</Slides>
  <Notes>3</Notes>
  <HiddenSlides>0</HiddenSlides>
  <MMClips>2</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30</vt:i4>
      </vt:variant>
    </vt:vector>
  </HeadingPairs>
  <TitlesOfParts>
    <vt:vector size="34" baseType="lpstr">
      <vt:lpstr>Arial</vt:lpstr>
      <vt:lpstr>Calibri</vt:lpstr>
      <vt:lpstr>TITLES</vt:lpstr>
      <vt:lpstr>CONTENT</vt:lpstr>
      <vt:lpstr>PowerPoint Presentation</vt:lpstr>
      <vt:lpstr>PowerPoint Presentation</vt:lpstr>
      <vt:lpstr>PowerPoint Presentation</vt:lpstr>
      <vt:lpstr>PowerPoint Presentation</vt:lpstr>
      <vt:lpstr>Definitions of scholarship</vt:lpstr>
      <vt:lpstr>PowerPoint Presentation</vt:lpstr>
      <vt:lpstr>PowerPoint Presentation</vt:lpstr>
      <vt:lpstr>PowerPoint Presentation</vt:lpstr>
      <vt:lpstr>PowerPoint Presentation</vt:lpstr>
      <vt:lpstr>PowerPoint Presentation</vt:lpstr>
      <vt:lpstr>PowerPoint Presentation</vt:lpstr>
      <vt:lpstr> Stages of a scholarship project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SMCD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M</dc:creator>
  <cp:lastModifiedBy>Diane.Ford</cp:lastModifiedBy>
  <cp:revision>266</cp:revision>
  <dcterms:created xsi:type="dcterms:W3CDTF">2016-08-10T11:35:26Z</dcterms:created>
  <dcterms:modified xsi:type="dcterms:W3CDTF">2019-01-21T15:23:02Z</dcterms:modified>
</cp:coreProperties>
</file>