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5"/>
    <p:sldMasterId id="2147483771" r:id="rId6"/>
    <p:sldMasterId id="2147483863" r:id="rId7"/>
    <p:sldMasterId id="2147483817" r:id="rId8"/>
    <p:sldMasterId id="2147483927" r:id="rId9"/>
  </p:sldMasterIdLst>
  <p:notesMasterIdLst>
    <p:notesMasterId r:id="rId21"/>
  </p:notesMasterIdLst>
  <p:handoutMasterIdLst>
    <p:handoutMasterId r:id="rId22"/>
  </p:handoutMasterIdLst>
  <p:sldIdLst>
    <p:sldId id="256" r:id="rId10"/>
    <p:sldId id="327" r:id="rId11"/>
    <p:sldId id="261" r:id="rId12"/>
    <p:sldId id="264" r:id="rId13"/>
    <p:sldId id="363" r:id="rId14"/>
    <p:sldId id="364" r:id="rId15"/>
    <p:sldId id="365" r:id="rId16"/>
    <p:sldId id="366" r:id="rId17"/>
    <p:sldId id="356" r:id="rId18"/>
    <p:sldId id="362" r:id="rId19"/>
    <p:sldId id="31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45"/>
    <a:srgbClr val="FFD7FD"/>
    <a:srgbClr val="FF8A76"/>
    <a:srgbClr val="FFB4FF"/>
    <a:srgbClr val="D6FFF2"/>
    <a:srgbClr val="CAD2FF"/>
    <a:srgbClr val="FEE3E9"/>
    <a:srgbClr val="4F9AE9"/>
    <a:srgbClr val="8AFFD7"/>
    <a:srgbClr val="BA8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42" autoAdjust="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handoutMaster" Target="handoutMasters/handoutMaster1.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15/12/2023</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12/15/2023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1</a:t>
            </a:fld>
            <a:endParaRPr lang="en-US"/>
          </a:p>
        </p:txBody>
      </p:sp>
    </p:spTree>
    <p:extLst>
      <p:ext uri="{BB962C8B-B14F-4D97-AF65-F5344CB8AC3E}">
        <p14:creationId xmlns:p14="http://schemas.microsoft.com/office/powerpoint/2010/main" val="4008887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11</a:t>
            </a:fld>
            <a:endParaRPr lang="en-US"/>
          </a:p>
        </p:txBody>
      </p:sp>
    </p:spTree>
    <p:extLst>
      <p:ext uri="{BB962C8B-B14F-4D97-AF65-F5344CB8AC3E}">
        <p14:creationId xmlns:p14="http://schemas.microsoft.com/office/powerpoint/2010/main" val="4117485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a:t>
            </a:fld>
            <a:endParaRPr lang="en-US"/>
          </a:p>
        </p:txBody>
      </p:sp>
    </p:spTree>
    <p:extLst>
      <p:ext uri="{BB962C8B-B14F-4D97-AF65-F5344CB8AC3E}">
        <p14:creationId xmlns:p14="http://schemas.microsoft.com/office/powerpoint/2010/main" val="2307870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3</a:t>
            </a:fld>
            <a:endParaRPr lang="en-US"/>
          </a:p>
        </p:txBody>
      </p:sp>
    </p:spTree>
    <p:extLst>
      <p:ext uri="{BB962C8B-B14F-4D97-AF65-F5344CB8AC3E}">
        <p14:creationId xmlns:p14="http://schemas.microsoft.com/office/powerpoint/2010/main" val="1481856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4</a:t>
            </a:fld>
            <a:endParaRPr lang="en-US"/>
          </a:p>
        </p:txBody>
      </p:sp>
    </p:spTree>
    <p:extLst>
      <p:ext uri="{BB962C8B-B14F-4D97-AF65-F5344CB8AC3E}">
        <p14:creationId xmlns:p14="http://schemas.microsoft.com/office/powerpoint/2010/main" val="3630952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5</a:t>
            </a:fld>
            <a:endParaRPr lang="en-US"/>
          </a:p>
        </p:txBody>
      </p:sp>
    </p:spTree>
    <p:extLst>
      <p:ext uri="{BB962C8B-B14F-4D97-AF65-F5344CB8AC3E}">
        <p14:creationId xmlns:p14="http://schemas.microsoft.com/office/powerpoint/2010/main" val="1143654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6</a:t>
            </a:fld>
            <a:endParaRPr lang="en-US"/>
          </a:p>
        </p:txBody>
      </p:sp>
    </p:spTree>
    <p:extLst>
      <p:ext uri="{BB962C8B-B14F-4D97-AF65-F5344CB8AC3E}">
        <p14:creationId xmlns:p14="http://schemas.microsoft.com/office/powerpoint/2010/main" val="2921842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7</a:t>
            </a:fld>
            <a:endParaRPr lang="en-US"/>
          </a:p>
        </p:txBody>
      </p:sp>
    </p:spTree>
    <p:extLst>
      <p:ext uri="{BB962C8B-B14F-4D97-AF65-F5344CB8AC3E}">
        <p14:creationId xmlns:p14="http://schemas.microsoft.com/office/powerpoint/2010/main" val="1337047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8</a:t>
            </a:fld>
            <a:endParaRPr lang="en-US"/>
          </a:p>
        </p:txBody>
      </p:sp>
    </p:spTree>
    <p:extLst>
      <p:ext uri="{BB962C8B-B14F-4D97-AF65-F5344CB8AC3E}">
        <p14:creationId xmlns:p14="http://schemas.microsoft.com/office/powerpoint/2010/main" val="515993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9</a:t>
            </a:fld>
            <a:endParaRPr lang="en-US"/>
          </a:p>
        </p:txBody>
      </p:sp>
    </p:spTree>
    <p:extLst>
      <p:ext uri="{BB962C8B-B14F-4D97-AF65-F5344CB8AC3E}">
        <p14:creationId xmlns:p14="http://schemas.microsoft.com/office/powerpoint/2010/main" val="8350028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6654959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5906137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4.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12/15/2023</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 id="2147483936" r:id="rId4"/>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 id="214748393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scholarship@open.ac.uk" TargetMode="External"/><Relationship Id="rId2" Type="http://schemas.openxmlformats.org/officeDocument/2006/relationships/hyperlink" Target="mailto:esteem@open.ac.uk" TargetMode="External"/><Relationship Id="rId1" Type="http://schemas.openxmlformats.org/officeDocument/2006/relationships/slideLayout" Target="../slideLayouts/slideLayout15.xml"/><Relationship Id="rId4" Type="http://schemas.openxmlformats.org/officeDocument/2006/relationships/hyperlink" Target="mailto:library-research-support@open.ac.uk"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www.scholarship-exchange.open.ac.uk/"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hyperlink" Target="https://oro.open.ac.uk/"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hyperlink" Target="https://www5.open.ac.uk/library-research-support/open-access-publishing/article-processing-charges-apcs-and-transitional-agreements"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AC98-8F4A-A002-FEDA-2D0C617B145D}"/>
              </a:ext>
            </a:extLst>
          </p:cNvPr>
          <p:cNvSpPr>
            <a:spLocks noGrp="1"/>
          </p:cNvSpPr>
          <p:nvPr>
            <p:ph type="title" idx="4294967295"/>
          </p:nvPr>
        </p:nvSpPr>
        <p:spPr>
          <a:xfrm>
            <a:off x="0" y="-425903"/>
            <a:ext cx="10515600" cy="347039"/>
          </a:xfrm>
        </p:spPr>
        <p:txBody>
          <a:bodyPr>
            <a:normAutofit fontScale="90000"/>
          </a:bodyPr>
          <a:lstStyle/>
          <a:p>
            <a:r>
              <a:rPr lang="en-GB" sz="2000" dirty="0"/>
              <a:t>Intro</a:t>
            </a:r>
            <a:r>
              <a:rPr lang="en-GB" sz="2000" baseline="0" dirty="0"/>
              <a:t> </a:t>
            </a:r>
            <a:r>
              <a:rPr lang="en-GB" sz="2000" dirty="0"/>
              <a:t>Slide Title 1</a:t>
            </a:r>
          </a:p>
        </p:txBody>
      </p:sp>
      <p:sp>
        <p:nvSpPr>
          <p:cNvPr id="14" name="Text Placeholder 13">
            <a:extLst>
              <a:ext uri="{FF2B5EF4-FFF2-40B4-BE49-F238E27FC236}">
                <a16:creationId xmlns:a16="http://schemas.microsoft.com/office/drawing/2014/main" id="{BCD67DD9-3DAA-313B-8305-6C266ED950EB}"/>
              </a:ext>
            </a:extLst>
          </p:cNvPr>
          <p:cNvSpPr>
            <a:spLocks noGrp="1"/>
          </p:cNvSpPr>
          <p:nvPr>
            <p:ph type="body" sz="quarter" idx="11"/>
          </p:nvPr>
        </p:nvSpPr>
        <p:spPr>
          <a:xfrm>
            <a:off x="408207" y="559121"/>
            <a:ext cx="5557585" cy="2940732"/>
          </a:xfrm>
        </p:spPr>
        <p:txBody>
          <a:bodyPr/>
          <a:lstStyle/>
          <a:p>
            <a:r>
              <a:rPr lang="en-GB" sz="4800" dirty="0"/>
              <a:t>Disseminating your scholarship literature</a:t>
            </a:r>
          </a:p>
        </p:txBody>
      </p:sp>
      <p:sp>
        <p:nvSpPr>
          <p:cNvPr id="16" name="Text Placeholder 15">
            <a:extLst>
              <a:ext uri="{FF2B5EF4-FFF2-40B4-BE49-F238E27FC236}">
                <a16:creationId xmlns:a16="http://schemas.microsoft.com/office/drawing/2014/main" id="{91E9862C-F9C6-300D-C161-CC5F2057C191}"/>
              </a:ext>
            </a:extLst>
          </p:cNvPr>
          <p:cNvSpPr>
            <a:spLocks noGrp="1"/>
          </p:cNvSpPr>
          <p:nvPr>
            <p:ph type="body" sz="quarter" idx="13"/>
          </p:nvPr>
        </p:nvSpPr>
        <p:spPr/>
        <p:txBody>
          <a:bodyPr/>
          <a:lstStyle/>
          <a:p>
            <a:r>
              <a:rPr lang="en-GB" dirty="0"/>
              <a:t>Isabel Chadwick and Nicola Dowson</a:t>
            </a:r>
          </a:p>
        </p:txBody>
      </p:sp>
      <p:sp>
        <p:nvSpPr>
          <p:cNvPr id="17" name="Text Placeholder 16">
            <a:extLst>
              <a:ext uri="{FF2B5EF4-FFF2-40B4-BE49-F238E27FC236}">
                <a16:creationId xmlns:a16="http://schemas.microsoft.com/office/drawing/2014/main" id="{ACCCC83C-A3BB-829E-51E0-D71CBA10B1EE}"/>
              </a:ext>
            </a:extLst>
          </p:cNvPr>
          <p:cNvSpPr>
            <a:spLocks noGrp="1"/>
          </p:cNvSpPr>
          <p:nvPr>
            <p:ph type="body" sz="quarter" idx="14"/>
          </p:nvPr>
        </p:nvSpPr>
        <p:spPr/>
        <p:txBody>
          <a:bodyPr/>
          <a:lstStyle/>
          <a:p>
            <a:r>
              <a:rPr lang="en-GB" dirty="0"/>
              <a:t>Library Research </a:t>
            </a:r>
            <a:r>
              <a:rPr lang="en-GB"/>
              <a:t>Support Team</a:t>
            </a:r>
            <a:r>
              <a:rPr lang="en-GB" dirty="0"/>
              <a:t>	</a:t>
            </a:r>
          </a:p>
        </p:txBody>
      </p:sp>
      <p:sp>
        <p:nvSpPr>
          <p:cNvPr id="18" name="Text Placeholder 17">
            <a:extLst>
              <a:ext uri="{FF2B5EF4-FFF2-40B4-BE49-F238E27FC236}">
                <a16:creationId xmlns:a16="http://schemas.microsoft.com/office/drawing/2014/main" id="{7C582E8A-5AC5-EBB0-D16B-4437F42A33D5}"/>
              </a:ext>
            </a:extLst>
          </p:cNvPr>
          <p:cNvSpPr>
            <a:spLocks noGrp="1"/>
          </p:cNvSpPr>
          <p:nvPr>
            <p:ph type="body" sz="quarter" idx="15"/>
          </p:nvPr>
        </p:nvSpPr>
        <p:spPr/>
        <p:txBody>
          <a:bodyPr/>
          <a:lstStyle/>
          <a:p>
            <a:r>
              <a:rPr lang="en-GB" dirty="0"/>
              <a:t>December 2023</a:t>
            </a:r>
          </a:p>
        </p:txBody>
      </p:sp>
      <p:pic>
        <p:nvPicPr>
          <p:cNvPr id="6" name="Picture Placeholder 5" descr="A person working on her computer&#10;&#10;Description automatically generated with medium confidence">
            <a:extLst>
              <a:ext uri="{FF2B5EF4-FFF2-40B4-BE49-F238E27FC236}">
                <a16:creationId xmlns:a16="http://schemas.microsoft.com/office/drawing/2014/main" id="{B0B0D837-6173-46E6-9B38-044A583A94C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149" b="3149"/>
          <a:stretch>
            <a:fillRect/>
          </a:stretch>
        </p:blipFill>
        <p:spPr/>
      </p:pic>
    </p:spTree>
    <p:extLst>
      <p:ext uri="{BB962C8B-B14F-4D97-AF65-F5344CB8AC3E}">
        <p14:creationId xmlns:p14="http://schemas.microsoft.com/office/powerpoint/2010/main" val="377128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5755F6-4B4D-D7A8-D1FD-9F3B8379FA76}"/>
              </a:ext>
            </a:extLst>
          </p:cNvPr>
          <p:cNvSpPr>
            <a:spLocks noGrp="1"/>
          </p:cNvSpPr>
          <p:nvPr>
            <p:ph type="body" sz="quarter" idx="24"/>
          </p:nvPr>
        </p:nvSpPr>
        <p:spPr/>
        <p:txBody>
          <a:bodyPr/>
          <a:lstStyle/>
          <a:p>
            <a:r>
              <a:rPr lang="en-GB"/>
              <a:t>Help and Support</a:t>
            </a:r>
          </a:p>
        </p:txBody>
      </p:sp>
      <p:sp>
        <p:nvSpPr>
          <p:cNvPr id="4" name="Content Placeholder 3">
            <a:extLst>
              <a:ext uri="{FF2B5EF4-FFF2-40B4-BE49-F238E27FC236}">
                <a16:creationId xmlns:a16="http://schemas.microsoft.com/office/drawing/2014/main" id="{F549A3E6-D3BD-5F90-72A0-6B2C71E73A1D}"/>
              </a:ext>
            </a:extLst>
          </p:cNvPr>
          <p:cNvSpPr txBox="1">
            <a:spLocks/>
          </p:cNvSpPr>
          <p:nvPr/>
        </p:nvSpPr>
        <p:spPr>
          <a:xfrm>
            <a:off x="329045" y="1651247"/>
            <a:ext cx="11533910" cy="49179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For Scholarship Exchange queries on </a:t>
            </a:r>
            <a:r>
              <a:rPr lang="en-GB" dirty="0" err="1"/>
              <a:t>eSTEeM</a:t>
            </a:r>
            <a:r>
              <a:rPr lang="en-GB" dirty="0"/>
              <a:t> project uploads- </a:t>
            </a:r>
            <a:r>
              <a:rPr lang="en-GB" dirty="0" err="1">
                <a:hlinkClick r:id="rId2"/>
              </a:rPr>
              <a:t>esteem</a:t>
            </a:r>
            <a:r>
              <a:rPr lang="en-GB" err="1">
                <a:hlinkClick r:id="rId2"/>
              </a:rPr>
              <a:t>@</a:t>
            </a:r>
            <a:r>
              <a:rPr lang="en-GB">
                <a:hlinkClick r:id="rId2"/>
              </a:rPr>
              <a:t>open.ac.uk</a:t>
            </a:r>
            <a:endParaRPr lang="en-GB"/>
          </a:p>
          <a:p>
            <a:r>
              <a:rPr lang="en-GB"/>
              <a:t>General </a:t>
            </a:r>
            <a:r>
              <a:rPr lang="en-GB" dirty="0"/>
              <a:t>help with the Scholarship Exchange – </a:t>
            </a:r>
            <a:r>
              <a:rPr lang="en-GB" dirty="0">
                <a:hlinkClick r:id="rId3"/>
              </a:rPr>
              <a:t>scholarship@open.ac.uk</a:t>
            </a:r>
            <a:endParaRPr lang="en-GB" dirty="0"/>
          </a:p>
          <a:p>
            <a:r>
              <a:rPr lang="en-GB" dirty="0"/>
              <a:t>ORO and open access publishing options – </a:t>
            </a:r>
            <a:r>
              <a:rPr lang="en-GB" dirty="0">
                <a:hlinkClick r:id="rId4"/>
              </a:rPr>
              <a:t>library-research-support@open.ac.uk</a:t>
            </a:r>
            <a:endParaRPr lang="en-GB" dirty="0"/>
          </a:p>
          <a:p>
            <a:endParaRPr lang="en-GB" dirty="0"/>
          </a:p>
        </p:txBody>
      </p:sp>
    </p:spTree>
    <p:extLst>
      <p:ext uri="{BB962C8B-B14F-4D97-AF65-F5344CB8AC3E}">
        <p14:creationId xmlns:p14="http://schemas.microsoft.com/office/powerpoint/2010/main" val="268643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6E5B-D0A2-FD17-12DB-3E8FFA263BF3}"/>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31</a:t>
            </a:r>
          </a:p>
        </p:txBody>
      </p:sp>
    </p:spTree>
    <p:extLst>
      <p:ext uri="{BB962C8B-B14F-4D97-AF65-F5344CB8AC3E}">
        <p14:creationId xmlns:p14="http://schemas.microsoft.com/office/powerpoint/2010/main" val="2073721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5F4280-FAC1-7B99-AB4B-5293520BC817}"/>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endParaRPr>
          </a:p>
        </p:txBody>
      </p:sp>
      <p:sp>
        <p:nvSpPr>
          <p:cNvPr id="6" name="Text Placeholder 10">
            <a:extLst>
              <a:ext uri="{FF2B5EF4-FFF2-40B4-BE49-F238E27FC236}">
                <a16:creationId xmlns:a16="http://schemas.microsoft.com/office/drawing/2014/main" id="{F782E3BF-EB61-9498-0B55-65FF04851BE0}"/>
              </a:ext>
            </a:extLst>
          </p:cNvPr>
          <p:cNvSpPr>
            <a:spLocks noGrp="1"/>
          </p:cNvSpPr>
          <p:nvPr>
            <p:ph type="body" sz="quarter" idx="24"/>
          </p:nvPr>
        </p:nvSpPr>
        <p:spPr>
          <a:xfrm>
            <a:off x="413915" y="404664"/>
            <a:ext cx="10766703" cy="497161"/>
          </a:xfrm>
        </p:spPr>
        <p:txBody>
          <a:bodyPr/>
          <a:lstStyle/>
          <a:p>
            <a:r>
              <a:rPr lang="en-GB"/>
              <a:t>Session overview</a:t>
            </a:r>
          </a:p>
        </p:txBody>
      </p:sp>
      <p:sp>
        <p:nvSpPr>
          <p:cNvPr id="14" name="Text Placeholder 9">
            <a:extLst>
              <a:ext uri="{FF2B5EF4-FFF2-40B4-BE49-F238E27FC236}">
                <a16:creationId xmlns:a16="http://schemas.microsoft.com/office/drawing/2014/main" id="{53A14353-6FB4-9B83-0AED-52B71BF33715}"/>
              </a:ext>
            </a:extLst>
          </p:cNvPr>
          <p:cNvSpPr>
            <a:spLocks noGrp="1"/>
          </p:cNvSpPr>
          <p:nvPr>
            <p:ph type="body" sz="quarter" idx="15"/>
          </p:nvPr>
        </p:nvSpPr>
        <p:spPr>
          <a:xfrm>
            <a:off x="413915" y="1096524"/>
            <a:ext cx="9591229" cy="4798249"/>
          </a:xfrm>
        </p:spPr>
        <p:txBody>
          <a:bodyPr/>
          <a:lstStyle/>
          <a:p>
            <a:pPr marL="171450" indent="-171450">
              <a:buFont typeface="Arial" panose="020B0604020202020204" pitchFamily="34" charset="0"/>
              <a:buChar char="•"/>
            </a:pPr>
            <a:r>
              <a:rPr lang="en-GB" sz="2000" dirty="0"/>
              <a:t>Will cover	</a:t>
            </a:r>
          </a:p>
          <a:p>
            <a:pPr marL="628639" lvl="1" indent="-171450">
              <a:buFont typeface="Arial" panose="020B0604020202020204" pitchFamily="34" charset="0"/>
              <a:buChar char="•"/>
            </a:pPr>
            <a:r>
              <a:rPr lang="en-GB" sz="2000" dirty="0">
                <a:solidFill>
                  <a:schemeClr val="tx1"/>
                </a:solidFill>
              </a:rPr>
              <a:t>Scholarship Exchange:</a:t>
            </a:r>
          </a:p>
          <a:p>
            <a:pPr marL="1085839" lvl="2" indent="-171450"/>
            <a:r>
              <a:rPr lang="en-GB" sz="1600" dirty="0">
                <a:solidFill>
                  <a:schemeClr val="tx1"/>
                </a:solidFill>
              </a:rPr>
              <a:t>Searching</a:t>
            </a:r>
          </a:p>
          <a:p>
            <a:pPr marL="1085839" lvl="2" indent="-171450"/>
            <a:r>
              <a:rPr lang="en-GB" sz="1600" dirty="0">
                <a:solidFill>
                  <a:schemeClr val="tx1"/>
                </a:solidFill>
              </a:rPr>
              <a:t>Finding projects</a:t>
            </a:r>
          </a:p>
          <a:p>
            <a:pPr marL="1085839" lvl="2" indent="-171450"/>
            <a:r>
              <a:rPr lang="en-GB" sz="1600" dirty="0">
                <a:solidFill>
                  <a:schemeClr val="tx1"/>
                </a:solidFill>
              </a:rPr>
              <a:t>What can be uploaded</a:t>
            </a:r>
          </a:p>
          <a:p>
            <a:pPr marL="1085839" lvl="2" indent="-171450"/>
            <a:r>
              <a:rPr lang="en-GB" sz="1600" dirty="0">
                <a:solidFill>
                  <a:schemeClr val="tx1"/>
                </a:solidFill>
              </a:rPr>
              <a:t>Uploading documents</a:t>
            </a:r>
          </a:p>
          <a:p>
            <a:pPr marL="628639" lvl="1" indent="-171450"/>
            <a:r>
              <a:rPr lang="en-GB" sz="2000" dirty="0">
                <a:solidFill>
                  <a:schemeClr val="tx1"/>
                </a:solidFill>
              </a:rPr>
              <a:t>Open Research Online:</a:t>
            </a:r>
          </a:p>
          <a:p>
            <a:pPr marL="1085839" lvl="2" indent="-171450"/>
            <a:r>
              <a:rPr lang="en-GB" sz="1600" dirty="0">
                <a:solidFill>
                  <a:schemeClr val="tx1"/>
                </a:solidFill>
              </a:rPr>
              <a:t>What can be uploaded</a:t>
            </a:r>
          </a:p>
          <a:p>
            <a:pPr marL="1085839" lvl="2" indent="-171450"/>
            <a:r>
              <a:rPr lang="en-GB" sz="1600" dirty="0">
                <a:solidFill>
                  <a:schemeClr val="tx1"/>
                </a:solidFill>
              </a:rPr>
              <a:t>Tips for uploading</a:t>
            </a:r>
          </a:p>
          <a:p>
            <a:pPr marL="628639" lvl="1" indent="-171450"/>
            <a:r>
              <a:rPr lang="en-GB" sz="2000" dirty="0">
                <a:solidFill>
                  <a:schemeClr val="tx1"/>
                </a:solidFill>
              </a:rPr>
              <a:t>Linking outputs in ORO from the Scholarship Exchange</a:t>
            </a:r>
          </a:p>
          <a:p>
            <a:pPr marL="628639" lvl="1" indent="-171450"/>
            <a:r>
              <a:rPr lang="en-GB" sz="2000" dirty="0">
                <a:solidFill>
                  <a:schemeClr val="tx1"/>
                </a:solidFill>
              </a:rPr>
              <a:t>Open Access publishing options</a:t>
            </a:r>
          </a:p>
          <a:p>
            <a:pPr marL="628639" lvl="1" indent="-171450"/>
            <a:r>
              <a:rPr lang="en-GB" sz="2000" dirty="0">
                <a:solidFill>
                  <a:schemeClr val="tx1"/>
                </a:solidFill>
              </a:rPr>
              <a:t>Where to go for help</a:t>
            </a:r>
          </a:p>
          <a:p>
            <a:pPr marL="1085839" lvl="2" indent="-171450"/>
            <a:endParaRPr lang="en-GB" sz="1600" dirty="0">
              <a:solidFill>
                <a:schemeClr val="tx1"/>
              </a:solidFill>
            </a:endParaRPr>
          </a:p>
          <a:p>
            <a:pPr marL="457189" lvl="1" indent="0">
              <a:buNone/>
            </a:pPr>
            <a:endParaRPr lang="en-GB" sz="2000" dirty="0"/>
          </a:p>
          <a:p>
            <a:endParaRPr lang="en-GB" dirty="0"/>
          </a:p>
        </p:txBody>
      </p:sp>
    </p:spTree>
    <p:extLst>
      <p:ext uri="{BB962C8B-B14F-4D97-AF65-F5344CB8AC3E}">
        <p14:creationId xmlns:p14="http://schemas.microsoft.com/office/powerpoint/2010/main" val="797860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C07C0D4-FB8B-AEE6-D93E-B8E71E4C08FD}"/>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endParaRPr>
          </a:p>
        </p:txBody>
      </p:sp>
      <p:sp>
        <p:nvSpPr>
          <p:cNvPr id="8" name="Text Placeholder 7">
            <a:extLst>
              <a:ext uri="{FF2B5EF4-FFF2-40B4-BE49-F238E27FC236}">
                <a16:creationId xmlns:a16="http://schemas.microsoft.com/office/drawing/2014/main" id="{A0DC7C87-49FC-09F3-0AFF-1C5317CCB2A5}"/>
              </a:ext>
            </a:extLst>
          </p:cNvPr>
          <p:cNvSpPr>
            <a:spLocks noGrp="1"/>
          </p:cNvSpPr>
          <p:nvPr>
            <p:ph type="body" sz="quarter" idx="11"/>
          </p:nvPr>
        </p:nvSpPr>
        <p:spPr>
          <a:xfrm>
            <a:off x="434840" y="2157102"/>
            <a:ext cx="5328592" cy="1800200"/>
          </a:xfrm>
        </p:spPr>
        <p:txBody>
          <a:bodyPr/>
          <a:lstStyle/>
          <a:p>
            <a:r>
              <a:rPr lang="en-GB" dirty="0"/>
              <a:t>Scholarship Exchange</a:t>
            </a:r>
          </a:p>
        </p:txBody>
      </p:sp>
      <p:pic>
        <p:nvPicPr>
          <p:cNvPr id="6" name="Picture Placeholder 5" descr="A person using a computer&#10;&#10;Description automatically generated with medium confidence">
            <a:extLst>
              <a:ext uri="{FF2B5EF4-FFF2-40B4-BE49-F238E27FC236}">
                <a16:creationId xmlns:a16="http://schemas.microsoft.com/office/drawing/2014/main" id="{6CA6E90F-6814-ADD6-64DE-86866C4623B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147" r="2147"/>
          <a:stretch>
            <a:fillRect/>
          </a:stretch>
        </p:blipFill>
        <p:spPr/>
      </p:pic>
      <p:sp>
        <p:nvSpPr>
          <p:cNvPr id="10" name="Text Placeholder 9">
            <a:extLst>
              <a:ext uri="{FF2B5EF4-FFF2-40B4-BE49-F238E27FC236}">
                <a16:creationId xmlns:a16="http://schemas.microsoft.com/office/drawing/2014/main" id="{386F77E9-D847-11BA-8713-E98C69947A2E}"/>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444676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5F4280-FAC1-7B99-AB4B-5293520BC817}"/>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10</a:t>
            </a:r>
          </a:p>
        </p:txBody>
      </p:sp>
      <p:sp>
        <p:nvSpPr>
          <p:cNvPr id="6" name="Text Placeholder 10">
            <a:extLst>
              <a:ext uri="{FF2B5EF4-FFF2-40B4-BE49-F238E27FC236}">
                <a16:creationId xmlns:a16="http://schemas.microsoft.com/office/drawing/2014/main" id="{F782E3BF-EB61-9498-0B55-65FF04851BE0}"/>
              </a:ext>
            </a:extLst>
          </p:cNvPr>
          <p:cNvSpPr>
            <a:spLocks noGrp="1"/>
          </p:cNvSpPr>
          <p:nvPr>
            <p:ph type="body" sz="quarter" idx="24"/>
          </p:nvPr>
        </p:nvSpPr>
        <p:spPr>
          <a:xfrm>
            <a:off x="413915" y="404664"/>
            <a:ext cx="10766703" cy="497161"/>
          </a:xfrm>
        </p:spPr>
        <p:txBody>
          <a:bodyPr/>
          <a:lstStyle/>
          <a:p>
            <a:r>
              <a:rPr lang="en-GB" dirty="0"/>
              <a:t>Overview</a:t>
            </a:r>
          </a:p>
        </p:txBody>
      </p:sp>
      <p:sp>
        <p:nvSpPr>
          <p:cNvPr id="14" name="Text Placeholder 9">
            <a:extLst>
              <a:ext uri="{FF2B5EF4-FFF2-40B4-BE49-F238E27FC236}">
                <a16:creationId xmlns:a16="http://schemas.microsoft.com/office/drawing/2014/main" id="{53A14353-6FB4-9B83-0AED-52B71BF33715}"/>
              </a:ext>
            </a:extLst>
          </p:cNvPr>
          <p:cNvSpPr>
            <a:spLocks noGrp="1"/>
          </p:cNvSpPr>
          <p:nvPr>
            <p:ph type="body" sz="quarter" idx="15"/>
          </p:nvPr>
        </p:nvSpPr>
        <p:spPr>
          <a:xfrm>
            <a:off x="413915" y="1132837"/>
            <a:ext cx="9591229" cy="4548872"/>
          </a:xfrm>
        </p:spPr>
        <p:txBody>
          <a:bodyPr/>
          <a:lstStyle/>
          <a:p>
            <a:pPr algn="l" rtl="0" fontAlgn="base">
              <a:buFont typeface="Arial" panose="020B0604020202020204" pitchFamily="34" charset="0"/>
              <a:buChar char="•"/>
            </a:pPr>
            <a:r>
              <a:rPr lang="en-GB" sz="2400" dirty="0">
                <a:solidFill>
                  <a:schemeClr val="tx1"/>
                </a:solidFill>
                <a:latin typeface="+mn-lt"/>
              </a:rPr>
              <a:t>Contains documents related to the OU’s scholarship activities and Scholarship Projects.</a:t>
            </a:r>
          </a:p>
          <a:p>
            <a:pPr algn="l" rtl="0" fontAlgn="base">
              <a:buFont typeface="Arial" panose="020B0604020202020204" pitchFamily="34" charset="0"/>
              <a:buChar char="•"/>
            </a:pPr>
            <a:r>
              <a:rPr lang="en-GB" sz="2400" dirty="0">
                <a:hlinkClick r:id="rId3"/>
              </a:rPr>
              <a:t>The Open University Scholarship Exchange research repository - Browse</a:t>
            </a:r>
            <a:endParaRPr lang="en-GB" sz="2000" dirty="0">
              <a:solidFill>
                <a:schemeClr val="tx1"/>
              </a:solidFill>
              <a:latin typeface="+mn-lt"/>
            </a:endParaRPr>
          </a:p>
        </p:txBody>
      </p:sp>
    </p:spTree>
    <p:extLst>
      <p:ext uri="{BB962C8B-B14F-4D97-AF65-F5344CB8AC3E}">
        <p14:creationId xmlns:p14="http://schemas.microsoft.com/office/powerpoint/2010/main" val="112296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C07C0D4-FB8B-AEE6-D93E-B8E71E4C08FD}"/>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endParaRPr>
          </a:p>
        </p:txBody>
      </p:sp>
      <p:sp>
        <p:nvSpPr>
          <p:cNvPr id="8" name="Text Placeholder 7">
            <a:extLst>
              <a:ext uri="{FF2B5EF4-FFF2-40B4-BE49-F238E27FC236}">
                <a16:creationId xmlns:a16="http://schemas.microsoft.com/office/drawing/2014/main" id="{A0DC7C87-49FC-09F3-0AFF-1C5317CCB2A5}"/>
              </a:ext>
            </a:extLst>
          </p:cNvPr>
          <p:cNvSpPr>
            <a:spLocks noGrp="1"/>
          </p:cNvSpPr>
          <p:nvPr>
            <p:ph type="body" sz="quarter" idx="11"/>
          </p:nvPr>
        </p:nvSpPr>
        <p:spPr>
          <a:xfrm>
            <a:off x="434840" y="2157102"/>
            <a:ext cx="5328592" cy="1800200"/>
          </a:xfrm>
        </p:spPr>
        <p:txBody>
          <a:bodyPr/>
          <a:lstStyle/>
          <a:p>
            <a:r>
              <a:rPr lang="en-GB" dirty="0"/>
              <a:t>Open Research Online</a:t>
            </a:r>
          </a:p>
        </p:txBody>
      </p:sp>
      <p:pic>
        <p:nvPicPr>
          <p:cNvPr id="6" name="Picture Placeholder 5" descr="A person using a computer&#10;&#10;Description automatically generated with medium confidence">
            <a:extLst>
              <a:ext uri="{FF2B5EF4-FFF2-40B4-BE49-F238E27FC236}">
                <a16:creationId xmlns:a16="http://schemas.microsoft.com/office/drawing/2014/main" id="{6CA6E90F-6814-ADD6-64DE-86866C4623B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147" r="2147"/>
          <a:stretch>
            <a:fillRect/>
          </a:stretch>
        </p:blipFill>
        <p:spPr/>
      </p:pic>
      <p:sp>
        <p:nvSpPr>
          <p:cNvPr id="10" name="Text Placeholder 9">
            <a:extLst>
              <a:ext uri="{FF2B5EF4-FFF2-40B4-BE49-F238E27FC236}">
                <a16:creationId xmlns:a16="http://schemas.microsoft.com/office/drawing/2014/main" id="{386F77E9-D847-11BA-8713-E98C69947A2E}"/>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576660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5F4280-FAC1-7B99-AB4B-5293520BC817}"/>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10</a:t>
            </a:r>
          </a:p>
        </p:txBody>
      </p:sp>
      <p:sp>
        <p:nvSpPr>
          <p:cNvPr id="6" name="Text Placeholder 10">
            <a:extLst>
              <a:ext uri="{FF2B5EF4-FFF2-40B4-BE49-F238E27FC236}">
                <a16:creationId xmlns:a16="http://schemas.microsoft.com/office/drawing/2014/main" id="{F782E3BF-EB61-9498-0B55-65FF04851BE0}"/>
              </a:ext>
            </a:extLst>
          </p:cNvPr>
          <p:cNvSpPr>
            <a:spLocks noGrp="1"/>
          </p:cNvSpPr>
          <p:nvPr>
            <p:ph type="body" sz="quarter" idx="24"/>
          </p:nvPr>
        </p:nvSpPr>
        <p:spPr>
          <a:xfrm>
            <a:off x="413915" y="404664"/>
            <a:ext cx="10766703" cy="497161"/>
          </a:xfrm>
        </p:spPr>
        <p:txBody>
          <a:bodyPr/>
          <a:lstStyle/>
          <a:p>
            <a:r>
              <a:rPr lang="en-GB" dirty="0"/>
              <a:t>Overview</a:t>
            </a:r>
          </a:p>
        </p:txBody>
      </p:sp>
      <p:sp>
        <p:nvSpPr>
          <p:cNvPr id="14" name="Text Placeholder 9">
            <a:extLst>
              <a:ext uri="{FF2B5EF4-FFF2-40B4-BE49-F238E27FC236}">
                <a16:creationId xmlns:a16="http://schemas.microsoft.com/office/drawing/2014/main" id="{53A14353-6FB4-9B83-0AED-52B71BF33715}"/>
              </a:ext>
            </a:extLst>
          </p:cNvPr>
          <p:cNvSpPr>
            <a:spLocks noGrp="1"/>
          </p:cNvSpPr>
          <p:nvPr>
            <p:ph type="body" sz="quarter" idx="15"/>
          </p:nvPr>
        </p:nvSpPr>
        <p:spPr>
          <a:xfrm>
            <a:off x="413915" y="1132837"/>
            <a:ext cx="9591229" cy="4548872"/>
          </a:xfrm>
        </p:spPr>
        <p:txBody>
          <a:bodyPr/>
          <a:lstStyle/>
          <a:p>
            <a:pPr algn="l" rtl="0" fontAlgn="base">
              <a:buFont typeface="Arial" panose="020B0604020202020204" pitchFamily="34" charset="0"/>
              <a:buChar char="•"/>
            </a:pPr>
            <a:r>
              <a:rPr lang="en-GB" sz="2400" dirty="0">
                <a:solidFill>
                  <a:schemeClr val="tx1"/>
                </a:solidFill>
                <a:latin typeface="+mn-lt"/>
              </a:rPr>
              <a:t>Research publications repository</a:t>
            </a:r>
          </a:p>
          <a:p>
            <a:pPr algn="l" rtl="0" fontAlgn="base">
              <a:buFont typeface="Arial" panose="020B0604020202020204" pitchFamily="34" charset="0"/>
              <a:buChar char="•"/>
            </a:pPr>
            <a:r>
              <a:rPr lang="en-GB" sz="2400" dirty="0">
                <a:solidFill>
                  <a:schemeClr val="tx1"/>
                </a:solidFill>
                <a:latin typeface="+mn-lt"/>
              </a:rPr>
              <a:t>For outputs that are published e.g. journal articles, book chapters</a:t>
            </a:r>
          </a:p>
          <a:p>
            <a:pPr algn="l" rtl="0" fontAlgn="base">
              <a:buFont typeface="Arial" panose="020B0604020202020204" pitchFamily="34" charset="0"/>
              <a:buChar char="•"/>
            </a:pPr>
            <a:r>
              <a:rPr lang="en-GB" sz="2400" dirty="0">
                <a:solidFill>
                  <a:schemeClr val="tx1"/>
                </a:solidFill>
                <a:latin typeface="+mn-lt"/>
              </a:rPr>
              <a:t>Can create a record and link items in ORO in the Scholarship Exchange</a:t>
            </a:r>
          </a:p>
          <a:p>
            <a:pPr algn="l" rtl="0" fontAlgn="base">
              <a:buFont typeface="Arial" panose="020B0604020202020204" pitchFamily="34" charset="0"/>
              <a:buChar char="•"/>
            </a:pPr>
            <a:r>
              <a:rPr lang="en-GB" sz="2400" dirty="0">
                <a:hlinkClick r:id="rId3"/>
              </a:rPr>
              <a:t>Discover Research at The Open University - Open Research Online</a:t>
            </a:r>
            <a:endParaRPr lang="en-GB" sz="2400" dirty="0">
              <a:solidFill>
                <a:schemeClr val="tx1"/>
              </a:solidFill>
              <a:latin typeface="+mn-lt"/>
            </a:endParaRPr>
          </a:p>
          <a:p>
            <a:pPr marL="0" indent="0" algn="l" rtl="0" fontAlgn="base">
              <a:buNone/>
            </a:pPr>
            <a:endParaRPr lang="en-GB" sz="2000" dirty="0">
              <a:solidFill>
                <a:schemeClr val="tx1"/>
              </a:solidFill>
              <a:latin typeface="+mn-lt"/>
            </a:endParaRPr>
          </a:p>
        </p:txBody>
      </p:sp>
    </p:spTree>
    <p:extLst>
      <p:ext uri="{BB962C8B-B14F-4D97-AF65-F5344CB8AC3E}">
        <p14:creationId xmlns:p14="http://schemas.microsoft.com/office/powerpoint/2010/main" val="2604686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C07C0D4-FB8B-AEE6-D93E-B8E71E4C08FD}"/>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endParaRPr>
          </a:p>
        </p:txBody>
      </p:sp>
      <p:sp>
        <p:nvSpPr>
          <p:cNvPr id="8" name="Text Placeholder 7">
            <a:extLst>
              <a:ext uri="{FF2B5EF4-FFF2-40B4-BE49-F238E27FC236}">
                <a16:creationId xmlns:a16="http://schemas.microsoft.com/office/drawing/2014/main" id="{A0DC7C87-49FC-09F3-0AFF-1C5317CCB2A5}"/>
              </a:ext>
            </a:extLst>
          </p:cNvPr>
          <p:cNvSpPr>
            <a:spLocks noGrp="1"/>
          </p:cNvSpPr>
          <p:nvPr>
            <p:ph type="body" sz="quarter" idx="11"/>
          </p:nvPr>
        </p:nvSpPr>
        <p:spPr>
          <a:xfrm>
            <a:off x="434840" y="2157102"/>
            <a:ext cx="5328592" cy="1800200"/>
          </a:xfrm>
        </p:spPr>
        <p:txBody>
          <a:bodyPr/>
          <a:lstStyle/>
          <a:p>
            <a:r>
              <a:rPr lang="en-GB" dirty="0"/>
              <a:t>Open Access Publishing Options</a:t>
            </a:r>
          </a:p>
        </p:txBody>
      </p:sp>
      <p:pic>
        <p:nvPicPr>
          <p:cNvPr id="6" name="Picture Placeholder 5" descr="A person using a computer&#10;&#10;Description automatically generated with medium confidence">
            <a:extLst>
              <a:ext uri="{FF2B5EF4-FFF2-40B4-BE49-F238E27FC236}">
                <a16:creationId xmlns:a16="http://schemas.microsoft.com/office/drawing/2014/main" id="{6CA6E90F-6814-ADD6-64DE-86866C4623B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147" r="2147"/>
          <a:stretch>
            <a:fillRect/>
          </a:stretch>
        </p:blipFill>
        <p:spPr/>
      </p:pic>
      <p:sp>
        <p:nvSpPr>
          <p:cNvPr id="10" name="Text Placeholder 9">
            <a:extLst>
              <a:ext uri="{FF2B5EF4-FFF2-40B4-BE49-F238E27FC236}">
                <a16:creationId xmlns:a16="http://schemas.microsoft.com/office/drawing/2014/main" id="{386F77E9-D847-11BA-8713-E98C69947A2E}"/>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929328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5F4280-FAC1-7B99-AB4B-5293520BC817}"/>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10</a:t>
            </a:r>
          </a:p>
        </p:txBody>
      </p:sp>
      <p:sp>
        <p:nvSpPr>
          <p:cNvPr id="6" name="Text Placeholder 10">
            <a:extLst>
              <a:ext uri="{FF2B5EF4-FFF2-40B4-BE49-F238E27FC236}">
                <a16:creationId xmlns:a16="http://schemas.microsoft.com/office/drawing/2014/main" id="{F782E3BF-EB61-9498-0B55-65FF04851BE0}"/>
              </a:ext>
            </a:extLst>
          </p:cNvPr>
          <p:cNvSpPr>
            <a:spLocks noGrp="1"/>
          </p:cNvSpPr>
          <p:nvPr>
            <p:ph type="body" sz="quarter" idx="24"/>
          </p:nvPr>
        </p:nvSpPr>
        <p:spPr>
          <a:xfrm>
            <a:off x="413915" y="404664"/>
            <a:ext cx="10766703" cy="497161"/>
          </a:xfrm>
        </p:spPr>
        <p:txBody>
          <a:bodyPr/>
          <a:lstStyle/>
          <a:p>
            <a:r>
              <a:rPr lang="en-GB" dirty="0"/>
              <a:t>Overview</a:t>
            </a:r>
          </a:p>
        </p:txBody>
      </p:sp>
      <p:sp>
        <p:nvSpPr>
          <p:cNvPr id="14" name="Text Placeholder 9">
            <a:extLst>
              <a:ext uri="{FF2B5EF4-FFF2-40B4-BE49-F238E27FC236}">
                <a16:creationId xmlns:a16="http://schemas.microsoft.com/office/drawing/2014/main" id="{53A14353-6FB4-9B83-0AED-52B71BF33715}"/>
              </a:ext>
            </a:extLst>
          </p:cNvPr>
          <p:cNvSpPr>
            <a:spLocks noGrp="1"/>
          </p:cNvSpPr>
          <p:nvPr>
            <p:ph type="body" sz="quarter" idx="15"/>
          </p:nvPr>
        </p:nvSpPr>
        <p:spPr>
          <a:xfrm>
            <a:off x="413915" y="1132837"/>
            <a:ext cx="9591229" cy="4548872"/>
          </a:xfrm>
        </p:spPr>
        <p:txBody>
          <a:bodyPr/>
          <a:lstStyle/>
          <a:p>
            <a:pPr algn="l" rtl="0" fontAlgn="base">
              <a:buFont typeface="Arial" panose="020B0604020202020204" pitchFamily="34" charset="0"/>
              <a:buChar char="•"/>
            </a:pPr>
            <a:r>
              <a:rPr lang="en-GB" sz="2400" dirty="0">
                <a:solidFill>
                  <a:schemeClr val="tx1"/>
                </a:solidFill>
                <a:latin typeface="+mn-lt"/>
              </a:rPr>
              <a:t>Library has a number of agreements with publishers that enable OU Central and Regional and Academic Staff to publish journal articles Open Access. Final published version will be available to anyone to download and read from the journal or publishers’ website.</a:t>
            </a:r>
          </a:p>
          <a:p>
            <a:pPr algn="l" rtl="0" fontAlgn="base">
              <a:buFont typeface="Arial" panose="020B0604020202020204" pitchFamily="34" charset="0"/>
              <a:buChar char="•"/>
            </a:pPr>
            <a:r>
              <a:rPr lang="en-GB" sz="2400" dirty="0">
                <a:hlinkClick r:id="rId3"/>
              </a:rPr>
              <a:t>Article Processing Charges (APCs) and Transitional Agreements | Library Research Support (open.ac.uk)</a:t>
            </a:r>
            <a:endParaRPr lang="en-GB" sz="2400" dirty="0">
              <a:solidFill>
                <a:schemeClr val="tx1"/>
              </a:solidFill>
              <a:latin typeface="+mn-lt"/>
            </a:endParaRPr>
          </a:p>
          <a:p>
            <a:pPr algn="l" rtl="0" fontAlgn="base">
              <a:buFont typeface="Arial" panose="020B0604020202020204" pitchFamily="34" charset="0"/>
              <a:buChar char="•"/>
            </a:pPr>
            <a:r>
              <a:rPr lang="en-GB" sz="2400" dirty="0">
                <a:solidFill>
                  <a:schemeClr val="tx1"/>
                </a:solidFill>
                <a:latin typeface="+mn-lt"/>
              </a:rPr>
              <a:t>If ALs are planning to publish from a Scholarship Project – contact </a:t>
            </a:r>
            <a:r>
              <a:rPr lang="en-GB" sz="2400" dirty="0" err="1">
                <a:solidFill>
                  <a:schemeClr val="tx1"/>
                </a:solidFill>
                <a:latin typeface="+mn-lt"/>
              </a:rPr>
              <a:t>eSTEeM</a:t>
            </a:r>
            <a:r>
              <a:rPr lang="en-GB" sz="2400" dirty="0">
                <a:solidFill>
                  <a:schemeClr val="tx1"/>
                </a:solidFill>
                <a:latin typeface="+mn-lt"/>
              </a:rPr>
              <a:t> to discuss options</a:t>
            </a:r>
            <a:endParaRPr lang="en-GB" sz="2000" dirty="0">
              <a:solidFill>
                <a:schemeClr val="tx1"/>
              </a:solidFill>
              <a:latin typeface="+mn-lt"/>
            </a:endParaRPr>
          </a:p>
        </p:txBody>
      </p:sp>
    </p:spTree>
    <p:extLst>
      <p:ext uri="{BB962C8B-B14F-4D97-AF65-F5344CB8AC3E}">
        <p14:creationId xmlns:p14="http://schemas.microsoft.com/office/powerpoint/2010/main" val="1864922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C07C0D4-FB8B-AEE6-D93E-B8E71E4C08FD}"/>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4</a:t>
            </a:r>
          </a:p>
        </p:txBody>
      </p:sp>
      <p:sp>
        <p:nvSpPr>
          <p:cNvPr id="8" name="Text Placeholder 7">
            <a:extLst>
              <a:ext uri="{FF2B5EF4-FFF2-40B4-BE49-F238E27FC236}">
                <a16:creationId xmlns:a16="http://schemas.microsoft.com/office/drawing/2014/main" id="{A0DC7C87-49FC-09F3-0AFF-1C5317CCB2A5}"/>
              </a:ext>
            </a:extLst>
          </p:cNvPr>
          <p:cNvSpPr>
            <a:spLocks noGrp="1"/>
          </p:cNvSpPr>
          <p:nvPr>
            <p:ph type="body" sz="quarter" idx="11"/>
          </p:nvPr>
        </p:nvSpPr>
        <p:spPr>
          <a:xfrm>
            <a:off x="490823" y="2694019"/>
            <a:ext cx="5328592" cy="2215331"/>
          </a:xfrm>
        </p:spPr>
        <p:txBody>
          <a:bodyPr/>
          <a:lstStyle/>
          <a:p>
            <a:r>
              <a:rPr lang="en-GB" dirty="0"/>
              <a:t>Help and Support</a:t>
            </a:r>
          </a:p>
        </p:txBody>
      </p:sp>
      <p:pic>
        <p:nvPicPr>
          <p:cNvPr id="6" name="Picture Placeholder 5" descr="Woman using laptop">
            <a:extLst>
              <a:ext uri="{FF2B5EF4-FFF2-40B4-BE49-F238E27FC236}">
                <a16:creationId xmlns:a16="http://schemas.microsoft.com/office/drawing/2014/main" id="{6CA6E90F-6814-ADD6-64DE-86866C4623B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7700" r="27700"/>
          <a:stretch/>
        </p:blipFill>
        <p:spPr>
          <a:xfrm>
            <a:off x="6105331" y="0"/>
            <a:ext cx="4380854" cy="6858000"/>
          </a:xfrm>
        </p:spPr>
      </p:pic>
      <p:sp>
        <p:nvSpPr>
          <p:cNvPr id="10" name="Text Placeholder 9">
            <a:extLst>
              <a:ext uri="{FF2B5EF4-FFF2-40B4-BE49-F238E27FC236}">
                <a16:creationId xmlns:a16="http://schemas.microsoft.com/office/drawing/2014/main" id="{386F77E9-D847-11BA-8713-E98C69947A2E}"/>
              </a:ext>
            </a:extLst>
          </p:cNvPr>
          <p:cNvSpPr>
            <a:spLocks noGrp="1"/>
          </p:cNvSpPr>
          <p:nvPr>
            <p:ph type="body" sz="quarter" idx="13"/>
          </p:nvPr>
        </p:nvSpPr>
        <p:spPr/>
        <p:txBody>
          <a:bodyPr/>
          <a:lstStyle/>
          <a:p>
            <a:endParaRPr lang="en-GB" dirty="0"/>
          </a:p>
        </p:txBody>
      </p:sp>
    </p:spTree>
    <p:extLst>
      <p:ext uri="{BB962C8B-B14F-4D97-AF65-F5344CB8AC3E}">
        <p14:creationId xmlns:p14="http://schemas.microsoft.com/office/powerpoint/2010/main" val="3869694996"/>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4BB12A69-2195-4393-8DC0-EB9EE8397D91}"/>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E6697964-0098-45A5-A68F-45809E852513}"/>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3e8d96a-c346-4383-bf93-ac4561fe8448" xsi:nil="true"/>
    <_dlc_DocId xmlns="49dfed38-b21c-458b-a45d-a570435e58d9">LIBS-1311991519-1561</_dlc_DocId>
    <_dlc_DocIdUrl xmlns="49dfed38-b21c-458b-a45d-a570435e58d9">
      <Url>https://openuniv.sharepoint.com/sites/lib-services/research-support/_layouts/15/DocIdRedir.aspx?ID=LIBS-1311991519-1561</Url>
      <Description>LIBS-1311991519-1561</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5B3D7A9F68CEF488AEE0909FA4FECAB" ma:contentTypeVersion="16" ma:contentTypeDescription="Create a new document." ma:contentTypeScope="" ma:versionID="af0dc21107d5138f2b920ba3f696a6fd">
  <xsd:schema xmlns:xsd="http://www.w3.org/2001/XMLSchema" xmlns:xs="http://www.w3.org/2001/XMLSchema" xmlns:p="http://schemas.microsoft.com/office/2006/metadata/properties" xmlns:ns2="49dfed38-b21c-458b-a45d-a570435e58d9" xmlns:ns3="53e8d96a-c346-4383-bf93-ac4561fe8448" targetNamespace="http://schemas.microsoft.com/office/2006/metadata/properties" ma:root="true" ma:fieldsID="90e7e14fedb092ee6f3063cc4c27c3ff" ns2:_="" ns3:_="">
    <xsd:import namespace="49dfed38-b21c-458b-a45d-a570435e58d9"/>
    <xsd:import namespace="53e8d96a-c346-4383-bf93-ac4561fe8448"/>
    <xsd:element name="properties">
      <xsd:complexType>
        <xsd:sequence>
          <xsd:element name="documentManagement">
            <xsd:complexType>
              <xsd:all>
                <xsd:element ref="ns2:_dlc_DocId" minOccurs="0"/>
                <xsd:element ref="ns2:_dlc_DocIdUrl" minOccurs="0"/>
                <xsd:element ref="ns2:_dlc_DocIdPersistId"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dfed38-b21c-458b-a45d-a570435e58d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3e8d96a-c346-4383-bf93-ac4561fe8448" elementFormDefault="qualified">
    <xsd:import namespace="http://schemas.microsoft.com/office/2006/documentManagement/types"/>
    <xsd:import namespace="http://schemas.microsoft.com/office/infopath/2007/PartnerControls"/>
    <xsd:element name="lcf76f155ced4ddcb4097134ff3c332f" ma:index="11" nillable="true" ma:displayName="Image Tags_0" ma:hidden="true" ma:internalName="lcf76f155ced4ddcb4097134ff3c332f">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079BDF-6CF5-44C7-8862-BDF31D450D66}">
  <ds:schemaRefs>
    <ds:schemaRef ds:uri="http://schemas.microsoft.com/sharepoint/events"/>
  </ds:schemaRefs>
</ds:datastoreItem>
</file>

<file path=customXml/itemProps2.xml><?xml version="1.0" encoding="utf-8"?>
<ds:datastoreItem xmlns:ds="http://schemas.openxmlformats.org/officeDocument/2006/customXml" ds:itemID="{BD1F123D-72E4-47AA-AF87-050EE8541186}">
  <ds:schemaRefs>
    <ds:schemaRef ds:uri="http://schemas.microsoft.com/office/2006/metadata/properties"/>
    <ds:schemaRef ds:uri="http://purl.org/dc/elements/1.1/"/>
    <ds:schemaRef ds:uri="http://schemas.openxmlformats.org/package/2006/metadata/core-properties"/>
    <ds:schemaRef ds:uri="http://purl.org/dc/terms/"/>
    <ds:schemaRef ds:uri="http://schemas.microsoft.com/office/infopath/2007/PartnerControls"/>
    <ds:schemaRef ds:uri="53e8d96a-c346-4383-bf93-ac4561fe8448"/>
    <ds:schemaRef ds:uri="http://schemas.microsoft.com/office/2006/documentManagement/types"/>
    <ds:schemaRef ds:uri="49dfed38-b21c-458b-a45d-a570435e58d9"/>
    <ds:schemaRef ds:uri="http://www.w3.org/XML/1998/namespace"/>
    <ds:schemaRef ds:uri="http://purl.org/dc/dcmitype/"/>
  </ds:schemaRefs>
</ds:datastoreItem>
</file>

<file path=customXml/itemProps3.xml><?xml version="1.0" encoding="utf-8"?>
<ds:datastoreItem xmlns:ds="http://schemas.openxmlformats.org/officeDocument/2006/customXml" ds:itemID="{E03C327B-690A-4431-8909-A0991421561B}">
  <ds:schemaRefs>
    <ds:schemaRef ds:uri="49dfed38-b21c-458b-a45d-a570435e58d9"/>
    <ds:schemaRef ds:uri="53e8d96a-c346-4383-bf93-ac4561fe84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A66CD3E3-2AD4-4BFA-B062-CD9F3FC377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1180</TotalTime>
  <Words>292</Words>
  <Application>Microsoft Office PowerPoint</Application>
  <PresentationFormat>Widescreen</PresentationFormat>
  <Paragraphs>54</Paragraphs>
  <Slides>11</Slides>
  <Notes>10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11</vt:i4>
      </vt:variant>
    </vt:vector>
  </HeadingPairs>
  <TitlesOfParts>
    <vt:vector size="19" baseType="lpstr">
      <vt:lpstr>Arial</vt:lpstr>
      <vt:lpstr>Poppins</vt:lpstr>
      <vt:lpstr>Poppins SemiBold</vt:lpstr>
      <vt:lpstr>Covers</vt:lpstr>
      <vt:lpstr>Contents Slides</vt:lpstr>
      <vt:lpstr>Chapter Headings / Dividers</vt:lpstr>
      <vt:lpstr>Slide Options</vt:lpstr>
      <vt:lpstr>End Slides</vt:lpstr>
      <vt:lpstr>Intro Slide Title 1</vt:lpstr>
      <vt:lpstr>PowerPoint Presentation</vt:lpstr>
      <vt:lpstr>PowerPoint Presentation</vt:lpstr>
      <vt:lpstr>Slide Title 10</vt:lpstr>
      <vt:lpstr>PowerPoint Presentation</vt:lpstr>
      <vt:lpstr>Slide Title 10</vt:lpstr>
      <vt:lpstr>PowerPoint Presentation</vt:lpstr>
      <vt:lpstr>Slide Title 10</vt:lpstr>
      <vt:lpstr>Slide Title 4</vt:lpstr>
      <vt:lpstr>PowerPoint Presentation</vt:lpstr>
      <vt:lpstr>Slide Title 31</vt:lpstr>
    </vt:vector>
  </TitlesOfParts>
  <Manager/>
  <Company>The Open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 Master PowerPoint Template</dc:title>
  <dc:subject>OU Master PowerPoint Template with accessibility guidance and best practice tips</dc:subject>
  <dc:creator>brand-enquiries@open.ac.uk</dc:creator>
  <cp:keywords>OU Master PowerPoint Template</cp:keywords>
  <dc:description/>
  <cp:lastModifiedBy>Diane.Ford</cp:lastModifiedBy>
  <cp:revision>37</cp:revision>
  <dcterms:created xsi:type="dcterms:W3CDTF">2022-10-21T14:33:01Z</dcterms:created>
  <dcterms:modified xsi:type="dcterms:W3CDTF">2023-12-15T08:45:21Z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0x01010055B3D7A9F68CEF488AEE0909FA4FECAB</vt:lpwstr>
  </property>
  <property fmtid="{D5CDD505-2E9C-101B-9397-08002B2CF9AE}" pid="3" name="MediaServiceImageTags">
    <vt:lpwstr/>
  </property>
  <property fmtid="{D5CDD505-2E9C-101B-9397-08002B2CF9AE}" pid="4" name="jfb83b211892487d8f99ba34d47cda51">
    <vt:lpwstr>English|e0d36b11-db4e-4123-8f10-8157dedade86</vt:lpwstr>
  </property>
  <property fmtid="{D5CDD505-2E9C-101B-9397-08002B2CF9AE}" pid="5" name="_dlc_DocIdItemGuid">
    <vt:lpwstr>74567b56-29f6-423d-b1a2-0c557862e969</vt:lpwstr>
  </property>
  <property fmtid="{D5CDD505-2E9C-101B-9397-08002B2CF9AE}" pid="6" name="TaxKeyword">
    <vt:lpwstr>1066;#OU Master PowerPoint Template|e5054ec4-46d6-4301-a570-d8f11b0d3c08</vt:lpwstr>
  </property>
  <property fmtid="{D5CDD505-2E9C-101B-9397-08002B2CF9AE}" pid="7" name="OULanguage">
    <vt:lpwstr>1;#English|e0d36b11-db4e-4123-8f10-8157dedade86</vt:lpwstr>
  </property>
  <property fmtid="{D5CDD505-2E9C-101B-9397-08002B2CF9AE}" pid="8" name="TaxCatchAll">
    <vt:lpwstr>1066;#OU Master PowerPoint Template;#1;#English|e0d36b11-db4e-4123-8f10-8157dedade86</vt:lpwstr>
  </property>
  <property fmtid="{D5CDD505-2E9C-101B-9397-08002B2CF9AE}" pid="9" name="TreeStructureCategory">
    <vt:lpwstr/>
  </property>
  <property fmtid="{D5CDD505-2E9C-101B-9397-08002B2CF9AE}" pid="10" name="e709ec7746e542cca980db8e83c9e7fb">
    <vt:lpwstr/>
  </property>
  <property fmtid="{D5CDD505-2E9C-101B-9397-08002B2CF9AE}" pid="11" name="TaxKeywordTaxHTField">
    <vt:lpwstr>OU Master PowerPoint Template|e5054ec4-46d6-4301-a570-d8f11b0d3c08</vt:lpwstr>
  </property>
  <property fmtid="{D5CDD505-2E9C-101B-9397-08002B2CF9AE}" pid="12" name="SharedWithUsers">
    <vt:lpwstr>34;#Nicola.Dowson;#3483;#Diane.Ford</vt:lpwstr>
  </property>
</Properties>
</file>