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3"/>
  </p:notesMasterIdLst>
  <p:sldIdLst>
    <p:sldId id="256" r:id="rId2"/>
  </p:sldIdLst>
  <p:sldSz cx="12192000" cy="6858000"/>
  <p:notesSz cx="7010400" cy="9296400"/>
  <p:embeddedFontLst>
    <p:embeddedFont>
      <p:font typeface="Poppins" panose="00000500000000000000" pitchFamily="2" charset="0"/>
      <p:regular r:id="rId4"/>
      <p:bold r:id="rId5"/>
      <p:italic r:id="rId6"/>
      <p:boldItalic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jSiBQ2PKSOVCcGskwlBuzaHXBSI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78" d="100"/>
          <a:sy n="78" d="100"/>
        </p:scale>
        <p:origin x="850"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customschemas.google.com/relationships/presentationmetadata" Target="metadata"/><Relationship Id="rId5" Type="http://schemas.openxmlformats.org/officeDocument/2006/relationships/font" Target="fonts/font2.fntdata"/><Relationship Id="rId15" Type="http://schemas.openxmlformats.org/officeDocument/2006/relationships/tableStyles" Target="tableStyles.xml"/><Relationship Id="rId4" Type="http://schemas.openxmlformats.org/officeDocument/2006/relationships/font" Target="fonts/font1.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1"/>
            <a:ext cx="3037840" cy="466435"/>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1"/>
            <a:ext cx="3037840" cy="466435"/>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1" y="4473892"/>
            <a:ext cx="5608320" cy="366045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8"/>
            <a:ext cx="3037840" cy="466434"/>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8"/>
            <a:ext cx="3037840" cy="466434"/>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1: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 name="Google Shape;89;p1:notes"/>
          <p:cNvSpPr txBox="1">
            <a:spLocks noGrp="1"/>
          </p:cNvSpPr>
          <p:nvPr>
            <p:ph type="body" idx="1"/>
          </p:nvPr>
        </p:nvSpPr>
        <p:spPr>
          <a:xfrm>
            <a:off x="701041" y="4473892"/>
            <a:ext cx="5608320" cy="366045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txBox="1">
            <a:spLocks noGrp="1"/>
          </p:cNvSpPr>
          <p:nvPr>
            <p:ph type="sldNum" idx="12"/>
          </p:nvPr>
        </p:nvSpPr>
        <p:spPr>
          <a:xfrm>
            <a:off x="3970938" y="8829968"/>
            <a:ext cx="3037840" cy="466434"/>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6"/>
        <p:cNvGrpSpPr/>
        <p:nvPr/>
      </p:nvGrpSpPr>
      <p:grpSpPr>
        <a:xfrm>
          <a:off x="0" y="0"/>
          <a:ext cx="0" cy="0"/>
          <a:chOff x="0" y="0"/>
          <a:chExt cx="0" cy="0"/>
        </a:xfrm>
      </p:grpSpPr>
      <p:sp>
        <p:nvSpPr>
          <p:cNvPr id="17" name="Google Shape;17;p3"/>
          <p:cNvSpPr/>
          <p:nvPr/>
        </p:nvSpPr>
        <p:spPr>
          <a:xfrm>
            <a:off x="10087429" y="319314"/>
            <a:ext cx="1266371" cy="92891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 name="Google Shape;18;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E75B5"/>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108000"/>
              </a:lnSpc>
              <a:spcBef>
                <a:spcPts val="1000"/>
              </a:spcBef>
              <a:spcAft>
                <a:spcPts val="0"/>
              </a:spcAft>
              <a:buClr>
                <a:schemeClr val="dk1"/>
              </a:buClr>
              <a:buSzPts val="2400"/>
              <a:buNone/>
              <a:defRPr sz="2400"/>
            </a:lvl1pPr>
            <a:lvl2pPr lvl="1" algn="ctr">
              <a:lnSpc>
                <a:spcPct val="108000"/>
              </a:lnSpc>
              <a:spcBef>
                <a:spcPts val="500"/>
              </a:spcBef>
              <a:spcAft>
                <a:spcPts val="0"/>
              </a:spcAft>
              <a:buClr>
                <a:schemeClr val="dk1"/>
              </a:buClr>
              <a:buSzPts val="2000"/>
              <a:buNone/>
              <a:defRPr sz="2000"/>
            </a:lvl2pPr>
            <a:lvl3pPr lvl="2" algn="ctr">
              <a:lnSpc>
                <a:spcPct val="108000"/>
              </a:lnSpc>
              <a:spcBef>
                <a:spcPts val="500"/>
              </a:spcBef>
              <a:spcAft>
                <a:spcPts val="0"/>
              </a:spcAft>
              <a:buClr>
                <a:schemeClr val="dk1"/>
              </a:buClr>
              <a:buSzPts val="1800"/>
              <a:buNone/>
              <a:defRPr sz="1800"/>
            </a:lvl3pPr>
            <a:lvl4pPr lvl="3" algn="ctr">
              <a:lnSpc>
                <a:spcPct val="108000"/>
              </a:lnSpc>
              <a:spcBef>
                <a:spcPts val="500"/>
              </a:spcBef>
              <a:spcAft>
                <a:spcPts val="0"/>
              </a:spcAft>
              <a:buClr>
                <a:schemeClr val="dk1"/>
              </a:buClr>
              <a:buSzPts val="1600"/>
              <a:buNone/>
              <a:defRPr sz="1600"/>
            </a:lvl4pPr>
            <a:lvl5pPr lvl="4" algn="ctr">
              <a:lnSpc>
                <a:spcPct val="108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5"/>
        <p:cNvGrpSpPr/>
        <p:nvPr/>
      </p:nvGrpSpPr>
      <p:grpSpPr>
        <a:xfrm>
          <a:off x="0" y="0"/>
          <a:ext cx="0" cy="0"/>
          <a:chOff x="0" y="0"/>
          <a:chExt cx="0" cy="0"/>
        </a:xfrm>
      </p:grpSpPr>
      <p:sp>
        <p:nvSpPr>
          <p:cNvPr id="76" name="Google Shape;76;p12"/>
          <p:cNvSpPr txBox="1">
            <a:spLocks noGrp="1"/>
          </p:cNvSpPr>
          <p:nvPr>
            <p:ph type="title"/>
          </p:nvPr>
        </p:nvSpPr>
        <p:spPr>
          <a:xfrm>
            <a:off x="838200" y="365125"/>
            <a:ext cx="10515600" cy="8235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12"/>
          <p:cNvSpPr txBox="1">
            <a:spLocks noGrp="1"/>
          </p:cNvSpPr>
          <p:nvPr>
            <p:ph type="body" idx="1"/>
          </p:nvPr>
        </p:nvSpPr>
        <p:spPr>
          <a:xfrm rot="5400000">
            <a:off x="3672840" y="-1483360"/>
            <a:ext cx="4846320"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1"/>
        <p:cNvGrpSpPr/>
        <p:nvPr/>
      </p:nvGrpSpPr>
      <p:grpSpPr>
        <a:xfrm>
          <a:off x="0" y="0"/>
          <a:ext cx="0" cy="0"/>
          <a:chOff x="0" y="0"/>
          <a:chExt cx="0" cy="0"/>
        </a:xfrm>
      </p:grpSpPr>
      <p:sp>
        <p:nvSpPr>
          <p:cNvPr id="82" name="Google Shape;82;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3" name="Google Shape;83;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4" name="Google Shape;8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8200" y="365125"/>
            <a:ext cx="10515600" cy="8235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4000"/>
              <a:buFont typeface="Calibri"/>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8200" y="1351280"/>
            <a:ext cx="10515600" cy="4846320"/>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rgbClr val="888888"/>
              </a:buClr>
              <a:buSzPts val="2400"/>
              <a:buNone/>
              <a:defRPr sz="2400">
                <a:solidFill>
                  <a:srgbClr val="888888"/>
                </a:solidFill>
              </a:defRPr>
            </a:lvl1pPr>
            <a:lvl2pPr marL="914400" lvl="1" indent="-228600" algn="l">
              <a:lnSpc>
                <a:spcPct val="108000"/>
              </a:lnSpc>
              <a:spcBef>
                <a:spcPts val="500"/>
              </a:spcBef>
              <a:spcAft>
                <a:spcPts val="0"/>
              </a:spcAft>
              <a:buClr>
                <a:srgbClr val="888888"/>
              </a:buClr>
              <a:buSzPts val="2000"/>
              <a:buNone/>
              <a:defRPr sz="2000">
                <a:solidFill>
                  <a:srgbClr val="888888"/>
                </a:solidFill>
              </a:defRPr>
            </a:lvl2pPr>
            <a:lvl3pPr marL="1371600" lvl="2" indent="-228600" algn="l">
              <a:lnSpc>
                <a:spcPct val="108000"/>
              </a:lnSpc>
              <a:spcBef>
                <a:spcPts val="500"/>
              </a:spcBef>
              <a:spcAft>
                <a:spcPts val="0"/>
              </a:spcAft>
              <a:buClr>
                <a:srgbClr val="888888"/>
              </a:buClr>
              <a:buSzPts val="1800"/>
              <a:buNone/>
              <a:defRPr sz="1800">
                <a:solidFill>
                  <a:srgbClr val="888888"/>
                </a:solidFill>
              </a:defRPr>
            </a:lvl3pPr>
            <a:lvl4pPr marL="1828800" lvl="3" indent="-228600" algn="l">
              <a:lnSpc>
                <a:spcPct val="108000"/>
              </a:lnSpc>
              <a:spcBef>
                <a:spcPts val="500"/>
              </a:spcBef>
              <a:spcAft>
                <a:spcPts val="0"/>
              </a:spcAft>
              <a:buClr>
                <a:srgbClr val="888888"/>
              </a:buClr>
              <a:buSzPts val="1600"/>
              <a:buNone/>
              <a:defRPr sz="1600">
                <a:solidFill>
                  <a:srgbClr val="888888"/>
                </a:solidFill>
              </a:defRPr>
            </a:lvl4pPr>
            <a:lvl5pPr marL="2286000" lvl="4" indent="-228600" algn="l">
              <a:lnSpc>
                <a:spcPct val="108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2" name="Google Shape;3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
        <p:nvSpPr>
          <p:cNvPr id="35" name="Google Shape;35;p5"/>
          <p:cNvSpPr/>
          <p:nvPr/>
        </p:nvSpPr>
        <p:spPr>
          <a:xfrm>
            <a:off x="10087429" y="319314"/>
            <a:ext cx="1266371" cy="92891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8200" y="365125"/>
            <a:ext cx="10515600" cy="8235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4000"/>
              <a:buFont typeface="Calibri"/>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8200" y="1368107"/>
            <a:ext cx="5181600" cy="4808856"/>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a:spLocks noGrp="1"/>
          </p:cNvSpPr>
          <p:nvPr>
            <p:ph type="body" idx="2"/>
          </p:nvPr>
        </p:nvSpPr>
        <p:spPr>
          <a:xfrm>
            <a:off x="6172200" y="1368107"/>
            <a:ext cx="5181600" cy="4808856"/>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8000"/>
              </a:lnSpc>
              <a:spcBef>
                <a:spcPts val="1000"/>
              </a:spcBef>
              <a:spcAft>
                <a:spcPts val="0"/>
              </a:spcAft>
              <a:buClr>
                <a:schemeClr val="dk1"/>
              </a:buClr>
              <a:buSzPts val="2400"/>
              <a:buNone/>
              <a:defRPr sz="2400" b="1"/>
            </a:lvl1pPr>
            <a:lvl2pPr marL="914400" lvl="1" indent="-228600" algn="l">
              <a:lnSpc>
                <a:spcPct val="108000"/>
              </a:lnSpc>
              <a:spcBef>
                <a:spcPts val="500"/>
              </a:spcBef>
              <a:spcAft>
                <a:spcPts val="0"/>
              </a:spcAft>
              <a:buClr>
                <a:schemeClr val="dk1"/>
              </a:buClr>
              <a:buSzPts val="2000"/>
              <a:buNone/>
              <a:defRPr sz="2000" b="1"/>
            </a:lvl2pPr>
            <a:lvl3pPr marL="1371600" lvl="2" indent="-228600" algn="l">
              <a:lnSpc>
                <a:spcPct val="108000"/>
              </a:lnSpc>
              <a:spcBef>
                <a:spcPts val="500"/>
              </a:spcBef>
              <a:spcAft>
                <a:spcPts val="0"/>
              </a:spcAft>
              <a:buClr>
                <a:schemeClr val="dk1"/>
              </a:buClr>
              <a:buSzPts val="1800"/>
              <a:buNone/>
              <a:defRPr sz="1800" b="1"/>
            </a:lvl3pPr>
            <a:lvl4pPr marL="1828800" lvl="3" indent="-228600" algn="l">
              <a:lnSpc>
                <a:spcPct val="108000"/>
              </a:lnSpc>
              <a:spcBef>
                <a:spcPts val="500"/>
              </a:spcBef>
              <a:spcAft>
                <a:spcPts val="0"/>
              </a:spcAft>
              <a:buClr>
                <a:schemeClr val="dk1"/>
              </a:buClr>
              <a:buSzPts val="1600"/>
              <a:buNone/>
              <a:defRPr sz="1600" b="1"/>
            </a:lvl4pPr>
            <a:lvl5pPr marL="2286000" lvl="4" indent="-228600" algn="l">
              <a:lnSpc>
                <a:spcPct val="108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8000"/>
              </a:lnSpc>
              <a:spcBef>
                <a:spcPts val="1000"/>
              </a:spcBef>
              <a:spcAft>
                <a:spcPts val="0"/>
              </a:spcAft>
              <a:buClr>
                <a:schemeClr val="dk1"/>
              </a:buClr>
              <a:buSzPts val="2400"/>
              <a:buNone/>
              <a:defRPr sz="2400" b="1"/>
            </a:lvl1pPr>
            <a:lvl2pPr marL="914400" lvl="1" indent="-228600" algn="l">
              <a:lnSpc>
                <a:spcPct val="108000"/>
              </a:lnSpc>
              <a:spcBef>
                <a:spcPts val="500"/>
              </a:spcBef>
              <a:spcAft>
                <a:spcPts val="0"/>
              </a:spcAft>
              <a:buClr>
                <a:schemeClr val="dk1"/>
              </a:buClr>
              <a:buSzPts val="2000"/>
              <a:buNone/>
              <a:defRPr sz="2000" b="1"/>
            </a:lvl2pPr>
            <a:lvl3pPr marL="1371600" lvl="2" indent="-228600" algn="l">
              <a:lnSpc>
                <a:spcPct val="108000"/>
              </a:lnSpc>
              <a:spcBef>
                <a:spcPts val="500"/>
              </a:spcBef>
              <a:spcAft>
                <a:spcPts val="0"/>
              </a:spcAft>
              <a:buClr>
                <a:schemeClr val="dk1"/>
              </a:buClr>
              <a:buSzPts val="1800"/>
              <a:buNone/>
              <a:defRPr sz="1800" b="1"/>
            </a:lvl3pPr>
            <a:lvl4pPr marL="1828800" lvl="3" indent="-228600" algn="l">
              <a:lnSpc>
                <a:spcPct val="108000"/>
              </a:lnSpc>
              <a:spcBef>
                <a:spcPts val="500"/>
              </a:spcBef>
              <a:spcAft>
                <a:spcPts val="0"/>
              </a:spcAft>
              <a:buClr>
                <a:schemeClr val="dk1"/>
              </a:buClr>
              <a:buSzPts val="1600"/>
              <a:buNone/>
              <a:defRPr sz="1600" b="1"/>
            </a:lvl4pPr>
            <a:lvl5pPr marL="2286000" lvl="4" indent="-228600" algn="l">
              <a:lnSpc>
                <a:spcPct val="108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108000"/>
              </a:lnSpc>
              <a:spcBef>
                <a:spcPts val="1000"/>
              </a:spcBef>
              <a:spcAft>
                <a:spcPts val="0"/>
              </a:spcAft>
              <a:buClr>
                <a:schemeClr val="dk1"/>
              </a:buClr>
              <a:buSzPts val="1800"/>
              <a:buChar char="•"/>
              <a:defRPr/>
            </a:lvl1pPr>
            <a:lvl2pPr marL="914400" lvl="1" indent="-342900" algn="l">
              <a:lnSpc>
                <a:spcPct val="108000"/>
              </a:lnSpc>
              <a:spcBef>
                <a:spcPts val="500"/>
              </a:spcBef>
              <a:spcAft>
                <a:spcPts val="0"/>
              </a:spcAft>
              <a:buClr>
                <a:schemeClr val="dk1"/>
              </a:buClr>
              <a:buSzPts val="1800"/>
              <a:buChar char="•"/>
              <a:defRPr/>
            </a:lvl2pPr>
            <a:lvl3pPr marL="1371600" lvl="2" indent="-342900" algn="l">
              <a:lnSpc>
                <a:spcPct val="108000"/>
              </a:lnSpc>
              <a:spcBef>
                <a:spcPts val="500"/>
              </a:spcBef>
              <a:spcAft>
                <a:spcPts val="0"/>
              </a:spcAft>
              <a:buClr>
                <a:schemeClr val="dk1"/>
              </a:buClr>
              <a:buSzPts val="1800"/>
              <a:buChar char="•"/>
              <a:defRPr/>
            </a:lvl3pPr>
            <a:lvl4pPr marL="1828800" lvl="3" indent="-342900" algn="l">
              <a:lnSpc>
                <a:spcPct val="108000"/>
              </a:lnSpc>
              <a:spcBef>
                <a:spcPts val="500"/>
              </a:spcBef>
              <a:spcAft>
                <a:spcPts val="0"/>
              </a:spcAft>
              <a:buClr>
                <a:schemeClr val="dk1"/>
              </a:buClr>
              <a:buSzPts val="1800"/>
              <a:buChar char="•"/>
              <a:defRPr/>
            </a:lvl4pPr>
            <a:lvl5pPr marL="2286000" lvl="4" indent="-342900" algn="l">
              <a:lnSpc>
                <a:spcPct val="108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2"/>
        <p:cNvGrpSpPr/>
        <p:nvPr/>
      </p:nvGrpSpPr>
      <p:grpSpPr>
        <a:xfrm>
          <a:off x="0" y="0"/>
          <a:ext cx="0" cy="0"/>
          <a:chOff x="0" y="0"/>
          <a:chExt cx="0" cy="0"/>
        </a:xfrm>
      </p:grpSpPr>
      <p:sp>
        <p:nvSpPr>
          <p:cNvPr id="53" name="Google Shape;53;p8"/>
          <p:cNvSpPr txBox="1">
            <a:spLocks noGrp="1"/>
          </p:cNvSpPr>
          <p:nvPr>
            <p:ph type="title"/>
          </p:nvPr>
        </p:nvSpPr>
        <p:spPr>
          <a:xfrm>
            <a:off x="838200" y="365125"/>
            <a:ext cx="10515600" cy="82359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E75B5"/>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108000"/>
              </a:lnSpc>
              <a:spcBef>
                <a:spcPts val="1000"/>
              </a:spcBef>
              <a:spcAft>
                <a:spcPts val="0"/>
              </a:spcAft>
              <a:buClr>
                <a:schemeClr val="dk1"/>
              </a:buClr>
              <a:buSzPts val="3200"/>
              <a:buChar char="•"/>
              <a:defRPr sz="3200"/>
            </a:lvl1pPr>
            <a:lvl2pPr marL="914400" lvl="1" indent="-406400" algn="l">
              <a:lnSpc>
                <a:spcPct val="108000"/>
              </a:lnSpc>
              <a:spcBef>
                <a:spcPts val="500"/>
              </a:spcBef>
              <a:spcAft>
                <a:spcPts val="0"/>
              </a:spcAft>
              <a:buClr>
                <a:schemeClr val="dk1"/>
              </a:buClr>
              <a:buSzPts val="2800"/>
              <a:buChar char="•"/>
              <a:defRPr sz="2800"/>
            </a:lvl2pPr>
            <a:lvl3pPr marL="1371600" lvl="2" indent="-381000" algn="l">
              <a:lnSpc>
                <a:spcPct val="108000"/>
              </a:lnSpc>
              <a:spcBef>
                <a:spcPts val="500"/>
              </a:spcBef>
              <a:spcAft>
                <a:spcPts val="0"/>
              </a:spcAft>
              <a:buClr>
                <a:schemeClr val="dk1"/>
              </a:buClr>
              <a:buSzPts val="2400"/>
              <a:buChar char="•"/>
              <a:defRPr sz="2400"/>
            </a:lvl3pPr>
            <a:lvl4pPr marL="1828800" lvl="3" indent="-355600" algn="l">
              <a:lnSpc>
                <a:spcPct val="108000"/>
              </a:lnSpc>
              <a:spcBef>
                <a:spcPts val="500"/>
              </a:spcBef>
              <a:spcAft>
                <a:spcPts val="0"/>
              </a:spcAft>
              <a:buClr>
                <a:schemeClr val="dk1"/>
              </a:buClr>
              <a:buSzPts val="2000"/>
              <a:buChar char="•"/>
              <a:defRPr sz="2000"/>
            </a:lvl4pPr>
            <a:lvl5pPr marL="2286000" lvl="4" indent="-355600" algn="l">
              <a:lnSpc>
                <a:spcPct val="108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4" name="Google Shape;64;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chemeClr val="dk1"/>
              </a:buClr>
              <a:buSzPts val="1600"/>
              <a:buNone/>
              <a:defRPr sz="1600"/>
            </a:lvl1pPr>
            <a:lvl2pPr marL="914400" lvl="1" indent="-228600" algn="l">
              <a:lnSpc>
                <a:spcPct val="108000"/>
              </a:lnSpc>
              <a:spcBef>
                <a:spcPts val="500"/>
              </a:spcBef>
              <a:spcAft>
                <a:spcPts val="0"/>
              </a:spcAft>
              <a:buClr>
                <a:schemeClr val="dk1"/>
              </a:buClr>
              <a:buSzPts val="1400"/>
              <a:buNone/>
              <a:defRPr sz="1400"/>
            </a:lvl2pPr>
            <a:lvl3pPr marL="1371600" lvl="2" indent="-228600" algn="l">
              <a:lnSpc>
                <a:spcPct val="108000"/>
              </a:lnSpc>
              <a:spcBef>
                <a:spcPts val="500"/>
              </a:spcBef>
              <a:spcAft>
                <a:spcPts val="0"/>
              </a:spcAft>
              <a:buClr>
                <a:schemeClr val="dk1"/>
              </a:buClr>
              <a:buSzPts val="1200"/>
              <a:buNone/>
              <a:defRPr sz="1200"/>
            </a:lvl3pPr>
            <a:lvl4pPr marL="1828800" lvl="3" indent="-228600" algn="l">
              <a:lnSpc>
                <a:spcPct val="108000"/>
              </a:lnSpc>
              <a:spcBef>
                <a:spcPts val="500"/>
              </a:spcBef>
              <a:spcAft>
                <a:spcPts val="0"/>
              </a:spcAft>
              <a:buClr>
                <a:schemeClr val="dk1"/>
              </a:buClr>
              <a:buSzPts val="1000"/>
              <a:buNone/>
              <a:defRPr sz="1000"/>
            </a:lvl4pPr>
            <a:lvl5pPr marL="2286000" lvl="4" indent="-228600" algn="l">
              <a:lnSpc>
                <a:spcPct val="108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E75B5"/>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a:spLocks noGrp="1"/>
          </p:cNvSpPr>
          <p:nvPr>
            <p:ph type="pic" idx="2"/>
          </p:nvPr>
        </p:nvSpPr>
        <p:spPr>
          <a:xfrm>
            <a:off x="5183188" y="987425"/>
            <a:ext cx="6172200" cy="4873625"/>
          </a:xfrm>
          <a:prstGeom prst="rect">
            <a:avLst/>
          </a:prstGeom>
          <a:noFill/>
          <a:ln>
            <a:noFill/>
          </a:ln>
        </p:spPr>
      </p:sp>
      <p:sp>
        <p:nvSpPr>
          <p:cNvPr id="71" name="Google Shape;71;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108000"/>
              </a:lnSpc>
              <a:spcBef>
                <a:spcPts val="1000"/>
              </a:spcBef>
              <a:spcAft>
                <a:spcPts val="0"/>
              </a:spcAft>
              <a:buClr>
                <a:schemeClr val="dk1"/>
              </a:buClr>
              <a:buSzPts val="1600"/>
              <a:buNone/>
              <a:defRPr sz="1600"/>
            </a:lvl1pPr>
            <a:lvl2pPr marL="914400" lvl="1" indent="-228600" algn="l">
              <a:lnSpc>
                <a:spcPct val="108000"/>
              </a:lnSpc>
              <a:spcBef>
                <a:spcPts val="500"/>
              </a:spcBef>
              <a:spcAft>
                <a:spcPts val="0"/>
              </a:spcAft>
              <a:buClr>
                <a:schemeClr val="dk1"/>
              </a:buClr>
              <a:buSzPts val="1400"/>
              <a:buNone/>
              <a:defRPr sz="1400"/>
            </a:lvl2pPr>
            <a:lvl3pPr marL="1371600" lvl="2" indent="-228600" algn="l">
              <a:lnSpc>
                <a:spcPct val="108000"/>
              </a:lnSpc>
              <a:spcBef>
                <a:spcPts val="500"/>
              </a:spcBef>
              <a:spcAft>
                <a:spcPts val="0"/>
              </a:spcAft>
              <a:buClr>
                <a:schemeClr val="dk1"/>
              </a:buClr>
              <a:buSzPts val="1200"/>
              <a:buNone/>
              <a:defRPr sz="1200"/>
            </a:lvl3pPr>
            <a:lvl4pPr marL="1828800" lvl="3" indent="-228600" algn="l">
              <a:lnSpc>
                <a:spcPct val="108000"/>
              </a:lnSpc>
              <a:spcBef>
                <a:spcPts val="500"/>
              </a:spcBef>
              <a:spcAft>
                <a:spcPts val="0"/>
              </a:spcAft>
              <a:buClr>
                <a:schemeClr val="dk1"/>
              </a:buClr>
              <a:buSzPts val="1000"/>
              <a:buNone/>
              <a:defRPr sz="1000"/>
            </a:lvl4pPr>
            <a:lvl5pPr marL="2286000" lvl="4" indent="-228600" algn="l">
              <a:lnSpc>
                <a:spcPct val="108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2" name="Google Shape;7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838200" y="365125"/>
            <a:ext cx="10515600" cy="823595"/>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E75B5"/>
              </a:buClr>
              <a:buSzPts val="4400"/>
              <a:buFont typeface="Calibri"/>
              <a:buNone/>
              <a:defRPr sz="4400" b="0" i="0" u="none" strike="noStrike" cap="none">
                <a:solidFill>
                  <a:srgbClr val="2E75B5"/>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
          <p:cNvSpPr txBox="1">
            <a:spLocks noGrp="1"/>
          </p:cNvSpPr>
          <p:nvPr>
            <p:ph type="body" idx="1"/>
          </p:nvPr>
        </p:nvSpPr>
        <p:spPr>
          <a:xfrm>
            <a:off x="838200" y="1351280"/>
            <a:ext cx="10515600" cy="484632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108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lnSpc>
                <a:spcPct val="108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lnSpc>
                <a:spcPct val="108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lnSpc>
                <a:spcPct val="108000"/>
              </a:lnSpc>
              <a:spcBef>
                <a:spcPts val="5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lnSpc>
                <a:spcPct val="108000"/>
              </a:lnSpc>
              <a:spcBef>
                <a:spcPts val="5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15" name="Google Shape;15;p2" descr="Image result for open university logo"/>
          <p:cNvPicPr preferRelativeResize="0"/>
          <p:nvPr/>
        </p:nvPicPr>
        <p:blipFill rotWithShape="1">
          <a:blip r:embed="rId13">
            <a:alphaModFix/>
          </a:blip>
          <a:srcRect/>
          <a:stretch/>
        </p:blipFill>
        <p:spPr>
          <a:xfrm>
            <a:off x="10119712" y="361703"/>
            <a:ext cx="1234088" cy="841531"/>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
          <p:cNvSpPr txBox="1"/>
          <p:nvPr/>
        </p:nvSpPr>
        <p:spPr>
          <a:xfrm>
            <a:off x="5285678" y="6646127"/>
            <a:ext cx="18473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p:cNvSpPr txBox="1">
            <a:spLocks noGrp="1"/>
          </p:cNvSpPr>
          <p:nvPr>
            <p:ph type="ctrTitle"/>
          </p:nvPr>
        </p:nvSpPr>
        <p:spPr>
          <a:xfrm>
            <a:off x="197016" y="-2159908"/>
            <a:ext cx="11798100" cy="13372871"/>
          </a:xfrm>
          <a:prstGeom prst="rect">
            <a:avLst/>
          </a:prstGeom>
          <a:noFill/>
          <a:ln>
            <a:noFill/>
          </a:ln>
        </p:spPr>
        <p:txBody>
          <a:bodyPr spcFirstLastPara="1" wrap="square" lIns="91425" tIns="45700" rIns="91425" bIns="0" anchor="ctr" anchorCtr="0">
            <a:spAutoFit/>
          </a:bodyPr>
          <a:lstStyle/>
          <a:p>
            <a:pPr marL="0" lvl="0" indent="0" algn="l" rtl="0">
              <a:lnSpc>
                <a:spcPct val="100000"/>
              </a:lnSpc>
              <a:spcBef>
                <a:spcPts val="0"/>
              </a:spcBef>
              <a:spcAft>
                <a:spcPts val="0"/>
              </a:spcAft>
              <a:buClr>
                <a:srgbClr val="060645"/>
              </a:buClr>
              <a:buSzPts val="2400"/>
              <a:buFont typeface="Poppins"/>
              <a:buNone/>
            </a:pPr>
            <a:endParaRPr sz="2400" b="1" dirty="0">
              <a:solidFill>
                <a:srgbClr val="060645"/>
              </a:solidFill>
              <a:latin typeface="Poppins"/>
              <a:ea typeface="Poppins"/>
              <a:cs typeface="Poppins"/>
              <a:sym typeface="Poppins"/>
            </a:endParaRPr>
          </a:p>
          <a:p>
            <a:pPr marL="0" lvl="0" indent="0" algn="l" rtl="0">
              <a:lnSpc>
                <a:spcPct val="100000"/>
              </a:lnSpc>
              <a:spcBef>
                <a:spcPts val="0"/>
              </a:spcBef>
              <a:spcAft>
                <a:spcPts val="0"/>
              </a:spcAft>
              <a:buClr>
                <a:srgbClr val="060645"/>
              </a:buClr>
              <a:buSzPts val="2400"/>
              <a:buFont typeface="Poppins"/>
              <a:buNone/>
            </a:pPr>
            <a:endParaRPr sz="2400" b="1" dirty="0">
              <a:solidFill>
                <a:srgbClr val="060645"/>
              </a:solidFill>
              <a:latin typeface="Poppins"/>
              <a:ea typeface="Poppins"/>
              <a:cs typeface="Poppins"/>
              <a:sym typeface="Poppins"/>
            </a:endParaRPr>
          </a:p>
          <a:p>
            <a:pPr marL="0" lvl="0" indent="0" algn="l" rtl="0">
              <a:lnSpc>
                <a:spcPct val="100000"/>
              </a:lnSpc>
              <a:spcBef>
                <a:spcPts val="0"/>
              </a:spcBef>
              <a:spcAft>
                <a:spcPts val="0"/>
              </a:spcAft>
              <a:buClr>
                <a:srgbClr val="060645"/>
              </a:buClr>
              <a:buSzPts val="2400"/>
              <a:buFont typeface="Poppins"/>
              <a:buNone/>
            </a:pPr>
            <a:endParaRPr sz="2400" b="1" dirty="0">
              <a:solidFill>
                <a:srgbClr val="060645"/>
              </a:solidFill>
              <a:latin typeface="Poppins"/>
              <a:ea typeface="Poppins"/>
              <a:cs typeface="Poppins"/>
              <a:sym typeface="Poppins"/>
            </a:endParaRPr>
          </a:p>
          <a:p>
            <a:pPr marL="0" lvl="0" indent="0" algn="l" rtl="0">
              <a:lnSpc>
                <a:spcPct val="100000"/>
              </a:lnSpc>
              <a:spcBef>
                <a:spcPts val="0"/>
              </a:spcBef>
              <a:spcAft>
                <a:spcPts val="0"/>
              </a:spcAft>
              <a:buClr>
                <a:srgbClr val="060645"/>
              </a:buClr>
              <a:buSzPts val="2400"/>
              <a:buFont typeface="Poppins"/>
              <a:buNone/>
            </a:pPr>
            <a:br>
              <a:rPr lang="en-GB" sz="2400" b="1" dirty="0">
                <a:solidFill>
                  <a:schemeClr val="dk1"/>
                </a:solidFill>
                <a:highlight>
                  <a:srgbClr val="FFFFFF"/>
                </a:highlight>
                <a:latin typeface="Poppins"/>
                <a:ea typeface="Poppins"/>
                <a:cs typeface="Poppins"/>
                <a:sym typeface="Poppins"/>
              </a:rPr>
            </a:br>
            <a:br>
              <a:rPr lang="en-GB" sz="2400" b="1" dirty="0">
                <a:solidFill>
                  <a:schemeClr val="dk1"/>
                </a:solidFill>
                <a:highlight>
                  <a:srgbClr val="FFFFFF"/>
                </a:highlight>
                <a:latin typeface="Poppins"/>
                <a:ea typeface="Poppins"/>
                <a:cs typeface="Poppins"/>
                <a:sym typeface="Poppins"/>
              </a:rPr>
            </a:br>
            <a:br>
              <a:rPr lang="en-GB" sz="2400" b="1" dirty="0">
                <a:solidFill>
                  <a:schemeClr val="dk1"/>
                </a:solidFill>
                <a:highlight>
                  <a:srgbClr val="FFFFFF"/>
                </a:highlight>
                <a:latin typeface="Poppins"/>
                <a:ea typeface="Poppins"/>
                <a:cs typeface="Poppins"/>
                <a:sym typeface="Poppins"/>
              </a:rPr>
            </a:br>
            <a:br>
              <a:rPr lang="en-GB" sz="2400" b="1" dirty="0">
                <a:solidFill>
                  <a:schemeClr val="dk1"/>
                </a:solidFill>
                <a:highlight>
                  <a:srgbClr val="FFFFFF"/>
                </a:highlight>
                <a:latin typeface="Poppins"/>
                <a:ea typeface="Poppins"/>
                <a:cs typeface="Poppins"/>
                <a:sym typeface="Poppins"/>
              </a:rPr>
            </a:br>
            <a:br>
              <a:rPr lang="en-GB" sz="2400" b="1" dirty="0">
                <a:solidFill>
                  <a:schemeClr val="dk1"/>
                </a:solidFill>
                <a:highlight>
                  <a:srgbClr val="FFFFFF"/>
                </a:highlight>
                <a:latin typeface="Poppins"/>
                <a:ea typeface="Poppins"/>
                <a:cs typeface="Poppins"/>
                <a:sym typeface="Poppins"/>
              </a:rPr>
            </a:br>
            <a:r>
              <a:rPr lang="en-GB" sz="2400" b="1" dirty="0">
                <a:solidFill>
                  <a:schemeClr val="dk1"/>
                </a:solidFill>
                <a:highlight>
                  <a:srgbClr val="FFFFFF"/>
                </a:highlight>
                <a:latin typeface="Poppins"/>
                <a:ea typeface="Poppins"/>
                <a:cs typeface="Poppins"/>
                <a:sym typeface="Poppins"/>
              </a:rPr>
              <a:t>Exploring How  Structured Environmental Engagement Opportunities  Fosters Belonging and Addresses OU Students’ Ecoanxiety</a:t>
            </a:r>
            <a:br>
              <a:rPr lang="en-GB" sz="1800" b="1" dirty="0">
                <a:solidFill>
                  <a:schemeClr val="dk1"/>
                </a:solidFill>
                <a:latin typeface="Poppins"/>
                <a:ea typeface="Poppins"/>
                <a:cs typeface="Poppins"/>
                <a:sym typeface="Poppins"/>
              </a:rPr>
            </a:br>
            <a:r>
              <a:rPr lang="en-GB" sz="2000" b="1" dirty="0">
                <a:solidFill>
                  <a:srgbClr val="060645"/>
                </a:solidFill>
                <a:latin typeface="Poppins"/>
                <a:ea typeface="Poppins"/>
                <a:cs typeface="Poppins"/>
                <a:sym typeface="Poppins"/>
              </a:rPr>
              <a:t>Harriet Marshall and Yvonne Chakraborty</a:t>
            </a:r>
            <a:br>
              <a:rPr lang="en-GB" sz="2000" b="1" dirty="0">
                <a:solidFill>
                  <a:srgbClr val="060645"/>
                </a:solidFill>
                <a:latin typeface="Poppins"/>
                <a:ea typeface="Poppins"/>
                <a:cs typeface="Poppins"/>
                <a:sym typeface="Poppins"/>
              </a:rPr>
            </a:br>
            <a:br>
              <a:rPr lang="en-GB" sz="1800" b="1" dirty="0">
                <a:solidFill>
                  <a:srgbClr val="060645"/>
                </a:solidFill>
                <a:latin typeface="Poppins"/>
                <a:ea typeface="Poppins"/>
                <a:cs typeface="Poppins"/>
                <a:sym typeface="Poppins"/>
              </a:rPr>
            </a:br>
            <a:r>
              <a:rPr lang="en-GB" sz="1600" b="1" i="0" u="none" strike="noStrike" cap="none" dirty="0">
                <a:solidFill>
                  <a:srgbClr val="060645"/>
                </a:solidFill>
                <a:latin typeface="Poppins"/>
                <a:ea typeface="Poppins"/>
                <a:cs typeface="Poppins"/>
                <a:sym typeface="Poppins"/>
              </a:rPr>
              <a:t>Background: </a:t>
            </a:r>
            <a:br>
              <a:rPr lang="en-GB" sz="1600" b="1" i="0" u="none" strike="noStrike" cap="none" dirty="0">
                <a:solidFill>
                  <a:srgbClr val="060645"/>
                </a:solidFill>
                <a:latin typeface="Poppins"/>
                <a:ea typeface="Poppins"/>
                <a:cs typeface="Poppins"/>
                <a:sym typeface="Poppins"/>
              </a:rPr>
            </a:br>
            <a:r>
              <a:rPr lang="en-GB" sz="1400" dirty="0">
                <a:solidFill>
                  <a:srgbClr val="060645"/>
                </a:solidFill>
                <a:latin typeface="Poppins"/>
                <a:ea typeface="Poppins"/>
                <a:cs typeface="Poppins"/>
                <a:sym typeface="Poppins"/>
              </a:rPr>
              <a:t>Open University</a:t>
            </a:r>
            <a:r>
              <a:rPr lang="en-GB" sz="1400" b="0" i="0" u="none" strike="noStrike" cap="none" dirty="0">
                <a:solidFill>
                  <a:srgbClr val="060645"/>
                </a:solidFill>
                <a:latin typeface="Poppins"/>
                <a:ea typeface="Poppins"/>
                <a:cs typeface="Poppins"/>
                <a:sym typeface="Poppins"/>
              </a:rPr>
              <a:t> research has identified </a:t>
            </a:r>
            <a:r>
              <a:rPr lang="en-GB" sz="1400" dirty="0">
                <a:solidFill>
                  <a:srgbClr val="060645"/>
                </a:solidFill>
                <a:latin typeface="Poppins"/>
                <a:ea typeface="Poppins"/>
                <a:cs typeface="Poppins"/>
                <a:sym typeface="Poppins"/>
              </a:rPr>
              <a:t>significant</a:t>
            </a:r>
            <a:r>
              <a:rPr lang="en-GB" sz="1400" b="0" i="0" u="none" strike="noStrike" cap="none" dirty="0">
                <a:solidFill>
                  <a:srgbClr val="060645"/>
                </a:solidFill>
                <a:latin typeface="Poppins"/>
                <a:ea typeface="Poppins"/>
                <a:cs typeface="Poppins"/>
                <a:sym typeface="Poppins"/>
              </a:rPr>
              <a:t> levels of eco-anxiety, particularly </a:t>
            </a:r>
            <a:r>
              <a:rPr lang="en-GB" sz="1400" dirty="0">
                <a:solidFill>
                  <a:srgbClr val="060645"/>
                </a:solidFill>
                <a:latin typeface="Poppins"/>
                <a:ea typeface="Poppins"/>
                <a:cs typeface="Poppins"/>
                <a:sym typeface="Poppins"/>
              </a:rPr>
              <a:t>among</a:t>
            </a:r>
            <a:r>
              <a:rPr lang="en-GB" sz="1400" b="0" i="0" u="none" strike="noStrike" cap="none" dirty="0">
                <a:solidFill>
                  <a:srgbClr val="060645"/>
                </a:solidFill>
                <a:latin typeface="Poppins"/>
                <a:ea typeface="Poppins"/>
                <a:cs typeface="Poppins"/>
                <a:sym typeface="Poppins"/>
              </a:rPr>
              <a:t> students</a:t>
            </a:r>
            <a:r>
              <a:rPr lang="en-GB" sz="1400" dirty="0">
                <a:solidFill>
                  <a:srgbClr val="060645"/>
                </a:solidFill>
                <a:latin typeface="Poppins"/>
                <a:ea typeface="Poppins"/>
                <a:cs typeface="Poppins"/>
                <a:sym typeface="Poppins"/>
              </a:rPr>
              <a:t> of environmental subjects and recommended increasing support offerings such as community building and Climate Café style approaches.  </a:t>
            </a:r>
            <a:br>
              <a:rPr lang="en-GB" sz="1400" dirty="0">
                <a:solidFill>
                  <a:srgbClr val="060645"/>
                </a:solidFill>
                <a:latin typeface="Poppins"/>
                <a:ea typeface="Poppins"/>
                <a:cs typeface="Poppins"/>
                <a:sym typeface="Poppins"/>
              </a:rPr>
            </a:br>
            <a:br>
              <a:rPr lang="en-GB" sz="1600" dirty="0">
                <a:solidFill>
                  <a:srgbClr val="060645"/>
                </a:solidFill>
                <a:latin typeface="Poppins"/>
                <a:ea typeface="Poppins"/>
                <a:cs typeface="Poppins"/>
                <a:sym typeface="Poppins"/>
              </a:rPr>
            </a:br>
            <a:r>
              <a:rPr lang="en-GB" sz="1600" b="1" dirty="0">
                <a:solidFill>
                  <a:srgbClr val="060645"/>
                </a:solidFill>
                <a:latin typeface="Poppins"/>
                <a:ea typeface="Poppins"/>
                <a:cs typeface="Poppins"/>
                <a:sym typeface="Poppins"/>
              </a:rPr>
              <a:t>What we are intending to do: </a:t>
            </a:r>
            <a:br>
              <a:rPr lang="en-GB" sz="1600" b="1" dirty="0">
                <a:solidFill>
                  <a:srgbClr val="060645"/>
                </a:solidFill>
                <a:latin typeface="Poppins"/>
                <a:ea typeface="Poppins"/>
                <a:cs typeface="Poppins"/>
                <a:sym typeface="Poppins"/>
              </a:rPr>
            </a:br>
            <a:r>
              <a:rPr lang="en-GB" sz="1400" dirty="0">
                <a:solidFill>
                  <a:srgbClr val="060645"/>
                </a:solidFill>
                <a:latin typeface="Poppins"/>
                <a:ea typeface="Poppins"/>
                <a:cs typeface="Poppins"/>
                <a:sym typeface="Poppins"/>
              </a:rPr>
              <a:t>Pilot online discussion sessions that provide students of environment with an opportunity to connect in a structured though more informal context than tutorials, to discuss climate and environmental issues and support building a sense of belonging / community with the aim of addressing eco-anxiety.</a:t>
            </a:r>
            <a:br>
              <a:rPr lang="en-GB" sz="1400" dirty="0">
                <a:solidFill>
                  <a:srgbClr val="060645"/>
                </a:solidFill>
                <a:latin typeface="Poppins"/>
                <a:ea typeface="Poppins"/>
                <a:cs typeface="Poppins"/>
                <a:sym typeface="Poppins"/>
              </a:rPr>
            </a:br>
            <a:br>
              <a:rPr lang="en-GB" sz="1400" dirty="0">
                <a:solidFill>
                  <a:srgbClr val="060645"/>
                </a:solidFill>
                <a:latin typeface="Poppins"/>
                <a:ea typeface="Poppins"/>
                <a:cs typeface="Poppins"/>
                <a:sym typeface="Poppins"/>
              </a:rPr>
            </a:br>
            <a:r>
              <a:rPr lang="en-GB" sz="1600" b="1" dirty="0">
                <a:solidFill>
                  <a:srgbClr val="060645"/>
                </a:solidFill>
                <a:latin typeface="Poppins"/>
                <a:ea typeface="Poppins"/>
                <a:cs typeface="Poppins"/>
                <a:sym typeface="Poppins"/>
              </a:rPr>
              <a:t>How we are intending to do it:</a:t>
            </a:r>
            <a:r>
              <a:rPr lang="en-GB" sz="1400" b="1" dirty="0">
                <a:solidFill>
                  <a:srgbClr val="060645"/>
                </a:solidFill>
                <a:latin typeface="Poppins"/>
                <a:ea typeface="Poppins"/>
                <a:cs typeface="Poppins"/>
                <a:sym typeface="Poppins"/>
              </a:rPr>
              <a:t> </a:t>
            </a:r>
            <a:br>
              <a:rPr lang="en-GB" sz="1400" b="1" dirty="0">
                <a:solidFill>
                  <a:srgbClr val="060645"/>
                </a:solidFill>
                <a:latin typeface="Poppins"/>
                <a:ea typeface="Poppins"/>
                <a:cs typeface="Poppins"/>
                <a:sym typeface="Poppins"/>
              </a:rPr>
            </a:br>
            <a:r>
              <a:rPr lang="en-GB" sz="1400" dirty="0">
                <a:solidFill>
                  <a:srgbClr val="060645"/>
                </a:solidFill>
                <a:latin typeface="Poppins"/>
                <a:ea typeface="Poppins"/>
                <a:cs typeface="Poppins"/>
                <a:sym typeface="Poppins"/>
              </a:rPr>
              <a:t>Sessions will be developed by adapting Climate Café formats and incorporating student feedback from EEES Community event. Students will be encouraged to actively participate co-presenting / facilitating.  Data such as wellbeing, eco-anxiety, and sense of belonging scores be gathered pre and post sessions for evaluation.</a:t>
            </a:r>
            <a:br>
              <a:rPr lang="en-GB" sz="1400" dirty="0">
                <a:solidFill>
                  <a:srgbClr val="060645"/>
                </a:solidFill>
                <a:latin typeface="Poppins"/>
                <a:ea typeface="Poppins"/>
                <a:cs typeface="Poppins"/>
                <a:sym typeface="Poppins"/>
              </a:rPr>
            </a:br>
            <a:br>
              <a:rPr lang="en-GB" sz="1400" dirty="0"/>
            </a:br>
            <a:r>
              <a:rPr lang="en-GB" sz="1600" b="1" dirty="0">
                <a:solidFill>
                  <a:srgbClr val="060645"/>
                </a:solidFill>
                <a:latin typeface="Poppins"/>
                <a:cs typeface="Poppins"/>
                <a:sym typeface="Poppins"/>
              </a:rPr>
              <a:t>What we are expecting to achieve:</a:t>
            </a:r>
            <a:br>
              <a:rPr lang="en-GB" sz="1400" dirty="0">
                <a:solidFill>
                  <a:srgbClr val="060645"/>
                </a:solidFill>
                <a:latin typeface="Poppins"/>
                <a:cs typeface="Poppins"/>
                <a:sym typeface="Poppins"/>
              </a:rPr>
            </a:br>
            <a:r>
              <a:rPr lang="en-GB" sz="1400" dirty="0">
                <a:solidFill>
                  <a:srgbClr val="060645"/>
                </a:solidFill>
                <a:latin typeface="Poppins"/>
                <a:cs typeface="Poppins"/>
                <a:sym typeface="Poppins"/>
              </a:rPr>
              <a:t>We hope to gain data on the impact on structured discussions on student wellbeing and ecoanxiety</a:t>
            </a:r>
            <a:r>
              <a:rPr lang="en-GB" sz="1400" dirty="0">
                <a:solidFill>
                  <a:schemeClr val="tx1"/>
                </a:solidFill>
                <a:latin typeface="Poppins" pitchFamily="2" charset="77"/>
                <a:cs typeface="Poppins" pitchFamily="2" charset="77"/>
                <a:sym typeface="Poppins"/>
              </a:rPr>
              <a:t> which</a:t>
            </a:r>
            <a:r>
              <a:rPr lang="en-GB" sz="1400" dirty="0">
                <a:solidFill>
                  <a:schemeClr val="tx1"/>
                </a:solidFill>
                <a:latin typeface="Poppins" pitchFamily="2" charset="77"/>
                <a:cs typeface="Poppins" pitchFamily="2" charset="77"/>
              </a:rPr>
              <a:t> could be used to determine the viability of larger scale trial of this approach, with a view to formal establishment online environmental engagement sessions within and beyond EEES</a:t>
            </a:r>
            <a:r>
              <a:rPr lang="en-GB" sz="1400" dirty="0">
                <a:solidFill>
                  <a:schemeClr val="tx1"/>
                </a:solidFill>
                <a:latin typeface="Poppins" pitchFamily="2" charset="77"/>
                <a:cs typeface="Poppins" pitchFamily="2" charset="77"/>
                <a:sym typeface="Poppins"/>
              </a:rPr>
              <a:t>. </a:t>
            </a:r>
            <a:br>
              <a:rPr lang="en-GB" sz="1400" dirty="0">
                <a:solidFill>
                  <a:schemeClr val="tx1"/>
                </a:solidFill>
                <a:latin typeface="Poppins" pitchFamily="2" charset="77"/>
                <a:cs typeface="Poppins" pitchFamily="2" charset="77"/>
                <a:sym typeface="Poppins"/>
              </a:rPr>
            </a:br>
            <a:br>
              <a:rPr lang="en-GB" sz="1400" dirty="0">
                <a:solidFill>
                  <a:srgbClr val="060645"/>
                </a:solidFill>
                <a:latin typeface="Poppins"/>
                <a:cs typeface="Poppins"/>
                <a:sym typeface="Poppins"/>
              </a:rPr>
            </a:br>
            <a:br>
              <a:rPr lang="en-GB" sz="1400" dirty="0">
                <a:solidFill>
                  <a:srgbClr val="060645"/>
                </a:solidFill>
                <a:latin typeface="Poppins"/>
                <a:cs typeface="Poppins"/>
                <a:sym typeface="Poppins"/>
              </a:rPr>
            </a:br>
            <a:br>
              <a:rPr lang="en-GB" sz="1400" dirty="0">
                <a:solidFill>
                  <a:srgbClr val="060645"/>
                </a:solidFill>
                <a:latin typeface="Poppins"/>
                <a:cs typeface="Poppins"/>
                <a:sym typeface="Poppins"/>
              </a:rPr>
            </a:br>
            <a:br>
              <a:rPr lang="en-GB" sz="1400" dirty="0">
                <a:solidFill>
                  <a:srgbClr val="060645"/>
                </a:solidFill>
                <a:latin typeface="Poppins"/>
                <a:cs typeface="Poppins"/>
                <a:sym typeface="Poppins"/>
              </a:rPr>
            </a:br>
            <a:br>
              <a:rPr lang="en-GB" sz="1400" dirty="0">
                <a:solidFill>
                  <a:srgbClr val="060645"/>
                </a:solidFill>
                <a:latin typeface="Poppins"/>
                <a:cs typeface="Poppins"/>
                <a:sym typeface="Poppins"/>
              </a:rPr>
            </a:br>
            <a:br>
              <a:rPr lang="en-GB" sz="1400" dirty="0">
                <a:solidFill>
                  <a:srgbClr val="060645"/>
                </a:solidFill>
                <a:latin typeface="Poppins"/>
                <a:cs typeface="Poppins"/>
                <a:sym typeface="Poppins"/>
              </a:rPr>
            </a:br>
            <a:endParaRPr sz="1400" i="0" u="none" strike="noStrike" cap="none" dirty="0">
              <a:solidFill>
                <a:srgbClr val="060645"/>
              </a:solidFill>
              <a:latin typeface="Poppins"/>
              <a:ea typeface="Poppins"/>
              <a:cs typeface="Poppins"/>
              <a:sym typeface="Poppins"/>
            </a:endParaRPr>
          </a:p>
          <a:p>
            <a:pPr marL="0" marR="0" lvl="0" indent="0" algn="l" rtl="0">
              <a:lnSpc>
                <a:spcPct val="100000"/>
              </a:lnSpc>
              <a:spcBef>
                <a:spcPts val="0"/>
              </a:spcBef>
              <a:spcAft>
                <a:spcPts val="0"/>
              </a:spcAft>
              <a:buClr>
                <a:srgbClr val="060645"/>
              </a:buClr>
              <a:buSzPts val="1600"/>
              <a:buFont typeface="Poppins"/>
              <a:buNone/>
            </a:pPr>
            <a:endParaRPr sz="1400" dirty="0">
              <a:solidFill>
                <a:srgbClr val="060645"/>
              </a:solidFill>
              <a:latin typeface="Poppins"/>
              <a:ea typeface="Poppins"/>
              <a:cs typeface="Poppins"/>
              <a:sym typeface="Poppins"/>
            </a:endParaRPr>
          </a:p>
          <a:p>
            <a:pPr marL="0" marR="0" lvl="0" indent="0" algn="l" rtl="0">
              <a:lnSpc>
                <a:spcPct val="100000"/>
              </a:lnSpc>
              <a:spcBef>
                <a:spcPts val="0"/>
              </a:spcBef>
              <a:spcAft>
                <a:spcPts val="0"/>
              </a:spcAft>
              <a:buClr>
                <a:srgbClr val="060645"/>
              </a:buClr>
              <a:buSzPts val="1400"/>
              <a:buFont typeface="Poppins"/>
              <a:buNone/>
            </a:pP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br>
              <a:rPr lang="en-GB" sz="1400" b="0" i="0" u="none" strike="noStrike" cap="none" dirty="0">
                <a:solidFill>
                  <a:schemeClr val="dk1"/>
                </a:solidFill>
                <a:latin typeface="Arial"/>
                <a:ea typeface="Arial"/>
                <a:cs typeface="Arial"/>
                <a:sym typeface="Arial"/>
              </a:rPr>
            </a:br>
            <a:endParaRPr sz="1800" b="0" i="0" u="none" strike="noStrike" cap="none" dirty="0">
              <a:solidFill>
                <a:schemeClr val="dk1"/>
              </a:solidFill>
              <a:latin typeface="Arial"/>
              <a:ea typeface="Arial"/>
              <a:cs typeface="Arial"/>
              <a:sym typeface="Arial"/>
            </a:endParaRPr>
          </a:p>
        </p:txBody>
      </p:sp>
      <p:pic>
        <p:nvPicPr>
          <p:cNvPr id="94" name="Google Shape;94;p1" descr="A black and white logo&#10;&#10;Description automatically generated with low confidence"/>
          <p:cNvPicPr preferRelativeResize="0"/>
          <p:nvPr/>
        </p:nvPicPr>
        <p:blipFill rotWithShape="1">
          <a:blip r:embed="rId3">
            <a:alphaModFix/>
          </a:blip>
          <a:srcRect/>
          <a:stretch/>
        </p:blipFill>
        <p:spPr>
          <a:xfrm>
            <a:off x="9570506" y="105104"/>
            <a:ext cx="2273415" cy="744026"/>
          </a:xfrm>
          <a:prstGeom prst="rect">
            <a:avLst/>
          </a:prstGeom>
          <a:noFill/>
          <a:ln>
            <a:noFill/>
          </a:ln>
        </p:spPr>
      </p:pic>
      <p:pic>
        <p:nvPicPr>
          <p:cNvPr id="95" name="Google Shape;95;p1" descr="A black background with blue text&#10;&#10;Description automatically generated"/>
          <p:cNvPicPr preferRelativeResize="0"/>
          <p:nvPr/>
        </p:nvPicPr>
        <p:blipFill rotWithShape="1">
          <a:blip r:embed="rId4">
            <a:alphaModFix/>
          </a:blip>
          <a:srcRect/>
          <a:stretch/>
        </p:blipFill>
        <p:spPr>
          <a:xfrm>
            <a:off x="197016" y="6280564"/>
            <a:ext cx="2771745" cy="39834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255</Words>
  <Application>Microsoft Office PowerPoint</Application>
  <PresentationFormat>Widescreen</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Poppins</vt:lpstr>
      <vt:lpstr>Arial</vt:lpstr>
      <vt:lpstr>Office Theme</vt:lpstr>
      <vt:lpstr>        Exploring How  Structured Environmental Engagement Opportunities  Fosters Belonging and Addresses OU Students’ Ecoanxiety Harriet Marshall and Yvonne Chakraborty  Background:  Open University research has identified significant levels of eco-anxiety, particularly among students of environmental subjects and recommended increasing support offerings such as community building and Climate Café style approaches.    What we are intending to do:  Pilot online discussion sessions that provide students of environment with an opportunity to connect in a structured though more informal context than tutorials, to discuss climate and environmental issues and support building a sense of belonging / community with the aim of addressing eco-anxiety.  How we are intending to do it:  Sessions will be developed by adapting Climate Café formats and incorporating student feedback from EEES Community event. Students will be encouraged to actively participate co-presenting / facilitating.  Data such as wellbeing, eco-anxiety, and sense of belonging scores be gathered pre and post sessions for evaluation.  What we are expecting to achieve: We hope to gain data on the impact on structured discussions on student wellbeing and ecoanxiety which could be used to determine the viability of larger scale trial of this approach, with a view to formal establishment online environmental engagement sessions within and beyond EEES.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Trevor Collins</dc:creator>
  <cp:lastModifiedBy>Diane.Ford</cp:lastModifiedBy>
  <cp:revision>4</cp:revision>
  <dcterms:created xsi:type="dcterms:W3CDTF">2017-05-06T04:58:44Z</dcterms:created>
  <dcterms:modified xsi:type="dcterms:W3CDTF">2026-02-03T08:50:32Z</dcterms:modified>
</cp:coreProperties>
</file>