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7" r:id="rId6"/>
  </p:sldMasterIdLst>
  <p:notesMasterIdLst>
    <p:notesMasterId r:id="rId20"/>
  </p:notesMasterIdLst>
  <p:handoutMasterIdLst>
    <p:handoutMasterId r:id="rId21"/>
  </p:handoutMasterIdLst>
  <p:sldIdLst>
    <p:sldId id="272" r:id="rId7"/>
    <p:sldId id="314" r:id="rId8"/>
    <p:sldId id="647" r:id="rId9"/>
    <p:sldId id="648" r:id="rId10"/>
    <p:sldId id="649" r:id="rId11"/>
    <p:sldId id="650" r:id="rId12"/>
    <p:sldId id="651" r:id="rId13"/>
    <p:sldId id="652" r:id="rId14"/>
    <p:sldId id="653" r:id="rId15"/>
    <p:sldId id="654" r:id="rId16"/>
    <p:sldId id="655" r:id="rId17"/>
    <p:sldId id="657" r:id="rId18"/>
    <p:sldId id="658"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Murphy" initials="V" lastIdx="1" clrIdx="0">
    <p:extLst>
      <p:ext uri="{19B8F6BF-5375-455C-9EA6-DF929625EA0E}">
        <p15:presenceInfo xmlns:p15="http://schemas.microsoft.com/office/powerpoint/2012/main" userId="S::vm5323@open.ac.uk::a582c0b3-4098-4b1c-bf3e-b8359a6b0a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AE99E-8587-4AAF-B581-41F0E11E4FAE}" v="13" dt="2021-06-15T08:43:01.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Murphy" userId="a582c0b3-4098-4b1c-bf3e-b8359a6b0a09" providerId="ADAL" clId="{C9C9FF1C-5CD6-4A2E-91C8-13C55EF41865}"/>
    <pc:docChg chg="undo custSel addSld delSld modSld sldOrd">
      <pc:chgData name="Victoria.Murphy" userId="a582c0b3-4098-4b1c-bf3e-b8359a6b0a09" providerId="ADAL" clId="{C9C9FF1C-5CD6-4A2E-91C8-13C55EF41865}" dt="2020-10-06T16:03:07.643" v="5521"/>
      <pc:docMkLst>
        <pc:docMk/>
      </pc:docMkLst>
      <pc:sldChg chg="modSp">
        <pc:chgData name="Victoria.Murphy" userId="a582c0b3-4098-4b1c-bf3e-b8359a6b0a09" providerId="ADAL" clId="{C9C9FF1C-5CD6-4A2E-91C8-13C55EF41865}" dt="2020-10-05T16:28:01.919" v="55" actId="255"/>
        <pc:sldMkLst>
          <pc:docMk/>
          <pc:sldMk cId="2656156675" sldId="272"/>
        </pc:sldMkLst>
        <pc:spChg chg="mod">
          <ac:chgData name="Victoria.Murphy" userId="a582c0b3-4098-4b1c-bf3e-b8359a6b0a09" providerId="ADAL" clId="{C9C9FF1C-5CD6-4A2E-91C8-13C55EF41865}" dt="2020-10-05T16:28:01.919" v="55" actId="255"/>
          <ac:spMkLst>
            <pc:docMk/>
            <pc:sldMk cId="2656156675" sldId="272"/>
            <ac:spMk id="2" creationId="{B2DD35A2-212B-4253-8D50-FD1945F2BFB6}"/>
          </ac:spMkLst>
        </pc:spChg>
      </pc:sldChg>
      <pc:sldChg chg="delSp modSp">
        <pc:chgData name="Victoria.Murphy" userId="a582c0b3-4098-4b1c-bf3e-b8359a6b0a09" providerId="ADAL" clId="{C9C9FF1C-5CD6-4A2E-91C8-13C55EF41865}" dt="2020-10-05T16:41:14.263" v="642" actId="403"/>
        <pc:sldMkLst>
          <pc:docMk/>
          <pc:sldMk cId="4225163516" sldId="309"/>
        </pc:sldMkLst>
        <pc:spChg chg="mod">
          <ac:chgData name="Victoria.Murphy" userId="a582c0b3-4098-4b1c-bf3e-b8359a6b0a09" providerId="ADAL" clId="{C9C9FF1C-5CD6-4A2E-91C8-13C55EF41865}" dt="2020-10-05T16:28:21.473" v="88" actId="20577"/>
          <ac:spMkLst>
            <pc:docMk/>
            <pc:sldMk cId="4225163516" sldId="309"/>
            <ac:spMk id="2" creationId="{B2DD35A2-212B-4253-8D50-FD1945F2BFB6}"/>
          </ac:spMkLst>
        </pc:spChg>
        <pc:spChg chg="mod">
          <ac:chgData name="Victoria.Murphy" userId="a582c0b3-4098-4b1c-bf3e-b8359a6b0a09" providerId="ADAL" clId="{C9C9FF1C-5CD6-4A2E-91C8-13C55EF41865}" dt="2020-10-05T16:41:14.263" v="642" actId="403"/>
          <ac:spMkLst>
            <pc:docMk/>
            <pc:sldMk cId="4225163516" sldId="309"/>
            <ac:spMk id="4" creationId="{A7158B49-FD67-48ED-A55D-271611070500}"/>
          </ac:spMkLst>
        </pc:spChg>
        <pc:spChg chg="del">
          <ac:chgData name="Victoria.Murphy" userId="a582c0b3-4098-4b1c-bf3e-b8359a6b0a09" providerId="ADAL" clId="{C9C9FF1C-5CD6-4A2E-91C8-13C55EF41865}" dt="2020-10-05T16:37:52.805" v="479" actId="478"/>
          <ac:spMkLst>
            <pc:docMk/>
            <pc:sldMk cId="4225163516" sldId="309"/>
            <ac:spMk id="5" creationId="{C8F257DF-BEA4-48BD-874F-CEBB7FF29EF4}"/>
          </ac:spMkLst>
        </pc:spChg>
      </pc:sldChg>
      <pc:sldChg chg="delSp modSp">
        <pc:chgData name="Victoria.Murphy" userId="a582c0b3-4098-4b1c-bf3e-b8359a6b0a09" providerId="ADAL" clId="{C9C9FF1C-5CD6-4A2E-91C8-13C55EF41865}" dt="2020-10-05T16:43:12.693" v="719" actId="20577"/>
        <pc:sldMkLst>
          <pc:docMk/>
          <pc:sldMk cId="3903509763" sldId="312"/>
        </pc:sldMkLst>
        <pc:spChg chg="mod">
          <ac:chgData name="Victoria.Murphy" userId="a582c0b3-4098-4b1c-bf3e-b8359a6b0a09" providerId="ADAL" clId="{C9C9FF1C-5CD6-4A2E-91C8-13C55EF41865}" dt="2020-10-05T16:43:12.693" v="719" actId="20577"/>
          <ac:spMkLst>
            <pc:docMk/>
            <pc:sldMk cId="3903509763" sldId="312"/>
            <ac:spMk id="2" creationId="{B2DD35A2-212B-4253-8D50-FD1945F2BFB6}"/>
          </ac:spMkLst>
        </pc:spChg>
        <pc:spChg chg="del">
          <ac:chgData name="Victoria.Murphy" userId="a582c0b3-4098-4b1c-bf3e-b8359a6b0a09" providerId="ADAL" clId="{C9C9FF1C-5CD6-4A2E-91C8-13C55EF41865}" dt="2020-10-05T16:41:40.593" v="661" actId="478"/>
          <ac:spMkLst>
            <pc:docMk/>
            <pc:sldMk cId="3903509763" sldId="312"/>
            <ac:spMk id="4" creationId="{A7158B49-FD67-48ED-A55D-271611070500}"/>
          </ac:spMkLst>
        </pc:spChg>
        <pc:spChg chg="del">
          <ac:chgData name="Victoria.Murphy" userId="a582c0b3-4098-4b1c-bf3e-b8359a6b0a09" providerId="ADAL" clId="{C9C9FF1C-5CD6-4A2E-91C8-13C55EF41865}" dt="2020-10-05T16:41:40.593" v="661" actId="478"/>
          <ac:spMkLst>
            <pc:docMk/>
            <pc:sldMk cId="3903509763" sldId="312"/>
            <ac:spMk id="5" creationId="{C8F257DF-BEA4-48BD-874F-CEBB7FF29EF4}"/>
          </ac:spMkLst>
        </pc:spChg>
      </pc:sldChg>
      <pc:sldChg chg="del">
        <pc:chgData name="Victoria.Murphy" userId="a582c0b3-4098-4b1c-bf3e-b8359a6b0a09" providerId="ADAL" clId="{C9C9FF1C-5CD6-4A2E-91C8-13C55EF41865}" dt="2020-10-05T16:41:48.922" v="662" actId="2696"/>
        <pc:sldMkLst>
          <pc:docMk/>
          <pc:sldMk cId="422756783" sldId="313"/>
        </pc:sldMkLst>
      </pc:sldChg>
      <pc:sldChg chg="add del">
        <pc:chgData name="Victoria.Murphy" userId="a582c0b3-4098-4b1c-bf3e-b8359a6b0a09" providerId="ADAL" clId="{C9C9FF1C-5CD6-4A2E-91C8-13C55EF41865}" dt="2020-10-05T16:47:59.447" v="1032" actId="2696"/>
        <pc:sldMkLst>
          <pc:docMk/>
          <pc:sldMk cId="2447010782" sldId="313"/>
        </pc:sldMkLst>
      </pc:sldChg>
      <pc:sldChg chg="delSp modSp add">
        <pc:chgData name="Victoria.Murphy" userId="a582c0b3-4098-4b1c-bf3e-b8359a6b0a09" providerId="ADAL" clId="{C9C9FF1C-5CD6-4A2E-91C8-13C55EF41865}" dt="2020-10-05T17:24:05.204" v="3135" actId="20577"/>
        <pc:sldMkLst>
          <pc:docMk/>
          <pc:sldMk cId="614542246" sldId="314"/>
        </pc:sldMkLst>
        <pc:spChg chg="del mod">
          <ac:chgData name="Victoria.Murphy" userId="a582c0b3-4098-4b1c-bf3e-b8359a6b0a09" providerId="ADAL" clId="{C9C9FF1C-5CD6-4A2E-91C8-13C55EF41865}" dt="2020-10-05T16:43:02.213" v="706" actId="478"/>
          <ac:spMkLst>
            <pc:docMk/>
            <pc:sldMk cId="614542246" sldId="314"/>
            <ac:spMk id="2" creationId="{9D7184B1-3348-4AC8-A4DC-CDD6F8CCDF35}"/>
          </ac:spMkLst>
        </pc:spChg>
        <pc:spChg chg="mod">
          <ac:chgData name="Victoria.Murphy" userId="a582c0b3-4098-4b1c-bf3e-b8359a6b0a09" providerId="ADAL" clId="{C9C9FF1C-5CD6-4A2E-91C8-13C55EF41865}" dt="2020-10-05T16:43:00.467" v="704" actId="14100"/>
          <ac:spMkLst>
            <pc:docMk/>
            <pc:sldMk cId="614542246" sldId="314"/>
            <ac:spMk id="3" creationId="{35909D02-E511-4840-9F7A-68B1CC37E2B6}"/>
          </ac:spMkLst>
        </pc:spChg>
        <pc:spChg chg="mod">
          <ac:chgData name="Victoria.Murphy" userId="a582c0b3-4098-4b1c-bf3e-b8359a6b0a09" providerId="ADAL" clId="{C9C9FF1C-5CD6-4A2E-91C8-13C55EF41865}" dt="2020-10-05T17:24:05.204" v="3135" actId="20577"/>
          <ac:spMkLst>
            <pc:docMk/>
            <pc:sldMk cId="614542246" sldId="314"/>
            <ac:spMk id="4" creationId="{6FB5F47E-C9B3-4357-85D1-A66319CE2930}"/>
          </ac:spMkLst>
        </pc:spChg>
      </pc:sldChg>
      <pc:sldChg chg="add del">
        <pc:chgData name="Victoria.Murphy" userId="a582c0b3-4098-4b1c-bf3e-b8359a6b0a09" providerId="ADAL" clId="{C9C9FF1C-5CD6-4A2E-91C8-13C55EF41865}" dt="2020-10-05T16:42:26.458" v="670" actId="2696"/>
        <pc:sldMkLst>
          <pc:docMk/>
          <pc:sldMk cId="3572323822" sldId="314"/>
        </pc:sldMkLst>
      </pc:sldChg>
      <pc:sldChg chg="modSp add">
        <pc:chgData name="Victoria.Murphy" userId="a582c0b3-4098-4b1c-bf3e-b8359a6b0a09" providerId="ADAL" clId="{C9C9FF1C-5CD6-4A2E-91C8-13C55EF41865}" dt="2020-10-05T16:44:07.491" v="806" actId="20577"/>
        <pc:sldMkLst>
          <pc:docMk/>
          <pc:sldMk cId="2569865442" sldId="315"/>
        </pc:sldMkLst>
        <pc:spChg chg="mod">
          <ac:chgData name="Victoria.Murphy" userId="a582c0b3-4098-4b1c-bf3e-b8359a6b0a09" providerId="ADAL" clId="{C9C9FF1C-5CD6-4A2E-91C8-13C55EF41865}" dt="2020-10-05T16:44:07.491" v="806" actId="20577"/>
          <ac:spMkLst>
            <pc:docMk/>
            <pc:sldMk cId="2569865442" sldId="315"/>
            <ac:spMk id="2" creationId="{B2DD35A2-212B-4253-8D50-FD1945F2BFB6}"/>
          </ac:spMkLst>
        </pc:spChg>
      </pc:sldChg>
      <pc:sldChg chg="add del">
        <pc:chgData name="Victoria.Murphy" userId="a582c0b3-4098-4b1c-bf3e-b8359a6b0a09" providerId="ADAL" clId="{C9C9FF1C-5CD6-4A2E-91C8-13C55EF41865}" dt="2020-10-05T16:43:54.971" v="794" actId="2696"/>
        <pc:sldMkLst>
          <pc:docMk/>
          <pc:sldMk cId="4054510784" sldId="315"/>
        </pc:sldMkLst>
      </pc:sldChg>
      <pc:sldChg chg="add del">
        <pc:chgData name="Victoria.Murphy" userId="a582c0b3-4098-4b1c-bf3e-b8359a6b0a09" providerId="ADAL" clId="{C9C9FF1C-5CD6-4A2E-91C8-13C55EF41865}" dt="2020-10-05T16:43:55.012" v="796" actId="2696"/>
        <pc:sldMkLst>
          <pc:docMk/>
          <pc:sldMk cId="1614967504" sldId="316"/>
        </pc:sldMkLst>
      </pc:sldChg>
      <pc:sldChg chg="modSp add ord">
        <pc:chgData name="Victoria.Murphy" userId="a582c0b3-4098-4b1c-bf3e-b8359a6b0a09" providerId="ADAL" clId="{C9C9FF1C-5CD6-4A2E-91C8-13C55EF41865}" dt="2020-10-05T16:51:39.050" v="1250" actId="20577"/>
        <pc:sldMkLst>
          <pc:docMk/>
          <pc:sldMk cId="4015929730" sldId="316"/>
        </pc:sldMkLst>
        <pc:spChg chg="mod">
          <ac:chgData name="Victoria.Murphy" userId="a582c0b3-4098-4b1c-bf3e-b8359a6b0a09" providerId="ADAL" clId="{C9C9FF1C-5CD6-4A2E-91C8-13C55EF41865}" dt="2020-10-05T16:44:14.689" v="815" actId="20577"/>
          <ac:spMkLst>
            <pc:docMk/>
            <pc:sldMk cId="4015929730" sldId="316"/>
            <ac:spMk id="3" creationId="{35909D02-E511-4840-9F7A-68B1CC37E2B6}"/>
          </ac:spMkLst>
        </pc:spChg>
        <pc:spChg chg="mod">
          <ac:chgData name="Victoria.Murphy" userId="a582c0b3-4098-4b1c-bf3e-b8359a6b0a09" providerId="ADAL" clId="{C9C9FF1C-5CD6-4A2E-91C8-13C55EF41865}" dt="2020-10-05T16:51:39.050" v="1250" actId="20577"/>
          <ac:spMkLst>
            <pc:docMk/>
            <pc:sldMk cId="4015929730" sldId="316"/>
            <ac:spMk id="4" creationId="{6FB5F47E-C9B3-4357-85D1-A66319CE2930}"/>
          </ac:spMkLst>
        </pc:spChg>
      </pc:sldChg>
      <pc:sldChg chg="addSp modSp add">
        <pc:chgData name="Victoria.Murphy" userId="a582c0b3-4098-4b1c-bf3e-b8359a6b0a09" providerId="ADAL" clId="{C9C9FF1C-5CD6-4A2E-91C8-13C55EF41865}" dt="2020-10-05T16:45:41.889" v="926" actId="1035"/>
        <pc:sldMkLst>
          <pc:docMk/>
          <pc:sldMk cId="266485502" sldId="317"/>
        </pc:sldMkLst>
        <pc:spChg chg="mod">
          <ac:chgData name="Victoria.Murphy" userId="a582c0b3-4098-4b1c-bf3e-b8359a6b0a09" providerId="ADAL" clId="{C9C9FF1C-5CD6-4A2E-91C8-13C55EF41865}" dt="2020-10-05T16:44:48.876" v="823" actId="20577"/>
          <ac:spMkLst>
            <pc:docMk/>
            <pc:sldMk cId="266485502" sldId="317"/>
            <ac:spMk id="2" creationId="{B2DD35A2-212B-4253-8D50-FD1945F2BFB6}"/>
          </ac:spMkLst>
        </pc:spChg>
        <pc:spChg chg="add mod">
          <ac:chgData name="Victoria.Murphy" userId="a582c0b3-4098-4b1c-bf3e-b8359a6b0a09" providerId="ADAL" clId="{C9C9FF1C-5CD6-4A2E-91C8-13C55EF41865}" dt="2020-10-05T16:45:41.889" v="926" actId="1035"/>
          <ac:spMkLst>
            <pc:docMk/>
            <pc:sldMk cId="266485502" sldId="317"/>
            <ac:spMk id="3" creationId="{8CDBAAEF-8E5E-4518-B730-A84064D1E053}"/>
          </ac:spMkLst>
        </pc:spChg>
      </pc:sldChg>
      <pc:sldChg chg="del">
        <pc:chgData name="Victoria.Murphy" userId="a582c0b3-4098-4b1c-bf3e-b8359a6b0a09" providerId="ADAL" clId="{C9C9FF1C-5CD6-4A2E-91C8-13C55EF41865}" dt="2020-10-05T16:41:52.449" v="667" actId="2696"/>
        <pc:sldMkLst>
          <pc:docMk/>
          <pc:sldMk cId="3399678221" sldId="317"/>
        </pc:sldMkLst>
      </pc:sldChg>
      <pc:sldChg chg="addSp modSp add">
        <pc:chgData name="Victoria.Murphy" userId="a582c0b3-4098-4b1c-bf3e-b8359a6b0a09" providerId="ADAL" clId="{C9C9FF1C-5CD6-4A2E-91C8-13C55EF41865}" dt="2020-10-05T16:46:35.417" v="1001" actId="1036"/>
        <pc:sldMkLst>
          <pc:docMk/>
          <pc:sldMk cId="413345637" sldId="318"/>
        </pc:sldMkLst>
        <pc:spChg chg="mod">
          <ac:chgData name="Victoria.Murphy" userId="a582c0b3-4098-4b1c-bf3e-b8359a6b0a09" providerId="ADAL" clId="{C9C9FF1C-5CD6-4A2E-91C8-13C55EF41865}" dt="2020-10-05T16:45:52.768" v="933" actId="20577"/>
          <ac:spMkLst>
            <pc:docMk/>
            <pc:sldMk cId="413345637" sldId="318"/>
            <ac:spMk id="3" creationId="{35909D02-E511-4840-9F7A-68B1CC37E2B6}"/>
          </ac:spMkLst>
        </pc:spChg>
        <pc:spChg chg="mod">
          <ac:chgData name="Victoria.Murphy" userId="a582c0b3-4098-4b1c-bf3e-b8359a6b0a09" providerId="ADAL" clId="{C9C9FF1C-5CD6-4A2E-91C8-13C55EF41865}" dt="2020-10-05T16:46:23.021" v="974" actId="404"/>
          <ac:spMkLst>
            <pc:docMk/>
            <pc:sldMk cId="413345637" sldId="318"/>
            <ac:spMk id="4" creationId="{6FB5F47E-C9B3-4357-85D1-A66319CE2930}"/>
          </ac:spMkLst>
        </pc:spChg>
        <pc:spChg chg="add mod">
          <ac:chgData name="Victoria.Murphy" userId="a582c0b3-4098-4b1c-bf3e-b8359a6b0a09" providerId="ADAL" clId="{C9C9FF1C-5CD6-4A2E-91C8-13C55EF41865}" dt="2020-10-05T16:46:35.417" v="1001" actId="1036"/>
          <ac:spMkLst>
            <pc:docMk/>
            <pc:sldMk cId="413345637" sldId="318"/>
            <ac:spMk id="5" creationId="{00D9D8EA-3E18-42DA-8EED-BAD6431736DE}"/>
          </ac:spMkLst>
        </pc:spChg>
      </pc:sldChg>
      <pc:sldChg chg="del">
        <pc:chgData name="Victoria.Murphy" userId="a582c0b3-4098-4b1c-bf3e-b8359a6b0a09" providerId="ADAL" clId="{C9C9FF1C-5CD6-4A2E-91C8-13C55EF41865}" dt="2020-10-05T16:41:49.057" v="666" actId="2696"/>
        <pc:sldMkLst>
          <pc:docMk/>
          <pc:sldMk cId="2946263118" sldId="318"/>
        </pc:sldMkLst>
      </pc:sldChg>
      <pc:sldChg chg="del">
        <pc:chgData name="Victoria.Murphy" userId="a582c0b3-4098-4b1c-bf3e-b8359a6b0a09" providerId="ADAL" clId="{C9C9FF1C-5CD6-4A2E-91C8-13C55EF41865}" dt="2020-10-05T16:41:49.048" v="665" actId="2696"/>
        <pc:sldMkLst>
          <pc:docMk/>
          <pc:sldMk cId="1700153696" sldId="319"/>
        </pc:sldMkLst>
      </pc:sldChg>
      <pc:sldChg chg="modSp add">
        <pc:chgData name="Victoria.Murphy" userId="a582c0b3-4098-4b1c-bf3e-b8359a6b0a09" providerId="ADAL" clId="{C9C9FF1C-5CD6-4A2E-91C8-13C55EF41865}" dt="2020-10-05T16:46:41.305" v="1004" actId="20577"/>
        <pc:sldMkLst>
          <pc:docMk/>
          <pc:sldMk cId="2675732911" sldId="319"/>
        </pc:sldMkLst>
        <pc:spChg chg="mod">
          <ac:chgData name="Victoria.Murphy" userId="a582c0b3-4098-4b1c-bf3e-b8359a6b0a09" providerId="ADAL" clId="{C9C9FF1C-5CD6-4A2E-91C8-13C55EF41865}" dt="2020-10-05T16:46:41.305" v="1004" actId="20577"/>
          <ac:spMkLst>
            <pc:docMk/>
            <pc:sldMk cId="2675732911" sldId="319"/>
            <ac:spMk id="5" creationId="{00D9D8EA-3E18-42DA-8EED-BAD6431736DE}"/>
          </ac:spMkLst>
        </pc:spChg>
      </pc:sldChg>
      <pc:sldChg chg="del">
        <pc:chgData name="Victoria.Murphy" userId="a582c0b3-4098-4b1c-bf3e-b8359a6b0a09" providerId="ADAL" clId="{C9C9FF1C-5CD6-4A2E-91C8-13C55EF41865}" dt="2020-10-05T16:41:48.970" v="663" actId="2696"/>
        <pc:sldMkLst>
          <pc:docMk/>
          <pc:sldMk cId="1479286039" sldId="320"/>
        </pc:sldMkLst>
      </pc:sldChg>
      <pc:sldChg chg="modSp add">
        <pc:chgData name="Victoria.Murphy" userId="a582c0b3-4098-4b1c-bf3e-b8359a6b0a09" providerId="ADAL" clId="{C9C9FF1C-5CD6-4A2E-91C8-13C55EF41865}" dt="2020-10-05T16:46:46.277" v="1007" actId="20577"/>
        <pc:sldMkLst>
          <pc:docMk/>
          <pc:sldMk cId="2867280563" sldId="320"/>
        </pc:sldMkLst>
        <pc:spChg chg="mod">
          <ac:chgData name="Victoria.Murphy" userId="a582c0b3-4098-4b1c-bf3e-b8359a6b0a09" providerId="ADAL" clId="{C9C9FF1C-5CD6-4A2E-91C8-13C55EF41865}" dt="2020-10-05T16:46:46.277" v="1007" actId="20577"/>
          <ac:spMkLst>
            <pc:docMk/>
            <pc:sldMk cId="2867280563" sldId="320"/>
            <ac:spMk id="5" creationId="{00D9D8EA-3E18-42DA-8EED-BAD6431736DE}"/>
          </ac:spMkLst>
        </pc:spChg>
      </pc:sldChg>
      <pc:sldChg chg="modSp add">
        <pc:chgData name="Victoria.Murphy" userId="a582c0b3-4098-4b1c-bf3e-b8359a6b0a09" providerId="ADAL" clId="{C9C9FF1C-5CD6-4A2E-91C8-13C55EF41865}" dt="2020-10-05T16:46:53.138" v="1010" actId="20577"/>
        <pc:sldMkLst>
          <pc:docMk/>
          <pc:sldMk cId="1606116998" sldId="321"/>
        </pc:sldMkLst>
        <pc:spChg chg="mod">
          <ac:chgData name="Victoria.Murphy" userId="a582c0b3-4098-4b1c-bf3e-b8359a6b0a09" providerId="ADAL" clId="{C9C9FF1C-5CD6-4A2E-91C8-13C55EF41865}" dt="2020-10-05T16:46:53.138" v="1010" actId="20577"/>
          <ac:spMkLst>
            <pc:docMk/>
            <pc:sldMk cId="1606116998" sldId="321"/>
            <ac:spMk id="5" creationId="{00D9D8EA-3E18-42DA-8EED-BAD6431736DE}"/>
          </ac:spMkLst>
        </pc:spChg>
      </pc:sldChg>
      <pc:sldChg chg="del">
        <pc:chgData name="Victoria.Murphy" userId="a582c0b3-4098-4b1c-bf3e-b8359a6b0a09" providerId="ADAL" clId="{C9C9FF1C-5CD6-4A2E-91C8-13C55EF41865}" dt="2020-10-05T16:41:49.028" v="664" actId="2696"/>
        <pc:sldMkLst>
          <pc:docMk/>
          <pc:sldMk cId="3024177040" sldId="321"/>
        </pc:sldMkLst>
      </pc:sldChg>
      <pc:sldChg chg="modSp add">
        <pc:chgData name="Victoria.Murphy" userId="a582c0b3-4098-4b1c-bf3e-b8359a6b0a09" providerId="ADAL" clId="{C9C9FF1C-5CD6-4A2E-91C8-13C55EF41865}" dt="2020-10-05T16:46:59.232" v="1013" actId="20577"/>
        <pc:sldMkLst>
          <pc:docMk/>
          <pc:sldMk cId="2609229857" sldId="322"/>
        </pc:sldMkLst>
        <pc:spChg chg="mod">
          <ac:chgData name="Victoria.Murphy" userId="a582c0b3-4098-4b1c-bf3e-b8359a6b0a09" providerId="ADAL" clId="{C9C9FF1C-5CD6-4A2E-91C8-13C55EF41865}" dt="2020-10-05T16:46:59.232" v="1013" actId="20577"/>
          <ac:spMkLst>
            <pc:docMk/>
            <pc:sldMk cId="2609229857" sldId="322"/>
            <ac:spMk id="5" creationId="{00D9D8EA-3E18-42DA-8EED-BAD6431736DE}"/>
          </ac:spMkLst>
        </pc:spChg>
      </pc:sldChg>
      <pc:sldChg chg="modSp add">
        <pc:chgData name="Victoria.Murphy" userId="a582c0b3-4098-4b1c-bf3e-b8359a6b0a09" providerId="ADAL" clId="{C9C9FF1C-5CD6-4A2E-91C8-13C55EF41865}" dt="2020-10-05T16:47:08.179" v="1016" actId="20577"/>
        <pc:sldMkLst>
          <pc:docMk/>
          <pc:sldMk cId="4038592044" sldId="323"/>
        </pc:sldMkLst>
        <pc:spChg chg="mod">
          <ac:chgData name="Victoria.Murphy" userId="a582c0b3-4098-4b1c-bf3e-b8359a6b0a09" providerId="ADAL" clId="{C9C9FF1C-5CD6-4A2E-91C8-13C55EF41865}" dt="2020-10-05T16:47:08.179" v="1016" actId="20577"/>
          <ac:spMkLst>
            <pc:docMk/>
            <pc:sldMk cId="4038592044" sldId="323"/>
            <ac:spMk id="5" creationId="{00D9D8EA-3E18-42DA-8EED-BAD6431736DE}"/>
          </ac:spMkLst>
        </pc:spChg>
      </pc:sldChg>
      <pc:sldChg chg="modSp add">
        <pc:chgData name="Victoria.Murphy" userId="a582c0b3-4098-4b1c-bf3e-b8359a6b0a09" providerId="ADAL" clId="{C9C9FF1C-5CD6-4A2E-91C8-13C55EF41865}" dt="2020-10-05T16:47:14.463" v="1019" actId="20577"/>
        <pc:sldMkLst>
          <pc:docMk/>
          <pc:sldMk cId="242830471" sldId="324"/>
        </pc:sldMkLst>
        <pc:spChg chg="mod">
          <ac:chgData name="Victoria.Murphy" userId="a582c0b3-4098-4b1c-bf3e-b8359a6b0a09" providerId="ADAL" clId="{C9C9FF1C-5CD6-4A2E-91C8-13C55EF41865}" dt="2020-10-05T16:47:14.463" v="1019" actId="20577"/>
          <ac:spMkLst>
            <pc:docMk/>
            <pc:sldMk cId="242830471" sldId="324"/>
            <ac:spMk id="5" creationId="{00D9D8EA-3E18-42DA-8EED-BAD6431736DE}"/>
          </ac:spMkLst>
        </pc:spChg>
      </pc:sldChg>
      <pc:sldChg chg="modSp add">
        <pc:chgData name="Victoria.Murphy" userId="a582c0b3-4098-4b1c-bf3e-b8359a6b0a09" providerId="ADAL" clId="{C9C9FF1C-5CD6-4A2E-91C8-13C55EF41865}" dt="2020-10-05T16:47:20.608" v="1022" actId="20577"/>
        <pc:sldMkLst>
          <pc:docMk/>
          <pc:sldMk cId="189514871" sldId="325"/>
        </pc:sldMkLst>
        <pc:spChg chg="mod">
          <ac:chgData name="Victoria.Murphy" userId="a582c0b3-4098-4b1c-bf3e-b8359a6b0a09" providerId="ADAL" clId="{C9C9FF1C-5CD6-4A2E-91C8-13C55EF41865}" dt="2020-10-05T16:47:20.608" v="1022" actId="20577"/>
          <ac:spMkLst>
            <pc:docMk/>
            <pc:sldMk cId="189514871" sldId="325"/>
            <ac:spMk id="5" creationId="{00D9D8EA-3E18-42DA-8EED-BAD6431736DE}"/>
          </ac:spMkLst>
        </pc:spChg>
      </pc:sldChg>
      <pc:sldChg chg="modSp add">
        <pc:chgData name="Victoria.Murphy" userId="a582c0b3-4098-4b1c-bf3e-b8359a6b0a09" providerId="ADAL" clId="{C9C9FF1C-5CD6-4A2E-91C8-13C55EF41865}" dt="2020-10-05T16:47:27.286" v="1027" actId="20577"/>
        <pc:sldMkLst>
          <pc:docMk/>
          <pc:sldMk cId="289200810" sldId="326"/>
        </pc:sldMkLst>
        <pc:spChg chg="mod">
          <ac:chgData name="Victoria.Murphy" userId="a582c0b3-4098-4b1c-bf3e-b8359a6b0a09" providerId="ADAL" clId="{C9C9FF1C-5CD6-4A2E-91C8-13C55EF41865}" dt="2020-10-05T16:47:27.286" v="1027" actId="20577"/>
          <ac:spMkLst>
            <pc:docMk/>
            <pc:sldMk cId="289200810" sldId="326"/>
            <ac:spMk id="5" creationId="{00D9D8EA-3E18-42DA-8EED-BAD6431736DE}"/>
          </ac:spMkLst>
        </pc:spChg>
      </pc:sldChg>
      <pc:sldChg chg="modSp add">
        <pc:chgData name="Victoria.Murphy" userId="a582c0b3-4098-4b1c-bf3e-b8359a6b0a09" providerId="ADAL" clId="{C9C9FF1C-5CD6-4A2E-91C8-13C55EF41865}" dt="2020-10-05T16:47:42.674" v="1031" actId="20577"/>
        <pc:sldMkLst>
          <pc:docMk/>
          <pc:sldMk cId="4224648766" sldId="327"/>
        </pc:sldMkLst>
        <pc:spChg chg="mod">
          <ac:chgData name="Victoria.Murphy" userId="a582c0b3-4098-4b1c-bf3e-b8359a6b0a09" providerId="ADAL" clId="{C9C9FF1C-5CD6-4A2E-91C8-13C55EF41865}" dt="2020-10-05T16:47:42.674" v="1031" actId="20577"/>
          <ac:spMkLst>
            <pc:docMk/>
            <pc:sldMk cId="4224648766" sldId="327"/>
            <ac:spMk id="5" creationId="{00D9D8EA-3E18-42DA-8EED-BAD6431736DE}"/>
          </ac:spMkLst>
        </pc:spChg>
      </pc:sldChg>
      <pc:sldChg chg="modSp add">
        <pc:chgData name="Victoria.Murphy" userId="a582c0b3-4098-4b1c-bf3e-b8359a6b0a09" providerId="ADAL" clId="{C9C9FF1C-5CD6-4A2E-91C8-13C55EF41865}" dt="2020-10-05T17:09:30.398" v="2199" actId="20577"/>
        <pc:sldMkLst>
          <pc:docMk/>
          <pc:sldMk cId="928782305" sldId="328"/>
        </pc:sldMkLst>
        <pc:spChg chg="mod">
          <ac:chgData name="Victoria.Murphy" userId="a582c0b3-4098-4b1c-bf3e-b8359a6b0a09" providerId="ADAL" clId="{C9C9FF1C-5CD6-4A2E-91C8-13C55EF41865}" dt="2020-10-05T17:09:30.398" v="2199" actId="20577"/>
          <ac:spMkLst>
            <pc:docMk/>
            <pc:sldMk cId="928782305" sldId="328"/>
            <ac:spMk id="2" creationId="{B2DD35A2-212B-4253-8D50-FD1945F2BFB6}"/>
          </ac:spMkLst>
        </pc:spChg>
      </pc:sldChg>
      <pc:sldChg chg="modSp add">
        <pc:chgData name="Victoria.Murphy" userId="a582c0b3-4098-4b1c-bf3e-b8359a6b0a09" providerId="ADAL" clId="{C9C9FF1C-5CD6-4A2E-91C8-13C55EF41865}" dt="2020-10-05T17:41:38.092" v="4633" actId="20577"/>
        <pc:sldMkLst>
          <pc:docMk/>
          <pc:sldMk cId="2512852330" sldId="329"/>
        </pc:sldMkLst>
        <pc:spChg chg="mod">
          <ac:chgData name="Victoria.Murphy" userId="a582c0b3-4098-4b1c-bf3e-b8359a6b0a09" providerId="ADAL" clId="{C9C9FF1C-5CD6-4A2E-91C8-13C55EF41865}" dt="2020-10-05T17:41:38.092" v="4633" actId="20577"/>
          <ac:spMkLst>
            <pc:docMk/>
            <pc:sldMk cId="2512852330" sldId="329"/>
            <ac:spMk id="3" creationId="{35909D02-E511-4840-9F7A-68B1CC37E2B6}"/>
          </ac:spMkLst>
        </pc:spChg>
        <pc:spChg chg="mod">
          <ac:chgData name="Victoria.Murphy" userId="a582c0b3-4098-4b1c-bf3e-b8359a6b0a09" providerId="ADAL" clId="{C9C9FF1C-5CD6-4A2E-91C8-13C55EF41865}" dt="2020-10-05T17:02:03.064" v="2040" actId="20577"/>
          <ac:spMkLst>
            <pc:docMk/>
            <pc:sldMk cId="2512852330" sldId="329"/>
            <ac:spMk id="4" creationId="{6FB5F47E-C9B3-4357-85D1-A66319CE2930}"/>
          </ac:spMkLst>
        </pc:spChg>
      </pc:sldChg>
      <pc:sldChg chg="modSp add">
        <pc:chgData name="Victoria.Murphy" userId="a582c0b3-4098-4b1c-bf3e-b8359a6b0a09" providerId="ADAL" clId="{C9C9FF1C-5CD6-4A2E-91C8-13C55EF41865}" dt="2020-10-05T16:52:01.150" v="1302" actId="20577"/>
        <pc:sldMkLst>
          <pc:docMk/>
          <pc:sldMk cId="754733226" sldId="330"/>
        </pc:sldMkLst>
        <pc:spChg chg="mod">
          <ac:chgData name="Victoria.Murphy" userId="a582c0b3-4098-4b1c-bf3e-b8359a6b0a09" providerId="ADAL" clId="{C9C9FF1C-5CD6-4A2E-91C8-13C55EF41865}" dt="2020-10-05T16:52:01.150" v="1302" actId="20577"/>
          <ac:spMkLst>
            <pc:docMk/>
            <pc:sldMk cId="754733226" sldId="330"/>
            <ac:spMk id="4" creationId="{6FB5F47E-C9B3-4357-85D1-A66319CE2930}"/>
          </ac:spMkLst>
        </pc:spChg>
      </pc:sldChg>
      <pc:sldChg chg="modSp add">
        <pc:chgData name="Victoria.Murphy" userId="a582c0b3-4098-4b1c-bf3e-b8359a6b0a09" providerId="ADAL" clId="{C9C9FF1C-5CD6-4A2E-91C8-13C55EF41865}" dt="2020-10-05T16:52:16.724" v="1351" actId="20577"/>
        <pc:sldMkLst>
          <pc:docMk/>
          <pc:sldMk cId="3456453672" sldId="331"/>
        </pc:sldMkLst>
        <pc:spChg chg="mod">
          <ac:chgData name="Victoria.Murphy" userId="a582c0b3-4098-4b1c-bf3e-b8359a6b0a09" providerId="ADAL" clId="{C9C9FF1C-5CD6-4A2E-91C8-13C55EF41865}" dt="2020-10-05T16:52:16.724" v="1351" actId="20577"/>
          <ac:spMkLst>
            <pc:docMk/>
            <pc:sldMk cId="3456453672" sldId="331"/>
            <ac:spMk id="4" creationId="{6FB5F47E-C9B3-4357-85D1-A66319CE2930}"/>
          </ac:spMkLst>
        </pc:spChg>
      </pc:sldChg>
      <pc:sldChg chg="modSp add">
        <pc:chgData name="Victoria.Murphy" userId="a582c0b3-4098-4b1c-bf3e-b8359a6b0a09" providerId="ADAL" clId="{C9C9FF1C-5CD6-4A2E-91C8-13C55EF41865}" dt="2020-10-05T16:52:38.411" v="1380" actId="20577"/>
        <pc:sldMkLst>
          <pc:docMk/>
          <pc:sldMk cId="268933090" sldId="332"/>
        </pc:sldMkLst>
        <pc:spChg chg="mod">
          <ac:chgData name="Victoria.Murphy" userId="a582c0b3-4098-4b1c-bf3e-b8359a6b0a09" providerId="ADAL" clId="{C9C9FF1C-5CD6-4A2E-91C8-13C55EF41865}" dt="2020-10-05T16:52:38.411" v="1380" actId="20577"/>
          <ac:spMkLst>
            <pc:docMk/>
            <pc:sldMk cId="268933090" sldId="332"/>
            <ac:spMk id="4" creationId="{6FB5F47E-C9B3-4357-85D1-A66319CE2930}"/>
          </ac:spMkLst>
        </pc:spChg>
      </pc:sldChg>
      <pc:sldChg chg="modSp add">
        <pc:chgData name="Victoria.Murphy" userId="a582c0b3-4098-4b1c-bf3e-b8359a6b0a09" providerId="ADAL" clId="{C9C9FF1C-5CD6-4A2E-91C8-13C55EF41865}" dt="2020-10-05T16:54:03.019" v="1521" actId="122"/>
        <pc:sldMkLst>
          <pc:docMk/>
          <pc:sldMk cId="2549431170" sldId="333"/>
        </pc:sldMkLst>
        <pc:spChg chg="mod">
          <ac:chgData name="Victoria.Murphy" userId="a582c0b3-4098-4b1c-bf3e-b8359a6b0a09" providerId="ADAL" clId="{C9C9FF1C-5CD6-4A2E-91C8-13C55EF41865}" dt="2020-10-05T16:54:03.019" v="1521" actId="122"/>
          <ac:spMkLst>
            <pc:docMk/>
            <pc:sldMk cId="2549431170" sldId="333"/>
            <ac:spMk id="4" creationId="{6FB5F47E-C9B3-4357-85D1-A66319CE2930}"/>
          </ac:spMkLst>
        </pc:spChg>
      </pc:sldChg>
      <pc:sldChg chg="modSp add">
        <pc:chgData name="Victoria.Murphy" userId="a582c0b3-4098-4b1c-bf3e-b8359a6b0a09" providerId="ADAL" clId="{C9C9FF1C-5CD6-4A2E-91C8-13C55EF41865}" dt="2020-10-05T16:55:15.306" v="1691" actId="1035"/>
        <pc:sldMkLst>
          <pc:docMk/>
          <pc:sldMk cId="3123255163" sldId="334"/>
        </pc:sldMkLst>
        <pc:spChg chg="mod">
          <ac:chgData name="Victoria.Murphy" userId="a582c0b3-4098-4b1c-bf3e-b8359a6b0a09" providerId="ADAL" clId="{C9C9FF1C-5CD6-4A2E-91C8-13C55EF41865}" dt="2020-10-05T16:55:15.306" v="1691" actId="1035"/>
          <ac:spMkLst>
            <pc:docMk/>
            <pc:sldMk cId="3123255163" sldId="334"/>
            <ac:spMk id="4" creationId="{6FB5F47E-C9B3-4357-85D1-A66319CE2930}"/>
          </ac:spMkLst>
        </pc:spChg>
      </pc:sldChg>
      <pc:sldChg chg="modSp add">
        <pc:chgData name="Victoria.Murphy" userId="a582c0b3-4098-4b1c-bf3e-b8359a6b0a09" providerId="ADAL" clId="{C9C9FF1C-5CD6-4A2E-91C8-13C55EF41865}" dt="2020-10-05T16:55:44.763" v="1731" actId="20577"/>
        <pc:sldMkLst>
          <pc:docMk/>
          <pc:sldMk cId="4135348507" sldId="335"/>
        </pc:sldMkLst>
        <pc:spChg chg="mod">
          <ac:chgData name="Victoria.Murphy" userId="a582c0b3-4098-4b1c-bf3e-b8359a6b0a09" providerId="ADAL" clId="{C9C9FF1C-5CD6-4A2E-91C8-13C55EF41865}" dt="2020-10-05T16:55:44.763" v="1731" actId="20577"/>
          <ac:spMkLst>
            <pc:docMk/>
            <pc:sldMk cId="4135348507" sldId="335"/>
            <ac:spMk id="4" creationId="{6FB5F47E-C9B3-4357-85D1-A66319CE2930}"/>
          </ac:spMkLst>
        </pc:spChg>
      </pc:sldChg>
      <pc:sldChg chg="modSp add">
        <pc:chgData name="Victoria.Murphy" userId="a582c0b3-4098-4b1c-bf3e-b8359a6b0a09" providerId="ADAL" clId="{C9C9FF1C-5CD6-4A2E-91C8-13C55EF41865}" dt="2020-10-05T16:56:21.400" v="1837" actId="1076"/>
        <pc:sldMkLst>
          <pc:docMk/>
          <pc:sldMk cId="1378203402" sldId="336"/>
        </pc:sldMkLst>
        <pc:spChg chg="mod">
          <ac:chgData name="Victoria.Murphy" userId="a582c0b3-4098-4b1c-bf3e-b8359a6b0a09" providerId="ADAL" clId="{C9C9FF1C-5CD6-4A2E-91C8-13C55EF41865}" dt="2020-10-05T16:56:21.400" v="1837" actId="1076"/>
          <ac:spMkLst>
            <pc:docMk/>
            <pc:sldMk cId="1378203402" sldId="336"/>
            <ac:spMk id="4" creationId="{6FB5F47E-C9B3-4357-85D1-A66319CE2930}"/>
          </ac:spMkLst>
        </pc:spChg>
      </pc:sldChg>
      <pc:sldChg chg="modSp add">
        <pc:chgData name="Victoria.Murphy" userId="a582c0b3-4098-4b1c-bf3e-b8359a6b0a09" providerId="ADAL" clId="{C9C9FF1C-5CD6-4A2E-91C8-13C55EF41865}" dt="2020-10-05T16:56:49.043" v="1917" actId="20577"/>
        <pc:sldMkLst>
          <pc:docMk/>
          <pc:sldMk cId="2566196534" sldId="337"/>
        </pc:sldMkLst>
        <pc:spChg chg="mod">
          <ac:chgData name="Victoria.Murphy" userId="a582c0b3-4098-4b1c-bf3e-b8359a6b0a09" providerId="ADAL" clId="{C9C9FF1C-5CD6-4A2E-91C8-13C55EF41865}" dt="2020-10-05T16:56:49.043" v="1917" actId="20577"/>
          <ac:spMkLst>
            <pc:docMk/>
            <pc:sldMk cId="2566196534" sldId="337"/>
            <ac:spMk id="4" creationId="{6FB5F47E-C9B3-4357-85D1-A66319CE2930}"/>
          </ac:spMkLst>
        </pc:spChg>
      </pc:sldChg>
      <pc:sldChg chg="modSp add">
        <pc:chgData name="Victoria.Murphy" userId="a582c0b3-4098-4b1c-bf3e-b8359a6b0a09" providerId="ADAL" clId="{C9C9FF1C-5CD6-4A2E-91C8-13C55EF41865}" dt="2020-10-05T18:32:56.744" v="5159" actId="20577"/>
        <pc:sldMkLst>
          <pc:docMk/>
          <pc:sldMk cId="1824322063" sldId="338"/>
        </pc:sldMkLst>
        <pc:spChg chg="mod">
          <ac:chgData name="Victoria.Murphy" userId="a582c0b3-4098-4b1c-bf3e-b8359a6b0a09" providerId="ADAL" clId="{C9C9FF1C-5CD6-4A2E-91C8-13C55EF41865}" dt="2020-10-05T18:32:56.744" v="5159" actId="20577"/>
          <ac:spMkLst>
            <pc:docMk/>
            <pc:sldMk cId="1824322063" sldId="338"/>
            <ac:spMk id="4" creationId="{6FB5F47E-C9B3-4357-85D1-A66319CE2930}"/>
          </ac:spMkLst>
        </pc:spChg>
      </pc:sldChg>
      <pc:sldChg chg="modSp add">
        <pc:chgData name="Victoria.Murphy" userId="a582c0b3-4098-4b1c-bf3e-b8359a6b0a09" providerId="ADAL" clId="{C9C9FF1C-5CD6-4A2E-91C8-13C55EF41865}" dt="2020-10-05T17:41:41.962" v="4635" actId="20577"/>
        <pc:sldMkLst>
          <pc:docMk/>
          <pc:sldMk cId="3201233039" sldId="339"/>
        </pc:sldMkLst>
        <pc:spChg chg="mod">
          <ac:chgData name="Victoria.Murphy" userId="a582c0b3-4098-4b1c-bf3e-b8359a6b0a09" providerId="ADAL" clId="{C9C9FF1C-5CD6-4A2E-91C8-13C55EF41865}" dt="2020-10-05T17:41:41.962" v="4635" actId="20577"/>
          <ac:spMkLst>
            <pc:docMk/>
            <pc:sldMk cId="3201233039" sldId="339"/>
            <ac:spMk id="3" creationId="{35909D02-E511-4840-9F7A-68B1CC37E2B6}"/>
          </ac:spMkLst>
        </pc:spChg>
        <pc:spChg chg="mod">
          <ac:chgData name="Victoria.Murphy" userId="a582c0b3-4098-4b1c-bf3e-b8359a6b0a09" providerId="ADAL" clId="{C9C9FF1C-5CD6-4A2E-91C8-13C55EF41865}" dt="2020-10-05T17:02:18.608" v="2053" actId="20577"/>
          <ac:spMkLst>
            <pc:docMk/>
            <pc:sldMk cId="3201233039" sldId="339"/>
            <ac:spMk id="4" creationId="{6FB5F47E-C9B3-4357-85D1-A66319CE2930}"/>
          </ac:spMkLst>
        </pc:spChg>
      </pc:sldChg>
      <pc:sldChg chg="modSp add">
        <pc:chgData name="Victoria.Murphy" userId="a582c0b3-4098-4b1c-bf3e-b8359a6b0a09" providerId="ADAL" clId="{C9C9FF1C-5CD6-4A2E-91C8-13C55EF41865}" dt="2020-10-05T17:41:45.707" v="4637" actId="20577"/>
        <pc:sldMkLst>
          <pc:docMk/>
          <pc:sldMk cId="3485076964" sldId="340"/>
        </pc:sldMkLst>
        <pc:spChg chg="mod">
          <ac:chgData name="Victoria.Murphy" userId="a582c0b3-4098-4b1c-bf3e-b8359a6b0a09" providerId="ADAL" clId="{C9C9FF1C-5CD6-4A2E-91C8-13C55EF41865}" dt="2020-10-05T17:41:45.707" v="4637" actId="20577"/>
          <ac:spMkLst>
            <pc:docMk/>
            <pc:sldMk cId="3485076964" sldId="340"/>
            <ac:spMk id="3" creationId="{35909D02-E511-4840-9F7A-68B1CC37E2B6}"/>
          </ac:spMkLst>
        </pc:spChg>
        <pc:spChg chg="mod">
          <ac:chgData name="Victoria.Murphy" userId="a582c0b3-4098-4b1c-bf3e-b8359a6b0a09" providerId="ADAL" clId="{C9C9FF1C-5CD6-4A2E-91C8-13C55EF41865}" dt="2020-10-05T17:02:24.520" v="2061" actId="20577"/>
          <ac:spMkLst>
            <pc:docMk/>
            <pc:sldMk cId="3485076964" sldId="340"/>
            <ac:spMk id="4" creationId="{6FB5F47E-C9B3-4357-85D1-A66319CE2930}"/>
          </ac:spMkLst>
        </pc:spChg>
      </pc:sldChg>
      <pc:sldChg chg="modSp add">
        <pc:chgData name="Victoria.Murphy" userId="a582c0b3-4098-4b1c-bf3e-b8359a6b0a09" providerId="ADAL" clId="{C9C9FF1C-5CD6-4A2E-91C8-13C55EF41865}" dt="2020-10-05T17:41:50.653" v="4639" actId="20577"/>
        <pc:sldMkLst>
          <pc:docMk/>
          <pc:sldMk cId="2268314174" sldId="341"/>
        </pc:sldMkLst>
        <pc:spChg chg="mod">
          <ac:chgData name="Victoria.Murphy" userId="a582c0b3-4098-4b1c-bf3e-b8359a6b0a09" providerId="ADAL" clId="{C9C9FF1C-5CD6-4A2E-91C8-13C55EF41865}" dt="2020-10-05T17:41:50.653" v="4639" actId="20577"/>
          <ac:spMkLst>
            <pc:docMk/>
            <pc:sldMk cId="2268314174" sldId="341"/>
            <ac:spMk id="3" creationId="{35909D02-E511-4840-9F7A-68B1CC37E2B6}"/>
          </ac:spMkLst>
        </pc:spChg>
        <pc:spChg chg="mod">
          <ac:chgData name="Victoria.Murphy" userId="a582c0b3-4098-4b1c-bf3e-b8359a6b0a09" providerId="ADAL" clId="{C9C9FF1C-5CD6-4A2E-91C8-13C55EF41865}" dt="2020-10-05T17:02:33.393" v="2075" actId="20577"/>
          <ac:spMkLst>
            <pc:docMk/>
            <pc:sldMk cId="2268314174" sldId="341"/>
            <ac:spMk id="4" creationId="{6FB5F47E-C9B3-4357-85D1-A66319CE2930}"/>
          </ac:spMkLst>
        </pc:spChg>
      </pc:sldChg>
      <pc:sldChg chg="modSp add">
        <pc:chgData name="Victoria.Murphy" userId="a582c0b3-4098-4b1c-bf3e-b8359a6b0a09" providerId="ADAL" clId="{C9C9FF1C-5CD6-4A2E-91C8-13C55EF41865}" dt="2020-10-05T17:41:54.462" v="4641" actId="20577"/>
        <pc:sldMkLst>
          <pc:docMk/>
          <pc:sldMk cId="3767513533" sldId="342"/>
        </pc:sldMkLst>
        <pc:spChg chg="mod">
          <ac:chgData name="Victoria.Murphy" userId="a582c0b3-4098-4b1c-bf3e-b8359a6b0a09" providerId="ADAL" clId="{C9C9FF1C-5CD6-4A2E-91C8-13C55EF41865}" dt="2020-10-05T17:41:54.462" v="4641" actId="20577"/>
          <ac:spMkLst>
            <pc:docMk/>
            <pc:sldMk cId="3767513533" sldId="342"/>
            <ac:spMk id="3" creationId="{35909D02-E511-4840-9F7A-68B1CC37E2B6}"/>
          </ac:spMkLst>
        </pc:spChg>
        <pc:spChg chg="mod">
          <ac:chgData name="Victoria.Murphy" userId="a582c0b3-4098-4b1c-bf3e-b8359a6b0a09" providerId="ADAL" clId="{C9C9FF1C-5CD6-4A2E-91C8-13C55EF41865}" dt="2020-10-05T17:02:42.758" v="2087" actId="20577"/>
          <ac:spMkLst>
            <pc:docMk/>
            <pc:sldMk cId="3767513533" sldId="342"/>
            <ac:spMk id="4" creationId="{6FB5F47E-C9B3-4357-85D1-A66319CE2930}"/>
          </ac:spMkLst>
        </pc:spChg>
      </pc:sldChg>
      <pc:sldChg chg="modSp add">
        <pc:chgData name="Victoria.Murphy" userId="a582c0b3-4098-4b1c-bf3e-b8359a6b0a09" providerId="ADAL" clId="{C9C9FF1C-5CD6-4A2E-91C8-13C55EF41865}" dt="2020-10-05T17:42:01.436" v="4643" actId="20577"/>
        <pc:sldMkLst>
          <pc:docMk/>
          <pc:sldMk cId="784621057" sldId="343"/>
        </pc:sldMkLst>
        <pc:spChg chg="mod">
          <ac:chgData name="Victoria.Murphy" userId="a582c0b3-4098-4b1c-bf3e-b8359a6b0a09" providerId="ADAL" clId="{C9C9FF1C-5CD6-4A2E-91C8-13C55EF41865}" dt="2020-10-05T17:42:01.436" v="4643" actId="20577"/>
          <ac:spMkLst>
            <pc:docMk/>
            <pc:sldMk cId="784621057" sldId="343"/>
            <ac:spMk id="3" creationId="{35909D02-E511-4840-9F7A-68B1CC37E2B6}"/>
          </ac:spMkLst>
        </pc:spChg>
        <pc:spChg chg="mod">
          <ac:chgData name="Victoria.Murphy" userId="a582c0b3-4098-4b1c-bf3e-b8359a6b0a09" providerId="ADAL" clId="{C9C9FF1C-5CD6-4A2E-91C8-13C55EF41865}" dt="2020-10-05T17:02:53.945" v="2097" actId="20577"/>
          <ac:spMkLst>
            <pc:docMk/>
            <pc:sldMk cId="784621057" sldId="343"/>
            <ac:spMk id="4" creationId="{6FB5F47E-C9B3-4357-85D1-A66319CE2930}"/>
          </ac:spMkLst>
        </pc:spChg>
      </pc:sldChg>
      <pc:sldChg chg="modSp add">
        <pc:chgData name="Victoria.Murphy" userId="a582c0b3-4098-4b1c-bf3e-b8359a6b0a09" providerId="ADAL" clId="{C9C9FF1C-5CD6-4A2E-91C8-13C55EF41865}" dt="2020-10-05T17:42:05.527" v="4645" actId="20577"/>
        <pc:sldMkLst>
          <pc:docMk/>
          <pc:sldMk cId="198429706" sldId="344"/>
        </pc:sldMkLst>
        <pc:spChg chg="mod">
          <ac:chgData name="Victoria.Murphy" userId="a582c0b3-4098-4b1c-bf3e-b8359a6b0a09" providerId="ADAL" clId="{C9C9FF1C-5CD6-4A2E-91C8-13C55EF41865}" dt="2020-10-05T17:42:05.527" v="4645" actId="20577"/>
          <ac:spMkLst>
            <pc:docMk/>
            <pc:sldMk cId="198429706" sldId="344"/>
            <ac:spMk id="3" creationId="{35909D02-E511-4840-9F7A-68B1CC37E2B6}"/>
          </ac:spMkLst>
        </pc:spChg>
        <pc:spChg chg="mod">
          <ac:chgData name="Victoria.Murphy" userId="a582c0b3-4098-4b1c-bf3e-b8359a6b0a09" providerId="ADAL" clId="{C9C9FF1C-5CD6-4A2E-91C8-13C55EF41865}" dt="2020-10-05T17:03:06.117" v="2109" actId="20577"/>
          <ac:spMkLst>
            <pc:docMk/>
            <pc:sldMk cId="198429706" sldId="344"/>
            <ac:spMk id="4" creationId="{6FB5F47E-C9B3-4357-85D1-A66319CE2930}"/>
          </ac:spMkLst>
        </pc:spChg>
      </pc:sldChg>
      <pc:sldChg chg="modSp add">
        <pc:chgData name="Victoria.Murphy" userId="a582c0b3-4098-4b1c-bf3e-b8359a6b0a09" providerId="ADAL" clId="{C9C9FF1C-5CD6-4A2E-91C8-13C55EF41865}" dt="2020-10-05T17:42:10.973" v="4647" actId="20577"/>
        <pc:sldMkLst>
          <pc:docMk/>
          <pc:sldMk cId="548912687" sldId="345"/>
        </pc:sldMkLst>
        <pc:spChg chg="mod">
          <ac:chgData name="Victoria.Murphy" userId="a582c0b3-4098-4b1c-bf3e-b8359a6b0a09" providerId="ADAL" clId="{C9C9FF1C-5CD6-4A2E-91C8-13C55EF41865}" dt="2020-10-05T17:42:10.973" v="4647" actId="20577"/>
          <ac:spMkLst>
            <pc:docMk/>
            <pc:sldMk cId="548912687" sldId="345"/>
            <ac:spMk id="3" creationId="{35909D02-E511-4840-9F7A-68B1CC37E2B6}"/>
          </ac:spMkLst>
        </pc:spChg>
        <pc:spChg chg="mod">
          <ac:chgData name="Victoria.Murphy" userId="a582c0b3-4098-4b1c-bf3e-b8359a6b0a09" providerId="ADAL" clId="{C9C9FF1C-5CD6-4A2E-91C8-13C55EF41865}" dt="2020-10-05T17:03:14.836" v="2120" actId="20577"/>
          <ac:spMkLst>
            <pc:docMk/>
            <pc:sldMk cId="548912687" sldId="345"/>
            <ac:spMk id="4" creationId="{6FB5F47E-C9B3-4357-85D1-A66319CE2930}"/>
          </ac:spMkLst>
        </pc:spChg>
      </pc:sldChg>
      <pc:sldChg chg="modSp add">
        <pc:chgData name="Victoria.Murphy" userId="a582c0b3-4098-4b1c-bf3e-b8359a6b0a09" providerId="ADAL" clId="{C9C9FF1C-5CD6-4A2E-91C8-13C55EF41865}" dt="2020-10-05T17:42:14.116" v="4649" actId="20577"/>
        <pc:sldMkLst>
          <pc:docMk/>
          <pc:sldMk cId="248243673" sldId="346"/>
        </pc:sldMkLst>
        <pc:spChg chg="mod">
          <ac:chgData name="Victoria.Murphy" userId="a582c0b3-4098-4b1c-bf3e-b8359a6b0a09" providerId="ADAL" clId="{C9C9FF1C-5CD6-4A2E-91C8-13C55EF41865}" dt="2020-10-05T17:42:14.116" v="4649" actId="20577"/>
          <ac:spMkLst>
            <pc:docMk/>
            <pc:sldMk cId="248243673" sldId="346"/>
            <ac:spMk id="3" creationId="{35909D02-E511-4840-9F7A-68B1CC37E2B6}"/>
          </ac:spMkLst>
        </pc:spChg>
        <pc:spChg chg="mod">
          <ac:chgData name="Victoria.Murphy" userId="a582c0b3-4098-4b1c-bf3e-b8359a6b0a09" providerId="ADAL" clId="{C9C9FF1C-5CD6-4A2E-91C8-13C55EF41865}" dt="2020-10-05T17:04:12.060" v="2146" actId="20577"/>
          <ac:spMkLst>
            <pc:docMk/>
            <pc:sldMk cId="248243673" sldId="346"/>
            <ac:spMk id="4" creationId="{6FB5F47E-C9B3-4357-85D1-A66319CE2930}"/>
          </ac:spMkLst>
        </pc:spChg>
      </pc:sldChg>
      <pc:sldChg chg="modSp add">
        <pc:chgData name="Victoria.Murphy" userId="a582c0b3-4098-4b1c-bf3e-b8359a6b0a09" providerId="ADAL" clId="{C9C9FF1C-5CD6-4A2E-91C8-13C55EF41865}" dt="2020-10-05T17:42:17.398" v="4651" actId="20577"/>
        <pc:sldMkLst>
          <pc:docMk/>
          <pc:sldMk cId="2692924588" sldId="347"/>
        </pc:sldMkLst>
        <pc:spChg chg="mod">
          <ac:chgData name="Victoria.Murphy" userId="a582c0b3-4098-4b1c-bf3e-b8359a6b0a09" providerId="ADAL" clId="{C9C9FF1C-5CD6-4A2E-91C8-13C55EF41865}" dt="2020-10-05T17:42:17.398" v="4651" actId="20577"/>
          <ac:spMkLst>
            <pc:docMk/>
            <pc:sldMk cId="2692924588" sldId="347"/>
            <ac:spMk id="3" creationId="{35909D02-E511-4840-9F7A-68B1CC37E2B6}"/>
          </ac:spMkLst>
        </pc:spChg>
        <pc:spChg chg="mod">
          <ac:chgData name="Victoria.Murphy" userId="a582c0b3-4098-4b1c-bf3e-b8359a6b0a09" providerId="ADAL" clId="{C9C9FF1C-5CD6-4A2E-91C8-13C55EF41865}" dt="2020-10-05T17:03:52.035" v="2135" actId="20577"/>
          <ac:spMkLst>
            <pc:docMk/>
            <pc:sldMk cId="2692924588" sldId="347"/>
            <ac:spMk id="4" creationId="{6FB5F47E-C9B3-4357-85D1-A66319CE2930}"/>
          </ac:spMkLst>
        </pc:spChg>
      </pc:sldChg>
      <pc:sldChg chg="modSp add del">
        <pc:chgData name="Victoria.Murphy" userId="a582c0b3-4098-4b1c-bf3e-b8359a6b0a09" providerId="ADAL" clId="{C9C9FF1C-5CD6-4A2E-91C8-13C55EF41865}" dt="2020-10-05T17:17:32.486" v="2624" actId="2696"/>
        <pc:sldMkLst>
          <pc:docMk/>
          <pc:sldMk cId="2733481498" sldId="348"/>
        </pc:sldMkLst>
        <pc:spChg chg="mod">
          <ac:chgData name="Victoria.Murphy" userId="a582c0b3-4098-4b1c-bf3e-b8359a6b0a09" providerId="ADAL" clId="{C9C9FF1C-5CD6-4A2E-91C8-13C55EF41865}" dt="2020-10-05T17:11:39.286" v="2215" actId="20577"/>
          <ac:spMkLst>
            <pc:docMk/>
            <pc:sldMk cId="2733481498" sldId="348"/>
            <ac:spMk id="2" creationId="{B2DD35A2-212B-4253-8D50-FD1945F2BFB6}"/>
          </ac:spMkLst>
        </pc:spChg>
      </pc:sldChg>
      <pc:sldChg chg="modSp add">
        <pc:chgData name="Victoria.Murphy" userId="a582c0b3-4098-4b1c-bf3e-b8359a6b0a09" providerId="ADAL" clId="{C9C9FF1C-5CD6-4A2E-91C8-13C55EF41865}" dt="2020-10-05T17:43:21.509" v="4720" actId="113"/>
        <pc:sldMkLst>
          <pc:docMk/>
          <pc:sldMk cId="2444528387" sldId="349"/>
        </pc:sldMkLst>
        <pc:spChg chg="mod">
          <ac:chgData name="Victoria.Murphy" userId="a582c0b3-4098-4b1c-bf3e-b8359a6b0a09" providerId="ADAL" clId="{C9C9FF1C-5CD6-4A2E-91C8-13C55EF41865}" dt="2020-10-05T17:43:15.500" v="4719" actId="20577"/>
          <ac:spMkLst>
            <pc:docMk/>
            <pc:sldMk cId="2444528387" sldId="349"/>
            <ac:spMk id="3" creationId="{35909D02-E511-4840-9F7A-68B1CC37E2B6}"/>
          </ac:spMkLst>
        </pc:spChg>
        <pc:spChg chg="mod">
          <ac:chgData name="Victoria.Murphy" userId="a582c0b3-4098-4b1c-bf3e-b8359a6b0a09" providerId="ADAL" clId="{C9C9FF1C-5CD6-4A2E-91C8-13C55EF41865}" dt="2020-10-05T17:43:21.509" v="4720" actId="113"/>
          <ac:spMkLst>
            <pc:docMk/>
            <pc:sldMk cId="2444528387" sldId="349"/>
            <ac:spMk id="4" creationId="{6FB5F47E-C9B3-4357-85D1-A66319CE2930}"/>
          </ac:spMkLst>
        </pc:spChg>
      </pc:sldChg>
      <pc:sldChg chg="modSp add">
        <pc:chgData name="Victoria.Murphy" userId="a582c0b3-4098-4b1c-bf3e-b8359a6b0a09" providerId="ADAL" clId="{C9C9FF1C-5CD6-4A2E-91C8-13C55EF41865}" dt="2020-10-05T17:43:27.567" v="4723" actId="113"/>
        <pc:sldMkLst>
          <pc:docMk/>
          <pc:sldMk cId="3130303532" sldId="350"/>
        </pc:sldMkLst>
        <pc:spChg chg="mod">
          <ac:chgData name="Victoria.Murphy" userId="a582c0b3-4098-4b1c-bf3e-b8359a6b0a09" providerId="ADAL" clId="{C9C9FF1C-5CD6-4A2E-91C8-13C55EF41865}" dt="2020-10-05T17:43:25.426" v="4722" actId="20577"/>
          <ac:spMkLst>
            <pc:docMk/>
            <pc:sldMk cId="3130303532" sldId="350"/>
            <ac:spMk id="3" creationId="{35909D02-E511-4840-9F7A-68B1CC37E2B6}"/>
          </ac:spMkLst>
        </pc:spChg>
        <pc:spChg chg="mod">
          <ac:chgData name="Victoria.Murphy" userId="a582c0b3-4098-4b1c-bf3e-b8359a6b0a09" providerId="ADAL" clId="{C9C9FF1C-5CD6-4A2E-91C8-13C55EF41865}" dt="2020-10-05T17:43:27.567" v="4723" actId="113"/>
          <ac:spMkLst>
            <pc:docMk/>
            <pc:sldMk cId="3130303532" sldId="350"/>
            <ac:spMk id="4" creationId="{6FB5F47E-C9B3-4357-85D1-A66319CE2930}"/>
          </ac:spMkLst>
        </pc:spChg>
      </pc:sldChg>
      <pc:sldChg chg="modSp add">
        <pc:chgData name="Victoria.Murphy" userId="a582c0b3-4098-4b1c-bf3e-b8359a6b0a09" providerId="ADAL" clId="{C9C9FF1C-5CD6-4A2E-91C8-13C55EF41865}" dt="2020-10-05T17:43:34.554" v="4726" actId="113"/>
        <pc:sldMkLst>
          <pc:docMk/>
          <pc:sldMk cId="1142892717" sldId="351"/>
        </pc:sldMkLst>
        <pc:spChg chg="mod">
          <ac:chgData name="Victoria.Murphy" userId="a582c0b3-4098-4b1c-bf3e-b8359a6b0a09" providerId="ADAL" clId="{C9C9FF1C-5CD6-4A2E-91C8-13C55EF41865}" dt="2020-10-05T17:43:31.447" v="4725" actId="20577"/>
          <ac:spMkLst>
            <pc:docMk/>
            <pc:sldMk cId="1142892717" sldId="351"/>
            <ac:spMk id="3" creationId="{35909D02-E511-4840-9F7A-68B1CC37E2B6}"/>
          </ac:spMkLst>
        </pc:spChg>
        <pc:spChg chg="mod">
          <ac:chgData name="Victoria.Murphy" userId="a582c0b3-4098-4b1c-bf3e-b8359a6b0a09" providerId="ADAL" clId="{C9C9FF1C-5CD6-4A2E-91C8-13C55EF41865}" dt="2020-10-05T17:43:34.554" v="4726" actId="113"/>
          <ac:spMkLst>
            <pc:docMk/>
            <pc:sldMk cId="1142892717" sldId="351"/>
            <ac:spMk id="4" creationId="{6FB5F47E-C9B3-4357-85D1-A66319CE2930}"/>
          </ac:spMkLst>
        </pc:spChg>
      </pc:sldChg>
      <pc:sldChg chg="modSp add">
        <pc:chgData name="Victoria.Murphy" userId="a582c0b3-4098-4b1c-bf3e-b8359a6b0a09" providerId="ADAL" clId="{C9C9FF1C-5CD6-4A2E-91C8-13C55EF41865}" dt="2020-10-05T17:43:42.848" v="4728" actId="113"/>
        <pc:sldMkLst>
          <pc:docMk/>
          <pc:sldMk cId="1176205678" sldId="352"/>
        </pc:sldMkLst>
        <pc:spChg chg="mod">
          <ac:chgData name="Victoria.Murphy" userId="a582c0b3-4098-4b1c-bf3e-b8359a6b0a09" providerId="ADAL" clId="{C9C9FF1C-5CD6-4A2E-91C8-13C55EF41865}" dt="2020-10-05T17:43:40.556" v="4727" actId="20577"/>
          <ac:spMkLst>
            <pc:docMk/>
            <pc:sldMk cId="1176205678" sldId="352"/>
            <ac:spMk id="3" creationId="{35909D02-E511-4840-9F7A-68B1CC37E2B6}"/>
          </ac:spMkLst>
        </pc:spChg>
        <pc:spChg chg="mod">
          <ac:chgData name="Victoria.Murphy" userId="a582c0b3-4098-4b1c-bf3e-b8359a6b0a09" providerId="ADAL" clId="{C9C9FF1C-5CD6-4A2E-91C8-13C55EF41865}" dt="2020-10-05T17:43:42.848" v="4728" actId="113"/>
          <ac:spMkLst>
            <pc:docMk/>
            <pc:sldMk cId="1176205678" sldId="352"/>
            <ac:spMk id="4" creationId="{6FB5F47E-C9B3-4357-85D1-A66319CE2930}"/>
          </ac:spMkLst>
        </pc:spChg>
      </pc:sldChg>
      <pc:sldChg chg="modSp add">
        <pc:chgData name="Victoria.Murphy" userId="a582c0b3-4098-4b1c-bf3e-b8359a6b0a09" providerId="ADAL" clId="{C9C9FF1C-5CD6-4A2E-91C8-13C55EF41865}" dt="2020-10-05T17:43:49.996" v="4730" actId="113"/>
        <pc:sldMkLst>
          <pc:docMk/>
          <pc:sldMk cId="3686029772" sldId="353"/>
        </pc:sldMkLst>
        <pc:spChg chg="mod">
          <ac:chgData name="Victoria.Murphy" userId="a582c0b3-4098-4b1c-bf3e-b8359a6b0a09" providerId="ADAL" clId="{C9C9FF1C-5CD6-4A2E-91C8-13C55EF41865}" dt="2020-10-05T17:43:47.593" v="4729" actId="20577"/>
          <ac:spMkLst>
            <pc:docMk/>
            <pc:sldMk cId="3686029772" sldId="353"/>
            <ac:spMk id="3" creationId="{35909D02-E511-4840-9F7A-68B1CC37E2B6}"/>
          </ac:spMkLst>
        </pc:spChg>
        <pc:spChg chg="mod">
          <ac:chgData name="Victoria.Murphy" userId="a582c0b3-4098-4b1c-bf3e-b8359a6b0a09" providerId="ADAL" clId="{C9C9FF1C-5CD6-4A2E-91C8-13C55EF41865}" dt="2020-10-05T17:43:49.996" v="4730" actId="113"/>
          <ac:spMkLst>
            <pc:docMk/>
            <pc:sldMk cId="3686029772" sldId="353"/>
            <ac:spMk id="4" creationId="{6FB5F47E-C9B3-4357-85D1-A66319CE2930}"/>
          </ac:spMkLst>
        </pc:spChg>
      </pc:sldChg>
      <pc:sldChg chg="modSp add">
        <pc:chgData name="Victoria.Murphy" userId="a582c0b3-4098-4b1c-bf3e-b8359a6b0a09" providerId="ADAL" clId="{C9C9FF1C-5CD6-4A2E-91C8-13C55EF41865}" dt="2020-10-05T17:43:57.459" v="4732" actId="113"/>
        <pc:sldMkLst>
          <pc:docMk/>
          <pc:sldMk cId="1101154364" sldId="354"/>
        </pc:sldMkLst>
        <pc:spChg chg="mod">
          <ac:chgData name="Victoria.Murphy" userId="a582c0b3-4098-4b1c-bf3e-b8359a6b0a09" providerId="ADAL" clId="{C9C9FF1C-5CD6-4A2E-91C8-13C55EF41865}" dt="2020-10-05T17:43:55.088" v="4731" actId="20577"/>
          <ac:spMkLst>
            <pc:docMk/>
            <pc:sldMk cId="1101154364" sldId="354"/>
            <ac:spMk id="3" creationId="{35909D02-E511-4840-9F7A-68B1CC37E2B6}"/>
          </ac:spMkLst>
        </pc:spChg>
        <pc:spChg chg="mod">
          <ac:chgData name="Victoria.Murphy" userId="a582c0b3-4098-4b1c-bf3e-b8359a6b0a09" providerId="ADAL" clId="{C9C9FF1C-5CD6-4A2E-91C8-13C55EF41865}" dt="2020-10-05T17:43:57.459" v="4732" actId="113"/>
          <ac:spMkLst>
            <pc:docMk/>
            <pc:sldMk cId="1101154364" sldId="354"/>
            <ac:spMk id="4" creationId="{6FB5F47E-C9B3-4357-85D1-A66319CE2930}"/>
          </ac:spMkLst>
        </pc:spChg>
      </pc:sldChg>
      <pc:sldChg chg="modSp add">
        <pc:chgData name="Victoria.Murphy" userId="a582c0b3-4098-4b1c-bf3e-b8359a6b0a09" providerId="ADAL" clId="{C9C9FF1C-5CD6-4A2E-91C8-13C55EF41865}" dt="2020-10-05T17:44:02.920" v="4735" actId="113"/>
        <pc:sldMkLst>
          <pc:docMk/>
          <pc:sldMk cId="1670715036" sldId="355"/>
        </pc:sldMkLst>
        <pc:spChg chg="mod">
          <ac:chgData name="Victoria.Murphy" userId="a582c0b3-4098-4b1c-bf3e-b8359a6b0a09" providerId="ADAL" clId="{C9C9FF1C-5CD6-4A2E-91C8-13C55EF41865}" dt="2020-10-05T17:44:00.688" v="4734" actId="20577"/>
          <ac:spMkLst>
            <pc:docMk/>
            <pc:sldMk cId="1670715036" sldId="355"/>
            <ac:spMk id="3" creationId="{35909D02-E511-4840-9F7A-68B1CC37E2B6}"/>
          </ac:spMkLst>
        </pc:spChg>
        <pc:spChg chg="mod">
          <ac:chgData name="Victoria.Murphy" userId="a582c0b3-4098-4b1c-bf3e-b8359a6b0a09" providerId="ADAL" clId="{C9C9FF1C-5CD6-4A2E-91C8-13C55EF41865}" dt="2020-10-05T17:44:02.920" v="4735" actId="113"/>
          <ac:spMkLst>
            <pc:docMk/>
            <pc:sldMk cId="1670715036" sldId="355"/>
            <ac:spMk id="4" creationId="{6FB5F47E-C9B3-4357-85D1-A66319CE2930}"/>
          </ac:spMkLst>
        </pc:spChg>
      </pc:sldChg>
      <pc:sldChg chg="modSp add">
        <pc:chgData name="Victoria.Murphy" userId="a582c0b3-4098-4b1c-bf3e-b8359a6b0a09" providerId="ADAL" clId="{C9C9FF1C-5CD6-4A2E-91C8-13C55EF41865}" dt="2020-10-05T17:44:09.483" v="4738" actId="113"/>
        <pc:sldMkLst>
          <pc:docMk/>
          <pc:sldMk cId="4029043374" sldId="356"/>
        </pc:sldMkLst>
        <pc:spChg chg="mod">
          <ac:chgData name="Victoria.Murphy" userId="a582c0b3-4098-4b1c-bf3e-b8359a6b0a09" providerId="ADAL" clId="{C9C9FF1C-5CD6-4A2E-91C8-13C55EF41865}" dt="2020-10-05T17:44:07.461" v="4737" actId="20577"/>
          <ac:spMkLst>
            <pc:docMk/>
            <pc:sldMk cId="4029043374" sldId="356"/>
            <ac:spMk id="3" creationId="{35909D02-E511-4840-9F7A-68B1CC37E2B6}"/>
          </ac:spMkLst>
        </pc:spChg>
        <pc:spChg chg="mod">
          <ac:chgData name="Victoria.Murphy" userId="a582c0b3-4098-4b1c-bf3e-b8359a6b0a09" providerId="ADAL" clId="{C9C9FF1C-5CD6-4A2E-91C8-13C55EF41865}" dt="2020-10-05T17:44:09.483" v="4738" actId="113"/>
          <ac:spMkLst>
            <pc:docMk/>
            <pc:sldMk cId="4029043374" sldId="356"/>
            <ac:spMk id="4" creationId="{6FB5F47E-C9B3-4357-85D1-A66319CE2930}"/>
          </ac:spMkLst>
        </pc:spChg>
      </pc:sldChg>
      <pc:sldChg chg="modSp add">
        <pc:chgData name="Victoria.Murphy" userId="a582c0b3-4098-4b1c-bf3e-b8359a6b0a09" providerId="ADAL" clId="{C9C9FF1C-5CD6-4A2E-91C8-13C55EF41865}" dt="2020-10-05T17:44:17.319" v="4741" actId="113"/>
        <pc:sldMkLst>
          <pc:docMk/>
          <pc:sldMk cId="996663365" sldId="357"/>
        </pc:sldMkLst>
        <pc:spChg chg="mod">
          <ac:chgData name="Victoria.Murphy" userId="a582c0b3-4098-4b1c-bf3e-b8359a6b0a09" providerId="ADAL" clId="{C9C9FF1C-5CD6-4A2E-91C8-13C55EF41865}" dt="2020-10-05T17:44:13.867" v="4740" actId="20577"/>
          <ac:spMkLst>
            <pc:docMk/>
            <pc:sldMk cId="996663365" sldId="357"/>
            <ac:spMk id="3" creationId="{35909D02-E511-4840-9F7A-68B1CC37E2B6}"/>
          </ac:spMkLst>
        </pc:spChg>
        <pc:spChg chg="mod">
          <ac:chgData name="Victoria.Murphy" userId="a582c0b3-4098-4b1c-bf3e-b8359a6b0a09" providerId="ADAL" clId="{C9C9FF1C-5CD6-4A2E-91C8-13C55EF41865}" dt="2020-10-05T17:44:17.319" v="4741" actId="113"/>
          <ac:spMkLst>
            <pc:docMk/>
            <pc:sldMk cId="996663365" sldId="357"/>
            <ac:spMk id="4" creationId="{6FB5F47E-C9B3-4357-85D1-A66319CE2930}"/>
          </ac:spMkLst>
        </pc:spChg>
      </pc:sldChg>
      <pc:sldChg chg="modSp add">
        <pc:chgData name="Victoria.Murphy" userId="a582c0b3-4098-4b1c-bf3e-b8359a6b0a09" providerId="ADAL" clId="{C9C9FF1C-5CD6-4A2E-91C8-13C55EF41865}" dt="2020-10-05T17:44:30.576" v="4745" actId="113"/>
        <pc:sldMkLst>
          <pc:docMk/>
          <pc:sldMk cId="1204503701" sldId="358"/>
        </pc:sldMkLst>
        <pc:spChg chg="mod">
          <ac:chgData name="Victoria.Murphy" userId="a582c0b3-4098-4b1c-bf3e-b8359a6b0a09" providerId="ADAL" clId="{C9C9FF1C-5CD6-4A2E-91C8-13C55EF41865}" dt="2020-10-05T17:44:22.231" v="4742" actId="20577"/>
          <ac:spMkLst>
            <pc:docMk/>
            <pc:sldMk cId="1204503701" sldId="358"/>
            <ac:spMk id="3" creationId="{35909D02-E511-4840-9F7A-68B1CC37E2B6}"/>
          </ac:spMkLst>
        </pc:spChg>
        <pc:spChg chg="mod">
          <ac:chgData name="Victoria.Murphy" userId="a582c0b3-4098-4b1c-bf3e-b8359a6b0a09" providerId="ADAL" clId="{C9C9FF1C-5CD6-4A2E-91C8-13C55EF41865}" dt="2020-10-05T17:44:30.576" v="4745" actId="113"/>
          <ac:spMkLst>
            <pc:docMk/>
            <pc:sldMk cId="1204503701" sldId="358"/>
            <ac:spMk id="4" creationId="{6FB5F47E-C9B3-4357-85D1-A66319CE2930}"/>
          </ac:spMkLst>
        </pc:spChg>
      </pc:sldChg>
      <pc:sldChg chg="addSp delSp modSp add del">
        <pc:chgData name="Victoria.Murphy" userId="a582c0b3-4098-4b1c-bf3e-b8359a6b0a09" providerId="ADAL" clId="{C9C9FF1C-5CD6-4A2E-91C8-13C55EF41865}" dt="2020-10-05T17:17:49.651" v="2637" actId="2696"/>
        <pc:sldMkLst>
          <pc:docMk/>
          <pc:sldMk cId="256789354" sldId="359"/>
        </pc:sldMkLst>
        <pc:spChg chg="mod">
          <ac:chgData name="Victoria.Murphy" userId="a582c0b3-4098-4b1c-bf3e-b8359a6b0a09" providerId="ADAL" clId="{C9C9FF1C-5CD6-4A2E-91C8-13C55EF41865}" dt="2020-10-05T17:16:59.851" v="2621" actId="20577"/>
          <ac:spMkLst>
            <pc:docMk/>
            <pc:sldMk cId="256789354" sldId="359"/>
            <ac:spMk id="2" creationId="{B2DD35A2-212B-4253-8D50-FD1945F2BFB6}"/>
          </ac:spMkLst>
        </pc:spChg>
        <pc:spChg chg="add del mod">
          <ac:chgData name="Victoria.Murphy" userId="a582c0b3-4098-4b1c-bf3e-b8359a6b0a09" providerId="ADAL" clId="{C9C9FF1C-5CD6-4A2E-91C8-13C55EF41865}" dt="2020-10-05T17:17:15.909" v="2623" actId="478"/>
          <ac:spMkLst>
            <pc:docMk/>
            <pc:sldMk cId="256789354" sldId="359"/>
            <ac:spMk id="3" creationId="{414ADD77-54B2-41B4-93A2-72AE8AB094F7}"/>
          </ac:spMkLst>
        </pc:spChg>
      </pc:sldChg>
      <pc:sldChg chg="add">
        <pc:chgData name="Victoria.Murphy" userId="a582c0b3-4098-4b1c-bf3e-b8359a6b0a09" providerId="ADAL" clId="{C9C9FF1C-5CD6-4A2E-91C8-13C55EF41865}" dt="2020-10-05T17:17:53.542" v="2648"/>
        <pc:sldMkLst>
          <pc:docMk/>
          <pc:sldMk cId="1770373284" sldId="359"/>
        </pc:sldMkLst>
      </pc:sldChg>
      <pc:sldChg chg="addSp modSp add">
        <pc:chgData name="Victoria.Murphy" userId="a582c0b3-4098-4b1c-bf3e-b8359a6b0a09" providerId="ADAL" clId="{C9C9FF1C-5CD6-4A2E-91C8-13C55EF41865}" dt="2020-10-05T17:39:15.335" v="4603" actId="113"/>
        <pc:sldMkLst>
          <pc:docMk/>
          <pc:sldMk cId="415642946" sldId="360"/>
        </pc:sldMkLst>
        <pc:spChg chg="mod">
          <ac:chgData name="Victoria.Murphy" userId="a582c0b3-4098-4b1c-bf3e-b8359a6b0a09" providerId="ADAL" clId="{C9C9FF1C-5CD6-4A2E-91C8-13C55EF41865}" dt="2020-10-05T17:18:02.202" v="2671" actId="1035"/>
          <ac:spMkLst>
            <pc:docMk/>
            <pc:sldMk cId="415642946" sldId="360"/>
            <ac:spMk id="4" creationId="{6FB5F47E-C9B3-4357-85D1-A66319CE2930}"/>
          </ac:spMkLst>
        </pc:spChg>
        <pc:spChg chg="add mod">
          <ac:chgData name="Victoria.Murphy" userId="a582c0b3-4098-4b1c-bf3e-b8359a6b0a09" providerId="ADAL" clId="{C9C9FF1C-5CD6-4A2E-91C8-13C55EF41865}" dt="2020-10-05T17:39:15.335" v="4603" actId="113"/>
          <ac:spMkLst>
            <pc:docMk/>
            <pc:sldMk cId="415642946" sldId="360"/>
            <ac:spMk id="5" creationId="{BA4F3277-55F4-49FE-8729-26D85C3BFA16}"/>
          </ac:spMkLst>
        </pc:spChg>
      </pc:sldChg>
      <pc:sldChg chg="add del">
        <pc:chgData name="Victoria.Murphy" userId="a582c0b3-4098-4b1c-bf3e-b8359a6b0a09" providerId="ADAL" clId="{C9C9FF1C-5CD6-4A2E-91C8-13C55EF41865}" dt="2020-10-05T17:17:49.662" v="2638" actId="2696"/>
        <pc:sldMkLst>
          <pc:docMk/>
          <pc:sldMk cId="4272655649" sldId="360"/>
        </pc:sldMkLst>
      </pc:sldChg>
      <pc:sldChg chg="add del">
        <pc:chgData name="Victoria.Murphy" userId="a582c0b3-4098-4b1c-bf3e-b8359a6b0a09" providerId="ADAL" clId="{C9C9FF1C-5CD6-4A2E-91C8-13C55EF41865}" dt="2020-10-05T17:17:49.671" v="2639" actId="2696"/>
        <pc:sldMkLst>
          <pc:docMk/>
          <pc:sldMk cId="18755907" sldId="361"/>
        </pc:sldMkLst>
      </pc:sldChg>
      <pc:sldChg chg="addSp modSp add">
        <pc:chgData name="Victoria.Murphy" userId="a582c0b3-4098-4b1c-bf3e-b8359a6b0a09" providerId="ADAL" clId="{C9C9FF1C-5CD6-4A2E-91C8-13C55EF41865}" dt="2020-10-05T17:39:20.816" v="4604" actId="113"/>
        <pc:sldMkLst>
          <pc:docMk/>
          <pc:sldMk cId="2806225039" sldId="361"/>
        </pc:sldMkLst>
        <pc:spChg chg="mod">
          <ac:chgData name="Victoria.Murphy" userId="a582c0b3-4098-4b1c-bf3e-b8359a6b0a09" providerId="ADAL" clId="{C9C9FF1C-5CD6-4A2E-91C8-13C55EF41865}" dt="2020-10-05T17:18:32.119" v="2692" actId="1076"/>
          <ac:spMkLst>
            <pc:docMk/>
            <pc:sldMk cId="2806225039" sldId="361"/>
            <ac:spMk id="4" creationId="{6FB5F47E-C9B3-4357-85D1-A66319CE2930}"/>
          </ac:spMkLst>
        </pc:spChg>
        <pc:spChg chg="add mod">
          <ac:chgData name="Victoria.Murphy" userId="a582c0b3-4098-4b1c-bf3e-b8359a6b0a09" providerId="ADAL" clId="{C9C9FF1C-5CD6-4A2E-91C8-13C55EF41865}" dt="2020-10-05T17:39:20.816" v="4604" actId="113"/>
          <ac:spMkLst>
            <pc:docMk/>
            <pc:sldMk cId="2806225039" sldId="361"/>
            <ac:spMk id="5" creationId="{A7B21787-B861-4AF9-9F79-625F10569EB2}"/>
          </ac:spMkLst>
        </pc:spChg>
      </pc:sldChg>
      <pc:sldChg chg="add del">
        <pc:chgData name="Victoria.Murphy" userId="a582c0b3-4098-4b1c-bf3e-b8359a6b0a09" providerId="ADAL" clId="{C9C9FF1C-5CD6-4A2E-91C8-13C55EF41865}" dt="2020-10-05T17:17:49.682" v="2640" actId="2696"/>
        <pc:sldMkLst>
          <pc:docMk/>
          <pc:sldMk cId="466099873" sldId="362"/>
        </pc:sldMkLst>
      </pc:sldChg>
      <pc:sldChg chg="addSp modSp add">
        <pc:chgData name="Victoria.Murphy" userId="a582c0b3-4098-4b1c-bf3e-b8359a6b0a09" providerId="ADAL" clId="{C9C9FF1C-5CD6-4A2E-91C8-13C55EF41865}" dt="2020-10-05T17:39:26.538" v="4605" actId="113"/>
        <pc:sldMkLst>
          <pc:docMk/>
          <pc:sldMk cId="1087843119" sldId="362"/>
        </pc:sldMkLst>
        <pc:spChg chg="mod">
          <ac:chgData name="Victoria.Murphy" userId="a582c0b3-4098-4b1c-bf3e-b8359a6b0a09" providerId="ADAL" clId="{C9C9FF1C-5CD6-4A2E-91C8-13C55EF41865}" dt="2020-10-05T17:18:57.400" v="2757" actId="1035"/>
          <ac:spMkLst>
            <pc:docMk/>
            <pc:sldMk cId="1087843119" sldId="362"/>
            <ac:spMk id="4" creationId="{6FB5F47E-C9B3-4357-85D1-A66319CE2930}"/>
          </ac:spMkLst>
        </pc:spChg>
        <pc:spChg chg="add mod">
          <ac:chgData name="Victoria.Murphy" userId="a582c0b3-4098-4b1c-bf3e-b8359a6b0a09" providerId="ADAL" clId="{C9C9FF1C-5CD6-4A2E-91C8-13C55EF41865}" dt="2020-10-05T17:39:26.538" v="4605" actId="113"/>
          <ac:spMkLst>
            <pc:docMk/>
            <pc:sldMk cId="1087843119" sldId="362"/>
            <ac:spMk id="5" creationId="{735A229D-FFAD-496D-8F98-D2862BC97BF0}"/>
          </ac:spMkLst>
        </pc:spChg>
      </pc:sldChg>
      <pc:sldChg chg="add del">
        <pc:chgData name="Victoria.Murphy" userId="a582c0b3-4098-4b1c-bf3e-b8359a6b0a09" providerId="ADAL" clId="{C9C9FF1C-5CD6-4A2E-91C8-13C55EF41865}" dt="2020-10-05T17:17:49.697" v="2641" actId="2696"/>
        <pc:sldMkLst>
          <pc:docMk/>
          <pc:sldMk cId="27747546" sldId="363"/>
        </pc:sldMkLst>
      </pc:sldChg>
      <pc:sldChg chg="modSp add">
        <pc:chgData name="Victoria.Murphy" userId="a582c0b3-4098-4b1c-bf3e-b8359a6b0a09" providerId="ADAL" clId="{C9C9FF1C-5CD6-4A2E-91C8-13C55EF41865}" dt="2020-10-05T17:39:31.116" v="4606" actId="113"/>
        <pc:sldMkLst>
          <pc:docMk/>
          <pc:sldMk cId="3904074083" sldId="363"/>
        </pc:sldMkLst>
        <pc:spChg chg="mod">
          <ac:chgData name="Victoria.Murphy" userId="a582c0b3-4098-4b1c-bf3e-b8359a6b0a09" providerId="ADAL" clId="{C9C9FF1C-5CD6-4A2E-91C8-13C55EF41865}" dt="2020-10-05T17:39:31.116" v="4606" actId="113"/>
          <ac:spMkLst>
            <pc:docMk/>
            <pc:sldMk cId="3904074083" sldId="363"/>
            <ac:spMk id="4" creationId="{6FB5F47E-C9B3-4357-85D1-A66319CE2930}"/>
          </ac:spMkLst>
        </pc:spChg>
      </pc:sldChg>
      <pc:sldChg chg="add del">
        <pc:chgData name="Victoria.Murphy" userId="a582c0b3-4098-4b1c-bf3e-b8359a6b0a09" providerId="ADAL" clId="{C9C9FF1C-5CD6-4A2E-91C8-13C55EF41865}" dt="2020-10-05T17:17:49.710" v="2642" actId="2696"/>
        <pc:sldMkLst>
          <pc:docMk/>
          <pc:sldMk cId="1017533417" sldId="364"/>
        </pc:sldMkLst>
      </pc:sldChg>
      <pc:sldChg chg="modSp add">
        <pc:chgData name="Victoria.Murphy" userId="a582c0b3-4098-4b1c-bf3e-b8359a6b0a09" providerId="ADAL" clId="{C9C9FF1C-5CD6-4A2E-91C8-13C55EF41865}" dt="2020-10-05T17:39:35.922" v="4608" actId="113"/>
        <pc:sldMkLst>
          <pc:docMk/>
          <pc:sldMk cId="3778802083" sldId="364"/>
        </pc:sldMkLst>
        <pc:spChg chg="mod">
          <ac:chgData name="Victoria.Murphy" userId="a582c0b3-4098-4b1c-bf3e-b8359a6b0a09" providerId="ADAL" clId="{C9C9FF1C-5CD6-4A2E-91C8-13C55EF41865}" dt="2020-10-05T17:39:35.922" v="4608" actId="113"/>
          <ac:spMkLst>
            <pc:docMk/>
            <pc:sldMk cId="3778802083" sldId="364"/>
            <ac:spMk id="4" creationId="{6FB5F47E-C9B3-4357-85D1-A66319CE2930}"/>
          </ac:spMkLst>
        </pc:spChg>
      </pc:sldChg>
      <pc:sldChg chg="addSp delSp modSp add">
        <pc:chgData name="Victoria.Murphy" userId="a582c0b3-4098-4b1c-bf3e-b8359a6b0a09" providerId="ADAL" clId="{C9C9FF1C-5CD6-4A2E-91C8-13C55EF41865}" dt="2020-10-05T17:39:41.669" v="4611" actId="113"/>
        <pc:sldMkLst>
          <pc:docMk/>
          <pc:sldMk cId="1049602599" sldId="365"/>
        </pc:sldMkLst>
        <pc:spChg chg="mod">
          <ac:chgData name="Victoria.Murphy" userId="a582c0b3-4098-4b1c-bf3e-b8359a6b0a09" providerId="ADAL" clId="{C9C9FF1C-5CD6-4A2E-91C8-13C55EF41865}" dt="2020-10-05T17:39:41.669" v="4611" actId="113"/>
          <ac:spMkLst>
            <pc:docMk/>
            <pc:sldMk cId="1049602599" sldId="365"/>
            <ac:spMk id="4" creationId="{6FB5F47E-C9B3-4357-85D1-A66319CE2930}"/>
          </ac:spMkLst>
        </pc:spChg>
        <pc:spChg chg="add mod">
          <ac:chgData name="Victoria.Murphy" userId="a582c0b3-4098-4b1c-bf3e-b8359a6b0a09" providerId="ADAL" clId="{C9C9FF1C-5CD6-4A2E-91C8-13C55EF41865}" dt="2020-10-05T17:20:22.622" v="2865" actId="571"/>
          <ac:spMkLst>
            <pc:docMk/>
            <pc:sldMk cId="1049602599" sldId="365"/>
            <ac:spMk id="5" creationId="{5473380B-03B7-48DB-BB5B-E8A5E731B5C7}"/>
          </ac:spMkLst>
        </pc:spChg>
        <pc:spChg chg="add del mod">
          <ac:chgData name="Victoria.Murphy" userId="a582c0b3-4098-4b1c-bf3e-b8359a6b0a09" providerId="ADAL" clId="{C9C9FF1C-5CD6-4A2E-91C8-13C55EF41865}" dt="2020-10-05T17:20:22.158" v="2864"/>
          <ac:spMkLst>
            <pc:docMk/>
            <pc:sldMk cId="1049602599" sldId="365"/>
            <ac:spMk id="6" creationId="{62C7B1FF-742E-4FE9-A59D-E2286709C81E}"/>
          </ac:spMkLst>
        </pc:spChg>
        <pc:spChg chg="add mod">
          <ac:chgData name="Victoria.Murphy" userId="a582c0b3-4098-4b1c-bf3e-b8359a6b0a09" providerId="ADAL" clId="{C9C9FF1C-5CD6-4A2E-91C8-13C55EF41865}" dt="2020-10-05T17:20:34.324" v="2867" actId="255"/>
          <ac:spMkLst>
            <pc:docMk/>
            <pc:sldMk cId="1049602599" sldId="365"/>
            <ac:spMk id="7" creationId="{DB798258-D929-4F31-849B-DF6F8EAD73A1}"/>
          </ac:spMkLst>
        </pc:spChg>
      </pc:sldChg>
      <pc:sldChg chg="add del">
        <pc:chgData name="Victoria.Murphy" userId="a582c0b3-4098-4b1c-bf3e-b8359a6b0a09" providerId="ADAL" clId="{C9C9FF1C-5CD6-4A2E-91C8-13C55EF41865}" dt="2020-10-05T17:17:49.719" v="2643" actId="2696"/>
        <pc:sldMkLst>
          <pc:docMk/>
          <pc:sldMk cId="1443416741" sldId="365"/>
        </pc:sldMkLst>
      </pc:sldChg>
      <pc:sldChg chg="add del">
        <pc:chgData name="Victoria.Murphy" userId="a582c0b3-4098-4b1c-bf3e-b8359a6b0a09" providerId="ADAL" clId="{C9C9FF1C-5CD6-4A2E-91C8-13C55EF41865}" dt="2020-10-05T17:17:49.732" v="2644" actId="2696"/>
        <pc:sldMkLst>
          <pc:docMk/>
          <pc:sldMk cId="2426328192" sldId="366"/>
        </pc:sldMkLst>
      </pc:sldChg>
      <pc:sldChg chg="modSp add">
        <pc:chgData name="Victoria.Murphy" userId="a582c0b3-4098-4b1c-bf3e-b8359a6b0a09" providerId="ADAL" clId="{C9C9FF1C-5CD6-4A2E-91C8-13C55EF41865}" dt="2020-10-05T17:39:46.584" v="4612" actId="113"/>
        <pc:sldMkLst>
          <pc:docMk/>
          <pc:sldMk cId="2820535204" sldId="366"/>
        </pc:sldMkLst>
        <pc:spChg chg="mod">
          <ac:chgData name="Victoria.Murphy" userId="a582c0b3-4098-4b1c-bf3e-b8359a6b0a09" providerId="ADAL" clId="{C9C9FF1C-5CD6-4A2E-91C8-13C55EF41865}" dt="2020-10-05T17:39:46.584" v="4612" actId="113"/>
          <ac:spMkLst>
            <pc:docMk/>
            <pc:sldMk cId="2820535204" sldId="366"/>
            <ac:spMk id="4" creationId="{6FB5F47E-C9B3-4357-85D1-A66319CE2930}"/>
          </ac:spMkLst>
        </pc:spChg>
      </pc:sldChg>
      <pc:sldChg chg="add del">
        <pc:chgData name="Victoria.Murphy" userId="a582c0b3-4098-4b1c-bf3e-b8359a6b0a09" providerId="ADAL" clId="{C9C9FF1C-5CD6-4A2E-91C8-13C55EF41865}" dt="2020-10-05T17:17:49.745" v="2645" actId="2696"/>
        <pc:sldMkLst>
          <pc:docMk/>
          <pc:sldMk cId="357531917" sldId="367"/>
        </pc:sldMkLst>
      </pc:sldChg>
      <pc:sldChg chg="modSp add">
        <pc:chgData name="Victoria.Murphy" userId="a582c0b3-4098-4b1c-bf3e-b8359a6b0a09" providerId="ADAL" clId="{C9C9FF1C-5CD6-4A2E-91C8-13C55EF41865}" dt="2020-10-05T17:40:06.942" v="4626" actId="1035"/>
        <pc:sldMkLst>
          <pc:docMk/>
          <pc:sldMk cId="569614808" sldId="367"/>
        </pc:sldMkLst>
        <pc:spChg chg="mod">
          <ac:chgData name="Victoria.Murphy" userId="a582c0b3-4098-4b1c-bf3e-b8359a6b0a09" providerId="ADAL" clId="{C9C9FF1C-5CD6-4A2E-91C8-13C55EF41865}" dt="2020-10-05T17:40:06.942" v="4626" actId="1035"/>
          <ac:spMkLst>
            <pc:docMk/>
            <pc:sldMk cId="569614808" sldId="367"/>
            <ac:spMk id="4" creationId="{6FB5F47E-C9B3-4357-85D1-A66319CE2930}"/>
          </ac:spMkLst>
        </pc:spChg>
      </pc:sldChg>
      <pc:sldChg chg="add del">
        <pc:chgData name="Victoria.Murphy" userId="a582c0b3-4098-4b1c-bf3e-b8359a6b0a09" providerId="ADAL" clId="{C9C9FF1C-5CD6-4A2E-91C8-13C55EF41865}" dt="2020-10-05T17:17:49.755" v="2646" actId="2696"/>
        <pc:sldMkLst>
          <pc:docMk/>
          <pc:sldMk cId="1300812657" sldId="368"/>
        </pc:sldMkLst>
      </pc:sldChg>
      <pc:sldChg chg="modSp add">
        <pc:chgData name="Victoria.Murphy" userId="a582c0b3-4098-4b1c-bf3e-b8359a6b0a09" providerId="ADAL" clId="{C9C9FF1C-5CD6-4A2E-91C8-13C55EF41865}" dt="2020-10-05T17:40:10.239" v="4627" actId="113"/>
        <pc:sldMkLst>
          <pc:docMk/>
          <pc:sldMk cId="1331595248" sldId="368"/>
        </pc:sldMkLst>
        <pc:spChg chg="mod">
          <ac:chgData name="Victoria.Murphy" userId="a582c0b3-4098-4b1c-bf3e-b8359a6b0a09" providerId="ADAL" clId="{C9C9FF1C-5CD6-4A2E-91C8-13C55EF41865}" dt="2020-10-05T17:40:10.239" v="4627" actId="113"/>
          <ac:spMkLst>
            <pc:docMk/>
            <pc:sldMk cId="1331595248" sldId="368"/>
            <ac:spMk id="4" creationId="{6FB5F47E-C9B3-4357-85D1-A66319CE2930}"/>
          </ac:spMkLst>
        </pc:spChg>
      </pc:sldChg>
      <pc:sldChg chg="add del">
        <pc:chgData name="Victoria.Murphy" userId="a582c0b3-4098-4b1c-bf3e-b8359a6b0a09" providerId="ADAL" clId="{C9C9FF1C-5CD6-4A2E-91C8-13C55EF41865}" dt="2020-10-05T17:17:49.766" v="2647" actId="2696"/>
        <pc:sldMkLst>
          <pc:docMk/>
          <pc:sldMk cId="270965543" sldId="369"/>
        </pc:sldMkLst>
      </pc:sldChg>
      <pc:sldChg chg="modSp add">
        <pc:chgData name="Victoria.Murphy" userId="a582c0b3-4098-4b1c-bf3e-b8359a6b0a09" providerId="ADAL" clId="{C9C9FF1C-5CD6-4A2E-91C8-13C55EF41865}" dt="2020-10-05T17:40:14.388" v="4628" actId="113"/>
        <pc:sldMkLst>
          <pc:docMk/>
          <pc:sldMk cId="1912695361" sldId="369"/>
        </pc:sldMkLst>
        <pc:spChg chg="mod">
          <ac:chgData name="Victoria.Murphy" userId="a582c0b3-4098-4b1c-bf3e-b8359a6b0a09" providerId="ADAL" clId="{C9C9FF1C-5CD6-4A2E-91C8-13C55EF41865}" dt="2020-10-05T17:40:14.388" v="4628" actId="113"/>
          <ac:spMkLst>
            <pc:docMk/>
            <pc:sldMk cId="1912695361" sldId="369"/>
            <ac:spMk id="4" creationId="{6FB5F47E-C9B3-4357-85D1-A66319CE2930}"/>
          </ac:spMkLst>
        </pc:spChg>
      </pc:sldChg>
      <pc:sldChg chg="modSp add">
        <pc:chgData name="Victoria.Murphy" userId="a582c0b3-4098-4b1c-bf3e-b8359a6b0a09" providerId="ADAL" clId="{C9C9FF1C-5CD6-4A2E-91C8-13C55EF41865}" dt="2020-10-05T17:17:41.011" v="2636" actId="20577"/>
        <pc:sldMkLst>
          <pc:docMk/>
          <pc:sldMk cId="1303696420" sldId="370"/>
        </pc:sldMkLst>
        <pc:spChg chg="mod">
          <ac:chgData name="Victoria.Murphy" userId="a582c0b3-4098-4b1c-bf3e-b8359a6b0a09" providerId="ADAL" clId="{C9C9FF1C-5CD6-4A2E-91C8-13C55EF41865}" dt="2020-10-05T17:17:41.011" v="2636" actId="20577"/>
          <ac:spMkLst>
            <pc:docMk/>
            <pc:sldMk cId="1303696420" sldId="370"/>
            <ac:spMk id="2" creationId="{B2DD35A2-212B-4253-8D50-FD1945F2BFB6}"/>
          </ac:spMkLst>
        </pc:spChg>
      </pc:sldChg>
      <pc:sldChg chg="modSp add">
        <pc:chgData name="Victoria.Murphy" userId="a582c0b3-4098-4b1c-bf3e-b8359a6b0a09" providerId="ADAL" clId="{C9C9FF1C-5CD6-4A2E-91C8-13C55EF41865}" dt="2020-10-05T17:24:45.680" v="3208" actId="1036"/>
        <pc:sldMkLst>
          <pc:docMk/>
          <pc:sldMk cId="3183231340" sldId="371"/>
        </pc:sldMkLst>
        <pc:spChg chg="mod">
          <ac:chgData name="Victoria.Murphy" userId="a582c0b3-4098-4b1c-bf3e-b8359a6b0a09" providerId="ADAL" clId="{C9C9FF1C-5CD6-4A2E-91C8-13C55EF41865}" dt="2020-10-05T17:24:45.680" v="3208" actId="1036"/>
          <ac:spMkLst>
            <pc:docMk/>
            <pc:sldMk cId="3183231340" sldId="371"/>
            <ac:spMk id="4" creationId="{6FB5F47E-C9B3-4357-85D1-A66319CE2930}"/>
          </ac:spMkLst>
        </pc:spChg>
      </pc:sldChg>
      <pc:sldChg chg="addSp delSp modSp add">
        <pc:chgData name="Victoria.Murphy" userId="a582c0b3-4098-4b1c-bf3e-b8359a6b0a09" providerId="ADAL" clId="{C9C9FF1C-5CD6-4A2E-91C8-13C55EF41865}" dt="2020-10-05T17:26:12.907" v="3308" actId="1076"/>
        <pc:sldMkLst>
          <pc:docMk/>
          <pc:sldMk cId="3258971915" sldId="372"/>
        </pc:sldMkLst>
        <pc:spChg chg="add del mod">
          <ac:chgData name="Victoria.Murphy" userId="a582c0b3-4098-4b1c-bf3e-b8359a6b0a09" providerId="ADAL" clId="{C9C9FF1C-5CD6-4A2E-91C8-13C55EF41865}" dt="2020-10-05T17:26:10.539" v="3307" actId="478"/>
          <ac:spMkLst>
            <pc:docMk/>
            <pc:sldMk cId="3258971915" sldId="372"/>
            <ac:spMk id="2" creationId="{65D84409-780A-4D0D-AAFB-D2CAA2F6A54A}"/>
          </ac:spMkLst>
        </pc:spChg>
        <pc:spChg chg="mod">
          <ac:chgData name="Victoria.Murphy" userId="a582c0b3-4098-4b1c-bf3e-b8359a6b0a09" providerId="ADAL" clId="{C9C9FF1C-5CD6-4A2E-91C8-13C55EF41865}" dt="2020-10-05T17:25:19.933" v="3300" actId="20577"/>
          <ac:spMkLst>
            <pc:docMk/>
            <pc:sldMk cId="3258971915" sldId="372"/>
            <ac:spMk id="4" creationId="{6FB5F47E-C9B3-4357-85D1-A66319CE2930}"/>
          </ac:spMkLst>
        </pc:spChg>
        <pc:picChg chg="add mod">
          <ac:chgData name="Victoria.Murphy" userId="a582c0b3-4098-4b1c-bf3e-b8359a6b0a09" providerId="ADAL" clId="{C9C9FF1C-5CD6-4A2E-91C8-13C55EF41865}" dt="2020-10-05T17:26:12.907" v="3308" actId="1076"/>
          <ac:picMkLst>
            <pc:docMk/>
            <pc:sldMk cId="3258971915" sldId="372"/>
            <ac:picMk id="1026" creationId="{D21D47DF-17A6-426F-AC4C-F706C11A48C4}"/>
          </ac:picMkLst>
        </pc:picChg>
      </pc:sldChg>
      <pc:sldChg chg="modSp add">
        <pc:chgData name="Victoria.Murphy" userId="a582c0b3-4098-4b1c-bf3e-b8359a6b0a09" providerId="ADAL" clId="{C9C9FF1C-5CD6-4A2E-91C8-13C55EF41865}" dt="2020-10-05T17:26:57.564" v="3415" actId="20577"/>
        <pc:sldMkLst>
          <pc:docMk/>
          <pc:sldMk cId="1695854058" sldId="373"/>
        </pc:sldMkLst>
        <pc:spChg chg="mod">
          <ac:chgData name="Victoria.Murphy" userId="a582c0b3-4098-4b1c-bf3e-b8359a6b0a09" providerId="ADAL" clId="{C9C9FF1C-5CD6-4A2E-91C8-13C55EF41865}" dt="2020-10-05T17:26:57.564" v="3415" actId="20577"/>
          <ac:spMkLst>
            <pc:docMk/>
            <pc:sldMk cId="1695854058" sldId="373"/>
            <ac:spMk id="4" creationId="{6FB5F47E-C9B3-4357-85D1-A66319CE2930}"/>
          </ac:spMkLst>
        </pc:spChg>
      </pc:sldChg>
      <pc:sldChg chg="modSp add">
        <pc:chgData name="Victoria.Murphy" userId="a582c0b3-4098-4b1c-bf3e-b8359a6b0a09" providerId="ADAL" clId="{C9C9FF1C-5CD6-4A2E-91C8-13C55EF41865}" dt="2020-10-05T17:27:34.231" v="3526" actId="20577"/>
        <pc:sldMkLst>
          <pc:docMk/>
          <pc:sldMk cId="3365965712" sldId="374"/>
        </pc:sldMkLst>
        <pc:spChg chg="mod">
          <ac:chgData name="Victoria.Murphy" userId="a582c0b3-4098-4b1c-bf3e-b8359a6b0a09" providerId="ADAL" clId="{C9C9FF1C-5CD6-4A2E-91C8-13C55EF41865}" dt="2020-10-05T17:27:34.231" v="3526" actId="20577"/>
          <ac:spMkLst>
            <pc:docMk/>
            <pc:sldMk cId="3365965712" sldId="374"/>
            <ac:spMk id="4" creationId="{6FB5F47E-C9B3-4357-85D1-A66319CE2930}"/>
          </ac:spMkLst>
        </pc:spChg>
      </pc:sldChg>
      <pc:sldChg chg="modSp add">
        <pc:chgData name="Victoria.Murphy" userId="a582c0b3-4098-4b1c-bf3e-b8359a6b0a09" providerId="ADAL" clId="{C9C9FF1C-5CD6-4A2E-91C8-13C55EF41865}" dt="2020-10-05T17:28:22.103" v="3651" actId="20577"/>
        <pc:sldMkLst>
          <pc:docMk/>
          <pc:sldMk cId="2780148180" sldId="375"/>
        </pc:sldMkLst>
        <pc:spChg chg="mod">
          <ac:chgData name="Victoria.Murphy" userId="a582c0b3-4098-4b1c-bf3e-b8359a6b0a09" providerId="ADAL" clId="{C9C9FF1C-5CD6-4A2E-91C8-13C55EF41865}" dt="2020-10-05T17:28:22.103" v="3651" actId="20577"/>
          <ac:spMkLst>
            <pc:docMk/>
            <pc:sldMk cId="2780148180" sldId="375"/>
            <ac:spMk id="4" creationId="{6FB5F47E-C9B3-4357-85D1-A66319CE2930}"/>
          </ac:spMkLst>
        </pc:spChg>
      </pc:sldChg>
      <pc:sldChg chg="modSp add">
        <pc:chgData name="Victoria.Murphy" userId="a582c0b3-4098-4b1c-bf3e-b8359a6b0a09" providerId="ADAL" clId="{C9C9FF1C-5CD6-4A2E-91C8-13C55EF41865}" dt="2020-10-05T17:29:18.433" v="3821" actId="1036"/>
        <pc:sldMkLst>
          <pc:docMk/>
          <pc:sldMk cId="2076626463" sldId="376"/>
        </pc:sldMkLst>
        <pc:spChg chg="mod">
          <ac:chgData name="Victoria.Murphy" userId="a582c0b3-4098-4b1c-bf3e-b8359a6b0a09" providerId="ADAL" clId="{C9C9FF1C-5CD6-4A2E-91C8-13C55EF41865}" dt="2020-10-05T17:29:18.433" v="3821" actId="1036"/>
          <ac:spMkLst>
            <pc:docMk/>
            <pc:sldMk cId="2076626463" sldId="376"/>
            <ac:spMk id="4" creationId="{6FB5F47E-C9B3-4357-85D1-A66319CE2930}"/>
          </ac:spMkLst>
        </pc:spChg>
      </pc:sldChg>
      <pc:sldChg chg="modSp add">
        <pc:chgData name="Victoria.Murphy" userId="a582c0b3-4098-4b1c-bf3e-b8359a6b0a09" providerId="ADAL" clId="{C9C9FF1C-5CD6-4A2E-91C8-13C55EF41865}" dt="2020-10-05T17:29:37.247" v="3870" actId="20577"/>
        <pc:sldMkLst>
          <pc:docMk/>
          <pc:sldMk cId="3038869976" sldId="377"/>
        </pc:sldMkLst>
        <pc:spChg chg="mod">
          <ac:chgData name="Victoria.Murphy" userId="a582c0b3-4098-4b1c-bf3e-b8359a6b0a09" providerId="ADAL" clId="{C9C9FF1C-5CD6-4A2E-91C8-13C55EF41865}" dt="2020-10-05T17:29:37.247" v="3870" actId="20577"/>
          <ac:spMkLst>
            <pc:docMk/>
            <pc:sldMk cId="3038869976" sldId="377"/>
            <ac:spMk id="4" creationId="{6FB5F47E-C9B3-4357-85D1-A66319CE2930}"/>
          </ac:spMkLst>
        </pc:spChg>
      </pc:sldChg>
      <pc:sldChg chg="modSp add">
        <pc:chgData name="Victoria.Murphy" userId="a582c0b3-4098-4b1c-bf3e-b8359a6b0a09" providerId="ADAL" clId="{C9C9FF1C-5CD6-4A2E-91C8-13C55EF41865}" dt="2020-10-05T17:29:59.083" v="3929" actId="20577"/>
        <pc:sldMkLst>
          <pc:docMk/>
          <pc:sldMk cId="3539610994" sldId="378"/>
        </pc:sldMkLst>
        <pc:spChg chg="mod">
          <ac:chgData name="Victoria.Murphy" userId="a582c0b3-4098-4b1c-bf3e-b8359a6b0a09" providerId="ADAL" clId="{C9C9FF1C-5CD6-4A2E-91C8-13C55EF41865}" dt="2020-10-05T17:29:59.083" v="3929" actId="20577"/>
          <ac:spMkLst>
            <pc:docMk/>
            <pc:sldMk cId="3539610994" sldId="378"/>
            <ac:spMk id="4" creationId="{6FB5F47E-C9B3-4357-85D1-A66319CE2930}"/>
          </ac:spMkLst>
        </pc:spChg>
      </pc:sldChg>
      <pc:sldChg chg="modSp add">
        <pc:chgData name="Victoria.Murphy" userId="a582c0b3-4098-4b1c-bf3e-b8359a6b0a09" providerId="ADAL" clId="{C9C9FF1C-5CD6-4A2E-91C8-13C55EF41865}" dt="2020-10-05T17:30:33.178" v="4033" actId="20577"/>
        <pc:sldMkLst>
          <pc:docMk/>
          <pc:sldMk cId="3419653228" sldId="379"/>
        </pc:sldMkLst>
        <pc:spChg chg="mod">
          <ac:chgData name="Victoria.Murphy" userId="a582c0b3-4098-4b1c-bf3e-b8359a6b0a09" providerId="ADAL" clId="{C9C9FF1C-5CD6-4A2E-91C8-13C55EF41865}" dt="2020-10-05T17:30:33.178" v="4033" actId="20577"/>
          <ac:spMkLst>
            <pc:docMk/>
            <pc:sldMk cId="3419653228" sldId="379"/>
            <ac:spMk id="4" creationId="{6FB5F47E-C9B3-4357-85D1-A66319CE2930}"/>
          </ac:spMkLst>
        </pc:spChg>
      </pc:sldChg>
      <pc:sldChg chg="modSp add">
        <pc:chgData name="Victoria.Murphy" userId="a582c0b3-4098-4b1c-bf3e-b8359a6b0a09" providerId="ADAL" clId="{C9C9FF1C-5CD6-4A2E-91C8-13C55EF41865}" dt="2020-10-05T17:31:42.661" v="4046" actId="20577"/>
        <pc:sldMkLst>
          <pc:docMk/>
          <pc:sldMk cId="1374603147" sldId="380"/>
        </pc:sldMkLst>
        <pc:spChg chg="mod">
          <ac:chgData name="Victoria.Murphy" userId="a582c0b3-4098-4b1c-bf3e-b8359a6b0a09" providerId="ADAL" clId="{C9C9FF1C-5CD6-4A2E-91C8-13C55EF41865}" dt="2020-10-05T17:31:42.661" v="4046" actId="20577"/>
          <ac:spMkLst>
            <pc:docMk/>
            <pc:sldMk cId="1374603147" sldId="380"/>
            <ac:spMk id="2" creationId="{B2DD35A2-212B-4253-8D50-FD1945F2BFB6}"/>
          </ac:spMkLst>
        </pc:spChg>
      </pc:sldChg>
      <pc:sldChg chg="addSp modSp add">
        <pc:chgData name="Victoria.Murphy" userId="a582c0b3-4098-4b1c-bf3e-b8359a6b0a09" providerId="ADAL" clId="{C9C9FF1C-5CD6-4A2E-91C8-13C55EF41865}" dt="2020-10-06T15:54:01.431" v="5337" actId="1038"/>
        <pc:sldMkLst>
          <pc:docMk/>
          <pc:sldMk cId="171244355" sldId="381"/>
        </pc:sldMkLst>
        <pc:spChg chg="mod">
          <ac:chgData name="Victoria.Murphy" userId="a582c0b3-4098-4b1c-bf3e-b8359a6b0a09" providerId="ADAL" clId="{C9C9FF1C-5CD6-4A2E-91C8-13C55EF41865}" dt="2020-10-05T17:42:27.853" v="4663" actId="20577"/>
          <ac:spMkLst>
            <pc:docMk/>
            <pc:sldMk cId="171244355" sldId="381"/>
            <ac:spMk id="3" creationId="{35909D02-E511-4840-9F7A-68B1CC37E2B6}"/>
          </ac:spMkLst>
        </pc:spChg>
        <pc:spChg chg="mod">
          <ac:chgData name="Victoria.Murphy" userId="a582c0b3-4098-4b1c-bf3e-b8359a6b0a09" providerId="ADAL" clId="{C9C9FF1C-5CD6-4A2E-91C8-13C55EF41865}" dt="2020-10-06T15:53:14.272" v="5273" actId="404"/>
          <ac:spMkLst>
            <pc:docMk/>
            <pc:sldMk cId="171244355" sldId="381"/>
            <ac:spMk id="4" creationId="{6FB5F47E-C9B3-4357-85D1-A66319CE2930}"/>
          </ac:spMkLst>
        </pc:spChg>
        <pc:spChg chg="add mod">
          <ac:chgData name="Victoria.Murphy" userId="a582c0b3-4098-4b1c-bf3e-b8359a6b0a09" providerId="ADAL" clId="{C9C9FF1C-5CD6-4A2E-91C8-13C55EF41865}" dt="2020-10-06T15:54:01.431" v="5337" actId="1038"/>
          <ac:spMkLst>
            <pc:docMk/>
            <pc:sldMk cId="171244355" sldId="381"/>
            <ac:spMk id="5" creationId="{F26D9F95-3F2F-4259-978C-0458D78F1603}"/>
          </ac:spMkLst>
        </pc:spChg>
      </pc:sldChg>
      <pc:sldChg chg="modSp add">
        <pc:chgData name="Victoria.Murphy" userId="a582c0b3-4098-4b1c-bf3e-b8359a6b0a09" providerId="ADAL" clId="{C9C9FF1C-5CD6-4A2E-91C8-13C55EF41865}" dt="2020-10-06T15:54:11.712" v="5379" actId="20577"/>
        <pc:sldMkLst>
          <pc:docMk/>
          <pc:sldMk cId="309668725" sldId="382"/>
        </pc:sldMkLst>
        <pc:spChg chg="mod">
          <ac:chgData name="Victoria.Murphy" userId="a582c0b3-4098-4b1c-bf3e-b8359a6b0a09" providerId="ADAL" clId="{C9C9FF1C-5CD6-4A2E-91C8-13C55EF41865}" dt="2020-10-05T17:42:35.516" v="4676" actId="20577"/>
          <ac:spMkLst>
            <pc:docMk/>
            <pc:sldMk cId="309668725" sldId="382"/>
            <ac:spMk id="3" creationId="{35909D02-E511-4840-9F7A-68B1CC37E2B6}"/>
          </ac:spMkLst>
        </pc:spChg>
        <pc:spChg chg="mod">
          <ac:chgData name="Victoria.Murphy" userId="a582c0b3-4098-4b1c-bf3e-b8359a6b0a09" providerId="ADAL" clId="{C9C9FF1C-5CD6-4A2E-91C8-13C55EF41865}" dt="2020-10-06T15:54:11.712" v="5379" actId="20577"/>
          <ac:spMkLst>
            <pc:docMk/>
            <pc:sldMk cId="309668725" sldId="382"/>
            <ac:spMk id="4" creationId="{6FB5F47E-C9B3-4357-85D1-A66319CE2930}"/>
          </ac:spMkLst>
        </pc:spChg>
      </pc:sldChg>
      <pc:sldChg chg="modSp add">
        <pc:chgData name="Victoria.Murphy" userId="a582c0b3-4098-4b1c-bf3e-b8359a6b0a09" providerId="ADAL" clId="{C9C9FF1C-5CD6-4A2E-91C8-13C55EF41865}" dt="2020-10-06T15:54:29.667" v="5418" actId="20577"/>
        <pc:sldMkLst>
          <pc:docMk/>
          <pc:sldMk cId="1060198464" sldId="383"/>
        </pc:sldMkLst>
        <pc:spChg chg="mod">
          <ac:chgData name="Victoria.Murphy" userId="a582c0b3-4098-4b1c-bf3e-b8359a6b0a09" providerId="ADAL" clId="{C9C9FF1C-5CD6-4A2E-91C8-13C55EF41865}" dt="2020-10-05T17:42:44.685" v="4693" actId="20577"/>
          <ac:spMkLst>
            <pc:docMk/>
            <pc:sldMk cId="1060198464" sldId="383"/>
            <ac:spMk id="3" creationId="{35909D02-E511-4840-9F7A-68B1CC37E2B6}"/>
          </ac:spMkLst>
        </pc:spChg>
        <pc:spChg chg="mod">
          <ac:chgData name="Victoria.Murphy" userId="a582c0b3-4098-4b1c-bf3e-b8359a6b0a09" providerId="ADAL" clId="{C9C9FF1C-5CD6-4A2E-91C8-13C55EF41865}" dt="2020-10-06T15:54:29.667" v="5418" actId="20577"/>
          <ac:spMkLst>
            <pc:docMk/>
            <pc:sldMk cId="1060198464" sldId="383"/>
            <ac:spMk id="4" creationId="{6FB5F47E-C9B3-4357-85D1-A66319CE2930}"/>
          </ac:spMkLst>
        </pc:spChg>
      </pc:sldChg>
      <pc:sldChg chg="modSp add">
        <pc:chgData name="Victoria.Murphy" userId="a582c0b3-4098-4b1c-bf3e-b8359a6b0a09" providerId="ADAL" clId="{C9C9FF1C-5CD6-4A2E-91C8-13C55EF41865}" dt="2020-10-06T15:55:13.486" v="5486" actId="1076"/>
        <pc:sldMkLst>
          <pc:docMk/>
          <pc:sldMk cId="82754350" sldId="384"/>
        </pc:sldMkLst>
        <pc:spChg chg="mod">
          <ac:chgData name="Victoria.Murphy" userId="a582c0b3-4098-4b1c-bf3e-b8359a6b0a09" providerId="ADAL" clId="{C9C9FF1C-5CD6-4A2E-91C8-13C55EF41865}" dt="2020-10-05T17:42:51.821" v="4705" actId="20577"/>
          <ac:spMkLst>
            <pc:docMk/>
            <pc:sldMk cId="82754350" sldId="384"/>
            <ac:spMk id="3" creationId="{35909D02-E511-4840-9F7A-68B1CC37E2B6}"/>
          </ac:spMkLst>
        </pc:spChg>
        <pc:spChg chg="mod">
          <ac:chgData name="Victoria.Murphy" userId="a582c0b3-4098-4b1c-bf3e-b8359a6b0a09" providerId="ADAL" clId="{C9C9FF1C-5CD6-4A2E-91C8-13C55EF41865}" dt="2020-10-06T15:55:13.486" v="5486" actId="1076"/>
          <ac:spMkLst>
            <pc:docMk/>
            <pc:sldMk cId="82754350" sldId="384"/>
            <ac:spMk id="4" creationId="{6FB5F47E-C9B3-4357-85D1-A66319CE2930}"/>
          </ac:spMkLst>
        </pc:spChg>
      </pc:sldChg>
      <pc:sldChg chg="modSp add del">
        <pc:chgData name="Victoria.Murphy" userId="a582c0b3-4098-4b1c-bf3e-b8359a6b0a09" providerId="ADAL" clId="{C9C9FF1C-5CD6-4A2E-91C8-13C55EF41865}" dt="2020-10-05T17:32:10.133" v="4055" actId="2696"/>
        <pc:sldMkLst>
          <pc:docMk/>
          <pc:sldMk cId="3280223514" sldId="385"/>
        </pc:sldMkLst>
        <pc:spChg chg="mod">
          <ac:chgData name="Victoria.Murphy" userId="a582c0b3-4098-4b1c-bf3e-b8359a6b0a09" providerId="ADAL" clId="{C9C9FF1C-5CD6-4A2E-91C8-13C55EF41865}" dt="2020-10-05T17:32:03.081" v="4053" actId="20577"/>
          <ac:spMkLst>
            <pc:docMk/>
            <pc:sldMk cId="3280223514" sldId="385"/>
            <ac:spMk id="4" creationId="{6FB5F47E-C9B3-4357-85D1-A66319CE2930}"/>
          </ac:spMkLst>
        </pc:spChg>
      </pc:sldChg>
      <pc:sldChg chg="add del">
        <pc:chgData name="Victoria.Murphy" userId="a582c0b3-4098-4b1c-bf3e-b8359a6b0a09" providerId="ADAL" clId="{C9C9FF1C-5CD6-4A2E-91C8-13C55EF41865}" dt="2020-10-05T17:32:17.438" v="4058" actId="2696"/>
        <pc:sldMkLst>
          <pc:docMk/>
          <pc:sldMk cId="2660136143" sldId="386"/>
        </pc:sldMkLst>
      </pc:sldChg>
      <pc:sldChg chg="add del">
        <pc:chgData name="Victoria.Murphy" userId="a582c0b3-4098-4b1c-bf3e-b8359a6b0a09" providerId="ADAL" clId="{C9C9FF1C-5CD6-4A2E-91C8-13C55EF41865}" dt="2020-10-05T17:32:17.450" v="4059" actId="2696"/>
        <pc:sldMkLst>
          <pc:docMk/>
          <pc:sldMk cId="2401447649" sldId="387"/>
        </pc:sldMkLst>
      </pc:sldChg>
      <pc:sldChg chg="add del">
        <pc:chgData name="Victoria.Murphy" userId="a582c0b3-4098-4b1c-bf3e-b8359a6b0a09" providerId="ADAL" clId="{C9C9FF1C-5CD6-4A2E-91C8-13C55EF41865}" dt="2020-10-05T17:32:17.460" v="4060" actId="2696"/>
        <pc:sldMkLst>
          <pc:docMk/>
          <pc:sldMk cId="3380192171" sldId="388"/>
        </pc:sldMkLst>
      </pc:sldChg>
      <pc:sldChg chg="add del">
        <pc:chgData name="Victoria.Murphy" userId="a582c0b3-4098-4b1c-bf3e-b8359a6b0a09" providerId="ADAL" clId="{C9C9FF1C-5CD6-4A2E-91C8-13C55EF41865}" dt="2020-10-05T17:32:17.476" v="4061" actId="2696"/>
        <pc:sldMkLst>
          <pc:docMk/>
          <pc:sldMk cId="143975712" sldId="389"/>
        </pc:sldMkLst>
      </pc:sldChg>
      <pc:sldChg chg="add del">
        <pc:chgData name="Victoria.Murphy" userId="a582c0b3-4098-4b1c-bf3e-b8359a6b0a09" providerId="ADAL" clId="{C9C9FF1C-5CD6-4A2E-91C8-13C55EF41865}" dt="2020-10-05T17:32:17.486" v="4062" actId="2696"/>
        <pc:sldMkLst>
          <pc:docMk/>
          <pc:sldMk cId="1901400531" sldId="390"/>
        </pc:sldMkLst>
      </pc:sldChg>
      <pc:sldChg chg="modSp add">
        <pc:chgData name="Victoria.Murphy" userId="a582c0b3-4098-4b1c-bf3e-b8359a6b0a09" providerId="ADAL" clId="{C9C9FF1C-5CD6-4A2E-91C8-13C55EF41865}" dt="2020-10-06T15:56:12.357" v="5513" actId="20577"/>
        <pc:sldMkLst>
          <pc:docMk/>
          <pc:sldMk cId="843338791" sldId="391"/>
        </pc:sldMkLst>
        <pc:spChg chg="mod">
          <ac:chgData name="Victoria.Murphy" userId="a582c0b3-4098-4b1c-bf3e-b8359a6b0a09" providerId="ADAL" clId="{C9C9FF1C-5CD6-4A2E-91C8-13C55EF41865}" dt="2020-10-05T17:42:58.920" v="4717" actId="20577"/>
          <ac:spMkLst>
            <pc:docMk/>
            <pc:sldMk cId="843338791" sldId="391"/>
            <ac:spMk id="3" creationId="{35909D02-E511-4840-9F7A-68B1CC37E2B6}"/>
          </ac:spMkLst>
        </pc:spChg>
        <pc:spChg chg="mod">
          <ac:chgData name="Victoria.Murphy" userId="a582c0b3-4098-4b1c-bf3e-b8359a6b0a09" providerId="ADAL" clId="{C9C9FF1C-5CD6-4A2E-91C8-13C55EF41865}" dt="2020-10-06T15:56:12.357" v="5513" actId="20577"/>
          <ac:spMkLst>
            <pc:docMk/>
            <pc:sldMk cId="843338791" sldId="391"/>
            <ac:spMk id="4" creationId="{6FB5F47E-C9B3-4357-85D1-A66319CE2930}"/>
          </ac:spMkLst>
        </pc:spChg>
      </pc:sldChg>
      <pc:sldChg chg="modSp add">
        <pc:chgData name="Victoria.Murphy" userId="a582c0b3-4098-4b1c-bf3e-b8359a6b0a09" providerId="ADAL" clId="{C9C9FF1C-5CD6-4A2E-91C8-13C55EF41865}" dt="2020-10-05T17:32:31.713" v="4078" actId="20577"/>
        <pc:sldMkLst>
          <pc:docMk/>
          <pc:sldMk cId="2520541779" sldId="392"/>
        </pc:sldMkLst>
        <pc:spChg chg="mod">
          <ac:chgData name="Victoria.Murphy" userId="a582c0b3-4098-4b1c-bf3e-b8359a6b0a09" providerId="ADAL" clId="{C9C9FF1C-5CD6-4A2E-91C8-13C55EF41865}" dt="2020-10-05T17:32:31.713" v="4078" actId="20577"/>
          <ac:spMkLst>
            <pc:docMk/>
            <pc:sldMk cId="2520541779" sldId="392"/>
            <ac:spMk id="2" creationId="{B2DD35A2-212B-4253-8D50-FD1945F2BFB6}"/>
          </ac:spMkLst>
        </pc:spChg>
      </pc:sldChg>
      <pc:sldChg chg="modSp add">
        <pc:chgData name="Victoria.Murphy" userId="a582c0b3-4098-4b1c-bf3e-b8359a6b0a09" providerId="ADAL" clId="{C9C9FF1C-5CD6-4A2E-91C8-13C55EF41865}" dt="2020-10-05T17:32:45.205" v="4092" actId="20577"/>
        <pc:sldMkLst>
          <pc:docMk/>
          <pc:sldMk cId="2485203665" sldId="393"/>
        </pc:sldMkLst>
        <pc:spChg chg="mod">
          <ac:chgData name="Victoria.Murphy" userId="a582c0b3-4098-4b1c-bf3e-b8359a6b0a09" providerId="ADAL" clId="{C9C9FF1C-5CD6-4A2E-91C8-13C55EF41865}" dt="2020-10-05T17:32:45.205" v="4092" actId="20577"/>
          <ac:spMkLst>
            <pc:docMk/>
            <pc:sldMk cId="2485203665" sldId="393"/>
            <ac:spMk id="2" creationId="{B2DD35A2-212B-4253-8D50-FD1945F2BFB6}"/>
          </ac:spMkLst>
        </pc:spChg>
      </pc:sldChg>
      <pc:sldChg chg="modSp add">
        <pc:chgData name="Victoria.Murphy" userId="a582c0b3-4098-4b1c-bf3e-b8359a6b0a09" providerId="ADAL" clId="{C9C9FF1C-5CD6-4A2E-91C8-13C55EF41865}" dt="2020-10-05T17:33:00.821" v="4099" actId="20577"/>
        <pc:sldMkLst>
          <pc:docMk/>
          <pc:sldMk cId="1410301638" sldId="394"/>
        </pc:sldMkLst>
        <pc:spChg chg="mod">
          <ac:chgData name="Victoria.Murphy" userId="a582c0b3-4098-4b1c-bf3e-b8359a6b0a09" providerId="ADAL" clId="{C9C9FF1C-5CD6-4A2E-91C8-13C55EF41865}" dt="2020-10-05T17:33:00.821" v="4099" actId="20577"/>
          <ac:spMkLst>
            <pc:docMk/>
            <pc:sldMk cId="1410301638" sldId="394"/>
            <ac:spMk id="2" creationId="{B2DD35A2-212B-4253-8D50-FD1945F2BFB6}"/>
          </ac:spMkLst>
        </pc:spChg>
      </pc:sldChg>
      <pc:sldChg chg="modSp add">
        <pc:chgData name="Victoria.Murphy" userId="a582c0b3-4098-4b1c-bf3e-b8359a6b0a09" providerId="ADAL" clId="{C9C9FF1C-5CD6-4A2E-91C8-13C55EF41865}" dt="2020-10-05T17:38:05.650" v="4544" actId="113"/>
        <pc:sldMkLst>
          <pc:docMk/>
          <pc:sldMk cId="2047776750" sldId="395"/>
        </pc:sldMkLst>
        <pc:spChg chg="mod">
          <ac:chgData name="Victoria.Murphy" userId="a582c0b3-4098-4b1c-bf3e-b8359a6b0a09" providerId="ADAL" clId="{C9C9FF1C-5CD6-4A2E-91C8-13C55EF41865}" dt="2020-10-05T17:38:05.650" v="4544" actId="113"/>
          <ac:spMkLst>
            <pc:docMk/>
            <pc:sldMk cId="2047776750" sldId="395"/>
            <ac:spMk id="4" creationId="{6FB5F47E-C9B3-4357-85D1-A66319CE2930}"/>
          </ac:spMkLst>
        </pc:spChg>
      </pc:sldChg>
      <pc:sldChg chg="modSp add">
        <pc:chgData name="Victoria.Murphy" userId="a582c0b3-4098-4b1c-bf3e-b8359a6b0a09" providerId="ADAL" clId="{C9C9FF1C-5CD6-4A2E-91C8-13C55EF41865}" dt="2020-10-05T17:38:10.759" v="4545" actId="113"/>
        <pc:sldMkLst>
          <pc:docMk/>
          <pc:sldMk cId="649275703" sldId="396"/>
        </pc:sldMkLst>
        <pc:spChg chg="mod">
          <ac:chgData name="Victoria.Murphy" userId="a582c0b3-4098-4b1c-bf3e-b8359a6b0a09" providerId="ADAL" clId="{C9C9FF1C-5CD6-4A2E-91C8-13C55EF41865}" dt="2020-10-05T17:38:10.759" v="4545" actId="113"/>
          <ac:spMkLst>
            <pc:docMk/>
            <pc:sldMk cId="649275703" sldId="396"/>
            <ac:spMk id="4" creationId="{6FB5F47E-C9B3-4357-85D1-A66319CE2930}"/>
          </ac:spMkLst>
        </pc:spChg>
      </pc:sldChg>
      <pc:sldChg chg="modSp add">
        <pc:chgData name="Victoria.Murphy" userId="a582c0b3-4098-4b1c-bf3e-b8359a6b0a09" providerId="ADAL" clId="{C9C9FF1C-5CD6-4A2E-91C8-13C55EF41865}" dt="2020-10-05T17:38:20.981" v="4563" actId="113"/>
        <pc:sldMkLst>
          <pc:docMk/>
          <pc:sldMk cId="1302435088" sldId="397"/>
        </pc:sldMkLst>
        <pc:spChg chg="mod">
          <ac:chgData name="Victoria.Murphy" userId="a582c0b3-4098-4b1c-bf3e-b8359a6b0a09" providerId="ADAL" clId="{C9C9FF1C-5CD6-4A2E-91C8-13C55EF41865}" dt="2020-10-05T17:38:20.981" v="4563" actId="113"/>
          <ac:spMkLst>
            <pc:docMk/>
            <pc:sldMk cId="1302435088" sldId="397"/>
            <ac:spMk id="4" creationId="{6FB5F47E-C9B3-4357-85D1-A66319CE2930}"/>
          </ac:spMkLst>
        </pc:spChg>
        <pc:picChg chg="mod">
          <ac:chgData name="Victoria.Murphy" userId="a582c0b3-4098-4b1c-bf3e-b8359a6b0a09" providerId="ADAL" clId="{C9C9FF1C-5CD6-4A2E-91C8-13C55EF41865}" dt="2020-10-05T17:34:39.803" v="4212" actId="1076"/>
          <ac:picMkLst>
            <pc:docMk/>
            <pc:sldMk cId="1302435088" sldId="397"/>
            <ac:picMk id="1026" creationId="{D21D47DF-17A6-426F-AC4C-F706C11A48C4}"/>
          </ac:picMkLst>
        </pc:picChg>
      </pc:sldChg>
      <pc:sldChg chg="modSp add">
        <pc:chgData name="Victoria.Murphy" userId="a582c0b3-4098-4b1c-bf3e-b8359a6b0a09" providerId="ADAL" clId="{C9C9FF1C-5CD6-4A2E-91C8-13C55EF41865}" dt="2020-10-05T17:38:30.148" v="4575" actId="113"/>
        <pc:sldMkLst>
          <pc:docMk/>
          <pc:sldMk cId="4141534464" sldId="398"/>
        </pc:sldMkLst>
        <pc:spChg chg="mod">
          <ac:chgData name="Victoria.Murphy" userId="a582c0b3-4098-4b1c-bf3e-b8359a6b0a09" providerId="ADAL" clId="{C9C9FF1C-5CD6-4A2E-91C8-13C55EF41865}" dt="2020-10-05T17:38:30.148" v="4575" actId="113"/>
          <ac:spMkLst>
            <pc:docMk/>
            <pc:sldMk cId="4141534464" sldId="398"/>
            <ac:spMk id="4" creationId="{6FB5F47E-C9B3-4357-85D1-A66319CE2930}"/>
          </ac:spMkLst>
        </pc:spChg>
      </pc:sldChg>
      <pc:sldChg chg="modSp add">
        <pc:chgData name="Victoria.Murphy" userId="a582c0b3-4098-4b1c-bf3e-b8359a6b0a09" providerId="ADAL" clId="{C9C9FF1C-5CD6-4A2E-91C8-13C55EF41865}" dt="2020-10-05T17:38:42.337" v="4578" actId="20577"/>
        <pc:sldMkLst>
          <pc:docMk/>
          <pc:sldMk cId="4288666424" sldId="399"/>
        </pc:sldMkLst>
        <pc:spChg chg="mod">
          <ac:chgData name="Victoria.Murphy" userId="a582c0b3-4098-4b1c-bf3e-b8359a6b0a09" providerId="ADAL" clId="{C9C9FF1C-5CD6-4A2E-91C8-13C55EF41865}" dt="2020-10-05T17:38:42.337" v="4578" actId="20577"/>
          <ac:spMkLst>
            <pc:docMk/>
            <pc:sldMk cId="4288666424" sldId="399"/>
            <ac:spMk id="4" creationId="{6FB5F47E-C9B3-4357-85D1-A66319CE2930}"/>
          </ac:spMkLst>
        </pc:spChg>
      </pc:sldChg>
      <pc:sldChg chg="modSp add">
        <pc:chgData name="Victoria.Murphy" userId="a582c0b3-4098-4b1c-bf3e-b8359a6b0a09" providerId="ADAL" clId="{C9C9FF1C-5CD6-4A2E-91C8-13C55EF41865}" dt="2020-10-05T17:38:53.282" v="4598" actId="1035"/>
        <pc:sldMkLst>
          <pc:docMk/>
          <pc:sldMk cId="2292207890" sldId="400"/>
        </pc:sldMkLst>
        <pc:spChg chg="mod">
          <ac:chgData name="Victoria.Murphy" userId="a582c0b3-4098-4b1c-bf3e-b8359a6b0a09" providerId="ADAL" clId="{C9C9FF1C-5CD6-4A2E-91C8-13C55EF41865}" dt="2020-10-05T17:38:53.282" v="4598" actId="1035"/>
          <ac:spMkLst>
            <pc:docMk/>
            <pc:sldMk cId="2292207890" sldId="400"/>
            <ac:spMk id="4" creationId="{6FB5F47E-C9B3-4357-85D1-A66319CE2930}"/>
          </ac:spMkLst>
        </pc:spChg>
      </pc:sldChg>
      <pc:sldChg chg="modSp add">
        <pc:chgData name="Victoria.Murphy" userId="a582c0b3-4098-4b1c-bf3e-b8359a6b0a09" providerId="ADAL" clId="{C9C9FF1C-5CD6-4A2E-91C8-13C55EF41865}" dt="2020-10-05T17:38:58.569" v="4599" actId="113"/>
        <pc:sldMkLst>
          <pc:docMk/>
          <pc:sldMk cId="3031525830" sldId="401"/>
        </pc:sldMkLst>
        <pc:spChg chg="mod">
          <ac:chgData name="Victoria.Murphy" userId="a582c0b3-4098-4b1c-bf3e-b8359a6b0a09" providerId="ADAL" clId="{C9C9FF1C-5CD6-4A2E-91C8-13C55EF41865}" dt="2020-10-05T17:38:58.569" v="4599" actId="113"/>
          <ac:spMkLst>
            <pc:docMk/>
            <pc:sldMk cId="3031525830" sldId="401"/>
            <ac:spMk id="4" creationId="{6FB5F47E-C9B3-4357-85D1-A66319CE2930}"/>
          </ac:spMkLst>
        </pc:spChg>
      </pc:sldChg>
      <pc:sldChg chg="modSp add">
        <pc:chgData name="Victoria.Murphy" userId="a582c0b3-4098-4b1c-bf3e-b8359a6b0a09" providerId="ADAL" clId="{C9C9FF1C-5CD6-4A2E-91C8-13C55EF41865}" dt="2020-10-05T17:39:02.281" v="4600" actId="113"/>
        <pc:sldMkLst>
          <pc:docMk/>
          <pc:sldMk cId="17887632" sldId="402"/>
        </pc:sldMkLst>
        <pc:spChg chg="mod">
          <ac:chgData name="Victoria.Murphy" userId="a582c0b3-4098-4b1c-bf3e-b8359a6b0a09" providerId="ADAL" clId="{C9C9FF1C-5CD6-4A2E-91C8-13C55EF41865}" dt="2020-10-05T17:39:02.281" v="4600" actId="113"/>
          <ac:spMkLst>
            <pc:docMk/>
            <pc:sldMk cId="17887632" sldId="402"/>
            <ac:spMk id="4" creationId="{6FB5F47E-C9B3-4357-85D1-A66319CE2930}"/>
          </ac:spMkLst>
        </pc:spChg>
      </pc:sldChg>
      <pc:sldChg chg="modSp add">
        <pc:chgData name="Victoria.Murphy" userId="a582c0b3-4098-4b1c-bf3e-b8359a6b0a09" providerId="ADAL" clId="{C9C9FF1C-5CD6-4A2E-91C8-13C55EF41865}" dt="2020-10-05T17:39:06.786" v="4601" actId="113"/>
        <pc:sldMkLst>
          <pc:docMk/>
          <pc:sldMk cId="162183399" sldId="403"/>
        </pc:sldMkLst>
        <pc:spChg chg="mod">
          <ac:chgData name="Victoria.Murphy" userId="a582c0b3-4098-4b1c-bf3e-b8359a6b0a09" providerId="ADAL" clId="{C9C9FF1C-5CD6-4A2E-91C8-13C55EF41865}" dt="2020-10-05T17:39:06.786" v="4601" actId="113"/>
          <ac:spMkLst>
            <pc:docMk/>
            <pc:sldMk cId="162183399" sldId="403"/>
            <ac:spMk id="4" creationId="{6FB5F47E-C9B3-4357-85D1-A66319CE2930}"/>
          </ac:spMkLst>
        </pc:spChg>
      </pc:sldChg>
      <pc:sldChg chg="modSp add">
        <pc:chgData name="Victoria.Murphy" userId="a582c0b3-4098-4b1c-bf3e-b8359a6b0a09" providerId="ADAL" clId="{C9C9FF1C-5CD6-4A2E-91C8-13C55EF41865}" dt="2020-10-05T17:39:11.216" v="4602" actId="113"/>
        <pc:sldMkLst>
          <pc:docMk/>
          <pc:sldMk cId="554130230" sldId="404"/>
        </pc:sldMkLst>
        <pc:spChg chg="mod">
          <ac:chgData name="Victoria.Murphy" userId="a582c0b3-4098-4b1c-bf3e-b8359a6b0a09" providerId="ADAL" clId="{C9C9FF1C-5CD6-4A2E-91C8-13C55EF41865}" dt="2020-10-05T17:39:11.216" v="4602" actId="113"/>
          <ac:spMkLst>
            <pc:docMk/>
            <pc:sldMk cId="554130230" sldId="404"/>
            <ac:spMk id="4" creationId="{6FB5F47E-C9B3-4357-85D1-A66319CE2930}"/>
          </ac:spMkLst>
        </pc:spChg>
      </pc:sldChg>
      <pc:sldChg chg="modSp add">
        <pc:chgData name="Victoria.Murphy" userId="a582c0b3-4098-4b1c-bf3e-b8359a6b0a09" providerId="ADAL" clId="{C9C9FF1C-5CD6-4A2E-91C8-13C55EF41865}" dt="2020-10-05T17:47:54.305" v="5032" actId="20577"/>
        <pc:sldMkLst>
          <pc:docMk/>
          <pc:sldMk cId="1395307159" sldId="405"/>
        </pc:sldMkLst>
        <pc:spChg chg="mod">
          <ac:chgData name="Victoria.Murphy" userId="a582c0b3-4098-4b1c-bf3e-b8359a6b0a09" providerId="ADAL" clId="{C9C9FF1C-5CD6-4A2E-91C8-13C55EF41865}" dt="2020-10-05T17:47:54.305" v="5032" actId="20577"/>
          <ac:spMkLst>
            <pc:docMk/>
            <pc:sldMk cId="1395307159" sldId="405"/>
            <ac:spMk id="4" creationId="{6FB5F47E-C9B3-4357-85D1-A66319CE2930}"/>
          </ac:spMkLst>
        </pc:spChg>
      </pc:sldChg>
      <pc:sldChg chg="modSp add">
        <pc:chgData name="Victoria.Murphy" userId="a582c0b3-4098-4b1c-bf3e-b8359a6b0a09" providerId="ADAL" clId="{C9C9FF1C-5CD6-4A2E-91C8-13C55EF41865}" dt="2020-10-05T17:47:58.409" v="5038" actId="20577"/>
        <pc:sldMkLst>
          <pc:docMk/>
          <pc:sldMk cId="2642883760" sldId="406"/>
        </pc:sldMkLst>
        <pc:spChg chg="mod">
          <ac:chgData name="Victoria.Murphy" userId="a582c0b3-4098-4b1c-bf3e-b8359a6b0a09" providerId="ADAL" clId="{C9C9FF1C-5CD6-4A2E-91C8-13C55EF41865}" dt="2020-10-05T17:47:58.409" v="5038" actId="20577"/>
          <ac:spMkLst>
            <pc:docMk/>
            <pc:sldMk cId="2642883760" sldId="406"/>
            <ac:spMk id="4" creationId="{6FB5F47E-C9B3-4357-85D1-A66319CE2930}"/>
          </ac:spMkLst>
        </pc:spChg>
      </pc:sldChg>
      <pc:sldChg chg="modSp add">
        <pc:chgData name="Victoria.Murphy" userId="a582c0b3-4098-4b1c-bf3e-b8359a6b0a09" providerId="ADAL" clId="{C9C9FF1C-5CD6-4A2E-91C8-13C55EF41865}" dt="2020-10-05T17:46:01.517" v="4851" actId="20577"/>
        <pc:sldMkLst>
          <pc:docMk/>
          <pc:sldMk cId="1638110441" sldId="407"/>
        </pc:sldMkLst>
        <pc:spChg chg="mod">
          <ac:chgData name="Victoria.Murphy" userId="a582c0b3-4098-4b1c-bf3e-b8359a6b0a09" providerId="ADAL" clId="{C9C9FF1C-5CD6-4A2E-91C8-13C55EF41865}" dt="2020-10-05T17:46:01.517" v="4851" actId="20577"/>
          <ac:spMkLst>
            <pc:docMk/>
            <pc:sldMk cId="1638110441" sldId="407"/>
            <ac:spMk id="4" creationId="{6FB5F47E-C9B3-4357-85D1-A66319CE2930}"/>
          </ac:spMkLst>
        </pc:spChg>
      </pc:sldChg>
      <pc:sldChg chg="modSp add">
        <pc:chgData name="Victoria.Murphy" userId="a582c0b3-4098-4b1c-bf3e-b8359a6b0a09" providerId="ADAL" clId="{C9C9FF1C-5CD6-4A2E-91C8-13C55EF41865}" dt="2020-10-05T17:46:22.716" v="4893" actId="20577"/>
        <pc:sldMkLst>
          <pc:docMk/>
          <pc:sldMk cId="1078353500" sldId="408"/>
        </pc:sldMkLst>
        <pc:spChg chg="mod">
          <ac:chgData name="Victoria.Murphy" userId="a582c0b3-4098-4b1c-bf3e-b8359a6b0a09" providerId="ADAL" clId="{C9C9FF1C-5CD6-4A2E-91C8-13C55EF41865}" dt="2020-10-05T17:46:22.716" v="4893" actId="20577"/>
          <ac:spMkLst>
            <pc:docMk/>
            <pc:sldMk cId="1078353500" sldId="408"/>
            <ac:spMk id="4" creationId="{6FB5F47E-C9B3-4357-85D1-A66319CE2930}"/>
          </ac:spMkLst>
        </pc:spChg>
      </pc:sldChg>
      <pc:sldChg chg="modSp add">
        <pc:chgData name="Victoria.Murphy" userId="a582c0b3-4098-4b1c-bf3e-b8359a6b0a09" providerId="ADAL" clId="{C9C9FF1C-5CD6-4A2E-91C8-13C55EF41865}" dt="2020-10-05T17:47:04.066" v="4954" actId="20577"/>
        <pc:sldMkLst>
          <pc:docMk/>
          <pc:sldMk cId="2432525843" sldId="409"/>
        </pc:sldMkLst>
        <pc:spChg chg="mod">
          <ac:chgData name="Victoria.Murphy" userId="a582c0b3-4098-4b1c-bf3e-b8359a6b0a09" providerId="ADAL" clId="{C9C9FF1C-5CD6-4A2E-91C8-13C55EF41865}" dt="2020-10-05T17:47:04.066" v="4954" actId="20577"/>
          <ac:spMkLst>
            <pc:docMk/>
            <pc:sldMk cId="2432525843" sldId="409"/>
            <ac:spMk id="4" creationId="{6FB5F47E-C9B3-4357-85D1-A66319CE2930}"/>
          </ac:spMkLst>
        </pc:spChg>
      </pc:sldChg>
      <pc:sldChg chg="modSp add">
        <pc:chgData name="Victoria.Murphy" userId="a582c0b3-4098-4b1c-bf3e-b8359a6b0a09" providerId="ADAL" clId="{C9C9FF1C-5CD6-4A2E-91C8-13C55EF41865}" dt="2020-10-05T17:47:26.869" v="4989" actId="20577"/>
        <pc:sldMkLst>
          <pc:docMk/>
          <pc:sldMk cId="3732702421" sldId="410"/>
        </pc:sldMkLst>
        <pc:spChg chg="mod">
          <ac:chgData name="Victoria.Murphy" userId="a582c0b3-4098-4b1c-bf3e-b8359a6b0a09" providerId="ADAL" clId="{C9C9FF1C-5CD6-4A2E-91C8-13C55EF41865}" dt="2020-10-05T17:47:26.869" v="4989" actId="20577"/>
          <ac:spMkLst>
            <pc:docMk/>
            <pc:sldMk cId="3732702421" sldId="410"/>
            <ac:spMk id="4" creationId="{6FB5F47E-C9B3-4357-85D1-A66319CE2930}"/>
          </ac:spMkLst>
        </pc:spChg>
      </pc:sldChg>
      <pc:sldChg chg="modSp add">
        <pc:chgData name="Victoria.Murphy" userId="a582c0b3-4098-4b1c-bf3e-b8359a6b0a09" providerId="ADAL" clId="{C9C9FF1C-5CD6-4A2E-91C8-13C55EF41865}" dt="2020-10-05T17:47:47.616" v="5031" actId="20577"/>
        <pc:sldMkLst>
          <pc:docMk/>
          <pc:sldMk cId="3536317474" sldId="411"/>
        </pc:sldMkLst>
        <pc:spChg chg="mod">
          <ac:chgData name="Victoria.Murphy" userId="a582c0b3-4098-4b1c-bf3e-b8359a6b0a09" providerId="ADAL" clId="{C9C9FF1C-5CD6-4A2E-91C8-13C55EF41865}" dt="2020-10-05T17:47:47.616" v="5031" actId="20577"/>
          <ac:spMkLst>
            <pc:docMk/>
            <pc:sldMk cId="3536317474" sldId="411"/>
            <ac:spMk id="4" creationId="{6FB5F47E-C9B3-4357-85D1-A66319CE2930}"/>
          </ac:spMkLst>
        </pc:spChg>
      </pc:sldChg>
      <pc:sldChg chg="modSp add">
        <pc:chgData name="Victoria.Murphy" userId="a582c0b3-4098-4b1c-bf3e-b8359a6b0a09" providerId="ADAL" clId="{C9C9FF1C-5CD6-4A2E-91C8-13C55EF41865}" dt="2020-10-05T17:48:22.752" v="5071" actId="20577"/>
        <pc:sldMkLst>
          <pc:docMk/>
          <pc:sldMk cId="3531139425" sldId="412"/>
        </pc:sldMkLst>
        <pc:spChg chg="mod">
          <ac:chgData name="Victoria.Murphy" userId="a582c0b3-4098-4b1c-bf3e-b8359a6b0a09" providerId="ADAL" clId="{C9C9FF1C-5CD6-4A2E-91C8-13C55EF41865}" dt="2020-10-05T17:48:22.752" v="5071" actId="20577"/>
          <ac:spMkLst>
            <pc:docMk/>
            <pc:sldMk cId="3531139425" sldId="412"/>
            <ac:spMk id="4" creationId="{6FB5F47E-C9B3-4357-85D1-A66319CE2930}"/>
          </ac:spMkLst>
        </pc:spChg>
      </pc:sldChg>
      <pc:sldChg chg="modSp add">
        <pc:chgData name="Victoria.Murphy" userId="a582c0b3-4098-4b1c-bf3e-b8359a6b0a09" providerId="ADAL" clId="{C9C9FF1C-5CD6-4A2E-91C8-13C55EF41865}" dt="2020-10-05T17:49:09.391" v="5109" actId="20577"/>
        <pc:sldMkLst>
          <pc:docMk/>
          <pc:sldMk cId="1743163502" sldId="413"/>
        </pc:sldMkLst>
        <pc:spChg chg="mod">
          <ac:chgData name="Victoria.Murphy" userId="a582c0b3-4098-4b1c-bf3e-b8359a6b0a09" providerId="ADAL" clId="{C9C9FF1C-5CD6-4A2E-91C8-13C55EF41865}" dt="2020-10-05T17:49:09.391" v="5109" actId="20577"/>
          <ac:spMkLst>
            <pc:docMk/>
            <pc:sldMk cId="1743163502" sldId="413"/>
            <ac:spMk id="4" creationId="{6FB5F47E-C9B3-4357-85D1-A66319CE2930}"/>
          </ac:spMkLst>
        </pc:spChg>
      </pc:sldChg>
      <pc:sldChg chg="modSp add">
        <pc:chgData name="Victoria.Murphy" userId="a582c0b3-4098-4b1c-bf3e-b8359a6b0a09" providerId="ADAL" clId="{C9C9FF1C-5CD6-4A2E-91C8-13C55EF41865}" dt="2020-10-05T17:49:28.151" v="5152" actId="20577"/>
        <pc:sldMkLst>
          <pc:docMk/>
          <pc:sldMk cId="148295735" sldId="414"/>
        </pc:sldMkLst>
        <pc:spChg chg="mod">
          <ac:chgData name="Victoria.Murphy" userId="a582c0b3-4098-4b1c-bf3e-b8359a6b0a09" providerId="ADAL" clId="{C9C9FF1C-5CD6-4A2E-91C8-13C55EF41865}" dt="2020-10-05T17:49:28.151" v="5152" actId="20577"/>
          <ac:spMkLst>
            <pc:docMk/>
            <pc:sldMk cId="148295735" sldId="414"/>
            <ac:spMk id="4" creationId="{6FB5F47E-C9B3-4357-85D1-A66319CE2930}"/>
          </ac:spMkLst>
        </pc:spChg>
      </pc:sldChg>
      <pc:sldChg chg="add del">
        <pc:chgData name="Victoria.Murphy" userId="a582c0b3-4098-4b1c-bf3e-b8359a6b0a09" providerId="ADAL" clId="{C9C9FF1C-5CD6-4A2E-91C8-13C55EF41865}" dt="2020-10-06T15:56:30.365" v="5514" actId="2696"/>
        <pc:sldMkLst>
          <pc:docMk/>
          <pc:sldMk cId="3865032087" sldId="415"/>
        </pc:sldMkLst>
      </pc:sldChg>
      <pc:sldChg chg="add">
        <pc:chgData name="Victoria.Murphy" userId="a582c0b3-4098-4b1c-bf3e-b8359a6b0a09" providerId="ADAL" clId="{C9C9FF1C-5CD6-4A2E-91C8-13C55EF41865}" dt="2020-10-06T15:56:32.175" v="5519"/>
        <pc:sldMkLst>
          <pc:docMk/>
          <pc:sldMk cId="4003116450" sldId="415"/>
        </pc:sldMkLst>
      </pc:sldChg>
      <pc:sldChg chg="add del">
        <pc:chgData name="Victoria.Murphy" userId="a582c0b3-4098-4b1c-bf3e-b8359a6b0a09" providerId="ADAL" clId="{C9C9FF1C-5CD6-4A2E-91C8-13C55EF41865}" dt="2020-10-05T17:44:25.041" v="4744"/>
        <pc:sldMkLst>
          <pc:docMk/>
          <pc:sldMk cId="4252922950" sldId="415"/>
        </pc:sldMkLst>
      </pc:sldChg>
      <pc:sldChg chg="add">
        <pc:chgData name="Victoria.Murphy" userId="a582c0b3-4098-4b1c-bf3e-b8359a6b0a09" providerId="ADAL" clId="{C9C9FF1C-5CD6-4A2E-91C8-13C55EF41865}" dt="2020-10-06T15:56:32.175" v="5519"/>
        <pc:sldMkLst>
          <pc:docMk/>
          <pc:sldMk cId="902698495" sldId="416"/>
        </pc:sldMkLst>
      </pc:sldChg>
      <pc:sldChg chg="add del">
        <pc:chgData name="Victoria.Murphy" userId="a582c0b3-4098-4b1c-bf3e-b8359a6b0a09" providerId="ADAL" clId="{C9C9FF1C-5CD6-4A2E-91C8-13C55EF41865}" dt="2020-10-05T17:44:25.041" v="4744"/>
        <pc:sldMkLst>
          <pc:docMk/>
          <pc:sldMk cId="2469734957" sldId="416"/>
        </pc:sldMkLst>
      </pc:sldChg>
      <pc:sldChg chg="add del">
        <pc:chgData name="Victoria.Murphy" userId="a582c0b3-4098-4b1c-bf3e-b8359a6b0a09" providerId="ADAL" clId="{C9C9FF1C-5CD6-4A2E-91C8-13C55EF41865}" dt="2020-10-06T15:56:30.380" v="5515" actId="2696"/>
        <pc:sldMkLst>
          <pc:docMk/>
          <pc:sldMk cId="2475906080" sldId="416"/>
        </pc:sldMkLst>
      </pc:sldChg>
      <pc:sldChg chg="add del">
        <pc:chgData name="Victoria.Murphy" userId="a582c0b3-4098-4b1c-bf3e-b8359a6b0a09" providerId="ADAL" clId="{C9C9FF1C-5CD6-4A2E-91C8-13C55EF41865}" dt="2020-10-05T17:44:25.041" v="4744"/>
        <pc:sldMkLst>
          <pc:docMk/>
          <pc:sldMk cId="1118678852" sldId="417"/>
        </pc:sldMkLst>
      </pc:sldChg>
      <pc:sldChg chg="add del">
        <pc:chgData name="Victoria.Murphy" userId="a582c0b3-4098-4b1c-bf3e-b8359a6b0a09" providerId="ADAL" clId="{C9C9FF1C-5CD6-4A2E-91C8-13C55EF41865}" dt="2020-10-06T15:56:30.396" v="5516" actId="2696"/>
        <pc:sldMkLst>
          <pc:docMk/>
          <pc:sldMk cId="2491187896" sldId="417"/>
        </pc:sldMkLst>
      </pc:sldChg>
      <pc:sldChg chg="add">
        <pc:chgData name="Victoria.Murphy" userId="a582c0b3-4098-4b1c-bf3e-b8359a6b0a09" providerId="ADAL" clId="{C9C9FF1C-5CD6-4A2E-91C8-13C55EF41865}" dt="2020-10-06T15:56:32.175" v="5519"/>
        <pc:sldMkLst>
          <pc:docMk/>
          <pc:sldMk cId="3589485414" sldId="417"/>
        </pc:sldMkLst>
      </pc:sldChg>
      <pc:sldChg chg="add">
        <pc:chgData name="Victoria.Murphy" userId="a582c0b3-4098-4b1c-bf3e-b8359a6b0a09" providerId="ADAL" clId="{C9C9FF1C-5CD6-4A2E-91C8-13C55EF41865}" dt="2020-10-06T15:56:32.175" v="5519"/>
        <pc:sldMkLst>
          <pc:docMk/>
          <pc:sldMk cId="817205114" sldId="418"/>
        </pc:sldMkLst>
      </pc:sldChg>
      <pc:sldChg chg="add del">
        <pc:chgData name="Victoria.Murphy" userId="a582c0b3-4098-4b1c-bf3e-b8359a6b0a09" providerId="ADAL" clId="{C9C9FF1C-5CD6-4A2E-91C8-13C55EF41865}" dt="2020-10-06T15:56:30.408" v="5517" actId="2696"/>
        <pc:sldMkLst>
          <pc:docMk/>
          <pc:sldMk cId="2938909242" sldId="418"/>
        </pc:sldMkLst>
      </pc:sldChg>
      <pc:sldChg chg="add del">
        <pc:chgData name="Victoria.Murphy" userId="a582c0b3-4098-4b1c-bf3e-b8359a6b0a09" providerId="ADAL" clId="{C9C9FF1C-5CD6-4A2E-91C8-13C55EF41865}" dt="2020-10-05T17:44:25.041" v="4744"/>
        <pc:sldMkLst>
          <pc:docMk/>
          <pc:sldMk cId="3717954322" sldId="418"/>
        </pc:sldMkLst>
      </pc:sldChg>
      <pc:sldChg chg="add del">
        <pc:chgData name="Victoria.Murphy" userId="a582c0b3-4098-4b1c-bf3e-b8359a6b0a09" providerId="ADAL" clId="{C9C9FF1C-5CD6-4A2E-91C8-13C55EF41865}" dt="2020-10-05T17:44:25.041" v="4744"/>
        <pc:sldMkLst>
          <pc:docMk/>
          <pc:sldMk cId="924878622" sldId="419"/>
        </pc:sldMkLst>
      </pc:sldChg>
      <pc:sldChg chg="add del">
        <pc:chgData name="Victoria.Murphy" userId="a582c0b3-4098-4b1c-bf3e-b8359a6b0a09" providerId="ADAL" clId="{C9C9FF1C-5CD6-4A2E-91C8-13C55EF41865}" dt="2020-10-06T15:56:30.427" v="5518" actId="2696"/>
        <pc:sldMkLst>
          <pc:docMk/>
          <pc:sldMk cId="2548596246" sldId="419"/>
        </pc:sldMkLst>
      </pc:sldChg>
      <pc:sldChg chg="add">
        <pc:chgData name="Victoria.Murphy" userId="a582c0b3-4098-4b1c-bf3e-b8359a6b0a09" providerId="ADAL" clId="{C9C9FF1C-5CD6-4A2E-91C8-13C55EF41865}" dt="2020-10-06T15:56:32.175" v="5519"/>
        <pc:sldMkLst>
          <pc:docMk/>
          <pc:sldMk cId="3996006001" sldId="419"/>
        </pc:sldMkLst>
      </pc:sldChg>
      <pc:sldChg chg="add">
        <pc:chgData name="Victoria.Murphy" userId="a582c0b3-4098-4b1c-bf3e-b8359a6b0a09" providerId="ADAL" clId="{C9C9FF1C-5CD6-4A2E-91C8-13C55EF41865}" dt="2020-10-06T16:03:07.259" v="5520"/>
        <pc:sldMkLst>
          <pc:docMk/>
          <pc:sldMk cId="339995434" sldId="420"/>
        </pc:sldMkLst>
      </pc:sldChg>
      <pc:sldChg chg="add del">
        <pc:chgData name="Victoria.Murphy" userId="a582c0b3-4098-4b1c-bf3e-b8359a6b0a09" providerId="ADAL" clId="{C9C9FF1C-5CD6-4A2E-91C8-13C55EF41865}" dt="2020-10-05T17:44:25.041" v="4744"/>
        <pc:sldMkLst>
          <pc:docMk/>
          <pc:sldMk cId="3047139526" sldId="420"/>
        </pc:sldMkLst>
      </pc:sldChg>
      <pc:sldChg chg="add">
        <pc:chgData name="Victoria.Murphy" userId="a582c0b3-4098-4b1c-bf3e-b8359a6b0a09" providerId="ADAL" clId="{C9C9FF1C-5CD6-4A2E-91C8-13C55EF41865}" dt="2020-10-06T16:03:07.643" v="5521"/>
        <pc:sldMkLst>
          <pc:docMk/>
          <pc:sldMk cId="30641844" sldId="421"/>
        </pc:sldMkLst>
      </pc:sldChg>
      <pc:sldChg chg="add del">
        <pc:chgData name="Victoria.Murphy" userId="a582c0b3-4098-4b1c-bf3e-b8359a6b0a09" providerId="ADAL" clId="{C9C9FF1C-5CD6-4A2E-91C8-13C55EF41865}" dt="2020-10-05T17:44:25.041" v="4744"/>
        <pc:sldMkLst>
          <pc:docMk/>
          <pc:sldMk cId="2751423897" sldId="421"/>
        </pc:sldMkLst>
      </pc:sldChg>
      <pc:sldChg chg="add del">
        <pc:chgData name="Victoria.Murphy" userId="a582c0b3-4098-4b1c-bf3e-b8359a6b0a09" providerId="ADAL" clId="{C9C9FF1C-5CD6-4A2E-91C8-13C55EF41865}" dt="2020-10-05T17:44:25.041" v="4744"/>
        <pc:sldMkLst>
          <pc:docMk/>
          <pc:sldMk cId="4237140033" sldId="422"/>
        </pc:sldMkLst>
      </pc:sldChg>
      <pc:sldChg chg="add del">
        <pc:chgData name="Victoria.Murphy" userId="a582c0b3-4098-4b1c-bf3e-b8359a6b0a09" providerId="ADAL" clId="{C9C9FF1C-5CD6-4A2E-91C8-13C55EF41865}" dt="2020-10-05T17:44:25.041" v="4744"/>
        <pc:sldMkLst>
          <pc:docMk/>
          <pc:sldMk cId="3710629271" sldId="423"/>
        </pc:sldMkLst>
      </pc:sldChg>
      <pc:sldChg chg="add del">
        <pc:chgData name="Victoria.Murphy" userId="a582c0b3-4098-4b1c-bf3e-b8359a6b0a09" providerId="ADAL" clId="{C9C9FF1C-5CD6-4A2E-91C8-13C55EF41865}" dt="2020-10-05T17:44:25.041" v="4744"/>
        <pc:sldMkLst>
          <pc:docMk/>
          <pc:sldMk cId="2797672164" sldId="424"/>
        </pc:sldMkLst>
      </pc:sldChg>
      <pc:sldMasterChg chg="delSldLayout">
        <pc:chgData name="Victoria.Murphy" userId="a582c0b3-4098-4b1c-bf3e-b8359a6b0a09" providerId="ADAL" clId="{C9C9FF1C-5CD6-4A2E-91C8-13C55EF41865}" dt="2020-10-05T16:43:54.989" v="795" actId="2696"/>
        <pc:sldMasterMkLst>
          <pc:docMk/>
          <pc:sldMasterMk cId="4019861772" sldId="2147483667"/>
        </pc:sldMasterMkLst>
        <pc:sldLayoutChg chg="del">
          <pc:chgData name="Victoria.Murphy" userId="a582c0b3-4098-4b1c-bf3e-b8359a6b0a09" providerId="ADAL" clId="{C9C9FF1C-5CD6-4A2E-91C8-13C55EF41865}" dt="2020-10-05T16:43:54.989" v="795" actId="2696"/>
          <pc:sldLayoutMkLst>
            <pc:docMk/>
            <pc:sldMasterMk cId="4019861772" sldId="2147483667"/>
            <pc:sldLayoutMk cId="3524926723" sldId="2147483677"/>
          </pc:sldLayoutMkLst>
        </pc:sldLayoutChg>
      </pc:sldMasterChg>
    </pc:docChg>
  </pc:docChgLst>
  <pc:docChgLst>
    <pc:chgData name="Victoria.Murphy" userId="a582c0b3-4098-4b1c-bf3e-b8359a6b0a09" providerId="ADAL" clId="{2B245971-9ABF-42EB-B307-0FE8DC4CABA2}"/>
    <pc:docChg chg="undo custSel addSld delSld modSld">
      <pc:chgData name="Victoria.Murphy" userId="a582c0b3-4098-4b1c-bf3e-b8359a6b0a09" providerId="ADAL" clId="{2B245971-9ABF-42EB-B307-0FE8DC4CABA2}" dt="2020-12-17T16:16:47.357" v="4746" actId="20577"/>
      <pc:docMkLst>
        <pc:docMk/>
      </pc:docMkLst>
      <pc:sldChg chg="addSp delSp modSp">
        <pc:chgData name="Victoria.Murphy" userId="a582c0b3-4098-4b1c-bf3e-b8359a6b0a09" providerId="ADAL" clId="{2B245971-9ABF-42EB-B307-0FE8DC4CABA2}" dt="2020-12-17T16:05:13.546" v="3995"/>
        <pc:sldMkLst>
          <pc:docMk/>
          <pc:sldMk cId="2656156675" sldId="272"/>
        </pc:sldMkLst>
        <pc:spChg chg="mod">
          <ac:chgData name="Victoria.Murphy" userId="a582c0b3-4098-4b1c-bf3e-b8359a6b0a09" providerId="ADAL" clId="{2B245971-9ABF-42EB-B307-0FE8DC4CABA2}" dt="2020-12-17T13:52:04.309" v="0" actId="20577"/>
          <ac:spMkLst>
            <pc:docMk/>
            <pc:sldMk cId="2656156675" sldId="272"/>
            <ac:spMk id="2" creationId="{B2DD35A2-212B-4253-8D50-FD1945F2BFB6}"/>
          </ac:spMkLst>
        </pc:spChg>
        <pc:spChg chg="add del">
          <ac:chgData name="Victoria.Murphy" userId="a582c0b3-4098-4b1c-bf3e-b8359a6b0a09" providerId="ADAL" clId="{2B245971-9ABF-42EB-B307-0FE8DC4CABA2}" dt="2020-12-17T16:05:13.546" v="3995"/>
          <ac:spMkLst>
            <pc:docMk/>
            <pc:sldMk cId="2656156675" sldId="272"/>
            <ac:spMk id="3" creationId="{974BD5AD-0AA0-4AE5-9127-3BBA29AC1022}"/>
          </ac:spMkLst>
        </pc:spChg>
      </pc:sldChg>
      <pc:sldChg chg="modSp">
        <pc:chgData name="Victoria.Murphy" userId="a582c0b3-4098-4b1c-bf3e-b8359a6b0a09" providerId="ADAL" clId="{2B245971-9ABF-42EB-B307-0FE8DC4CABA2}" dt="2020-12-17T14:15:41.633" v="657" actId="20577"/>
        <pc:sldMkLst>
          <pc:docMk/>
          <pc:sldMk cId="4015929730" sldId="316"/>
        </pc:sldMkLst>
        <pc:spChg chg="mod">
          <ac:chgData name="Victoria.Murphy" userId="a582c0b3-4098-4b1c-bf3e-b8359a6b0a09" providerId="ADAL" clId="{2B245971-9ABF-42EB-B307-0FE8DC4CABA2}" dt="2020-12-17T14:15:41.633" v="657" actId="20577"/>
          <ac:spMkLst>
            <pc:docMk/>
            <pc:sldMk cId="4015929730" sldId="316"/>
            <ac:spMk id="4" creationId="{6FB5F47E-C9B3-4357-85D1-A66319CE2930}"/>
          </ac:spMkLst>
        </pc:spChg>
      </pc:sldChg>
      <pc:sldChg chg="del">
        <pc:chgData name="Victoria.Murphy" userId="a582c0b3-4098-4b1c-bf3e-b8359a6b0a09" providerId="ADAL" clId="{2B245971-9ABF-42EB-B307-0FE8DC4CABA2}" dt="2020-12-17T16:12:53.787" v="4497" actId="2696"/>
        <pc:sldMkLst>
          <pc:docMk/>
          <pc:sldMk cId="1303696420" sldId="370"/>
        </pc:sldMkLst>
      </pc:sldChg>
      <pc:sldChg chg="modSp">
        <pc:chgData name="Victoria.Murphy" userId="a582c0b3-4098-4b1c-bf3e-b8359a6b0a09" providerId="ADAL" clId="{2B245971-9ABF-42EB-B307-0FE8DC4CABA2}" dt="2020-12-17T16:12:41.095" v="4491" actId="20577"/>
        <pc:sldMkLst>
          <pc:docMk/>
          <pc:sldMk cId="1410301638" sldId="394"/>
        </pc:sldMkLst>
        <pc:spChg chg="mod">
          <ac:chgData name="Victoria.Murphy" userId="a582c0b3-4098-4b1c-bf3e-b8359a6b0a09" providerId="ADAL" clId="{2B245971-9ABF-42EB-B307-0FE8DC4CABA2}" dt="2020-12-17T16:12:41.095" v="4491" actId="20577"/>
          <ac:spMkLst>
            <pc:docMk/>
            <pc:sldMk cId="1410301638" sldId="394"/>
            <ac:spMk id="2" creationId="{B2DD35A2-212B-4253-8D50-FD1945F2BFB6}"/>
          </ac:spMkLst>
        </pc:spChg>
      </pc:sldChg>
      <pc:sldChg chg="modSp">
        <pc:chgData name="Victoria.Murphy" userId="a582c0b3-4098-4b1c-bf3e-b8359a6b0a09" providerId="ADAL" clId="{2B245971-9ABF-42EB-B307-0FE8DC4CABA2}" dt="2020-12-17T13:53:21.992" v="148" actId="20577"/>
        <pc:sldMkLst>
          <pc:docMk/>
          <pc:sldMk cId="841246378" sldId="415"/>
        </pc:sldMkLst>
        <pc:spChg chg="mod">
          <ac:chgData name="Victoria.Murphy" userId="a582c0b3-4098-4b1c-bf3e-b8359a6b0a09" providerId="ADAL" clId="{2B245971-9ABF-42EB-B307-0FE8DC4CABA2}" dt="2020-12-17T13:53:21.992" v="148" actId="20577"/>
          <ac:spMkLst>
            <pc:docMk/>
            <pc:sldMk cId="841246378" sldId="415"/>
            <ac:spMk id="4" creationId="{A7158B49-FD67-48ED-A55D-271611070500}"/>
          </ac:spMkLst>
        </pc:spChg>
      </pc:sldChg>
      <pc:sldChg chg="modSp">
        <pc:chgData name="Victoria.Murphy" userId="a582c0b3-4098-4b1c-bf3e-b8359a6b0a09" providerId="ADAL" clId="{2B245971-9ABF-42EB-B307-0FE8DC4CABA2}" dt="2020-12-17T13:54:04.645" v="205" actId="1036"/>
        <pc:sldMkLst>
          <pc:docMk/>
          <pc:sldMk cId="679817126" sldId="416"/>
        </pc:sldMkLst>
        <pc:spChg chg="mod">
          <ac:chgData name="Victoria.Murphy" userId="a582c0b3-4098-4b1c-bf3e-b8359a6b0a09" providerId="ADAL" clId="{2B245971-9ABF-42EB-B307-0FE8DC4CABA2}" dt="2020-12-17T13:54:04.645" v="205" actId="1036"/>
          <ac:spMkLst>
            <pc:docMk/>
            <pc:sldMk cId="679817126" sldId="416"/>
            <ac:spMk id="4" creationId="{6FB5F47E-C9B3-4357-85D1-A66319CE2930}"/>
          </ac:spMkLst>
        </pc:spChg>
      </pc:sldChg>
      <pc:sldChg chg="modSp">
        <pc:chgData name="Victoria.Murphy" userId="a582c0b3-4098-4b1c-bf3e-b8359a6b0a09" providerId="ADAL" clId="{2B245971-9ABF-42EB-B307-0FE8DC4CABA2}" dt="2020-12-17T13:54:31.986" v="235" actId="20577"/>
        <pc:sldMkLst>
          <pc:docMk/>
          <pc:sldMk cId="2640751754" sldId="417"/>
        </pc:sldMkLst>
        <pc:spChg chg="mod">
          <ac:chgData name="Victoria.Murphy" userId="a582c0b3-4098-4b1c-bf3e-b8359a6b0a09" providerId="ADAL" clId="{2B245971-9ABF-42EB-B307-0FE8DC4CABA2}" dt="2020-12-17T13:54:31.986" v="235" actId="20577"/>
          <ac:spMkLst>
            <pc:docMk/>
            <pc:sldMk cId="2640751754" sldId="417"/>
            <ac:spMk id="4" creationId="{6FB5F47E-C9B3-4357-85D1-A66319CE2930}"/>
          </ac:spMkLst>
        </pc:spChg>
      </pc:sldChg>
      <pc:sldChg chg="modSp">
        <pc:chgData name="Victoria.Murphy" userId="a582c0b3-4098-4b1c-bf3e-b8359a6b0a09" providerId="ADAL" clId="{2B245971-9ABF-42EB-B307-0FE8DC4CABA2}" dt="2020-12-17T13:55:15.086" v="281" actId="20577"/>
        <pc:sldMkLst>
          <pc:docMk/>
          <pc:sldMk cId="4245147162" sldId="418"/>
        </pc:sldMkLst>
        <pc:spChg chg="mod">
          <ac:chgData name="Victoria.Murphy" userId="a582c0b3-4098-4b1c-bf3e-b8359a6b0a09" providerId="ADAL" clId="{2B245971-9ABF-42EB-B307-0FE8DC4CABA2}" dt="2020-12-17T13:55:15.086" v="281" actId="20577"/>
          <ac:spMkLst>
            <pc:docMk/>
            <pc:sldMk cId="4245147162" sldId="418"/>
            <ac:spMk id="4" creationId="{6FB5F47E-C9B3-4357-85D1-A66319CE2930}"/>
          </ac:spMkLst>
        </pc:spChg>
      </pc:sldChg>
      <pc:sldChg chg="modSp">
        <pc:chgData name="Victoria.Murphy" userId="a582c0b3-4098-4b1c-bf3e-b8359a6b0a09" providerId="ADAL" clId="{2B245971-9ABF-42EB-B307-0FE8DC4CABA2}" dt="2020-12-17T13:59:01.389" v="378" actId="20577"/>
        <pc:sldMkLst>
          <pc:docMk/>
          <pc:sldMk cId="2808609348" sldId="419"/>
        </pc:sldMkLst>
        <pc:spChg chg="mod">
          <ac:chgData name="Victoria.Murphy" userId="a582c0b3-4098-4b1c-bf3e-b8359a6b0a09" providerId="ADAL" clId="{2B245971-9ABF-42EB-B307-0FE8DC4CABA2}" dt="2020-12-17T13:59:01.389" v="378" actId="20577"/>
          <ac:spMkLst>
            <pc:docMk/>
            <pc:sldMk cId="2808609348" sldId="419"/>
            <ac:spMk id="4" creationId="{6FB5F47E-C9B3-4357-85D1-A66319CE2930}"/>
          </ac:spMkLst>
        </pc:spChg>
      </pc:sldChg>
      <pc:sldChg chg="modSp">
        <pc:chgData name="Victoria.Murphy" userId="a582c0b3-4098-4b1c-bf3e-b8359a6b0a09" providerId="ADAL" clId="{2B245971-9ABF-42EB-B307-0FE8DC4CABA2}" dt="2020-12-17T14:16:26.931" v="727" actId="1076"/>
        <pc:sldMkLst>
          <pc:docMk/>
          <pc:sldMk cId="2318370559" sldId="420"/>
        </pc:sldMkLst>
        <pc:spChg chg="mod">
          <ac:chgData name="Victoria.Murphy" userId="a582c0b3-4098-4b1c-bf3e-b8359a6b0a09" providerId="ADAL" clId="{2B245971-9ABF-42EB-B307-0FE8DC4CABA2}" dt="2020-12-17T14:16:26.931" v="727" actId="1076"/>
          <ac:spMkLst>
            <pc:docMk/>
            <pc:sldMk cId="2318370559" sldId="420"/>
            <ac:spMk id="4" creationId="{6FB5F47E-C9B3-4357-85D1-A66319CE2930}"/>
          </ac:spMkLst>
        </pc:spChg>
      </pc:sldChg>
      <pc:sldChg chg="modSp">
        <pc:chgData name="Victoria.Murphy" userId="a582c0b3-4098-4b1c-bf3e-b8359a6b0a09" providerId="ADAL" clId="{2B245971-9ABF-42EB-B307-0FE8DC4CABA2}" dt="2020-12-17T14:20:40.886" v="893" actId="1036"/>
        <pc:sldMkLst>
          <pc:docMk/>
          <pc:sldMk cId="903568564" sldId="422"/>
        </pc:sldMkLst>
        <pc:spChg chg="mod">
          <ac:chgData name="Victoria.Murphy" userId="a582c0b3-4098-4b1c-bf3e-b8359a6b0a09" providerId="ADAL" clId="{2B245971-9ABF-42EB-B307-0FE8DC4CABA2}" dt="2020-12-17T14:20:40.886" v="893" actId="1036"/>
          <ac:spMkLst>
            <pc:docMk/>
            <pc:sldMk cId="903568564" sldId="422"/>
            <ac:spMk id="4" creationId="{6FB5F47E-C9B3-4357-85D1-A66319CE2930}"/>
          </ac:spMkLst>
        </pc:spChg>
      </pc:sldChg>
      <pc:sldChg chg="modSp">
        <pc:chgData name="Victoria.Murphy" userId="a582c0b3-4098-4b1c-bf3e-b8359a6b0a09" providerId="ADAL" clId="{2B245971-9ABF-42EB-B307-0FE8DC4CABA2}" dt="2020-12-17T15:04:46.731" v="1564" actId="1076"/>
        <pc:sldMkLst>
          <pc:docMk/>
          <pc:sldMk cId="675926674" sldId="423"/>
        </pc:sldMkLst>
        <pc:spChg chg="mod">
          <ac:chgData name="Victoria.Murphy" userId="a582c0b3-4098-4b1c-bf3e-b8359a6b0a09" providerId="ADAL" clId="{2B245971-9ABF-42EB-B307-0FE8DC4CABA2}" dt="2020-12-17T15:04:46.731" v="1564" actId="1076"/>
          <ac:spMkLst>
            <pc:docMk/>
            <pc:sldMk cId="675926674" sldId="423"/>
            <ac:spMk id="4" creationId="{6FB5F47E-C9B3-4357-85D1-A66319CE2930}"/>
          </ac:spMkLst>
        </pc:spChg>
      </pc:sldChg>
      <pc:sldChg chg="modSp">
        <pc:chgData name="Victoria.Murphy" userId="a582c0b3-4098-4b1c-bf3e-b8359a6b0a09" providerId="ADAL" clId="{2B245971-9ABF-42EB-B307-0FE8DC4CABA2}" dt="2020-12-17T15:26:24.147" v="2229" actId="20577"/>
        <pc:sldMkLst>
          <pc:docMk/>
          <pc:sldMk cId="1101265898" sldId="424"/>
        </pc:sldMkLst>
        <pc:spChg chg="mod">
          <ac:chgData name="Victoria.Murphy" userId="a582c0b3-4098-4b1c-bf3e-b8359a6b0a09" providerId="ADAL" clId="{2B245971-9ABF-42EB-B307-0FE8DC4CABA2}" dt="2020-12-17T15:26:24.147" v="2229" actId="20577"/>
          <ac:spMkLst>
            <pc:docMk/>
            <pc:sldMk cId="1101265898" sldId="424"/>
            <ac:spMk id="2" creationId="{B2DD35A2-212B-4253-8D50-FD1945F2BFB6}"/>
          </ac:spMkLst>
        </pc:spChg>
      </pc:sldChg>
      <pc:sldChg chg="addSp delSp modSp">
        <pc:chgData name="Victoria.Murphy" userId="a582c0b3-4098-4b1c-bf3e-b8359a6b0a09" providerId="ADAL" clId="{2B245971-9ABF-42EB-B307-0FE8DC4CABA2}" dt="2020-12-17T15:32:55.512" v="2537" actId="20577"/>
        <pc:sldMkLst>
          <pc:docMk/>
          <pc:sldMk cId="2502783023" sldId="425"/>
        </pc:sldMkLst>
        <pc:spChg chg="mod">
          <ac:chgData name="Victoria.Murphy" userId="a582c0b3-4098-4b1c-bf3e-b8359a6b0a09" providerId="ADAL" clId="{2B245971-9ABF-42EB-B307-0FE8DC4CABA2}" dt="2020-12-17T15:26:29.093" v="2234" actId="20577"/>
          <ac:spMkLst>
            <pc:docMk/>
            <pc:sldMk cId="2502783023" sldId="425"/>
            <ac:spMk id="3" creationId="{35909D02-E511-4840-9F7A-68B1CC37E2B6}"/>
          </ac:spMkLst>
        </pc:spChg>
        <pc:spChg chg="del mod">
          <ac:chgData name="Victoria.Murphy" userId="a582c0b3-4098-4b1c-bf3e-b8359a6b0a09" providerId="ADAL" clId="{2B245971-9ABF-42EB-B307-0FE8DC4CABA2}" dt="2020-12-17T15:27:24.901" v="2266" actId="478"/>
          <ac:spMkLst>
            <pc:docMk/>
            <pc:sldMk cId="2502783023" sldId="425"/>
            <ac:spMk id="4" creationId="{6FB5F47E-C9B3-4357-85D1-A66319CE2930}"/>
          </ac:spMkLst>
        </pc:spChg>
        <pc:spChg chg="del mod">
          <ac:chgData name="Victoria.Murphy" userId="a582c0b3-4098-4b1c-bf3e-b8359a6b0a09" providerId="ADAL" clId="{2B245971-9ABF-42EB-B307-0FE8DC4CABA2}" dt="2020-12-17T15:27:24.901" v="2266" actId="478"/>
          <ac:spMkLst>
            <pc:docMk/>
            <pc:sldMk cId="2502783023" sldId="425"/>
            <ac:spMk id="5" creationId="{4D428086-87A7-4582-9847-BA257FC12804}"/>
          </ac:spMkLst>
        </pc:spChg>
        <pc:spChg chg="del mod">
          <ac:chgData name="Victoria.Murphy" userId="a582c0b3-4098-4b1c-bf3e-b8359a6b0a09" providerId="ADAL" clId="{2B245971-9ABF-42EB-B307-0FE8DC4CABA2}" dt="2020-12-17T15:27:24.901" v="2266" actId="478"/>
          <ac:spMkLst>
            <pc:docMk/>
            <pc:sldMk cId="2502783023" sldId="425"/>
            <ac:spMk id="6" creationId="{8EA68B82-4D62-4C98-9076-F4534F11889A}"/>
          </ac:spMkLst>
        </pc:spChg>
        <pc:spChg chg="del mod">
          <ac:chgData name="Victoria.Murphy" userId="a582c0b3-4098-4b1c-bf3e-b8359a6b0a09" providerId="ADAL" clId="{2B245971-9ABF-42EB-B307-0FE8DC4CABA2}" dt="2020-12-17T15:27:24.901" v="2266" actId="478"/>
          <ac:spMkLst>
            <pc:docMk/>
            <pc:sldMk cId="2502783023" sldId="425"/>
            <ac:spMk id="7" creationId="{4605556B-AD1D-411F-802E-5BFFD709805E}"/>
          </ac:spMkLst>
        </pc:spChg>
        <pc:spChg chg="mod">
          <ac:chgData name="Victoria.Murphy" userId="a582c0b3-4098-4b1c-bf3e-b8359a6b0a09" providerId="ADAL" clId="{2B245971-9ABF-42EB-B307-0FE8DC4CABA2}" dt="2020-12-17T15:28:10.035" v="2357" actId="403"/>
          <ac:spMkLst>
            <pc:docMk/>
            <pc:sldMk cId="2502783023" sldId="425"/>
            <ac:spMk id="8" creationId="{D86455C8-05E2-4F51-9691-D4BA10ED07DD}"/>
          </ac:spMkLst>
        </pc:spChg>
        <pc:spChg chg="del mod">
          <ac:chgData name="Victoria.Murphy" userId="a582c0b3-4098-4b1c-bf3e-b8359a6b0a09" providerId="ADAL" clId="{2B245971-9ABF-42EB-B307-0FE8DC4CABA2}" dt="2020-12-17T15:27:24.901" v="2266" actId="478"/>
          <ac:spMkLst>
            <pc:docMk/>
            <pc:sldMk cId="2502783023" sldId="425"/>
            <ac:spMk id="9" creationId="{375C918C-F0E7-46E6-8BCD-E6864FC22C8F}"/>
          </ac:spMkLst>
        </pc:spChg>
        <pc:spChg chg="mod">
          <ac:chgData name="Victoria.Murphy" userId="a582c0b3-4098-4b1c-bf3e-b8359a6b0a09" providerId="ADAL" clId="{2B245971-9ABF-42EB-B307-0FE8DC4CABA2}" dt="2020-12-17T15:27:10.462" v="2265" actId="1076"/>
          <ac:spMkLst>
            <pc:docMk/>
            <pc:sldMk cId="2502783023" sldId="425"/>
            <ac:spMk id="10" creationId="{9B86D1C4-54B6-4D17-B5A1-44B3D4FF81D4}"/>
          </ac:spMkLst>
        </pc:spChg>
        <pc:spChg chg="del mod">
          <ac:chgData name="Victoria.Murphy" userId="a582c0b3-4098-4b1c-bf3e-b8359a6b0a09" providerId="ADAL" clId="{2B245971-9ABF-42EB-B307-0FE8DC4CABA2}" dt="2020-12-17T15:27:24.901" v="2266" actId="478"/>
          <ac:spMkLst>
            <pc:docMk/>
            <pc:sldMk cId="2502783023" sldId="425"/>
            <ac:spMk id="11" creationId="{74E04DFC-D25F-422F-8FBC-C6E01AAFE087}"/>
          </ac:spMkLst>
        </pc:spChg>
        <pc:spChg chg="del mod">
          <ac:chgData name="Victoria.Murphy" userId="a582c0b3-4098-4b1c-bf3e-b8359a6b0a09" providerId="ADAL" clId="{2B245971-9ABF-42EB-B307-0FE8DC4CABA2}" dt="2020-12-17T15:28:17.194" v="2359" actId="478"/>
          <ac:spMkLst>
            <pc:docMk/>
            <pc:sldMk cId="2502783023" sldId="425"/>
            <ac:spMk id="12" creationId="{2F9F09B6-4BFB-424F-9B8F-8904A57595EF}"/>
          </ac:spMkLst>
        </pc:spChg>
        <pc:spChg chg="del mod">
          <ac:chgData name="Victoria.Murphy" userId="a582c0b3-4098-4b1c-bf3e-b8359a6b0a09" providerId="ADAL" clId="{2B245971-9ABF-42EB-B307-0FE8DC4CABA2}" dt="2020-12-17T15:27:24.901" v="2266" actId="478"/>
          <ac:spMkLst>
            <pc:docMk/>
            <pc:sldMk cId="2502783023" sldId="425"/>
            <ac:spMk id="13" creationId="{557417D3-A4C3-4F13-9506-603C2C237B32}"/>
          </ac:spMkLst>
        </pc:spChg>
        <pc:spChg chg="add mod">
          <ac:chgData name="Victoria.Murphy" userId="a582c0b3-4098-4b1c-bf3e-b8359a6b0a09" providerId="ADAL" clId="{2B245971-9ABF-42EB-B307-0FE8DC4CABA2}" dt="2020-12-17T15:32:55.512" v="2537" actId="20577"/>
          <ac:spMkLst>
            <pc:docMk/>
            <pc:sldMk cId="2502783023" sldId="425"/>
            <ac:spMk id="14" creationId="{D2344AFA-6E0B-458A-AA7D-C58355996969}"/>
          </ac:spMkLst>
        </pc:spChg>
      </pc:sldChg>
      <pc:sldChg chg="del">
        <pc:chgData name="Victoria.Murphy" userId="a582c0b3-4098-4b1c-bf3e-b8359a6b0a09" providerId="ADAL" clId="{2B245971-9ABF-42EB-B307-0FE8DC4CABA2}" dt="2020-12-17T15:18:39.040" v="1960" actId="2696"/>
        <pc:sldMkLst>
          <pc:docMk/>
          <pc:sldMk cId="1047687229" sldId="426"/>
        </pc:sldMkLst>
      </pc:sldChg>
      <pc:sldChg chg="del">
        <pc:chgData name="Victoria.Murphy" userId="a582c0b3-4098-4b1c-bf3e-b8359a6b0a09" providerId="ADAL" clId="{2B245971-9ABF-42EB-B307-0FE8DC4CABA2}" dt="2020-12-17T15:18:39.055" v="1961" actId="2696"/>
        <pc:sldMkLst>
          <pc:docMk/>
          <pc:sldMk cId="3897360750" sldId="427"/>
        </pc:sldMkLst>
      </pc:sldChg>
      <pc:sldChg chg="del">
        <pc:chgData name="Victoria.Murphy" userId="a582c0b3-4098-4b1c-bf3e-b8359a6b0a09" providerId="ADAL" clId="{2B245971-9ABF-42EB-B307-0FE8DC4CABA2}" dt="2020-12-17T15:18:39.055" v="1962" actId="2696"/>
        <pc:sldMkLst>
          <pc:docMk/>
          <pc:sldMk cId="430417859" sldId="428"/>
        </pc:sldMkLst>
      </pc:sldChg>
      <pc:sldChg chg="del">
        <pc:chgData name="Victoria.Murphy" userId="a582c0b3-4098-4b1c-bf3e-b8359a6b0a09" providerId="ADAL" clId="{2B245971-9ABF-42EB-B307-0FE8DC4CABA2}" dt="2020-12-17T15:18:39.071" v="1963" actId="2696"/>
        <pc:sldMkLst>
          <pc:docMk/>
          <pc:sldMk cId="2769946524" sldId="429"/>
        </pc:sldMkLst>
      </pc:sldChg>
      <pc:sldChg chg="del">
        <pc:chgData name="Victoria.Murphy" userId="a582c0b3-4098-4b1c-bf3e-b8359a6b0a09" providerId="ADAL" clId="{2B245971-9ABF-42EB-B307-0FE8DC4CABA2}" dt="2020-12-17T15:18:39.071" v="1964" actId="2696"/>
        <pc:sldMkLst>
          <pc:docMk/>
          <pc:sldMk cId="2786716996" sldId="430"/>
        </pc:sldMkLst>
      </pc:sldChg>
      <pc:sldChg chg="del">
        <pc:chgData name="Victoria.Murphy" userId="a582c0b3-4098-4b1c-bf3e-b8359a6b0a09" providerId="ADAL" clId="{2B245971-9ABF-42EB-B307-0FE8DC4CABA2}" dt="2020-12-17T15:21:07.404" v="1976" actId="2696"/>
        <pc:sldMkLst>
          <pc:docMk/>
          <pc:sldMk cId="2785262995" sldId="431"/>
        </pc:sldMkLst>
      </pc:sldChg>
      <pc:sldChg chg="del">
        <pc:chgData name="Victoria.Murphy" userId="a582c0b3-4098-4b1c-bf3e-b8359a6b0a09" providerId="ADAL" clId="{2B245971-9ABF-42EB-B307-0FE8DC4CABA2}" dt="2020-12-17T15:21:07.420" v="1977" actId="2696"/>
        <pc:sldMkLst>
          <pc:docMk/>
          <pc:sldMk cId="4226808026" sldId="432"/>
        </pc:sldMkLst>
      </pc:sldChg>
      <pc:sldChg chg="del">
        <pc:chgData name="Victoria.Murphy" userId="a582c0b3-4098-4b1c-bf3e-b8359a6b0a09" providerId="ADAL" clId="{2B245971-9ABF-42EB-B307-0FE8DC4CABA2}" dt="2020-12-17T15:21:07.420" v="1978" actId="2696"/>
        <pc:sldMkLst>
          <pc:docMk/>
          <pc:sldMk cId="1848348684" sldId="433"/>
        </pc:sldMkLst>
      </pc:sldChg>
      <pc:sldChg chg="del">
        <pc:chgData name="Victoria.Murphy" userId="a582c0b3-4098-4b1c-bf3e-b8359a6b0a09" providerId="ADAL" clId="{2B245971-9ABF-42EB-B307-0FE8DC4CABA2}" dt="2020-12-17T15:21:07.436" v="1979" actId="2696"/>
        <pc:sldMkLst>
          <pc:docMk/>
          <pc:sldMk cId="1151162921" sldId="434"/>
        </pc:sldMkLst>
      </pc:sldChg>
      <pc:sldChg chg="del">
        <pc:chgData name="Victoria.Murphy" userId="a582c0b3-4098-4b1c-bf3e-b8359a6b0a09" providerId="ADAL" clId="{2B245971-9ABF-42EB-B307-0FE8DC4CABA2}" dt="2020-12-17T15:21:07.436" v="1980" actId="2696"/>
        <pc:sldMkLst>
          <pc:docMk/>
          <pc:sldMk cId="1515827403" sldId="435"/>
        </pc:sldMkLst>
      </pc:sldChg>
      <pc:sldChg chg="addSp modSp del">
        <pc:chgData name="Victoria.Murphy" userId="a582c0b3-4098-4b1c-bf3e-b8359a6b0a09" providerId="ADAL" clId="{2B245971-9ABF-42EB-B307-0FE8DC4CABA2}" dt="2020-12-17T16:11:47.150" v="4448" actId="2696"/>
        <pc:sldMkLst>
          <pc:docMk/>
          <pc:sldMk cId="3003202258" sldId="437"/>
        </pc:sldMkLst>
        <pc:spChg chg="mod">
          <ac:chgData name="Victoria.Murphy" userId="a582c0b3-4098-4b1c-bf3e-b8359a6b0a09" providerId="ADAL" clId="{2B245971-9ABF-42EB-B307-0FE8DC4CABA2}" dt="2020-12-17T15:38:07.700" v="2760" actId="1076"/>
          <ac:spMkLst>
            <pc:docMk/>
            <pc:sldMk cId="3003202258" sldId="437"/>
            <ac:spMk id="4" creationId="{6FB5F47E-C9B3-4357-85D1-A66319CE2930}"/>
          </ac:spMkLst>
        </pc:spChg>
        <pc:spChg chg="add mod">
          <ac:chgData name="Victoria.Murphy" userId="a582c0b3-4098-4b1c-bf3e-b8359a6b0a09" providerId="ADAL" clId="{2B245971-9ABF-42EB-B307-0FE8DC4CABA2}" dt="2020-12-17T16:05:29.226" v="4016" actId="20577"/>
          <ac:spMkLst>
            <pc:docMk/>
            <pc:sldMk cId="3003202258" sldId="437"/>
            <ac:spMk id="5" creationId="{9C040D32-1273-42D8-AF83-E9A50E8E9451}"/>
          </ac:spMkLst>
        </pc:spChg>
      </pc:sldChg>
      <pc:sldChg chg="addSp modSp del">
        <pc:chgData name="Victoria.Murphy" userId="a582c0b3-4098-4b1c-bf3e-b8359a6b0a09" providerId="ADAL" clId="{2B245971-9ABF-42EB-B307-0FE8DC4CABA2}" dt="2020-12-17T16:11:47.150" v="4449" actId="2696"/>
        <pc:sldMkLst>
          <pc:docMk/>
          <pc:sldMk cId="2859267816" sldId="438"/>
        </pc:sldMkLst>
        <pc:spChg chg="mod">
          <ac:chgData name="Victoria.Murphy" userId="a582c0b3-4098-4b1c-bf3e-b8359a6b0a09" providerId="ADAL" clId="{2B245971-9ABF-42EB-B307-0FE8DC4CABA2}" dt="2020-12-17T16:05:34.046" v="4017" actId="1076"/>
          <ac:spMkLst>
            <pc:docMk/>
            <pc:sldMk cId="2859267816" sldId="438"/>
            <ac:spMk id="4" creationId="{6FB5F47E-C9B3-4357-85D1-A66319CE2930}"/>
          </ac:spMkLst>
        </pc:spChg>
        <pc:spChg chg="add mod">
          <ac:chgData name="Victoria.Murphy" userId="a582c0b3-4098-4b1c-bf3e-b8359a6b0a09" providerId="ADAL" clId="{2B245971-9ABF-42EB-B307-0FE8DC4CABA2}" dt="2020-12-17T16:05:42.092" v="4024" actId="20577"/>
          <ac:spMkLst>
            <pc:docMk/>
            <pc:sldMk cId="2859267816" sldId="438"/>
            <ac:spMk id="5" creationId="{A35A82C4-1728-4C3A-90DD-34649691CD50}"/>
          </ac:spMkLst>
        </pc:spChg>
      </pc:sldChg>
      <pc:sldChg chg="addSp modSp del">
        <pc:chgData name="Victoria.Murphy" userId="a582c0b3-4098-4b1c-bf3e-b8359a6b0a09" providerId="ADAL" clId="{2B245971-9ABF-42EB-B307-0FE8DC4CABA2}" dt="2020-12-17T16:11:47.166" v="4450" actId="2696"/>
        <pc:sldMkLst>
          <pc:docMk/>
          <pc:sldMk cId="56474183" sldId="439"/>
        </pc:sldMkLst>
        <pc:spChg chg="mod">
          <ac:chgData name="Victoria.Murphy" userId="a582c0b3-4098-4b1c-bf3e-b8359a6b0a09" providerId="ADAL" clId="{2B245971-9ABF-42EB-B307-0FE8DC4CABA2}" dt="2020-12-17T15:39:27.654" v="2903" actId="20577"/>
          <ac:spMkLst>
            <pc:docMk/>
            <pc:sldMk cId="56474183" sldId="439"/>
            <ac:spMk id="4" creationId="{6FB5F47E-C9B3-4357-85D1-A66319CE2930}"/>
          </ac:spMkLst>
        </pc:spChg>
        <pc:spChg chg="add mod">
          <ac:chgData name="Victoria.Murphy" userId="a582c0b3-4098-4b1c-bf3e-b8359a6b0a09" providerId="ADAL" clId="{2B245971-9ABF-42EB-B307-0FE8DC4CABA2}" dt="2020-12-17T16:05:52.777" v="4044" actId="20577"/>
          <ac:spMkLst>
            <pc:docMk/>
            <pc:sldMk cId="56474183" sldId="439"/>
            <ac:spMk id="5" creationId="{EC335F49-4301-4952-8BCD-73C27D7D024C}"/>
          </ac:spMkLst>
        </pc:spChg>
      </pc:sldChg>
      <pc:sldChg chg="addSp modSp del">
        <pc:chgData name="Victoria.Murphy" userId="a582c0b3-4098-4b1c-bf3e-b8359a6b0a09" providerId="ADAL" clId="{2B245971-9ABF-42EB-B307-0FE8DC4CABA2}" dt="2020-12-17T16:11:47.181" v="4451" actId="2696"/>
        <pc:sldMkLst>
          <pc:docMk/>
          <pc:sldMk cId="1487903323" sldId="440"/>
        </pc:sldMkLst>
        <pc:spChg chg="mod">
          <ac:chgData name="Victoria.Murphy" userId="a582c0b3-4098-4b1c-bf3e-b8359a6b0a09" providerId="ADAL" clId="{2B245971-9ABF-42EB-B307-0FE8DC4CABA2}" dt="2020-12-17T15:39:57.742" v="2981" actId="1076"/>
          <ac:spMkLst>
            <pc:docMk/>
            <pc:sldMk cId="1487903323" sldId="440"/>
            <ac:spMk id="4" creationId="{6FB5F47E-C9B3-4357-85D1-A66319CE2930}"/>
          </ac:spMkLst>
        </pc:spChg>
        <pc:spChg chg="add mod">
          <ac:chgData name="Victoria.Murphy" userId="a582c0b3-4098-4b1c-bf3e-b8359a6b0a09" providerId="ADAL" clId="{2B245971-9ABF-42EB-B307-0FE8DC4CABA2}" dt="2020-12-17T16:06:30.794" v="4108" actId="20577"/>
          <ac:spMkLst>
            <pc:docMk/>
            <pc:sldMk cId="1487903323" sldId="440"/>
            <ac:spMk id="5" creationId="{80DA94FF-8AB5-4AF1-A9AD-61DBD2D7BE44}"/>
          </ac:spMkLst>
        </pc:spChg>
      </pc:sldChg>
      <pc:sldChg chg="addSp modSp del">
        <pc:chgData name="Victoria.Murphy" userId="a582c0b3-4098-4b1c-bf3e-b8359a6b0a09" providerId="ADAL" clId="{2B245971-9ABF-42EB-B307-0FE8DC4CABA2}" dt="2020-12-17T16:11:47.197" v="4452" actId="2696"/>
        <pc:sldMkLst>
          <pc:docMk/>
          <pc:sldMk cId="3064986199" sldId="441"/>
        </pc:sldMkLst>
        <pc:spChg chg="mod">
          <ac:chgData name="Victoria.Murphy" userId="a582c0b3-4098-4b1c-bf3e-b8359a6b0a09" providerId="ADAL" clId="{2B245971-9ABF-42EB-B307-0FE8DC4CABA2}" dt="2020-12-17T16:06:34.506" v="4109" actId="1076"/>
          <ac:spMkLst>
            <pc:docMk/>
            <pc:sldMk cId="3064986199" sldId="441"/>
            <ac:spMk id="4" creationId="{6FB5F47E-C9B3-4357-85D1-A66319CE2930}"/>
          </ac:spMkLst>
        </pc:spChg>
        <pc:spChg chg="add mod">
          <ac:chgData name="Victoria.Murphy" userId="a582c0b3-4098-4b1c-bf3e-b8359a6b0a09" providerId="ADAL" clId="{2B245971-9ABF-42EB-B307-0FE8DC4CABA2}" dt="2020-12-17T16:06:42.552" v="4116" actId="20577"/>
          <ac:spMkLst>
            <pc:docMk/>
            <pc:sldMk cId="3064986199" sldId="441"/>
            <ac:spMk id="5" creationId="{A29AD027-8B72-4F51-AB5D-D487D9E8DD1D}"/>
          </ac:spMkLst>
        </pc:spChg>
      </pc:sldChg>
      <pc:sldChg chg="add del">
        <pc:chgData name="Victoria.Murphy" userId="a582c0b3-4098-4b1c-bf3e-b8359a6b0a09" providerId="ADAL" clId="{2B245971-9ABF-42EB-B307-0FE8DC4CABA2}" dt="2020-12-17T16:11:51.287" v="4459" actId="2696"/>
        <pc:sldMkLst>
          <pc:docMk/>
          <pc:sldMk cId="3625859462" sldId="442"/>
        </pc:sldMkLst>
      </pc:sldChg>
      <pc:sldChg chg="addSp delSp modSp">
        <pc:chgData name="Victoria.Murphy" userId="a582c0b3-4098-4b1c-bf3e-b8359a6b0a09" providerId="ADAL" clId="{2B245971-9ABF-42EB-B307-0FE8DC4CABA2}" dt="2020-12-17T16:13:22.230" v="4505" actId="478"/>
        <pc:sldMkLst>
          <pc:docMk/>
          <pc:sldMk cId="4277412650" sldId="443"/>
        </pc:sldMkLst>
        <pc:spChg chg="mod">
          <ac:chgData name="Victoria.Murphy" userId="a582c0b3-4098-4b1c-bf3e-b8359a6b0a09" providerId="ADAL" clId="{2B245971-9ABF-42EB-B307-0FE8DC4CABA2}" dt="2020-12-17T15:46:33.674" v="3550" actId="20577"/>
          <ac:spMkLst>
            <pc:docMk/>
            <pc:sldMk cId="4277412650" sldId="443"/>
            <ac:spMk id="4" creationId="{6FB5F47E-C9B3-4357-85D1-A66319CE2930}"/>
          </ac:spMkLst>
        </pc:spChg>
        <pc:spChg chg="add del mod">
          <ac:chgData name="Victoria.Murphy" userId="a582c0b3-4098-4b1c-bf3e-b8359a6b0a09" providerId="ADAL" clId="{2B245971-9ABF-42EB-B307-0FE8DC4CABA2}" dt="2020-12-17T16:13:22.230" v="4505" actId="478"/>
          <ac:spMkLst>
            <pc:docMk/>
            <pc:sldMk cId="4277412650" sldId="443"/>
            <ac:spMk id="5" creationId="{D85025D6-2456-4663-9669-50C4840A262C}"/>
          </ac:spMkLst>
        </pc:spChg>
      </pc:sldChg>
      <pc:sldChg chg="addSp delSp modSp">
        <pc:chgData name="Victoria.Murphy" userId="a582c0b3-4098-4b1c-bf3e-b8359a6b0a09" providerId="ADAL" clId="{2B245971-9ABF-42EB-B307-0FE8DC4CABA2}" dt="2020-12-17T16:13:25.275" v="4506" actId="478"/>
        <pc:sldMkLst>
          <pc:docMk/>
          <pc:sldMk cId="2161891704" sldId="444"/>
        </pc:sldMkLst>
        <pc:spChg chg="mod">
          <ac:chgData name="Victoria.Murphy" userId="a582c0b3-4098-4b1c-bf3e-b8359a6b0a09" providerId="ADAL" clId="{2B245971-9ABF-42EB-B307-0FE8DC4CABA2}" dt="2020-12-17T15:46:55.491" v="3620" actId="20577"/>
          <ac:spMkLst>
            <pc:docMk/>
            <pc:sldMk cId="2161891704" sldId="444"/>
            <ac:spMk id="4" creationId="{6FB5F47E-C9B3-4357-85D1-A66319CE2930}"/>
          </ac:spMkLst>
        </pc:spChg>
        <pc:spChg chg="add del mod">
          <ac:chgData name="Victoria.Murphy" userId="a582c0b3-4098-4b1c-bf3e-b8359a6b0a09" providerId="ADAL" clId="{2B245971-9ABF-42EB-B307-0FE8DC4CABA2}" dt="2020-12-17T16:13:25.275" v="4506" actId="478"/>
          <ac:spMkLst>
            <pc:docMk/>
            <pc:sldMk cId="2161891704" sldId="444"/>
            <ac:spMk id="5" creationId="{F1D5612A-C437-471F-B9D1-F0E112CC565C}"/>
          </ac:spMkLst>
        </pc:spChg>
      </pc:sldChg>
      <pc:sldChg chg="addSp delSp modSp">
        <pc:chgData name="Victoria.Murphy" userId="a582c0b3-4098-4b1c-bf3e-b8359a6b0a09" providerId="ADAL" clId="{2B245971-9ABF-42EB-B307-0FE8DC4CABA2}" dt="2020-12-17T16:13:31.331" v="4508" actId="478"/>
        <pc:sldMkLst>
          <pc:docMk/>
          <pc:sldMk cId="3226281511" sldId="445"/>
        </pc:sldMkLst>
        <pc:spChg chg="mod">
          <ac:chgData name="Victoria.Murphy" userId="a582c0b3-4098-4b1c-bf3e-b8359a6b0a09" providerId="ADAL" clId="{2B245971-9ABF-42EB-B307-0FE8DC4CABA2}" dt="2020-12-17T15:47:18.185" v="3671" actId="20577"/>
          <ac:spMkLst>
            <pc:docMk/>
            <pc:sldMk cId="3226281511" sldId="445"/>
            <ac:spMk id="4" creationId="{6FB5F47E-C9B3-4357-85D1-A66319CE2930}"/>
          </ac:spMkLst>
        </pc:spChg>
        <pc:spChg chg="add del mod">
          <ac:chgData name="Victoria.Murphy" userId="a582c0b3-4098-4b1c-bf3e-b8359a6b0a09" providerId="ADAL" clId="{2B245971-9ABF-42EB-B307-0FE8DC4CABA2}" dt="2020-12-17T16:13:31.331" v="4508" actId="478"/>
          <ac:spMkLst>
            <pc:docMk/>
            <pc:sldMk cId="3226281511" sldId="445"/>
            <ac:spMk id="5" creationId="{B6DC8969-C68D-4E4D-8DE1-CCBC948145FB}"/>
          </ac:spMkLst>
        </pc:spChg>
      </pc:sldChg>
      <pc:sldChg chg="addSp delSp modSp">
        <pc:chgData name="Victoria.Murphy" userId="a582c0b3-4098-4b1c-bf3e-b8359a6b0a09" providerId="ADAL" clId="{2B245971-9ABF-42EB-B307-0FE8DC4CABA2}" dt="2020-12-17T16:13:35.603" v="4509" actId="478"/>
        <pc:sldMkLst>
          <pc:docMk/>
          <pc:sldMk cId="3919389332" sldId="446"/>
        </pc:sldMkLst>
        <pc:spChg chg="mod">
          <ac:chgData name="Victoria.Murphy" userId="a582c0b3-4098-4b1c-bf3e-b8359a6b0a09" providerId="ADAL" clId="{2B245971-9ABF-42EB-B307-0FE8DC4CABA2}" dt="2020-12-17T15:47:45.033" v="3722" actId="20577"/>
          <ac:spMkLst>
            <pc:docMk/>
            <pc:sldMk cId="3919389332" sldId="446"/>
            <ac:spMk id="4" creationId="{6FB5F47E-C9B3-4357-85D1-A66319CE2930}"/>
          </ac:spMkLst>
        </pc:spChg>
        <pc:spChg chg="add del mod">
          <ac:chgData name="Victoria.Murphy" userId="a582c0b3-4098-4b1c-bf3e-b8359a6b0a09" providerId="ADAL" clId="{2B245971-9ABF-42EB-B307-0FE8DC4CABA2}" dt="2020-12-17T16:13:35.603" v="4509" actId="478"/>
          <ac:spMkLst>
            <pc:docMk/>
            <pc:sldMk cId="3919389332" sldId="446"/>
            <ac:spMk id="5" creationId="{ADC85867-6351-4172-9410-FE017782A168}"/>
          </ac:spMkLst>
        </pc:spChg>
      </pc:sldChg>
      <pc:sldChg chg="addSp delSp modSp">
        <pc:chgData name="Victoria.Murphy" userId="a582c0b3-4098-4b1c-bf3e-b8359a6b0a09" providerId="ADAL" clId="{2B245971-9ABF-42EB-B307-0FE8DC4CABA2}" dt="2020-12-17T16:13:47.599" v="4512" actId="478"/>
        <pc:sldMkLst>
          <pc:docMk/>
          <pc:sldMk cId="1663909969" sldId="447"/>
        </pc:sldMkLst>
        <pc:spChg chg="mod">
          <ac:chgData name="Victoria.Murphy" userId="a582c0b3-4098-4b1c-bf3e-b8359a6b0a09" providerId="ADAL" clId="{2B245971-9ABF-42EB-B307-0FE8DC4CABA2}" dt="2020-12-17T15:49:46.883" v="3870" actId="20577"/>
          <ac:spMkLst>
            <pc:docMk/>
            <pc:sldMk cId="1663909969" sldId="447"/>
            <ac:spMk id="4" creationId="{6FB5F47E-C9B3-4357-85D1-A66319CE2930}"/>
          </ac:spMkLst>
        </pc:spChg>
        <pc:spChg chg="add del mod">
          <ac:chgData name="Victoria.Murphy" userId="a582c0b3-4098-4b1c-bf3e-b8359a6b0a09" providerId="ADAL" clId="{2B245971-9ABF-42EB-B307-0FE8DC4CABA2}" dt="2020-12-17T16:13:47.599" v="4512" actId="478"/>
          <ac:spMkLst>
            <pc:docMk/>
            <pc:sldMk cId="1663909969" sldId="447"/>
            <ac:spMk id="5" creationId="{B1D4E7EE-5B15-463B-B456-B3CD24E8A2CF}"/>
          </ac:spMkLst>
        </pc:spChg>
      </pc:sldChg>
      <pc:sldChg chg="del">
        <pc:chgData name="Victoria.Murphy" userId="a582c0b3-4098-4b1c-bf3e-b8359a6b0a09" providerId="ADAL" clId="{2B245971-9ABF-42EB-B307-0FE8DC4CABA2}" dt="2020-12-17T16:12:47.478" v="4492" actId="2696"/>
        <pc:sldMkLst>
          <pc:docMk/>
          <pc:sldMk cId="4193443413" sldId="448"/>
        </pc:sldMkLst>
      </pc:sldChg>
      <pc:sldChg chg="del">
        <pc:chgData name="Victoria.Murphy" userId="a582c0b3-4098-4b1c-bf3e-b8359a6b0a09" providerId="ADAL" clId="{2B245971-9ABF-42EB-B307-0FE8DC4CABA2}" dt="2020-12-17T16:12:47.496" v="4493" actId="2696"/>
        <pc:sldMkLst>
          <pc:docMk/>
          <pc:sldMk cId="2896597898" sldId="449"/>
        </pc:sldMkLst>
      </pc:sldChg>
      <pc:sldChg chg="del">
        <pc:chgData name="Victoria.Murphy" userId="a582c0b3-4098-4b1c-bf3e-b8359a6b0a09" providerId="ADAL" clId="{2B245971-9ABF-42EB-B307-0FE8DC4CABA2}" dt="2020-12-17T16:12:47.508" v="4494" actId="2696"/>
        <pc:sldMkLst>
          <pc:docMk/>
          <pc:sldMk cId="2507060592" sldId="450"/>
        </pc:sldMkLst>
      </pc:sldChg>
      <pc:sldChg chg="del">
        <pc:chgData name="Victoria.Murphy" userId="a582c0b3-4098-4b1c-bf3e-b8359a6b0a09" providerId="ADAL" clId="{2B245971-9ABF-42EB-B307-0FE8DC4CABA2}" dt="2020-12-17T16:12:47.518" v="4495" actId="2696"/>
        <pc:sldMkLst>
          <pc:docMk/>
          <pc:sldMk cId="1976172567" sldId="451"/>
        </pc:sldMkLst>
      </pc:sldChg>
      <pc:sldChg chg="del">
        <pc:chgData name="Victoria.Murphy" userId="a582c0b3-4098-4b1c-bf3e-b8359a6b0a09" providerId="ADAL" clId="{2B245971-9ABF-42EB-B307-0FE8DC4CABA2}" dt="2020-12-17T16:12:47.528" v="4496" actId="2696"/>
        <pc:sldMkLst>
          <pc:docMk/>
          <pc:sldMk cId="2123169555" sldId="452"/>
        </pc:sldMkLst>
      </pc:sldChg>
      <pc:sldChg chg="del">
        <pc:chgData name="Victoria.Murphy" userId="a582c0b3-4098-4b1c-bf3e-b8359a6b0a09" providerId="ADAL" clId="{2B245971-9ABF-42EB-B307-0FE8DC4CABA2}" dt="2020-12-17T16:12:59.593" v="4499" actId="2696"/>
        <pc:sldMkLst>
          <pc:docMk/>
          <pc:sldMk cId="3431401255" sldId="453"/>
        </pc:sldMkLst>
      </pc:sldChg>
      <pc:sldChg chg="del">
        <pc:chgData name="Victoria.Murphy" userId="a582c0b3-4098-4b1c-bf3e-b8359a6b0a09" providerId="ADAL" clId="{2B245971-9ABF-42EB-B307-0FE8DC4CABA2}" dt="2020-12-17T16:12:59.593" v="4500" actId="2696"/>
        <pc:sldMkLst>
          <pc:docMk/>
          <pc:sldMk cId="317597733" sldId="454"/>
        </pc:sldMkLst>
      </pc:sldChg>
      <pc:sldChg chg="del">
        <pc:chgData name="Victoria.Murphy" userId="a582c0b3-4098-4b1c-bf3e-b8359a6b0a09" providerId="ADAL" clId="{2B245971-9ABF-42EB-B307-0FE8DC4CABA2}" dt="2020-12-17T16:12:59.593" v="4501" actId="2696"/>
        <pc:sldMkLst>
          <pc:docMk/>
          <pc:sldMk cId="3291028160" sldId="455"/>
        </pc:sldMkLst>
      </pc:sldChg>
      <pc:sldChg chg="del">
        <pc:chgData name="Victoria.Murphy" userId="a582c0b3-4098-4b1c-bf3e-b8359a6b0a09" providerId="ADAL" clId="{2B245971-9ABF-42EB-B307-0FE8DC4CABA2}" dt="2020-12-17T16:12:59.609" v="4502" actId="2696"/>
        <pc:sldMkLst>
          <pc:docMk/>
          <pc:sldMk cId="629496740" sldId="456"/>
        </pc:sldMkLst>
      </pc:sldChg>
      <pc:sldChg chg="del">
        <pc:chgData name="Victoria.Murphy" userId="a582c0b3-4098-4b1c-bf3e-b8359a6b0a09" providerId="ADAL" clId="{2B245971-9ABF-42EB-B307-0FE8DC4CABA2}" dt="2020-12-17T16:12:59.593" v="4498" actId="2696"/>
        <pc:sldMkLst>
          <pc:docMk/>
          <pc:sldMk cId="1600252384" sldId="457"/>
        </pc:sldMkLst>
      </pc:sldChg>
      <pc:sldChg chg="modSp">
        <pc:chgData name="Victoria.Murphy" userId="a582c0b3-4098-4b1c-bf3e-b8359a6b0a09" providerId="ADAL" clId="{2B245971-9ABF-42EB-B307-0FE8DC4CABA2}" dt="2020-12-17T16:04:54.167" v="3992" actId="14100"/>
        <pc:sldMkLst>
          <pc:docMk/>
          <pc:sldMk cId="3486594971" sldId="458"/>
        </pc:sldMkLst>
        <pc:spChg chg="mod">
          <ac:chgData name="Victoria.Murphy" userId="a582c0b3-4098-4b1c-bf3e-b8359a6b0a09" providerId="ADAL" clId="{2B245971-9ABF-42EB-B307-0FE8DC4CABA2}" dt="2020-12-17T16:04:54.167" v="3992" actId="14100"/>
          <ac:spMkLst>
            <pc:docMk/>
            <pc:sldMk cId="3486594971" sldId="458"/>
            <ac:spMk id="2" creationId="{B2DD35A2-212B-4253-8D50-FD1945F2BFB6}"/>
          </ac:spMkLst>
        </pc:spChg>
      </pc:sldChg>
      <pc:sldChg chg="del">
        <pc:chgData name="Victoria.Murphy" userId="a582c0b3-4098-4b1c-bf3e-b8359a6b0a09" providerId="ADAL" clId="{2B245971-9ABF-42EB-B307-0FE8DC4CABA2}" dt="2020-12-17T16:04:43.924" v="3976" actId="2696"/>
        <pc:sldMkLst>
          <pc:docMk/>
          <pc:sldMk cId="240398555" sldId="459"/>
        </pc:sldMkLst>
      </pc:sldChg>
      <pc:sldChg chg="modSp add">
        <pc:chgData name="Victoria.Murphy" userId="a582c0b3-4098-4b1c-bf3e-b8359a6b0a09" providerId="ADAL" clId="{2B245971-9ABF-42EB-B307-0FE8DC4CABA2}" dt="2020-12-17T14:11:38.381" v="412" actId="20577"/>
        <pc:sldMkLst>
          <pc:docMk/>
          <pc:sldMk cId="3263530007" sldId="460"/>
        </pc:sldMkLst>
        <pc:spChg chg="mod">
          <ac:chgData name="Victoria.Murphy" userId="a582c0b3-4098-4b1c-bf3e-b8359a6b0a09" providerId="ADAL" clId="{2B245971-9ABF-42EB-B307-0FE8DC4CABA2}" dt="2020-12-17T14:11:38.381" v="412" actId="20577"/>
          <ac:spMkLst>
            <pc:docMk/>
            <pc:sldMk cId="3263530007" sldId="460"/>
            <ac:spMk id="4" creationId="{6FB5F47E-C9B3-4357-85D1-A66319CE2930}"/>
          </ac:spMkLst>
        </pc:spChg>
      </pc:sldChg>
      <pc:sldChg chg="modSp add">
        <pc:chgData name="Victoria.Murphy" userId="a582c0b3-4098-4b1c-bf3e-b8359a6b0a09" providerId="ADAL" clId="{2B245971-9ABF-42EB-B307-0FE8DC4CABA2}" dt="2020-12-17T14:12:38.898" v="527" actId="20577"/>
        <pc:sldMkLst>
          <pc:docMk/>
          <pc:sldMk cId="2795200809" sldId="461"/>
        </pc:sldMkLst>
        <pc:spChg chg="mod">
          <ac:chgData name="Victoria.Murphy" userId="a582c0b3-4098-4b1c-bf3e-b8359a6b0a09" providerId="ADAL" clId="{2B245971-9ABF-42EB-B307-0FE8DC4CABA2}" dt="2020-12-17T14:12:38.898" v="527" actId="20577"/>
          <ac:spMkLst>
            <pc:docMk/>
            <pc:sldMk cId="2795200809" sldId="461"/>
            <ac:spMk id="4" creationId="{6FB5F47E-C9B3-4357-85D1-A66319CE2930}"/>
          </ac:spMkLst>
        </pc:spChg>
      </pc:sldChg>
      <pc:sldChg chg="modSp add">
        <pc:chgData name="Victoria.Murphy" userId="a582c0b3-4098-4b1c-bf3e-b8359a6b0a09" providerId="ADAL" clId="{2B245971-9ABF-42EB-B307-0FE8DC4CABA2}" dt="2020-12-17T14:13:06.451" v="541" actId="1076"/>
        <pc:sldMkLst>
          <pc:docMk/>
          <pc:sldMk cId="3929166030" sldId="462"/>
        </pc:sldMkLst>
        <pc:spChg chg="mod">
          <ac:chgData name="Victoria.Murphy" userId="a582c0b3-4098-4b1c-bf3e-b8359a6b0a09" providerId="ADAL" clId="{2B245971-9ABF-42EB-B307-0FE8DC4CABA2}" dt="2020-12-17T14:13:06.451" v="541" actId="1076"/>
          <ac:spMkLst>
            <pc:docMk/>
            <pc:sldMk cId="3929166030" sldId="462"/>
            <ac:spMk id="4" creationId="{6FB5F47E-C9B3-4357-85D1-A66319CE2930}"/>
          </ac:spMkLst>
        </pc:spChg>
      </pc:sldChg>
      <pc:sldChg chg="modSp add">
        <pc:chgData name="Victoria.Murphy" userId="a582c0b3-4098-4b1c-bf3e-b8359a6b0a09" providerId="ADAL" clId="{2B245971-9ABF-42EB-B307-0FE8DC4CABA2}" dt="2020-12-17T14:14:14.439" v="586" actId="20577"/>
        <pc:sldMkLst>
          <pc:docMk/>
          <pc:sldMk cId="2604731238" sldId="463"/>
        </pc:sldMkLst>
        <pc:spChg chg="mod">
          <ac:chgData name="Victoria.Murphy" userId="a582c0b3-4098-4b1c-bf3e-b8359a6b0a09" providerId="ADAL" clId="{2B245971-9ABF-42EB-B307-0FE8DC4CABA2}" dt="2020-12-17T14:14:14.439" v="586" actId="20577"/>
          <ac:spMkLst>
            <pc:docMk/>
            <pc:sldMk cId="2604731238" sldId="463"/>
            <ac:spMk id="4" creationId="{6FB5F47E-C9B3-4357-85D1-A66319CE2930}"/>
          </ac:spMkLst>
        </pc:spChg>
      </pc:sldChg>
      <pc:sldChg chg="modSp add">
        <pc:chgData name="Victoria.Murphy" userId="a582c0b3-4098-4b1c-bf3e-b8359a6b0a09" providerId="ADAL" clId="{2B245971-9ABF-42EB-B307-0FE8DC4CABA2}" dt="2020-12-17T14:14:45.909" v="618" actId="20577"/>
        <pc:sldMkLst>
          <pc:docMk/>
          <pc:sldMk cId="2316846705" sldId="464"/>
        </pc:sldMkLst>
        <pc:spChg chg="mod">
          <ac:chgData name="Victoria.Murphy" userId="a582c0b3-4098-4b1c-bf3e-b8359a6b0a09" providerId="ADAL" clId="{2B245971-9ABF-42EB-B307-0FE8DC4CABA2}" dt="2020-12-17T14:14:45.909" v="618" actId="20577"/>
          <ac:spMkLst>
            <pc:docMk/>
            <pc:sldMk cId="2316846705" sldId="464"/>
            <ac:spMk id="4" creationId="{6FB5F47E-C9B3-4357-85D1-A66319CE2930}"/>
          </ac:spMkLst>
        </pc:spChg>
      </pc:sldChg>
      <pc:sldChg chg="addSp modSp add">
        <pc:chgData name="Victoria.Murphy" userId="a582c0b3-4098-4b1c-bf3e-b8359a6b0a09" providerId="ADAL" clId="{2B245971-9ABF-42EB-B307-0FE8DC4CABA2}" dt="2020-12-17T14:57:12.310" v="1118" actId="1076"/>
        <pc:sldMkLst>
          <pc:docMk/>
          <pc:sldMk cId="2947725015" sldId="465"/>
        </pc:sldMkLst>
        <pc:spChg chg="mod">
          <ac:chgData name="Victoria.Murphy" userId="a582c0b3-4098-4b1c-bf3e-b8359a6b0a09" providerId="ADAL" clId="{2B245971-9ABF-42EB-B307-0FE8DC4CABA2}" dt="2020-12-17T14:56:14.023" v="1070" actId="404"/>
          <ac:spMkLst>
            <pc:docMk/>
            <pc:sldMk cId="2947725015" sldId="465"/>
            <ac:spMk id="4" creationId="{6FB5F47E-C9B3-4357-85D1-A66319CE2930}"/>
          </ac:spMkLst>
        </pc:spChg>
        <pc:spChg chg="add mod">
          <ac:chgData name="Victoria.Murphy" userId="a582c0b3-4098-4b1c-bf3e-b8359a6b0a09" providerId="ADAL" clId="{2B245971-9ABF-42EB-B307-0FE8DC4CABA2}" dt="2020-12-17T14:57:12.310" v="1118" actId="1076"/>
          <ac:spMkLst>
            <pc:docMk/>
            <pc:sldMk cId="2947725015" sldId="465"/>
            <ac:spMk id="5" creationId="{D5E5CEF4-C970-40CD-8379-A4C816CE03C3}"/>
          </ac:spMkLst>
        </pc:spChg>
      </pc:sldChg>
      <pc:sldChg chg="addSp modSp add">
        <pc:chgData name="Victoria.Murphy" userId="a582c0b3-4098-4b1c-bf3e-b8359a6b0a09" providerId="ADAL" clId="{2B245971-9ABF-42EB-B307-0FE8DC4CABA2}" dt="2020-12-17T15:01:15.086" v="1362" actId="20577"/>
        <pc:sldMkLst>
          <pc:docMk/>
          <pc:sldMk cId="3830985346" sldId="466"/>
        </pc:sldMkLst>
        <pc:spChg chg="mod">
          <ac:chgData name="Victoria.Murphy" userId="a582c0b3-4098-4b1c-bf3e-b8359a6b0a09" providerId="ADAL" clId="{2B245971-9ABF-42EB-B307-0FE8DC4CABA2}" dt="2020-12-17T15:00:20.044" v="1267" actId="20577"/>
          <ac:spMkLst>
            <pc:docMk/>
            <pc:sldMk cId="3830985346" sldId="466"/>
            <ac:spMk id="4" creationId="{6FB5F47E-C9B3-4357-85D1-A66319CE2930}"/>
          </ac:spMkLst>
        </pc:spChg>
        <pc:spChg chg="add mod">
          <ac:chgData name="Victoria.Murphy" userId="a582c0b3-4098-4b1c-bf3e-b8359a6b0a09" providerId="ADAL" clId="{2B245971-9ABF-42EB-B307-0FE8DC4CABA2}" dt="2020-12-17T15:01:15.086" v="1362" actId="20577"/>
          <ac:spMkLst>
            <pc:docMk/>
            <pc:sldMk cId="3830985346" sldId="466"/>
            <ac:spMk id="5" creationId="{CA596A73-F143-4452-81B6-79F00D557BCD}"/>
          </ac:spMkLst>
        </pc:spChg>
      </pc:sldChg>
      <pc:sldChg chg="delSp modSp add">
        <pc:chgData name="Victoria.Murphy" userId="a582c0b3-4098-4b1c-bf3e-b8359a6b0a09" providerId="ADAL" clId="{2B245971-9ABF-42EB-B307-0FE8DC4CABA2}" dt="2020-12-17T15:03:35.629" v="1490" actId="20577"/>
        <pc:sldMkLst>
          <pc:docMk/>
          <pc:sldMk cId="4078414300" sldId="467"/>
        </pc:sldMkLst>
        <pc:spChg chg="mod">
          <ac:chgData name="Victoria.Murphy" userId="a582c0b3-4098-4b1c-bf3e-b8359a6b0a09" providerId="ADAL" clId="{2B245971-9ABF-42EB-B307-0FE8DC4CABA2}" dt="2020-12-17T15:03:35.629" v="1490" actId="20577"/>
          <ac:spMkLst>
            <pc:docMk/>
            <pc:sldMk cId="4078414300" sldId="467"/>
            <ac:spMk id="4" creationId="{6FB5F47E-C9B3-4357-85D1-A66319CE2930}"/>
          </ac:spMkLst>
        </pc:spChg>
        <pc:spChg chg="del">
          <ac:chgData name="Victoria.Murphy" userId="a582c0b3-4098-4b1c-bf3e-b8359a6b0a09" providerId="ADAL" clId="{2B245971-9ABF-42EB-B307-0FE8DC4CABA2}" dt="2020-12-17T15:02:56.286" v="1434" actId="478"/>
          <ac:spMkLst>
            <pc:docMk/>
            <pc:sldMk cId="4078414300" sldId="467"/>
            <ac:spMk id="5" creationId="{CA596A73-F143-4452-81B6-79F00D557BCD}"/>
          </ac:spMkLst>
        </pc:spChg>
      </pc:sldChg>
      <pc:sldChg chg="modSp add">
        <pc:chgData name="Victoria.Murphy" userId="a582c0b3-4098-4b1c-bf3e-b8359a6b0a09" providerId="ADAL" clId="{2B245971-9ABF-42EB-B307-0FE8DC4CABA2}" dt="2020-12-17T15:06:34.179" v="1587" actId="20577"/>
        <pc:sldMkLst>
          <pc:docMk/>
          <pc:sldMk cId="2327436449" sldId="468"/>
        </pc:sldMkLst>
        <pc:spChg chg="mod">
          <ac:chgData name="Victoria.Murphy" userId="a582c0b3-4098-4b1c-bf3e-b8359a6b0a09" providerId="ADAL" clId="{2B245971-9ABF-42EB-B307-0FE8DC4CABA2}" dt="2020-12-17T15:06:34.179" v="1587" actId="20577"/>
          <ac:spMkLst>
            <pc:docMk/>
            <pc:sldMk cId="2327436449" sldId="468"/>
            <ac:spMk id="4" creationId="{6FB5F47E-C9B3-4357-85D1-A66319CE2930}"/>
          </ac:spMkLst>
        </pc:spChg>
      </pc:sldChg>
      <pc:sldChg chg="modSp add">
        <pc:chgData name="Victoria.Murphy" userId="a582c0b3-4098-4b1c-bf3e-b8359a6b0a09" providerId="ADAL" clId="{2B245971-9ABF-42EB-B307-0FE8DC4CABA2}" dt="2020-12-17T15:15:36.245" v="1768" actId="20577"/>
        <pc:sldMkLst>
          <pc:docMk/>
          <pc:sldMk cId="2175331754" sldId="469"/>
        </pc:sldMkLst>
        <pc:spChg chg="mod">
          <ac:chgData name="Victoria.Murphy" userId="a582c0b3-4098-4b1c-bf3e-b8359a6b0a09" providerId="ADAL" clId="{2B245971-9ABF-42EB-B307-0FE8DC4CABA2}" dt="2020-12-17T15:15:36.245" v="1768" actId="20577"/>
          <ac:spMkLst>
            <pc:docMk/>
            <pc:sldMk cId="2175331754" sldId="469"/>
            <ac:spMk id="4" creationId="{6FB5F47E-C9B3-4357-85D1-A66319CE2930}"/>
          </ac:spMkLst>
        </pc:spChg>
      </pc:sldChg>
      <pc:sldChg chg="modSp add">
        <pc:chgData name="Victoria.Murphy" userId="a582c0b3-4098-4b1c-bf3e-b8359a6b0a09" providerId="ADAL" clId="{2B245971-9ABF-42EB-B307-0FE8DC4CABA2}" dt="2020-12-17T15:18:47.601" v="1966" actId="207"/>
        <pc:sldMkLst>
          <pc:docMk/>
          <pc:sldMk cId="3953134829" sldId="470"/>
        </pc:sldMkLst>
        <pc:spChg chg="mod">
          <ac:chgData name="Victoria.Murphy" userId="a582c0b3-4098-4b1c-bf3e-b8359a6b0a09" providerId="ADAL" clId="{2B245971-9ABF-42EB-B307-0FE8DC4CABA2}" dt="2020-12-17T15:18:47.601" v="1966" actId="207"/>
          <ac:spMkLst>
            <pc:docMk/>
            <pc:sldMk cId="3953134829" sldId="470"/>
            <ac:spMk id="4" creationId="{6FB5F47E-C9B3-4357-85D1-A66319CE2930}"/>
          </ac:spMkLst>
        </pc:spChg>
      </pc:sldChg>
      <pc:sldChg chg="modSp add">
        <pc:chgData name="Victoria.Murphy" userId="a582c0b3-4098-4b1c-bf3e-b8359a6b0a09" providerId="ADAL" clId="{2B245971-9ABF-42EB-B307-0FE8DC4CABA2}" dt="2020-12-17T15:18:52.537" v="1967" actId="207"/>
        <pc:sldMkLst>
          <pc:docMk/>
          <pc:sldMk cId="2763028198" sldId="471"/>
        </pc:sldMkLst>
        <pc:spChg chg="mod">
          <ac:chgData name="Victoria.Murphy" userId="a582c0b3-4098-4b1c-bf3e-b8359a6b0a09" providerId="ADAL" clId="{2B245971-9ABF-42EB-B307-0FE8DC4CABA2}" dt="2020-12-17T15:18:52.537" v="1967" actId="207"/>
          <ac:spMkLst>
            <pc:docMk/>
            <pc:sldMk cId="2763028198" sldId="471"/>
            <ac:spMk id="4" creationId="{6FB5F47E-C9B3-4357-85D1-A66319CE2930}"/>
          </ac:spMkLst>
        </pc:spChg>
      </pc:sldChg>
      <pc:sldChg chg="modSp add">
        <pc:chgData name="Victoria.Murphy" userId="a582c0b3-4098-4b1c-bf3e-b8359a6b0a09" providerId="ADAL" clId="{2B245971-9ABF-42EB-B307-0FE8DC4CABA2}" dt="2020-12-17T15:18:57.435" v="1968" actId="207"/>
        <pc:sldMkLst>
          <pc:docMk/>
          <pc:sldMk cId="3369997092" sldId="472"/>
        </pc:sldMkLst>
        <pc:spChg chg="mod">
          <ac:chgData name="Victoria.Murphy" userId="a582c0b3-4098-4b1c-bf3e-b8359a6b0a09" providerId="ADAL" clId="{2B245971-9ABF-42EB-B307-0FE8DC4CABA2}" dt="2020-12-17T15:18:57.435" v="1968" actId="207"/>
          <ac:spMkLst>
            <pc:docMk/>
            <pc:sldMk cId="3369997092" sldId="472"/>
            <ac:spMk id="4" creationId="{6FB5F47E-C9B3-4357-85D1-A66319CE2930}"/>
          </ac:spMkLst>
        </pc:spChg>
      </pc:sldChg>
      <pc:sldChg chg="modSp add">
        <pc:chgData name="Victoria.Murphy" userId="a582c0b3-4098-4b1c-bf3e-b8359a6b0a09" providerId="ADAL" clId="{2B245971-9ABF-42EB-B307-0FE8DC4CABA2}" dt="2020-12-17T15:19:03.278" v="1969" actId="207"/>
        <pc:sldMkLst>
          <pc:docMk/>
          <pc:sldMk cId="2573830184" sldId="473"/>
        </pc:sldMkLst>
        <pc:spChg chg="mod">
          <ac:chgData name="Victoria.Murphy" userId="a582c0b3-4098-4b1c-bf3e-b8359a6b0a09" providerId="ADAL" clId="{2B245971-9ABF-42EB-B307-0FE8DC4CABA2}" dt="2020-12-17T15:19:03.278" v="1969" actId="207"/>
          <ac:spMkLst>
            <pc:docMk/>
            <pc:sldMk cId="2573830184" sldId="473"/>
            <ac:spMk id="4" creationId="{6FB5F47E-C9B3-4357-85D1-A66319CE2930}"/>
          </ac:spMkLst>
        </pc:spChg>
      </pc:sldChg>
      <pc:sldChg chg="modSp add">
        <pc:chgData name="Victoria.Murphy" userId="a582c0b3-4098-4b1c-bf3e-b8359a6b0a09" providerId="ADAL" clId="{2B245971-9ABF-42EB-B307-0FE8DC4CABA2}" dt="2020-12-17T15:19:57.278" v="1970" actId="207"/>
        <pc:sldMkLst>
          <pc:docMk/>
          <pc:sldMk cId="1933343727" sldId="474"/>
        </pc:sldMkLst>
        <pc:spChg chg="mod">
          <ac:chgData name="Victoria.Murphy" userId="a582c0b3-4098-4b1c-bf3e-b8359a6b0a09" providerId="ADAL" clId="{2B245971-9ABF-42EB-B307-0FE8DC4CABA2}" dt="2020-12-17T15:19:57.278" v="1970" actId="207"/>
          <ac:spMkLst>
            <pc:docMk/>
            <pc:sldMk cId="1933343727" sldId="474"/>
            <ac:spMk id="4" creationId="{6FB5F47E-C9B3-4357-85D1-A66319CE2930}"/>
          </ac:spMkLst>
        </pc:spChg>
      </pc:sldChg>
      <pc:sldChg chg="modSp add">
        <pc:chgData name="Victoria.Murphy" userId="a582c0b3-4098-4b1c-bf3e-b8359a6b0a09" providerId="ADAL" clId="{2B245971-9ABF-42EB-B307-0FE8DC4CABA2}" dt="2020-12-17T15:20:08.553" v="1971" actId="207"/>
        <pc:sldMkLst>
          <pc:docMk/>
          <pc:sldMk cId="54715989" sldId="475"/>
        </pc:sldMkLst>
        <pc:spChg chg="mod">
          <ac:chgData name="Victoria.Murphy" userId="a582c0b3-4098-4b1c-bf3e-b8359a6b0a09" providerId="ADAL" clId="{2B245971-9ABF-42EB-B307-0FE8DC4CABA2}" dt="2020-12-17T15:20:08.553" v="1971" actId="207"/>
          <ac:spMkLst>
            <pc:docMk/>
            <pc:sldMk cId="54715989" sldId="475"/>
            <ac:spMk id="4" creationId="{6FB5F47E-C9B3-4357-85D1-A66319CE2930}"/>
          </ac:spMkLst>
        </pc:spChg>
      </pc:sldChg>
      <pc:sldChg chg="modSp add">
        <pc:chgData name="Victoria.Murphy" userId="a582c0b3-4098-4b1c-bf3e-b8359a6b0a09" providerId="ADAL" clId="{2B245971-9ABF-42EB-B307-0FE8DC4CABA2}" dt="2020-12-17T15:20:14.583" v="1972" actId="207"/>
        <pc:sldMkLst>
          <pc:docMk/>
          <pc:sldMk cId="3644518771" sldId="476"/>
        </pc:sldMkLst>
        <pc:spChg chg="mod">
          <ac:chgData name="Victoria.Murphy" userId="a582c0b3-4098-4b1c-bf3e-b8359a6b0a09" providerId="ADAL" clId="{2B245971-9ABF-42EB-B307-0FE8DC4CABA2}" dt="2020-12-17T15:20:14.583" v="1972" actId="207"/>
          <ac:spMkLst>
            <pc:docMk/>
            <pc:sldMk cId="3644518771" sldId="476"/>
            <ac:spMk id="4" creationId="{6FB5F47E-C9B3-4357-85D1-A66319CE2930}"/>
          </ac:spMkLst>
        </pc:spChg>
      </pc:sldChg>
      <pc:sldChg chg="modSp add">
        <pc:chgData name="Victoria.Murphy" userId="a582c0b3-4098-4b1c-bf3e-b8359a6b0a09" providerId="ADAL" clId="{2B245971-9ABF-42EB-B307-0FE8DC4CABA2}" dt="2020-12-17T15:20:19.147" v="1973" actId="207"/>
        <pc:sldMkLst>
          <pc:docMk/>
          <pc:sldMk cId="4106449192" sldId="477"/>
        </pc:sldMkLst>
        <pc:spChg chg="mod">
          <ac:chgData name="Victoria.Murphy" userId="a582c0b3-4098-4b1c-bf3e-b8359a6b0a09" providerId="ADAL" clId="{2B245971-9ABF-42EB-B307-0FE8DC4CABA2}" dt="2020-12-17T15:20:19.147" v="1973" actId="207"/>
          <ac:spMkLst>
            <pc:docMk/>
            <pc:sldMk cId="4106449192" sldId="477"/>
            <ac:spMk id="4" creationId="{6FB5F47E-C9B3-4357-85D1-A66319CE2930}"/>
          </ac:spMkLst>
        </pc:spChg>
      </pc:sldChg>
      <pc:sldChg chg="modSp add">
        <pc:chgData name="Victoria.Murphy" userId="a582c0b3-4098-4b1c-bf3e-b8359a6b0a09" providerId="ADAL" clId="{2B245971-9ABF-42EB-B307-0FE8DC4CABA2}" dt="2020-12-17T15:20:27.259" v="1974" actId="207"/>
        <pc:sldMkLst>
          <pc:docMk/>
          <pc:sldMk cId="269395044" sldId="478"/>
        </pc:sldMkLst>
        <pc:spChg chg="mod">
          <ac:chgData name="Victoria.Murphy" userId="a582c0b3-4098-4b1c-bf3e-b8359a6b0a09" providerId="ADAL" clId="{2B245971-9ABF-42EB-B307-0FE8DC4CABA2}" dt="2020-12-17T15:20:27.259" v="1974" actId="207"/>
          <ac:spMkLst>
            <pc:docMk/>
            <pc:sldMk cId="269395044" sldId="478"/>
            <ac:spMk id="4" creationId="{6FB5F47E-C9B3-4357-85D1-A66319CE2930}"/>
          </ac:spMkLst>
        </pc:spChg>
      </pc:sldChg>
      <pc:sldChg chg="modSp add">
        <pc:chgData name="Victoria.Murphy" userId="a582c0b3-4098-4b1c-bf3e-b8359a6b0a09" providerId="ADAL" clId="{2B245971-9ABF-42EB-B307-0FE8DC4CABA2}" dt="2020-12-17T15:20:35.320" v="1975" actId="207"/>
        <pc:sldMkLst>
          <pc:docMk/>
          <pc:sldMk cId="3250487599" sldId="479"/>
        </pc:sldMkLst>
        <pc:spChg chg="mod">
          <ac:chgData name="Victoria.Murphy" userId="a582c0b3-4098-4b1c-bf3e-b8359a6b0a09" providerId="ADAL" clId="{2B245971-9ABF-42EB-B307-0FE8DC4CABA2}" dt="2020-12-17T15:20:35.320" v="1975" actId="207"/>
          <ac:spMkLst>
            <pc:docMk/>
            <pc:sldMk cId="3250487599" sldId="479"/>
            <ac:spMk id="4" creationId="{6FB5F47E-C9B3-4357-85D1-A66319CE2930}"/>
          </ac:spMkLst>
        </pc:spChg>
      </pc:sldChg>
      <pc:sldChg chg="addSp modSp add">
        <pc:chgData name="Victoria.Murphy" userId="a582c0b3-4098-4b1c-bf3e-b8359a6b0a09" providerId="ADAL" clId="{2B245971-9ABF-42EB-B307-0FE8DC4CABA2}" dt="2020-12-17T15:21:31.153" v="1994" actId="20577"/>
        <pc:sldMkLst>
          <pc:docMk/>
          <pc:sldMk cId="2861493792" sldId="480"/>
        </pc:sldMkLst>
        <pc:spChg chg="add mod">
          <ac:chgData name="Victoria.Murphy" userId="a582c0b3-4098-4b1c-bf3e-b8359a6b0a09" providerId="ADAL" clId="{2B245971-9ABF-42EB-B307-0FE8DC4CABA2}" dt="2020-12-17T15:21:31.153" v="1994" actId="20577"/>
          <ac:spMkLst>
            <pc:docMk/>
            <pc:sldMk cId="2861493792" sldId="480"/>
            <ac:spMk id="5" creationId="{ACC4A5CF-6D0F-4F7C-B519-C79F62D19CA6}"/>
          </ac:spMkLst>
        </pc:spChg>
      </pc:sldChg>
      <pc:sldChg chg="addSp modSp add">
        <pc:chgData name="Victoria.Murphy" userId="a582c0b3-4098-4b1c-bf3e-b8359a6b0a09" providerId="ADAL" clId="{2B245971-9ABF-42EB-B307-0FE8DC4CABA2}" dt="2020-12-17T15:21:42.445" v="1998" actId="1036"/>
        <pc:sldMkLst>
          <pc:docMk/>
          <pc:sldMk cId="2003723382" sldId="481"/>
        </pc:sldMkLst>
        <pc:spChg chg="add mod">
          <ac:chgData name="Victoria.Murphy" userId="a582c0b3-4098-4b1c-bf3e-b8359a6b0a09" providerId="ADAL" clId="{2B245971-9ABF-42EB-B307-0FE8DC4CABA2}" dt="2020-12-17T15:21:42.445" v="1998" actId="1036"/>
          <ac:spMkLst>
            <pc:docMk/>
            <pc:sldMk cId="2003723382" sldId="481"/>
            <ac:spMk id="5" creationId="{0E0342AB-8E67-47B2-AF83-18B55C0DB448}"/>
          </ac:spMkLst>
        </pc:spChg>
      </pc:sldChg>
      <pc:sldChg chg="addSp modSp add">
        <pc:chgData name="Victoria.Murphy" userId="a582c0b3-4098-4b1c-bf3e-b8359a6b0a09" providerId="ADAL" clId="{2B245971-9ABF-42EB-B307-0FE8DC4CABA2}" dt="2020-12-17T15:21:50.761" v="2004" actId="20577"/>
        <pc:sldMkLst>
          <pc:docMk/>
          <pc:sldMk cId="658947229" sldId="482"/>
        </pc:sldMkLst>
        <pc:spChg chg="add mod">
          <ac:chgData name="Victoria.Murphy" userId="a582c0b3-4098-4b1c-bf3e-b8359a6b0a09" providerId="ADAL" clId="{2B245971-9ABF-42EB-B307-0FE8DC4CABA2}" dt="2020-12-17T15:21:50.761" v="2004" actId="20577"/>
          <ac:spMkLst>
            <pc:docMk/>
            <pc:sldMk cId="658947229" sldId="482"/>
            <ac:spMk id="5" creationId="{337D758C-4491-46F0-B74C-FCF4E65C9422}"/>
          </ac:spMkLst>
        </pc:spChg>
      </pc:sldChg>
      <pc:sldChg chg="addSp modSp add">
        <pc:chgData name="Victoria.Murphy" userId="a582c0b3-4098-4b1c-bf3e-b8359a6b0a09" providerId="ADAL" clId="{2B245971-9ABF-42EB-B307-0FE8DC4CABA2}" dt="2020-12-17T15:22:02.230" v="2027" actId="20577"/>
        <pc:sldMkLst>
          <pc:docMk/>
          <pc:sldMk cId="1236732270" sldId="483"/>
        </pc:sldMkLst>
        <pc:spChg chg="add mod">
          <ac:chgData name="Victoria.Murphy" userId="a582c0b3-4098-4b1c-bf3e-b8359a6b0a09" providerId="ADAL" clId="{2B245971-9ABF-42EB-B307-0FE8DC4CABA2}" dt="2020-12-17T15:22:02.230" v="2027" actId="20577"/>
          <ac:spMkLst>
            <pc:docMk/>
            <pc:sldMk cId="1236732270" sldId="483"/>
            <ac:spMk id="5" creationId="{D270BF68-F2C6-400B-A6B5-8CC28FE82F33}"/>
          </ac:spMkLst>
        </pc:spChg>
      </pc:sldChg>
      <pc:sldChg chg="addSp modSp add">
        <pc:chgData name="Victoria.Murphy" userId="a582c0b3-4098-4b1c-bf3e-b8359a6b0a09" providerId="ADAL" clId="{2B245971-9ABF-42EB-B307-0FE8DC4CABA2}" dt="2020-12-17T15:22:09.259" v="2035" actId="20577"/>
        <pc:sldMkLst>
          <pc:docMk/>
          <pc:sldMk cId="2217477047" sldId="484"/>
        </pc:sldMkLst>
        <pc:spChg chg="add mod">
          <ac:chgData name="Victoria.Murphy" userId="a582c0b3-4098-4b1c-bf3e-b8359a6b0a09" providerId="ADAL" clId="{2B245971-9ABF-42EB-B307-0FE8DC4CABA2}" dt="2020-12-17T15:22:09.259" v="2035" actId="20577"/>
          <ac:spMkLst>
            <pc:docMk/>
            <pc:sldMk cId="2217477047" sldId="484"/>
            <ac:spMk id="5" creationId="{7CB3C47E-D606-4F09-BA6E-034AD827221C}"/>
          </ac:spMkLst>
        </pc:spChg>
      </pc:sldChg>
      <pc:sldChg chg="modSp add">
        <pc:chgData name="Victoria.Murphy" userId="a582c0b3-4098-4b1c-bf3e-b8359a6b0a09" providerId="ADAL" clId="{2B245971-9ABF-42EB-B307-0FE8DC4CABA2}" dt="2020-12-17T15:22:14.009" v="2036" actId="207"/>
        <pc:sldMkLst>
          <pc:docMk/>
          <pc:sldMk cId="4002548239" sldId="485"/>
        </pc:sldMkLst>
        <pc:spChg chg="mod">
          <ac:chgData name="Victoria.Murphy" userId="a582c0b3-4098-4b1c-bf3e-b8359a6b0a09" providerId="ADAL" clId="{2B245971-9ABF-42EB-B307-0FE8DC4CABA2}" dt="2020-12-17T15:22:14.009" v="2036" actId="207"/>
          <ac:spMkLst>
            <pc:docMk/>
            <pc:sldMk cId="4002548239" sldId="485"/>
            <ac:spMk id="5" creationId="{D5E5CEF4-C970-40CD-8379-A4C816CE03C3}"/>
          </ac:spMkLst>
        </pc:spChg>
      </pc:sldChg>
      <pc:sldChg chg="addSp delSp modSp add">
        <pc:chgData name="Victoria.Murphy" userId="a582c0b3-4098-4b1c-bf3e-b8359a6b0a09" providerId="ADAL" clId="{2B245971-9ABF-42EB-B307-0FE8DC4CABA2}" dt="2020-12-17T15:22:54.762" v="2046" actId="1076"/>
        <pc:sldMkLst>
          <pc:docMk/>
          <pc:sldMk cId="1806618777" sldId="486"/>
        </pc:sldMkLst>
        <pc:spChg chg="del mod">
          <ac:chgData name="Victoria.Murphy" userId="a582c0b3-4098-4b1c-bf3e-b8359a6b0a09" providerId="ADAL" clId="{2B245971-9ABF-42EB-B307-0FE8DC4CABA2}" dt="2020-12-17T15:22:25.715" v="2041" actId="478"/>
          <ac:spMkLst>
            <pc:docMk/>
            <pc:sldMk cId="1806618777" sldId="486"/>
            <ac:spMk id="5" creationId="{CA596A73-F143-4452-81B6-79F00D557BCD}"/>
          </ac:spMkLst>
        </pc:spChg>
        <pc:spChg chg="add mod">
          <ac:chgData name="Victoria.Murphy" userId="a582c0b3-4098-4b1c-bf3e-b8359a6b0a09" providerId="ADAL" clId="{2B245971-9ABF-42EB-B307-0FE8DC4CABA2}" dt="2020-12-17T15:22:54.762" v="2046" actId="1076"/>
          <ac:spMkLst>
            <pc:docMk/>
            <pc:sldMk cId="1806618777" sldId="486"/>
            <ac:spMk id="6" creationId="{4A04C2A1-80DE-4A3A-A54A-6495FEB2852B}"/>
          </ac:spMkLst>
        </pc:spChg>
      </pc:sldChg>
      <pc:sldChg chg="addSp modSp add">
        <pc:chgData name="Victoria.Murphy" userId="a582c0b3-4098-4b1c-bf3e-b8359a6b0a09" providerId="ADAL" clId="{2B245971-9ABF-42EB-B307-0FE8DC4CABA2}" dt="2020-12-17T15:23:04.212" v="2063" actId="20577"/>
        <pc:sldMkLst>
          <pc:docMk/>
          <pc:sldMk cId="1780863101" sldId="487"/>
        </pc:sldMkLst>
        <pc:spChg chg="add mod">
          <ac:chgData name="Victoria.Murphy" userId="a582c0b3-4098-4b1c-bf3e-b8359a6b0a09" providerId="ADAL" clId="{2B245971-9ABF-42EB-B307-0FE8DC4CABA2}" dt="2020-12-17T15:23:04.212" v="2063" actId="20577"/>
          <ac:spMkLst>
            <pc:docMk/>
            <pc:sldMk cId="1780863101" sldId="487"/>
            <ac:spMk id="5" creationId="{13D74028-60F4-4E55-84A8-FE5E9D8FD70D}"/>
          </ac:spMkLst>
        </pc:spChg>
      </pc:sldChg>
      <pc:sldChg chg="addSp modSp add">
        <pc:chgData name="Victoria.Murphy" userId="a582c0b3-4098-4b1c-bf3e-b8359a6b0a09" providerId="ADAL" clId="{2B245971-9ABF-42EB-B307-0FE8DC4CABA2}" dt="2020-12-17T15:23:13.200" v="2075" actId="20577"/>
        <pc:sldMkLst>
          <pc:docMk/>
          <pc:sldMk cId="1429842940" sldId="488"/>
        </pc:sldMkLst>
        <pc:spChg chg="add mod">
          <ac:chgData name="Victoria.Murphy" userId="a582c0b3-4098-4b1c-bf3e-b8359a6b0a09" providerId="ADAL" clId="{2B245971-9ABF-42EB-B307-0FE8DC4CABA2}" dt="2020-12-17T15:23:13.200" v="2075" actId="20577"/>
          <ac:spMkLst>
            <pc:docMk/>
            <pc:sldMk cId="1429842940" sldId="488"/>
            <ac:spMk id="5" creationId="{319D1621-82E8-40BE-91EB-A628D8181CDF}"/>
          </ac:spMkLst>
        </pc:spChg>
      </pc:sldChg>
      <pc:sldChg chg="addSp modSp add">
        <pc:chgData name="Victoria.Murphy" userId="a582c0b3-4098-4b1c-bf3e-b8359a6b0a09" providerId="ADAL" clId="{2B245971-9ABF-42EB-B307-0FE8DC4CABA2}" dt="2020-12-17T15:23:24.871" v="2089" actId="20577"/>
        <pc:sldMkLst>
          <pc:docMk/>
          <pc:sldMk cId="154503951" sldId="489"/>
        </pc:sldMkLst>
        <pc:spChg chg="mod">
          <ac:chgData name="Victoria.Murphy" userId="a582c0b3-4098-4b1c-bf3e-b8359a6b0a09" providerId="ADAL" clId="{2B245971-9ABF-42EB-B307-0FE8DC4CABA2}" dt="2020-12-17T15:23:16.966" v="2076" actId="1076"/>
          <ac:spMkLst>
            <pc:docMk/>
            <pc:sldMk cId="154503951" sldId="489"/>
            <ac:spMk id="4" creationId="{6FB5F47E-C9B3-4357-85D1-A66319CE2930}"/>
          </ac:spMkLst>
        </pc:spChg>
        <pc:spChg chg="add mod">
          <ac:chgData name="Victoria.Murphy" userId="a582c0b3-4098-4b1c-bf3e-b8359a6b0a09" providerId="ADAL" clId="{2B245971-9ABF-42EB-B307-0FE8DC4CABA2}" dt="2020-12-17T15:23:24.871" v="2089" actId="20577"/>
          <ac:spMkLst>
            <pc:docMk/>
            <pc:sldMk cId="154503951" sldId="489"/>
            <ac:spMk id="5" creationId="{6D41A2DA-E994-46B6-BA88-23E0BFE8E27D}"/>
          </ac:spMkLst>
        </pc:spChg>
      </pc:sldChg>
      <pc:sldChg chg="modSp add">
        <pc:chgData name="Victoria.Murphy" userId="a582c0b3-4098-4b1c-bf3e-b8359a6b0a09" providerId="ADAL" clId="{2B245971-9ABF-42EB-B307-0FE8DC4CABA2}" dt="2020-12-17T15:26:10.157" v="2224" actId="20577"/>
        <pc:sldMkLst>
          <pc:docMk/>
          <pc:sldMk cId="1052574854" sldId="490"/>
        </pc:sldMkLst>
        <pc:spChg chg="mod">
          <ac:chgData name="Victoria.Murphy" userId="a582c0b3-4098-4b1c-bf3e-b8359a6b0a09" providerId="ADAL" clId="{2B245971-9ABF-42EB-B307-0FE8DC4CABA2}" dt="2020-12-17T15:26:10.157" v="2224" actId="20577"/>
          <ac:spMkLst>
            <pc:docMk/>
            <pc:sldMk cId="1052574854" sldId="490"/>
            <ac:spMk id="2" creationId="{B2DD35A2-212B-4253-8D50-FD1945F2BFB6}"/>
          </ac:spMkLst>
        </pc:spChg>
      </pc:sldChg>
      <pc:sldChg chg="addSp delSp modSp add del">
        <pc:chgData name="Victoria.Murphy" userId="a582c0b3-4098-4b1c-bf3e-b8359a6b0a09" providerId="ADAL" clId="{2B245971-9ABF-42EB-B307-0FE8DC4CABA2}" dt="2020-12-17T15:33:12.873" v="2540" actId="2696"/>
        <pc:sldMkLst>
          <pc:docMk/>
          <pc:sldMk cId="1357004237" sldId="491"/>
        </pc:sldMkLst>
        <pc:spChg chg="add mod">
          <ac:chgData name="Victoria.Murphy" userId="a582c0b3-4098-4b1c-bf3e-b8359a6b0a09" providerId="ADAL" clId="{2B245971-9ABF-42EB-B307-0FE8DC4CABA2}" dt="2020-12-17T15:33:09.279" v="2538" actId="478"/>
          <ac:spMkLst>
            <pc:docMk/>
            <pc:sldMk cId="1357004237" sldId="491"/>
            <ac:spMk id="3" creationId="{E5178C98-4FA7-4C22-86FD-D1EC3B8E1C45}"/>
          </ac:spMkLst>
        </pc:spChg>
        <pc:spChg chg="del mod">
          <ac:chgData name="Victoria.Murphy" userId="a582c0b3-4098-4b1c-bf3e-b8359a6b0a09" providerId="ADAL" clId="{2B245971-9ABF-42EB-B307-0FE8DC4CABA2}" dt="2020-12-17T15:33:09.279" v="2538" actId="478"/>
          <ac:spMkLst>
            <pc:docMk/>
            <pc:sldMk cId="1357004237" sldId="491"/>
            <ac:spMk id="7" creationId="{81C07F52-F222-493E-B88D-9487B81DEE44}"/>
          </ac:spMkLst>
        </pc:spChg>
      </pc:sldChg>
      <pc:sldChg chg="delSp modSp add">
        <pc:chgData name="Victoria.Murphy" userId="a582c0b3-4098-4b1c-bf3e-b8359a6b0a09" providerId="ADAL" clId="{2B245971-9ABF-42EB-B307-0FE8DC4CABA2}" dt="2020-12-17T15:37:39.012" v="2718" actId="1076"/>
        <pc:sldMkLst>
          <pc:docMk/>
          <pc:sldMk cId="3051305746" sldId="492"/>
        </pc:sldMkLst>
        <pc:spChg chg="mod">
          <ac:chgData name="Victoria.Murphy" userId="a582c0b3-4098-4b1c-bf3e-b8359a6b0a09" providerId="ADAL" clId="{2B245971-9ABF-42EB-B307-0FE8DC4CABA2}" dt="2020-12-17T15:33:45.690" v="2545" actId="20577"/>
          <ac:spMkLst>
            <pc:docMk/>
            <pc:sldMk cId="3051305746" sldId="492"/>
            <ac:spMk id="8" creationId="{D86455C8-05E2-4F51-9691-D4BA10ED07DD}"/>
          </ac:spMkLst>
        </pc:spChg>
        <pc:spChg chg="del mod">
          <ac:chgData name="Victoria.Murphy" userId="a582c0b3-4098-4b1c-bf3e-b8359a6b0a09" providerId="ADAL" clId="{2B245971-9ABF-42EB-B307-0FE8DC4CABA2}" dt="2020-12-17T15:33:16.252" v="2542" actId="478"/>
          <ac:spMkLst>
            <pc:docMk/>
            <pc:sldMk cId="3051305746" sldId="492"/>
            <ac:spMk id="10" creationId="{9B86D1C4-54B6-4D17-B5A1-44B3D4FF81D4}"/>
          </ac:spMkLst>
        </pc:spChg>
        <pc:spChg chg="mod">
          <ac:chgData name="Victoria.Murphy" userId="a582c0b3-4098-4b1c-bf3e-b8359a6b0a09" providerId="ADAL" clId="{2B245971-9ABF-42EB-B307-0FE8DC4CABA2}" dt="2020-12-17T15:37:39.012" v="2718" actId="1076"/>
          <ac:spMkLst>
            <pc:docMk/>
            <pc:sldMk cId="3051305746" sldId="492"/>
            <ac:spMk id="14" creationId="{D2344AFA-6E0B-458A-AA7D-C58355996969}"/>
          </ac:spMkLst>
        </pc:spChg>
      </pc:sldChg>
      <pc:sldChg chg="addSp modSp add del">
        <pc:chgData name="Victoria.Murphy" userId="a582c0b3-4098-4b1c-bf3e-b8359a6b0a09" providerId="ADAL" clId="{2B245971-9ABF-42EB-B307-0FE8DC4CABA2}" dt="2020-12-17T16:11:47.213" v="4453" actId="2696"/>
        <pc:sldMkLst>
          <pc:docMk/>
          <pc:sldMk cId="69179899" sldId="493"/>
        </pc:sldMkLst>
        <pc:spChg chg="mod">
          <ac:chgData name="Victoria.Murphy" userId="a582c0b3-4098-4b1c-bf3e-b8359a6b0a09" providerId="ADAL" clId="{2B245971-9ABF-42EB-B307-0FE8DC4CABA2}" dt="2020-12-17T16:06:48.501" v="4117" actId="1076"/>
          <ac:spMkLst>
            <pc:docMk/>
            <pc:sldMk cId="69179899" sldId="493"/>
            <ac:spMk id="4" creationId="{6FB5F47E-C9B3-4357-85D1-A66319CE2930}"/>
          </ac:spMkLst>
        </pc:spChg>
        <pc:spChg chg="add mod">
          <ac:chgData name="Victoria.Murphy" userId="a582c0b3-4098-4b1c-bf3e-b8359a6b0a09" providerId="ADAL" clId="{2B245971-9ABF-42EB-B307-0FE8DC4CABA2}" dt="2020-12-17T16:06:55.734" v="4125" actId="20577"/>
          <ac:spMkLst>
            <pc:docMk/>
            <pc:sldMk cId="69179899" sldId="493"/>
            <ac:spMk id="5" creationId="{7A75A365-537F-4D4E-AE7F-5D983BB7AC29}"/>
          </ac:spMkLst>
        </pc:spChg>
      </pc:sldChg>
      <pc:sldChg chg="addSp modSp add del">
        <pc:chgData name="Victoria.Murphy" userId="a582c0b3-4098-4b1c-bf3e-b8359a6b0a09" providerId="ADAL" clId="{2B245971-9ABF-42EB-B307-0FE8DC4CABA2}" dt="2020-12-17T16:11:47.228" v="4454" actId="2696"/>
        <pc:sldMkLst>
          <pc:docMk/>
          <pc:sldMk cId="1596630863" sldId="494"/>
        </pc:sldMkLst>
        <pc:spChg chg="mod">
          <ac:chgData name="Victoria.Murphy" userId="a582c0b3-4098-4b1c-bf3e-b8359a6b0a09" providerId="ADAL" clId="{2B245971-9ABF-42EB-B307-0FE8DC4CABA2}" dt="2020-12-17T15:41:55.263" v="3243" actId="1076"/>
          <ac:spMkLst>
            <pc:docMk/>
            <pc:sldMk cId="1596630863" sldId="494"/>
            <ac:spMk id="4" creationId="{6FB5F47E-C9B3-4357-85D1-A66319CE2930}"/>
          </ac:spMkLst>
        </pc:spChg>
        <pc:spChg chg="add mod">
          <ac:chgData name="Victoria.Murphy" userId="a582c0b3-4098-4b1c-bf3e-b8359a6b0a09" providerId="ADAL" clId="{2B245971-9ABF-42EB-B307-0FE8DC4CABA2}" dt="2020-12-17T16:07:03.928" v="4139" actId="20577"/>
          <ac:spMkLst>
            <pc:docMk/>
            <pc:sldMk cId="1596630863" sldId="494"/>
            <ac:spMk id="5" creationId="{0437489B-E090-4AE9-A6EF-32C4E847D99D}"/>
          </ac:spMkLst>
        </pc:spChg>
      </pc:sldChg>
      <pc:sldChg chg="addSp modSp add del">
        <pc:chgData name="Victoria.Murphy" userId="a582c0b3-4098-4b1c-bf3e-b8359a6b0a09" providerId="ADAL" clId="{2B245971-9ABF-42EB-B307-0FE8DC4CABA2}" dt="2020-12-17T16:11:47.235" v="4455" actId="2696"/>
        <pc:sldMkLst>
          <pc:docMk/>
          <pc:sldMk cId="1282476475" sldId="495"/>
        </pc:sldMkLst>
        <pc:spChg chg="mod">
          <ac:chgData name="Victoria.Murphy" userId="a582c0b3-4098-4b1c-bf3e-b8359a6b0a09" providerId="ADAL" clId="{2B245971-9ABF-42EB-B307-0FE8DC4CABA2}" dt="2020-12-17T15:43:08.528" v="3251" actId="1076"/>
          <ac:spMkLst>
            <pc:docMk/>
            <pc:sldMk cId="1282476475" sldId="495"/>
            <ac:spMk id="4" creationId="{6FB5F47E-C9B3-4357-85D1-A66319CE2930}"/>
          </ac:spMkLst>
        </pc:spChg>
        <pc:spChg chg="add mod">
          <ac:chgData name="Victoria.Murphy" userId="a582c0b3-4098-4b1c-bf3e-b8359a6b0a09" providerId="ADAL" clId="{2B245971-9ABF-42EB-B307-0FE8DC4CABA2}" dt="2020-12-17T16:07:11.895" v="4152" actId="20577"/>
          <ac:spMkLst>
            <pc:docMk/>
            <pc:sldMk cId="1282476475" sldId="495"/>
            <ac:spMk id="5" creationId="{68C1BF53-D050-431C-AC7A-44DD93176171}"/>
          </ac:spMkLst>
        </pc:spChg>
      </pc:sldChg>
      <pc:sldChg chg="addSp modSp add del">
        <pc:chgData name="Victoria.Murphy" userId="a582c0b3-4098-4b1c-bf3e-b8359a6b0a09" providerId="ADAL" clId="{2B245971-9ABF-42EB-B307-0FE8DC4CABA2}" dt="2020-12-17T16:11:47.250" v="4456" actId="2696"/>
        <pc:sldMkLst>
          <pc:docMk/>
          <pc:sldMk cId="414149178" sldId="496"/>
        </pc:sldMkLst>
        <pc:spChg chg="mod">
          <ac:chgData name="Victoria.Murphy" userId="a582c0b3-4098-4b1c-bf3e-b8359a6b0a09" providerId="ADAL" clId="{2B245971-9ABF-42EB-B307-0FE8DC4CABA2}" dt="2020-12-17T15:44:12.403" v="3396" actId="1076"/>
          <ac:spMkLst>
            <pc:docMk/>
            <pc:sldMk cId="414149178" sldId="496"/>
            <ac:spMk id="4" creationId="{6FB5F47E-C9B3-4357-85D1-A66319CE2930}"/>
          </ac:spMkLst>
        </pc:spChg>
        <pc:spChg chg="add mod">
          <ac:chgData name="Victoria.Murphy" userId="a582c0b3-4098-4b1c-bf3e-b8359a6b0a09" providerId="ADAL" clId="{2B245971-9ABF-42EB-B307-0FE8DC4CABA2}" dt="2020-12-17T16:07:19.602" v="4153" actId="207"/>
          <ac:spMkLst>
            <pc:docMk/>
            <pc:sldMk cId="414149178" sldId="496"/>
            <ac:spMk id="5" creationId="{3DD1F399-00F3-44C3-B225-D0D19CECF8EA}"/>
          </ac:spMkLst>
        </pc:spChg>
      </pc:sldChg>
      <pc:sldChg chg="addSp modSp add del">
        <pc:chgData name="Victoria.Murphy" userId="a582c0b3-4098-4b1c-bf3e-b8359a6b0a09" providerId="ADAL" clId="{2B245971-9ABF-42EB-B307-0FE8DC4CABA2}" dt="2020-12-17T16:11:47.275" v="4457" actId="2696"/>
        <pc:sldMkLst>
          <pc:docMk/>
          <pc:sldMk cId="2189284968" sldId="497"/>
        </pc:sldMkLst>
        <pc:spChg chg="mod">
          <ac:chgData name="Victoria.Murphy" userId="a582c0b3-4098-4b1c-bf3e-b8359a6b0a09" providerId="ADAL" clId="{2B245971-9ABF-42EB-B307-0FE8DC4CABA2}" dt="2020-12-17T15:45:42.509" v="3500" actId="20577"/>
          <ac:spMkLst>
            <pc:docMk/>
            <pc:sldMk cId="2189284968" sldId="497"/>
            <ac:spMk id="4" creationId="{6FB5F47E-C9B3-4357-85D1-A66319CE2930}"/>
          </ac:spMkLst>
        </pc:spChg>
        <pc:spChg chg="add mod">
          <ac:chgData name="Victoria.Murphy" userId="a582c0b3-4098-4b1c-bf3e-b8359a6b0a09" providerId="ADAL" clId="{2B245971-9ABF-42EB-B307-0FE8DC4CABA2}" dt="2020-12-17T16:07:25.784" v="4159" actId="20577"/>
          <ac:spMkLst>
            <pc:docMk/>
            <pc:sldMk cId="2189284968" sldId="497"/>
            <ac:spMk id="5" creationId="{B4F7572F-0129-40ED-AF93-146EFE50B706}"/>
          </ac:spMkLst>
        </pc:spChg>
      </pc:sldChg>
      <pc:sldChg chg="addSp delSp modSp add">
        <pc:chgData name="Victoria.Murphy" userId="a582c0b3-4098-4b1c-bf3e-b8359a6b0a09" providerId="ADAL" clId="{2B245971-9ABF-42EB-B307-0FE8DC4CABA2}" dt="2020-12-17T16:13:17.736" v="4504" actId="478"/>
        <pc:sldMkLst>
          <pc:docMk/>
          <pc:sldMk cId="2721318322" sldId="498"/>
        </pc:sldMkLst>
        <pc:spChg chg="mod">
          <ac:chgData name="Victoria.Murphy" userId="a582c0b3-4098-4b1c-bf3e-b8359a6b0a09" providerId="ADAL" clId="{2B245971-9ABF-42EB-B307-0FE8DC4CABA2}" dt="2020-12-17T15:46:31.028" v="3548" actId="20577"/>
          <ac:spMkLst>
            <pc:docMk/>
            <pc:sldMk cId="2721318322" sldId="498"/>
            <ac:spMk id="4" creationId="{6FB5F47E-C9B3-4357-85D1-A66319CE2930}"/>
          </ac:spMkLst>
        </pc:spChg>
        <pc:spChg chg="add del mod">
          <ac:chgData name="Victoria.Murphy" userId="a582c0b3-4098-4b1c-bf3e-b8359a6b0a09" providerId="ADAL" clId="{2B245971-9ABF-42EB-B307-0FE8DC4CABA2}" dt="2020-12-17T16:13:17.736" v="4504" actId="478"/>
          <ac:spMkLst>
            <pc:docMk/>
            <pc:sldMk cId="2721318322" sldId="498"/>
            <ac:spMk id="5" creationId="{0F526611-399B-42AA-BE5F-A0E47F82FC03}"/>
          </ac:spMkLst>
        </pc:spChg>
      </pc:sldChg>
      <pc:sldChg chg="addSp delSp modSp add">
        <pc:chgData name="Victoria.Murphy" userId="a582c0b3-4098-4b1c-bf3e-b8359a6b0a09" providerId="ADAL" clId="{2B245971-9ABF-42EB-B307-0FE8DC4CABA2}" dt="2020-12-17T16:13:28.596" v="4507" actId="478"/>
        <pc:sldMkLst>
          <pc:docMk/>
          <pc:sldMk cId="795796040" sldId="499"/>
        </pc:sldMkLst>
        <pc:spChg chg="mod">
          <ac:chgData name="Victoria.Murphy" userId="a582c0b3-4098-4b1c-bf3e-b8359a6b0a09" providerId="ADAL" clId="{2B245971-9ABF-42EB-B307-0FE8DC4CABA2}" dt="2020-12-17T15:47:12.322" v="3669" actId="20577"/>
          <ac:spMkLst>
            <pc:docMk/>
            <pc:sldMk cId="795796040" sldId="499"/>
            <ac:spMk id="4" creationId="{6FB5F47E-C9B3-4357-85D1-A66319CE2930}"/>
          </ac:spMkLst>
        </pc:spChg>
        <pc:spChg chg="add del mod">
          <ac:chgData name="Victoria.Murphy" userId="a582c0b3-4098-4b1c-bf3e-b8359a6b0a09" providerId="ADAL" clId="{2B245971-9ABF-42EB-B307-0FE8DC4CABA2}" dt="2020-12-17T16:13:28.596" v="4507" actId="478"/>
          <ac:spMkLst>
            <pc:docMk/>
            <pc:sldMk cId="795796040" sldId="499"/>
            <ac:spMk id="5" creationId="{855575D3-A176-450F-AEC9-9D5010B5C8B2}"/>
          </ac:spMkLst>
        </pc:spChg>
      </pc:sldChg>
      <pc:sldChg chg="addSp delSp modSp add">
        <pc:chgData name="Victoria.Murphy" userId="a582c0b3-4098-4b1c-bf3e-b8359a6b0a09" providerId="ADAL" clId="{2B245971-9ABF-42EB-B307-0FE8DC4CABA2}" dt="2020-12-17T16:13:38.662" v="4510" actId="478"/>
        <pc:sldMkLst>
          <pc:docMk/>
          <pc:sldMk cId="2005491403" sldId="500"/>
        </pc:sldMkLst>
        <pc:spChg chg="mod">
          <ac:chgData name="Victoria.Murphy" userId="a582c0b3-4098-4b1c-bf3e-b8359a6b0a09" providerId="ADAL" clId="{2B245971-9ABF-42EB-B307-0FE8DC4CABA2}" dt="2020-12-17T15:48:35.019" v="3790" actId="20577"/>
          <ac:spMkLst>
            <pc:docMk/>
            <pc:sldMk cId="2005491403" sldId="500"/>
            <ac:spMk id="4" creationId="{6FB5F47E-C9B3-4357-85D1-A66319CE2930}"/>
          </ac:spMkLst>
        </pc:spChg>
        <pc:spChg chg="add del mod">
          <ac:chgData name="Victoria.Murphy" userId="a582c0b3-4098-4b1c-bf3e-b8359a6b0a09" providerId="ADAL" clId="{2B245971-9ABF-42EB-B307-0FE8DC4CABA2}" dt="2020-12-17T16:13:38.662" v="4510" actId="478"/>
          <ac:spMkLst>
            <pc:docMk/>
            <pc:sldMk cId="2005491403" sldId="500"/>
            <ac:spMk id="5" creationId="{2B10A567-34ED-4A5E-A56F-3FC834C98690}"/>
          </ac:spMkLst>
        </pc:spChg>
      </pc:sldChg>
      <pc:sldChg chg="addSp delSp modSp add">
        <pc:chgData name="Victoria.Murphy" userId="a582c0b3-4098-4b1c-bf3e-b8359a6b0a09" providerId="ADAL" clId="{2B245971-9ABF-42EB-B307-0FE8DC4CABA2}" dt="2020-12-17T16:13:42.894" v="4511" actId="478"/>
        <pc:sldMkLst>
          <pc:docMk/>
          <pc:sldMk cId="4235826993" sldId="501"/>
        </pc:sldMkLst>
        <pc:spChg chg="mod">
          <ac:chgData name="Victoria.Murphy" userId="a582c0b3-4098-4b1c-bf3e-b8359a6b0a09" providerId="ADAL" clId="{2B245971-9ABF-42EB-B307-0FE8DC4CABA2}" dt="2020-12-17T16:10:23.080" v="4339" actId="1076"/>
          <ac:spMkLst>
            <pc:docMk/>
            <pc:sldMk cId="4235826993" sldId="501"/>
            <ac:spMk id="4" creationId="{6FB5F47E-C9B3-4357-85D1-A66319CE2930}"/>
          </ac:spMkLst>
        </pc:spChg>
        <pc:spChg chg="add del mod">
          <ac:chgData name="Victoria.Murphy" userId="a582c0b3-4098-4b1c-bf3e-b8359a6b0a09" providerId="ADAL" clId="{2B245971-9ABF-42EB-B307-0FE8DC4CABA2}" dt="2020-12-17T16:13:42.894" v="4511" actId="478"/>
          <ac:spMkLst>
            <pc:docMk/>
            <pc:sldMk cId="4235826993" sldId="501"/>
            <ac:spMk id="5" creationId="{5FC23388-2991-4C70-8BFD-7D187B548A19}"/>
          </ac:spMkLst>
        </pc:spChg>
      </pc:sldChg>
      <pc:sldChg chg="addSp delSp modSp add">
        <pc:chgData name="Victoria.Murphy" userId="a582c0b3-4098-4b1c-bf3e-b8359a6b0a09" providerId="ADAL" clId="{2B245971-9ABF-42EB-B307-0FE8DC4CABA2}" dt="2020-12-17T16:13:50.153" v="4513" actId="478"/>
        <pc:sldMkLst>
          <pc:docMk/>
          <pc:sldMk cId="1338991640" sldId="502"/>
        </pc:sldMkLst>
        <pc:spChg chg="mod">
          <ac:chgData name="Victoria.Murphy" userId="a582c0b3-4098-4b1c-bf3e-b8359a6b0a09" providerId="ADAL" clId="{2B245971-9ABF-42EB-B307-0FE8DC4CABA2}" dt="2020-12-17T15:52:34.354" v="3913" actId="20577"/>
          <ac:spMkLst>
            <pc:docMk/>
            <pc:sldMk cId="1338991640" sldId="502"/>
            <ac:spMk id="4" creationId="{6FB5F47E-C9B3-4357-85D1-A66319CE2930}"/>
          </ac:spMkLst>
        </pc:spChg>
        <pc:spChg chg="add del mod">
          <ac:chgData name="Victoria.Murphy" userId="a582c0b3-4098-4b1c-bf3e-b8359a6b0a09" providerId="ADAL" clId="{2B245971-9ABF-42EB-B307-0FE8DC4CABA2}" dt="2020-12-17T16:13:50.153" v="4513" actId="478"/>
          <ac:spMkLst>
            <pc:docMk/>
            <pc:sldMk cId="1338991640" sldId="502"/>
            <ac:spMk id="5" creationId="{64294F44-350B-4824-A4F5-6110BBC335A8}"/>
          </ac:spMkLst>
        </pc:spChg>
      </pc:sldChg>
      <pc:sldChg chg="modSp add">
        <pc:chgData name="Victoria.Murphy" userId="a582c0b3-4098-4b1c-bf3e-b8359a6b0a09" providerId="ADAL" clId="{2B245971-9ABF-42EB-B307-0FE8DC4CABA2}" dt="2020-12-17T15:53:20.631" v="3945" actId="20577"/>
        <pc:sldMkLst>
          <pc:docMk/>
          <pc:sldMk cId="3881156943" sldId="503"/>
        </pc:sldMkLst>
        <pc:spChg chg="mod">
          <ac:chgData name="Victoria.Murphy" userId="a582c0b3-4098-4b1c-bf3e-b8359a6b0a09" providerId="ADAL" clId="{2B245971-9ABF-42EB-B307-0FE8DC4CABA2}" dt="2020-12-17T15:53:20.631" v="3945" actId="20577"/>
          <ac:spMkLst>
            <pc:docMk/>
            <pc:sldMk cId="3881156943" sldId="503"/>
            <ac:spMk id="2" creationId="{B2DD35A2-212B-4253-8D50-FD1945F2BFB6}"/>
          </ac:spMkLst>
        </pc:spChg>
      </pc:sldChg>
      <pc:sldChg chg="addSp delSp modSp add">
        <pc:chgData name="Victoria.Murphy" userId="a582c0b3-4098-4b1c-bf3e-b8359a6b0a09" providerId="ADAL" clId="{2B245971-9ABF-42EB-B307-0FE8DC4CABA2}" dt="2020-12-17T16:03:29.800" v="3975" actId="1036"/>
        <pc:sldMkLst>
          <pc:docMk/>
          <pc:sldMk cId="86560240" sldId="504"/>
        </pc:sldMkLst>
        <pc:spChg chg="mod">
          <ac:chgData name="Victoria.Murphy" userId="a582c0b3-4098-4b1c-bf3e-b8359a6b0a09" providerId="ADAL" clId="{2B245971-9ABF-42EB-B307-0FE8DC4CABA2}" dt="2020-12-17T15:53:36.625" v="3960" actId="20577"/>
          <ac:spMkLst>
            <pc:docMk/>
            <pc:sldMk cId="86560240" sldId="504"/>
            <ac:spMk id="3" creationId="{35909D02-E511-4840-9F7A-68B1CC37E2B6}"/>
          </ac:spMkLst>
        </pc:spChg>
        <pc:spChg chg="del">
          <ac:chgData name="Victoria.Murphy" userId="a582c0b3-4098-4b1c-bf3e-b8359a6b0a09" providerId="ADAL" clId="{2B245971-9ABF-42EB-B307-0FE8DC4CABA2}" dt="2020-12-17T15:53:42.106" v="3961" actId="478"/>
          <ac:spMkLst>
            <pc:docMk/>
            <pc:sldMk cId="86560240" sldId="504"/>
            <ac:spMk id="4" creationId="{6FB5F47E-C9B3-4357-85D1-A66319CE2930}"/>
          </ac:spMkLst>
        </pc:spChg>
        <pc:spChg chg="add del mod">
          <ac:chgData name="Victoria.Murphy" userId="a582c0b3-4098-4b1c-bf3e-b8359a6b0a09" providerId="ADAL" clId="{2B245971-9ABF-42EB-B307-0FE8DC4CABA2}" dt="2020-12-17T15:53:44.429" v="3962" actId="478"/>
          <ac:spMkLst>
            <pc:docMk/>
            <pc:sldMk cId="86560240" sldId="504"/>
            <ac:spMk id="5" creationId="{7A2C2407-0561-49A2-8A5E-38A81D0771A9}"/>
          </ac:spMkLst>
        </pc:spChg>
        <pc:picChg chg="add mod">
          <ac:chgData name="Victoria.Murphy" userId="a582c0b3-4098-4b1c-bf3e-b8359a6b0a09" providerId="ADAL" clId="{2B245971-9ABF-42EB-B307-0FE8DC4CABA2}" dt="2020-12-17T16:03:29.800" v="3975" actId="1036"/>
          <ac:picMkLst>
            <pc:docMk/>
            <pc:sldMk cId="86560240" sldId="504"/>
            <ac:picMk id="7" creationId="{3841E04F-8679-4752-A9AB-56D07C25A0F0}"/>
          </ac:picMkLst>
        </pc:picChg>
      </pc:sldChg>
      <pc:sldChg chg="add del">
        <pc:chgData name="Victoria.Murphy" userId="a582c0b3-4098-4b1c-bf3e-b8359a6b0a09" providerId="ADAL" clId="{2B245971-9ABF-42EB-B307-0FE8DC4CABA2}" dt="2020-12-17T16:12:14.486" v="4461" actId="2696"/>
        <pc:sldMkLst>
          <pc:docMk/>
          <pc:sldMk cId="1922631844" sldId="505"/>
        </pc:sldMkLst>
      </pc:sldChg>
      <pc:sldChg chg="add del">
        <pc:chgData name="Victoria.Murphy" userId="a582c0b3-4098-4b1c-bf3e-b8359a6b0a09" providerId="ADAL" clId="{2B245971-9ABF-42EB-B307-0FE8DC4CABA2}" dt="2020-12-17T16:12:14.508" v="4462" actId="2696"/>
        <pc:sldMkLst>
          <pc:docMk/>
          <pc:sldMk cId="1946348782" sldId="506"/>
        </pc:sldMkLst>
      </pc:sldChg>
      <pc:sldChg chg="add del">
        <pc:chgData name="Victoria.Murphy" userId="a582c0b3-4098-4b1c-bf3e-b8359a6b0a09" providerId="ADAL" clId="{2B245971-9ABF-42EB-B307-0FE8DC4CABA2}" dt="2020-12-17T16:12:14.524" v="4463" actId="2696"/>
        <pc:sldMkLst>
          <pc:docMk/>
          <pc:sldMk cId="2153462194" sldId="507"/>
        </pc:sldMkLst>
      </pc:sldChg>
      <pc:sldChg chg="add del">
        <pc:chgData name="Victoria.Murphy" userId="a582c0b3-4098-4b1c-bf3e-b8359a6b0a09" providerId="ADAL" clId="{2B245971-9ABF-42EB-B307-0FE8DC4CABA2}" dt="2020-12-17T16:12:14.540" v="4464" actId="2696"/>
        <pc:sldMkLst>
          <pc:docMk/>
          <pc:sldMk cId="1074802201" sldId="508"/>
        </pc:sldMkLst>
      </pc:sldChg>
      <pc:sldChg chg="add del">
        <pc:chgData name="Victoria.Murphy" userId="a582c0b3-4098-4b1c-bf3e-b8359a6b0a09" providerId="ADAL" clId="{2B245971-9ABF-42EB-B307-0FE8DC4CABA2}" dt="2020-12-17T16:12:14.555" v="4465" actId="2696"/>
        <pc:sldMkLst>
          <pc:docMk/>
          <pc:sldMk cId="508501256" sldId="509"/>
        </pc:sldMkLst>
      </pc:sldChg>
      <pc:sldChg chg="add del">
        <pc:chgData name="Victoria.Murphy" userId="a582c0b3-4098-4b1c-bf3e-b8359a6b0a09" providerId="ADAL" clId="{2B245971-9ABF-42EB-B307-0FE8DC4CABA2}" dt="2020-12-17T16:12:14.571" v="4466" actId="2696"/>
        <pc:sldMkLst>
          <pc:docMk/>
          <pc:sldMk cId="3871914581" sldId="510"/>
        </pc:sldMkLst>
      </pc:sldChg>
      <pc:sldChg chg="add del">
        <pc:chgData name="Victoria.Murphy" userId="a582c0b3-4098-4b1c-bf3e-b8359a6b0a09" providerId="ADAL" clId="{2B245971-9ABF-42EB-B307-0FE8DC4CABA2}" dt="2020-12-17T16:12:14.587" v="4467" actId="2696"/>
        <pc:sldMkLst>
          <pc:docMk/>
          <pc:sldMk cId="1941072928" sldId="511"/>
        </pc:sldMkLst>
      </pc:sldChg>
      <pc:sldChg chg="add del">
        <pc:chgData name="Victoria.Murphy" userId="a582c0b3-4098-4b1c-bf3e-b8359a6b0a09" providerId="ADAL" clId="{2B245971-9ABF-42EB-B307-0FE8DC4CABA2}" dt="2020-12-17T16:12:14.609" v="4468" actId="2696"/>
        <pc:sldMkLst>
          <pc:docMk/>
          <pc:sldMk cId="1579321359" sldId="512"/>
        </pc:sldMkLst>
      </pc:sldChg>
      <pc:sldChg chg="add del">
        <pc:chgData name="Victoria.Murphy" userId="a582c0b3-4098-4b1c-bf3e-b8359a6b0a09" providerId="ADAL" clId="{2B245971-9ABF-42EB-B307-0FE8DC4CABA2}" dt="2020-12-17T16:12:14.624" v="4469" actId="2696"/>
        <pc:sldMkLst>
          <pc:docMk/>
          <pc:sldMk cId="365493141" sldId="513"/>
        </pc:sldMkLst>
      </pc:sldChg>
      <pc:sldChg chg="add del">
        <pc:chgData name="Victoria.Murphy" userId="a582c0b3-4098-4b1c-bf3e-b8359a6b0a09" providerId="ADAL" clId="{2B245971-9ABF-42EB-B307-0FE8DC4CABA2}" dt="2020-12-17T16:12:14.640" v="4470" actId="2696"/>
        <pc:sldMkLst>
          <pc:docMk/>
          <pc:sldMk cId="3571479153" sldId="514"/>
        </pc:sldMkLst>
      </pc:sldChg>
      <pc:sldChg chg="add">
        <pc:chgData name="Victoria.Murphy" userId="a582c0b3-4098-4b1c-bf3e-b8359a6b0a09" providerId="ADAL" clId="{2B245971-9ABF-42EB-B307-0FE8DC4CABA2}" dt="2020-12-17T16:11:31.638" v="4447"/>
        <pc:sldMkLst>
          <pc:docMk/>
          <pc:sldMk cId="2426029863" sldId="515"/>
        </pc:sldMkLst>
      </pc:sldChg>
      <pc:sldChg chg="add">
        <pc:chgData name="Victoria.Murphy" userId="a582c0b3-4098-4b1c-bf3e-b8359a6b0a09" providerId="ADAL" clId="{2B245971-9ABF-42EB-B307-0FE8DC4CABA2}" dt="2020-12-17T16:11:31.638" v="4447"/>
        <pc:sldMkLst>
          <pc:docMk/>
          <pc:sldMk cId="4115295140" sldId="516"/>
        </pc:sldMkLst>
      </pc:sldChg>
      <pc:sldChg chg="add">
        <pc:chgData name="Victoria.Murphy" userId="a582c0b3-4098-4b1c-bf3e-b8359a6b0a09" providerId="ADAL" clId="{2B245971-9ABF-42EB-B307-0FE8DC4CABA2}" dt="2020-12-17T16:11:31.638" v="4447"/>
        <pc:sldMkLst>
          <pc:docMk/>
          <pc:sldMk cId="3093623283" sldId="517"/>
        </pc:sldMkLst>
      </pc:sldChg>
      <pc:sldChg chg="add">
        <pc:chgData name="Victoria.Murphy" userId="a582c0b3-4098-4b1c-bf3e-b8359a6b0a09" providerId="ADAL" clId="{2B245971-9ABF-42EB-B307-0FE8DC4CABA2}" dt="2020-12-17T16:11:31.638" v="4447"/>
        <pc:sldMkLst>
          <pc:docMk/>
          <pc:sldMk cId="1302587825" sldId="518"/>
        </pc:sldMkLst>
      </pc:sldChg>
      <pc:sldChg chg="add">
        <pc:chgData name="Victoria.Murphy" userId="a582c0b3-4098-4b1c-bf3e-b8359a6b0a09" providerId="ADAL" clId="{2B245971-9ABF-42EB-B307-0FE8DC4CABA2}" dt="2020-12-17T16:11:31.638" v="4447"/>
        <pc:sldMkLst>
          <pc:docMk/>
          <pc:sldMk cId="1989650667" sldId="519"/>
        </pc:sldMkLst>
      </pc:sldChg>
      <pc:sldChg chg="add">
        <pc:chgData name="Victoria.Murphy" userId="a582c0b3-4098-4b1c-bf3e-b8359a6b0a09" providerId="ADAL" clId="{2B245971-9ABF-42EB-B307-0FE8DC4CABA2}" dt="2020-12-17T16:11:31.638" v="4447"/>
        <pc:sldMkLst>
          <pc:docMk/>
          <pc:sldMk cId="2303313433" sldId="520"/>
        </pc:sldMkLst>
      </pc:sldChg>
      <pc:sldChg chg="add">
        <pc:chgData name="Victoria.Murphy" userId="a582c0b3-4098-4b1c-bf3e-b8359a6b0a09" providerId="ADAL" clId="{2B245971-9ABF-42EB-B307-0FE8DC4CABA2}" dt="2020-12-17T16:11:31.638" v="4447"/>
        <pc:sldMkLst>
          <pc:docMk/>
          <pc:sldMk cId="1103628049" sldId="521"/>
        </pc:sldMkLst>
      </pc:sldChg>
      <pc:sldChg chg="add">
        <pc:chgData name="Victoria.Murphy" userId="a582c0b3-4098-4b1c-bf3e-b8359a6b0a09" providerId="ADAL" clId="{2B245971-9ABF-42EB-B307-0FE8DC4CABA2}" dt="2020-12-17T16:11:31.638" v="4447"/>
        <pc:sldMkLst>
          <pc:docMk/>
          <pc:sldMk cId="2479702011" sldId="522"/>
        </pc:sldMkLst>
      </pc:sldChg>
      <pc:sldChg chg="add">
        <pc:chgData name="Victoria.Murphy" userId="a582c0b3-4098-4b1c-bf3e-b8359a6b0a09" providerId="ADAL" clId="{2B245971-9ABF-42EB-B307-0FE8DC4CABA2}" dt="2020-12-17T16:11:31.638" v="4447"/>
        <pc:sldMkLst>
          <pc:docMk/>
          <pc:sldMk cId="3612791494" sldId="523"/>
        </pc:sldMkLst>
      </pc:sldChg>
      <pc:sldChg chg="add">
        <pc:chgData name="Victoria.Murphy" userId="a582c0b3-4098-4b1c-bf3e-b8359a6b0a09" providerId="ADAL" clId="{2B245971-9ABF-42EB-B307-0FE8DC4CABA2}" dt="2020-12-17T16:11:31.638" v="4447"/>
        <pc:sldMkLst>
          <pc:docMk/>
          <pc:sldMk cId="1302707426" sldId="524"/>
        </pc:sldMkLst>
      </pc:sldChg>
      <pc:sldChg chg="add">
        <pc:chgData name="Victoria.Murphy" userId="a582c0b3-4098-4b1c-bf3e-b8359a6b0a09" providerId="ADAL" clId="{2B245971-9ABF-42EB-B307-0FE8DC4CABA2}" dt="2020-12-17T16:11:54.134" v="4460"/>
        <pc:sldMkLst>
          <pc:docMk/>
          <pc:sldMk cId="2535450759" sldId="525"/>
        </pc:sldMkLst>
      </pc:sldChg>
      <pc:sldChg chg="add">
        <pc:chgData name="Victoria.Murphy" userId="a582c0b3-4098-4b1c-bf3e-b8359a6b0a09" providerId="ADAL" clId="{2B245971-9ABF-42EB-B307-0FE8DC4CABA2}" dt="2020-12-17T16:11:54.134" v="4460"/>
        <pc:sldMkLst>
          <pc:docMk/>
          <pc:sldMk cId="3570119137" sldId="526"/>
        </pc:sldMkLst>
      </pc:sldChg>
      <pc:sldChg chg="add">
        <pc:chgData name="Victoria.Murphy" userId="a582c0b3-4098-4b1c-bf3e-b8359a6b0a09" providerId="ADAL" clId="{2B245971-9ABF-42EB-B307-0FE8DC4CABA2}" dt="2020-12-17T16:11:54.134" v="4460"/>
        <pc:sldMkLst>
          <pc:docMk/>
          <pc:sldMk cId="1953533681" sldId="527"/>
        </pc:sldMkLst>
      </pc:sldChg>
      <pc:sldChg chg="add">
        <pc:chgData name="Victoria.Murphy" userId="a582c0b3-4098-4b1c-bf3e-b8359a6b0a09" providerId="ADAL" clId="{2B245971-9ABF-42EB-B307-0FE8DC4CABA2}" dt="2020-12-17T16:11:54.134" v="4460"/>
        <pc:sldMkLst>
          <pc:docMk/>
          <pc:sldMk cId="1000172083" sldId="528"/>
        </pc:sldMkLst>
      </pc:sldChg>
      <pc:sldChg chg="add">
        <pc:chgData name="Victoria.Murphy" userId="a582c0b3-4098-4b1c-bf3e-b8359a6b0a09" providerId="ADAL" clId="{2B245971-9ABF-42EB-B307-0FE8DC4CABA2}" dt="2020-12-17T16:11:54.134" v="4460"/>
        <pc:sldMkLst>
          <pc:docMk/>
          <pc:sldMk cId="514120512" sldId="529"/>
        </pc:sldMkLst>
      </pc:sldChg>
      <pc:sldChg chg="add">
        <pc:chgData name="Victoria.Murphy" userId="a582c0b3-4098-4b1c-bf3e-b8359a6b0a09" providerId="ADAL" clId="{2B245971-9ABF-42EB-B307-0FE8DC4CABA2}" dt="2020-12-17T16:11:54.134" v="4460"/>
        <pc:sldMkLst>
          <pc:docMk/>
          <pc:sldMk cId="422278920" sldId="530"/>
        </pc:sldMkLst>
      </pc:sldChg>
      <pc:sldChg chg="add">
        <pc:chgData name="Victoria.Murphy" userId="a582c0b3-4098-4b1c-bf3e-b8359a6b0a09" providerId="ADAL" clId="{2B245971-9ABF-42EB-B307-0FE8DC4CABA2}" dt="2020-12-17T16:11:54.134" v="4460"/>
        <pc:sldMkLst>
          <pc:docMk/>
          <pc:sldMk cId="3349236912" sldId="531"/>
        </pc:sldMkLst>
      </pc:sldChg>
      <pc:sldChg chg="add">
        <pc:chgData name="Victoria.Murphy" userId="a582c0b3-4098-4b1c-bf3e-b8359a6b0a09" providerId="ADAL" clId="{2B245971-9ABF-42EB-B307-0FE8DC4CABA2}" dt="2020-12-17T16:11:54.134" v="4460"/>
        <pc:sldMkLst>
          <pc:docMk/>
          <pc:sldMk cId="3993448001" sldId="532"/>
        </pc:sldMkLst>
      </pc:sldChg>
      <pc:sldChg chg="add">
        <pc:chgData name="Victoria.Murphy" userId="a582c0b3-4098-4b1c-bf3e-b8359a6b0a09" providerId="ADAL" clId="{2B245971-9ABF-42EB-B307-0FE8DC4CABA2}" dt="2020-12-17T16:11:54.134" v="4460"/>
        <pc:sldMkLst>
          <pc:docMk/>
          <pc:sldMk cId="4129249136" sldId="533"/>
        </pc:sldMkLst>
      </pc:sldChg>
      <pc:sldChg chg="add">
        <pc:chgData name="Victoria.Murphy" userId="a582c0b3-4098-4b1c-bf3e-b8359a6b0a09" providerId="ADAL" clId="{2B245971-9ABF-42EB-B307-0FE8DC4CABA2}" dt="2020-12-17T16:11:54.134" v="4460"/>
        <pc:sldMkLst>
          <pc:docMk/>
          <pc:sldMk cId="4293669546" sldId="534"/>
        </pc:sldMkLst>
      </pc:sldChg>
      <pc:sldChg chg="add">
        <pc:chgData name="Victoria.Murphy" userId="a582c0b3-4098-4b1c-bf3e-b8359a6b0a09" providerId="ADAL" clId="{2B245971-9ABF-42EB-B307-0FE8DC4CABA2}" dt="2020-12-17T16:13:08.537" v="4503"/>
        <pc:sldMkLst>
          <pc:docMk/>
          <pc:sldMk cId="3232458264" sldId="535"/>
        </pc:sldMkLst>
      </pc:sldChg>
      <pc:sldChg chg="add">
        <pc:chgData name="Victoria.Murphy" userId="a582c0b3-4098-4b1c-bf3e-b8359a6b0a09" providerId="ADAL" clId="{2B245971-9ABF-42EB-B307-0FE8DC4CABA2}" dt="2020-12-17T16:13:08.537" v="4503"/>
        <pc:sldMkLst>
          <pc:docMk/>
          <pc:sldMk cId="1790297344" sldId="536"/>
        </pc:sldMkLst>
      </pc:sldChg>
      <pc:sldChg chg="add">
        <pc:chgData name="Victoria.Murphy" userId="a582c0b3-4098-4b1c-bf3e-b8359a6b0a09" providerId="ADAL" clId="{2B245971-9ABF-42EB-B307-0FE8DC4CABA2}" dt="2020-12-17T16:13:08.537" v="4503"/>
        <pc:sldMkLst>
          <pc:docMk/>
          <pc:sldMk cId="3918856109" sldId="537"/>
        </pc:sldMkLst>
      </pc:sldChg>
      <pc:sldChg chg="add">
        <pc:chgData name="Victoria.Murphy" userId="a582c0b3-4098-4b1c-bf3e-b8359a6b0a09" providerId="ADAL" clId="{2B245971-9ABF-42EB-B307-0FE8DC4CABA2}" dt="2020-12-17T16:13:08.537" v="4503"/>
        <pc:sldMkLst>
          <pc:docMk/>
          <pc:sldMk cId="3315642859" sldId="538"/>
        </pc:sldMkLst>
      </pc:sldChg>
      <pc:sldChg chg="add">
        <pc:chgData name="Victoria.Murphy" userId="a582c0b3-4098-4b1c-bf3e-b8359a6b0a09" providerId="ADAL" clId="{2B245971-9ABF-42EB-B307-0FE8DC4CABA2}" dt="2020-12-17T16:13:08.537" v="4503"/>
        <pc:sldMkLst>
          <pc:docMk/>
          <pc:sldMk cId="2578258670" sldId="539"/>
        </pc:sldMkLst>
      </pc:sldChg>
      <pc:sldChg chg="add">
        <pc:chgData name="Victoria.Murphy" userId="a582c0b3-4098-4b1c-bf3e-b8359a6b0a09" providerId="ADAL" clId="{2B245971-9ABF-42EB-B307-0FE8DC4CABA2}" dt="2020-12-17T16:13:08.537" v="4503"/>
        <pc:sldMkLst>
          <pc:docMk/>
          <pc:sldMk cId="2057921748" sldId="540"/>
        </pc:sldMkLst>
      </pc:sldChg>
      <pc:sldChg chg="add">
        <pc:chgData name="Victoria.Murphy" userId="a582c0b3-4098-4b1c-bf3e-b8359a6b0a09" providerId="ADAL" clId="{2B245971-9ABF-42EB-B307-0FE8DC4CABA2}" dt="2020-12-17T16:13:08.537" v="4503"/>
        <pc:sldMkLst>
          <pc:docMk/>
          <pc:sldMk cId="3249390602" sldId="541"/>
        </pc:sldMkLst>
      </pc:sldChg>
      <pc:sldChg chg="add">
        <pc:chgData name="Victoria.Murphy" userId="a582c0b3-4098-4b1c-bf3e-b8359a6b0a09" providerId="ADAL" clId="{2B245971-9ABF-42EB-B307-0FE8DC4CABA2}" dt="2020-12-17T16:13:08.537" v="4503"/>
        <pc:sldMkLst>
          <pc:docMk/>
          <pc:sldMk cId="709462290" sldId="542"/>
        </pc:sldMkLst>
      </pc:sldChg>
      <pc:sldChg chg="add">
        <pc:chgData name="Victoria.Murphy" userId="a582c0b3-4098-4b1c-bf3e-b8359a6b0a09" providerId="ADAL" clId="{2B245971-9ABF-42EB-B307-0FE8DC4CABA2}" dt="2020-12-17T16:13:08.537" v="4503"/>
        <pc:sldMkLst>
          <pc:docMk/>
          <pc:sldMk cId="2671038164" sldId="543"/>
        </pc:sldMkLst>
      </pc:sldChg>
      <pc:sldChg chg="add">
        <pc:chgData name="Victoria.Murphy" userId="a582c0b3-4098-4b1c-bf3e-b8359a6b0a09" providerId="ADAL" clId="{2B245971-9ABF-42EB-B307-0FE8DC4CABA2}" dt="2020-12-17T16:13:08.537" v="4503"/>
        <pc:sldMkLst>
          <pc:docMk/>
          <pc:sldMk cId="4198731098" sldId="544"/>
        </pc:sldMkLst>
      </pc:sldChg>
      <pc:sldChg chg="modSp add">
        <pc:chgData name="Victoria.Murphy" userId="a582c0b3-4098-4b1c-bf3e-b8359a6b0a09" providerId="ADAL" clId="{2B245971-9ABF-42EB-B307-0FE8DC4CABA2}" dt="2020-12-17T16:14:10.034" v="4529" actId="20577"/>
        <pc:sldMkLst>
          <pc:docMk/>
          <pc:sldMk cId="780679253" sldId="545"/>
        </pc:sldMkLst>
        <pc:spChg chg="mod">
          <ac:chgData name="Victoria.Murphy" userId="a582c0b3-4098-4b1c-bf3e-b8359a6b0a09" providerId="ADAL" clId="{2B245971-9ABF-42EB-B307-0FE8DC4CABA2}" dt="2020-12-17T16:14:10.034" v="4529" actId="20577"/>
          <ac:spMkLst>
            <pc:docMk/>
            <pc:sldMk cId="780679253" sldId="545"/>
            <ac:spMk id="2" creationId="{B2DD35A2-212B-4253-8D50-FD1945F2BFB6}"/>
          </ac:spMkLst>
        </pc:spChg>
      </pc:sldChg>
      <pc:sldChg chg="delSp modSp add">
        <pc:chgData name="Victoria.Murphy" userId="a582c0b3-4098-4b1c-bf3e-b8359a6b0a09" providerId="ADAL" clId="{2B245971-9ABF-42EB-B307-0FE8DC4CABA2}" dt="2020-12-17T16:16:47.357" v="4746" actId="20577"/>
        <pc:sldMkLst>
          <pc:docMk/>
          <pc:sldMk cId="2955905556" sldId="546"/>
        </pc:sldMkLst>
        <pc:spChg chg="mod">
          <ac:chgData name="Victoria.Murphy" userId="a582c0b3-4098-4b1c-bf3e-b8359a6b0a09" providerId="ADAL" clId="{2B245971-9ABF-42EB-B307-0FE8DC4CABA2}" dt="2020-12-17T16:14:31.394" v="4548" actId="20577"/>
          <ac:spMkLst>
            <pc:docMk/>
            <pc:sldMk cId="2955905556" sldId="546"/>
            <ac:spMk id="3" creationId="{35909D02-E511-4840-9F7A-68B1CC37E2B6}"/>
          </ac:spMkLst>
        </pc:spChg>
        <pc:spChg chg="mod">
          <ac:chgData name="Victoria.Murphy" userId="a582c0b3-4098-4b1c-bf3e-b8359a6b0a09" providerId="ADAL" clId="{2B245971-9ABF-42EB-B307-0FE8DC4CABA2}" dt="2020-12-17T16:16:47.357" v="4746" actId="20577"/>
          <ac:spMkLst>
            <pc:docMk/>
            <pc:sldMk cId="2955905556" sldId="546"/>
            <ac:spMk id="4" creationId="{6FB5F47E-C9B3-4357-85D1-A66319CE2930}"/>
          </ac:spMkLst>
        </pc:spChg>
        <pc:spChg chg="del">
          <ac:chgData name="Victoria.Murphy" userId="a582c0b3-4098-4b1c-bf3e-b8359a6b0a09" providerId="ADAL" clId="{2B245971-9ABF-42EB-B307-0FE8DC4CABA2}" dt="2020-12-17T16:14:36.240" v="4549" actId="478"/>
          <ac:spMkLst>
            <pc:docMk/>
            <pc:sldMk cId="2955905556" sldId="546"/>
            <ac:spMk id="5" creationId="{64294F44-350B-4824-A4F5-6110BBC335A8}"/>
          </ac:spMkLst>
        </pc:spChg>
      </pc:sldChg>
    </pc:docChg>
  </pc:docChgLst>
  <pc:docChgLst>
    <pc:chgData name="Victoria.Murphy" userId="a582c0b3-4098-4b1c-bf3e-b8359a6b0a09" providerId="ADAL" clId="{FC12D366-FCE0-4554-B13F-DCA383D4BE98}"/>
    <pc:docChg chg="undo custSel addSld delSld modSld">
      <pc:chgData name="Victoria.Murphy" userId="a582c0b3-4098-4b1c-bf3e-b8359a6b0a09" providerId="ADAL" clId="{FC12D366-FCE0-4554-B13F-DCA383D4BE98}" dt="2020-12-17T10:39:11.942" v="3440" actId="1076"/>
      <pc:docMkLst>
        <pc:docMk/>
      </pc:docMkLst>
      <pc:sldChg chg="modSp">
        <pc:chgData name="Victoria.Murphy" userId="a582c0b3-4098-4b1c-bf3e-b8359a6b0a09" providerId="ADAL" clId="{FC12D366-FCE0-4554-B13F-DCA383D4BE98}" dt="2020-12-17T09:44:54.624" v="477" actId="20577"/>
        <pc:sldMkLst>
          <pc:docMk/>
          <pc:sldMk cId="2656156675" sldId="272"/>
        </pc:sldMkLst>
        <pc:spChg chg="mod">
          <ac:chgData name="Victoria.Murphy" userId="a582c0b3-4098-4b1c-bf3e-b8359a6b0a09" providerId="ADAL" clId="{FC12D366-FCE0-4554-B13F-DCA383D4BE98}" dt="2020-12-17T09:44:54.624" v="477" actId="20577"/>
          <ac:spMkLst>
            <pc:docMk/>
            <pc:sldMk cId="2656156675" sldId="272"/>
            <ac:spMk id="2" creationId="{B2DD35A2-212B-4253-8D50-FD1945F2BFB6}"/>
          </ac:spMkLst>
        </pc:spChg>
      </pc:sldChg>
      <pc:sldChg chg="modSp">
        <pc:chgData name="Victoria.Murphy" userId="a582c0b3-4098-4b1c-bf3e-b8359a6b0a09" providerId="ADAL" clId="{FC12D366-FCE0-4554-B13F-DCA383D4BE98}" dt="2020-12-17T09:43:25.688" v="410" actId="20577"/>
        <pc:sldMkLst>
          <pc:docMk/>
          <pc:sldMk cId="3903509763" sldId="312"/>
        </pc:sldMkLst>
        <pc:spChg chg="mod">
          <ac:chgData name="Victoria.Murphy" userId="a582c0b3-4098-4b1c-bf3e-b8359a6b0a09" providerId="ADAL" clId="{FC12D366-FCE0-4554-B13F-DCA383D4BE98}" dt="2020-12-17T09:43:25.688" v="410" actId="20577"/>
          <ac:spMkLst>
            <pc:docMk/>
            <pc:sldMk cId="3903509763" sldId="312"/>
            <ac:spMk id="2" creationId="{B2DD35A2-212B-4253-8D50-FD1945F2BFB6}"/>
          </ac:spMkLst>
        </pc:spChg>
      </pc:sldChg>
      <pc:sldChg chg="modSp">
        <pc:chgData name="Victoria.Murphy" userId="a582c0b3-4098-4b1c-bf3e-b8359a6b0a09" providerId="ADAL" clId="{FC12D366-FCE0-4554-B13F-DCA383D4BE98}" dt="2020-12-17T09:44:36.009" v="458" actId="20577"/>
        <pc:sldMkLst>
          <pc:docMk/>
          <pc:sldMk cId="614542246" sldId="314"/>
        </pc:sldMkLst>
        <pc:spChg chg="mod">
          <ac:chgData name="Victoria.Murphy" userId="a582c0b3-4098-4b1c-bf3e-b8359a6b0a09" providerId="ADAL" clId="{FC12D366-FCE0-4554-B13F-DCA383D4BE98}" dt="2020-12-17T09:44:36.009" v="458" actId="20577"/>
          <ac:spMkLst>
            <pc:docMk/>
            <pc:sldMk cId="614542246" sldId="314"/>
            <ac:spMk id="3" creationId="{35909D02-E511-4840-9F7A-68B1CC37E2B6}"/>
          </ac:spMkLst>
        </pc:spChg>
        <pc:spChg chg="mod">
          <ac:chgData name="Victoria.Murphy" userId="a582c0b3-4098-4b1c-bf3e-b8359a6b0a09" providerId="ADAL" clId="{FC12D366-FCE0-4554-B13F-DCA383D4BE98}" dt="2020-12-17T09:43:56.520" v="445" actId="1076"/>
          <ac:spMkLst>
            <pc:docMk/>
            <pc:sldMk cId="614542246" sldId="314"/>
            <ac:spMk id="4" creationId="{6FB5F47E-C9B3-4357-85D1-A66319CE2930}"/>
          </ac:spMkLst>
        </pc:spChg>
      </pc:sldChg>
      <pc:sldChg chg="modSp">
        <pc:chgData name="Victoria.Murphy" userId="a582c0b3-4098-4b1c-bf3e-b8359a6b0a09" providerId="ADAL" clId="{FC12D366-FCE0-4554-B13F-DCA383D4BE98}" dt="2020-12-17T09:55:21.206" v="807" actId="20577"/>
        <pc:sldMkLst>
          <pc:docMk/>
          <pc:sldMk cId="2569865442" sldId="315"/>
        </pc:sldMkLst>
        <pc:spChg chg="mod">
          <ac:chgData name="Victoria.Murphy" userId="a582c0b3-4098-4b1c-bf3e-b8359a6b0a09" providerId="ADAL" clId="{FC12D366-FCE0-4554-B13F-DCA383D4BE98}" dt="2020-12-17T09:55:21.206" v="807" actId="20577"/>
          <ac:spMkLst>
            <pc:docMk/>
            <pc:sldMk cId="2569865442" sldId="315"/>
            <ac:spMk id="2" creationId="{B2DD35A2-212B-4253-8D50-FD1945F2BFB6}"/>
          </ac:spMkLst>
        </pc:spChg>
      </pc:sldChg>
      <pc:sldChg chg="modSp">
        <pc:chgData name="Victoria.Murphy" userId="a582c0b3-4098-4b1c-bf3e-b8359a6b0a09" providerId="ADAL" clId="{FC12D366-FCE0-4554-B13F-DCA383D4BE98}" dt="2020-12-17T09:56:14.556" v="889" actId="20577"/>
        <pc:sldMkLst>
          <pc:docMk/>
          <pc:sldMk cId="4015929730" sldId="316"/>
        </pc:sldMkLst>
        <pc:spChg chg="mod">
          <ac:chgData name="Victoria.Murphy" userId="a582c0b3-4098-4b1c-bf3e-b8359a6b0a09" providerId="ADAL" clId="{FC12D366-FCE0-4554-B13F-DCA383D4BE98}" dt="2020-12-17T09:55:35.203" v="826" actId="14100"/>
          <ac:spMkLst>
            <pc:docMk/>
            <pc:sldMk cId="4015929730" sldId="316"/>
            <ac:spMk id="3" creationId="{35909D02-E511-4840-9F7A-68B1CC37E2B6}"/>
          </ac:spMkLst>
        </pc:spChg>
        <pc:spChg chg="mod">
          <ac:chgData name="Victoria.Murphy" userId="a582c0b3-4098-4b1c-bf3e-b8359a6b0a09" providerId="ADAL" clId="{FC12D366-FCE0-4554-B13F-DCA383D4BE98}" dt="2020-12-17T09:56:14.556" v="889" actId="20577"/>
          <ac:spMkLst>
            <pc:docMk/>
            <pc:sldMk cId="4015929730" sldId="316"/>
            <ac:spMk id="4" creationId="{6FB5F47E-C9B3-4357-85D1-A66319CE2930}"/>
          </ac:spMkLst>
        </pc:spChg>
      </pc:sldChg>
      <pc:sldChg chg="del">
        <pc:chgData name="Victoria.Murphy" userId="a582c0b3-4098-4b1c-bf3e-b8359a6b0a09" providerId="ADAL" clId="{FC12D366-FCE0-4554-B13F-DCA383D4BE98}" dt="2020-12-17T10:23:51.615" v="2492" actId="2696"/>
        <pc:sldMkLst>
          <pc:docMk/>
          <pc:sldMk cId="266485502" sldId="317"/>
        </pc:sldMkLst>
      </pc:sldChg>
      <pc:sldChg chg="del">
        <pc:chgData name="Victoria.Murphy" userId="a582c0b3-4098-4b1c-bf3e-b8359a6b0a09" providerId="ADAL" clId="{FC12D366-FCE0-4554-B13F-DCA383D4BE98}" dt="2020-12-17T10:23:51.631" v="2493" actId="2696"/>
        <pc:sldMkLst>
          <pc:docMk/>
          <pc:sldMk cId="413345637" sldId="318"/>
        </pc:sldMkLst>
      </pc:sldChg>
      <pc:sldChg chg="del">
        <pc:chgData name="Victoria.Murphy" userId="a582c0b3-4098-4b1c-bf3e-b8359a6b0a09" providerId="ADAL" clId="{FC12D366-FCE0-4554-B13F-DCA383D4BE98}" dt="2020-12-17T10:23:51.639" v="2494" actId="2696"/>
        <pc:sldMkLst>
          <pc:docMk/>
          <pc:sldMk cId="2675732911" sldId="319"/>
        </pc:sldMkLst>
      </pc:sldChg>
      <pc:sldChg chg="del">
        <pc:chgData name="Victoria.Murphy" userId="a582c0b3-4098-4b1c-bf3e-b8359a6b0a09" providerId="ADAL" clId="{FC12D366-FCE0-4554-B13F-DCA383D4BE98}" dt="2020-12-17T10:23:51.656" v="2495" actId="2696"/>
        <pc:sldMkLst>
          <pc:docMk/>
          <pc:sldMk cId="2867280563" sldId="320"/>
        </pc:sldMkLst>
      </pc:sldChg>
      <pc:sldChg chg="del">
        <pc:chgData name="Victoria.Murphy" userId="a582c0b3-4098-4b1c-bf3e-b8359a6b0a09" providerId="ADAL" clId="{FC12D366-FCE0-4554-B13F-DCA383D4BE98}" dt="2020-12-17T10:23:51.706" v="2496" actId="2696"/>
        <pc:sldMkLst>
          <pc:docMk/>
          <pc:sldMk cId="1606116998" sldId="321"/>
        </pc:sldMkLst>
      </pc:sldChg>
      <pc:sldChg chg="del">
        <pc:chgData name="Victoria.Murphy" userId="a582c0b3-4098-4b1c-bf3e-b8359a6b0a09" providerId="ADAL" clId="{FC12D366-FCE0-4554-B13F-DCA383D4BE98}" dt="2020-12-17T10:23:51.723" v="2497" actId="2696"/>
        <pc:sldMkLst>
          <pc:docMk/>
          <pc:sldMk cId="2609229857" sldId="322"/>
        </pc:sldMkLst>
      </pc:sldChg>
      <pc:sldChg chg="del">
        <pc:chgData name="Victoria.Murphy" userId="a582c0b3-4098-4b1c-bf3e-b8359a6b0a09" providerId="ADAL" clId="{FC12D366-FCE0-4554-B13F-DCA383D4BE98}" dt="2020-12-17T10:23:56.362" v="2498" actId="2696"/>
        <pc:sldMkLst>
          <pc:docMk/>
          <pc:sldMk cId="928782305" sldId="328"/>
        </pc:sldMkLst>
      </pc:sldChg>
      <pc:sldChg chg="del">
        <pc:chgData name="Victoria.Murphy" userId="a582c0b3-4098-4b1c-bf3e-b8359a6b0a09" providerId="ADAL" clId="{FC12D366-FCE0-4554-B13F-DCA383D4BE98}" dt="2020-12-17T10:23:56.378" v="2499" actId="2696"/>
        <pc:sldMkLst>
          <pc:docMk/>
          <pc:sldMk cId="2512852330" sldId="329"/>
        </pc:sldMkLst>
      </pc:sldChg>
      <pc:sldChg chg="del">
        <pc:chgData name="Victoria.Murphy" userId="a582c0b3-4098-4b1c-bf3e-b8359a6b0a09" providerId="ADAL" clId="{FC12D366-FCE0-4554-B13F-DCA383D4BE98}" dt="2020-12-17T09:56:19.477" v="890" actId="2696"/>
        <pc:sldMkLst>
          <pc:docMk/>
          <pc:sldMk cId="754733226" sldId="330"/>
        </pc:sldMkLst>
      </pc:sldChg>
      <pc:sldChg chg="del">
        <pc:chgData name="Victoria.Murphy" userId="a582c0b3-4098-4b1c-bf3e-b8359a6b0a09" providerId="ADAL" clId="{FC12D366-FCE0-4554-B13F-DCA383D4BE98}" dt="2020-12-17T09:56:19.506" v="891" actId="2696"/>
        <pc:sldMkLst>
          <pc:docMk/>
          <pc:sldMk cId="3456453672" sldId="331"/>
        </pc:sldMkLst>
      </pc:sldChg>
      <pc:sldChg chg="del">
        <pc:chgData name="Victoria.Murphy" userId="a582c0b3-4098-4b1c-bf3e-b8359a6b0a09" providerId="ADAL" clId="{FC12D366-FCE0-4554-B13F-DCA383D4BE98}" dt="2020-12-17T09:56:19.506" v="892" actId="2696"/>
        <pc:sldMkLst>
          <pc:docMk/>
          <pc:sldMk cId="1378203402" sldId="336"/>
        </pc:sldMkLst>
      </pc:sldChg>
      <pc:sldChg chg="del">
        <pc:chgData name="Victoria.Murphy" userId="a582c0b3-4098-4b1c-bf3e-b8359a6b0a09" providerId="ADAL" clId="{FC12D366-FCE0-4554-B13F-DCA383D4BE98}" dt="2020-12-17T09:56:19.539" v="893" actId="2696"/>
        <pc:sldMkLst>
          <pc:docMk/>
          <pc:sldMk cId="1824322063" sldId="338"/>
        </pc:sldMkLst>
      </pc:sldChg>
      <pc:sldChg chg="del">
        <pc:chgData name="Victoria.Murphy" userId="a582c0b3-4098-4b1c-bf3e-b8359a6b0a09" providerId="ADAL" clId="{FC12D366-FCE0-4554-B13F-DCA383D4BE98}" dt="2020-12-17T10:23:56.378" v="2500" actId="2696"/>
        <pc:sldMkLst>
          <pc:docMk/>
          <pc:sldMk cId="3201233039" sldId="339"/>
        </pc:sldMkLst>
      </pc:sldChg>
      <pc:sldChg chg="del">
        <pc:chgData name="Victoria.Murphy" userId="a582c0b3-4098-4b1c-bf3e-b8359a6b0a09" providerId="ADAL" clId="{FC12D366-FCE0-4554-B13F-DCA383D4BE98}" dt="2020-12-17T10:23:56.397" v="2501" actId="2696"/>
        <pc:sldMkLst>
          <pc:docMk/>
          <pc:sldMk cId="3485076964" sldId="340"/>
        </pc:sldMkLst>
      </pc:sldChg>
      <pc:sldChg chg="del">
        <pc:chgData name="Victoria.Murphy" userId="a582c0b3-4098-4b1c-bf3e-b8359a6b0a09" providerId="ADAL" clId="{FC12D366-FCE0-4554-B13F-DCA383D4BE98}" dt="2020-12-17T10:23:56.406" v="2502" actId="2696"/>
        <pc:sldMkLst>
          <pc:docMk/>
          <pc:sldMk cId="2268314174" sldId="341"/>
        </pc:sldMkLst>
      </pc:sldChg>
      <pc:sldChg chg="del">
        <pc:chgData name="Victoria.Murphy" userId="a582c0b3-4098-4b1c-bf3e-b8359a6b0a09" providerId="ADAL" clId="{FC12D366-FCE0-4554-B13F-DCA383D4BE98}" dt="2020-12-17T10:23:56.423" v="2503" actId="2696"/>
        <pc:sldMkLst>
          <pc:docMk/>
          <pc:sldMk cId="3767513533" sldId="342"/>
        </pc:sldMkLst>
      </pc:sldChg>
      <pc:sldChg chg="del">
        <pc:chgData name="Victoria.Murphy" userId="a582c0b3-4098-4b1c-bf3e-b8359a6b0a09" providerId="ADAL" clId="{FC12D366-FCE0-4554-B13F-DCA383D4BE98}" dt="2020-12-17T10:23:56.456" v="2504" actId="2696"/>
        <pc:sldMkLst>
          <pc:docMk/>
          <pc:sldMk cId="784621057" sldId="343"/>
        </pc:sldMkLst>
      </pc:sldChg>
      <pc:sldChg chg="del">
        <pc:chgData name="Victoria.Murphy" userId="a582c0b3-4098-4b1c-bf3e-b8359a6b0a09" providerId="ADAL" clId="{FC12D366-FCE0-4554-B13F-DCA383D4BE98}" dt="2020-12-17T10:23:56.473" v="2505" actId="2696"/>
        <pc:sldMkLst>
          <pc:docMk/>
          <pc:sldMk cId="198429706" sldId="344"/>
        </pc:sldMkLst>
      </pc:sldChg>
      <pc:sldChg chg="del">
        <pc:chgData name="Victoria.Murphy" userId="a582c0b3-4098-4b1c-bf3e-b8359a6b0a09" providerId="ADAL" clId="{FC12D366-FCE0-4554-B13F-DCA383D4BE98}" dt="2020-12-17T10:23:56.489" v="2506" actId="2696"/>
        <pc:sldMkLst>
          <pc:docMk/>
          <pc:sldMk cId="548912687" sldId="345"/>
        </pc:sldMkLst>
      </pc:sldChg>
      <pc:sldChg chg="del">
        <pc:chgData name="Victoria.Murphy" userId="a582c0b3-4098-4b1c-bf3e-b8359a6b0a09" providerId="ADAL" clId="{FC12D366-FCE0-4554-B13F-DCA383D4BE98}" dt="2020-12-17T10:23:56.523" v="2507" actId="2696"/>
        <pc:sldMkLst>
          <pc:docMk/>
          <pc:sldMk cId="248243673" sldId="346"/>
        </pc:sldMkLst>
      </pc:sldChg>
      <pc:sldChg chg="del">
        <pc:chgData name="Victoria.Murphy" userId="a582c0b3-4098-4b1c-bf3e-b8359a6b0a09" providerId="ADAL" clId="{FC12D366-FCE0-4554-B13F-DCA383D4BE98}" dt="2020-12-17T10:23:56.540" v="2508" actId="2696"/>
        <pc:sldMkLst>
          <pc:docMk/>
          <pc:sldMk cId="2692924588" sldId="347"/>
        </pc:sldMkLst>
      </pc:sldChg>
      <pc:sldChg chg="del">
        <pc:chgData name="Victoria.Murphy" userId="a582c0b3-4098-4b1c-bf3e-b8359a6b0a09" providerId="ADAL" clId="{FC12D366-FCE0-4554-B13F-DCA383D4BE98}" dt="2020-12-17T10:35:35.275" v="3105" actId="2696"/>
        <pc:sldMkLst>
          <pc:docMk/>
          <pc:sldMk cId="2444528387" sldId="349"/>
        </pc:sldMkLst>
      </pc:sldChg>
      <pc:sldChg chg="del">
        <pc:chgData name="Victoria.Murphy" userId="a582c0b3-4098-4b1c-bf3e-b8359a6b0a09" providerId="ADAL" clId="{FC12D366-FCE0-4554-B13F-DCA383D4BE98}" dt="2020-12-17T10:35:35.275" v="3106" actId="2696"/>
        <pc:sldMkLst>
          <pc:docMk/>
          <pc:sldMk cId="3130303532" sldId="350"/>
        </pc:sldMkLst>
      </pc:sldChg>
      <pc:sldChg chg="del">
        <pc:chgData name="Victoria.Murphy" userId="a582c0b3-4098-4b1c-bf3e-b8359a6b0a09" providerId="ADAL" clId="{FC12D366-FCE0-4554-B13F-DCA383D4BE98}" dt="2020-12-17T10:35:35.290" v="3107" actId="2696"/>
        <pc:sldMkLst>
          <pc:docMk/>
          <pc:sldMk cId="1142892717" sldId="351"/>
        </pc:sldMkLst>
      </pc:sldChg>
      <pc:sldChg chg="del">
        <pc:chgData name="Victoria.Murphy" userId="a582c0b3-4098-4b1c-bf3e-b8359a6b0a09" providerId="ADAL" clId="{FC12D366-FCE0-4554-B13F-DCA383D4BE98}" dt="2020-12-17T10:35:35.306" v="3108" actId="2696"/>
        <pc:sldMkLst>
          <pc:docMk/>
          <pc:sldMk cId="1176205678" sldId="352"/>
        </pc:sldMkLst>
      </pc:sldChg>
      <pc:sldChg chg="del">
        <pc:chgData name="Victoria.Murphy" userId="a582c0b3-4098-4b1c-bf3e-b8359a6b0a09" providerId="ADAL" clId="{FC12D366-FCE0-4554-B13F-DCA383D4BE98}" dt="2020-12-17T10:35:35.323" v="3109" actId="2696"/>
        <pc:sldMkLst>
          <pc:docMk/>
          <pc:sldMk cId="3686029772" sldId="353"/>
        </pc:sldMkLst>
      </pc:sldChg>
      <pc:sldChg chg="del">
        <pc:chgData name="Victoria.Murphy" userId="a582c0b3-4098-4b1c-bf3e-b8359a6b0a09" providerId="ADAL" clId="{FC12D366-FCE0-4554-B13F-DCA383D4BE98}" dt="2020-12-17T10:35:39.116" v="3110" actId="2696"/>
        <pc:sldMkLst>
          <pc:docMk/>
          <pc:sldMk cId="1101154364" sldId="354"/>
        </pc:sldMkLst>
      </pc:sldChg>
      <pc:sldChg chg="del">
        <pc:chgData name="Victoria.Murphy" userId="a582c0b3-4098-4b1c-bf3e-b8359a6b0a09" providerId="ADAL" clId="{FC12D366-FCE0-4554-B13F-DCA383D4BE98}" dt="2020-12-17T10:35:39.132" v="3111" actId="2696"/>
        <pc:sldMkLst>
          <pc:docMk/>
          <pc:sldMk cId="1670715036" sldId="355"/>
        </pc:sldMkLst>
      </pc:sldChg>
      <pc:sldChg chg="del">
        <pc:chgData name="Victoria.Murphy" userId="a582c0b3-4098-4b1c-bf3e-b8359a6b0a09" providerId="ADAL" clId="{FC12D366-FCE0-4554-B13F-DCA383D4BE98}" dt="2020-12-17T10:35:39.132" v="3112" actId="2696"/>
        <pc:sldMkLst>
          <pc:docMk/>
          <pc:sldMk cId="4029043374" sldId="356"/>
        </pc:sldMkLst>
      </pc:sldChg>
      <pc:sldChg chg="del">
        <pc:chgData name="Victoria.Murphy" userId="a582c0b3-4098-4b1c-bf3e-b8359a6b0a09" providerId="ADAL" clId="{FC12D366-FCE0-4554-B13F-DCA383D4BE98}" dt="2020-12-17T10:35:39.156" v="3113" actId="2696"/>
        <pc:sldMkLst>
          <pc:docMk/>
          <pc:sldMk cId="996663365" sldId="357"/>
        </pc:sldMkLst>
      </pc:sldChg>
      <pc:sldChg chg="del">
        <pc:chgData name="Victoria.Murphy" userId="a582c0b3-4098-4b1c-bf3e-b8359a6b0a09" providerId="ADAL" clId="{FC12D366-FCE0-4554-B13F-DCA383D4BE98}" dt="2020-12-17T10:35:39.173" v="3114" actId="2696"/>
        <pc:sldMkLst>
          <pc:docMk/>
          <pc:sldMk cId="1204503701" sldId="358"/>
        </pc:sldMkLst>
      </pc:sldChg>
      <pc:sldChg chg="modSp">
        <pc:chgData name="Victoria.Murphy" userId="a582c0b3-4098-4b1c-bf3e-b8359a6b0a09" providerId="ADAL" clId="{FC12D366-FCE0-4554-B13F-DCA383D4BE98}" dt="2020-12-17T10:14:32.040" v="1671" actId="20577"/>
        <pc:sldMkLst>
          <pc:docMk/>
          <pc:sldMk cId="2395441153" sldId="359"/>
        </pc:sldMkLst>
        <pc:spChg chg="mod">
          <ac:chgData name="Victoria.Murphy" userId="a582c0b3-4098-4b1c-bf3e-b8359a6b0a09" providerId="ADAL" clId="{FC12D366-FCE0-4554-B13F-DCA383D4BE98}" dt="2020-12-17T10:14:32.040" v="1671" actId="20577"/>
          <ac:spMkLst>
            <pc:docMk/>
            <pc:sldMk cId="2395441153" sldId="359"/>
            <ac:spMk id="2" creationId="{B2DD35A2-212B-4253-8D50-FD1945F2BFB6}"/>
          </ac:spMkLst>
        </pc:spChg>
      </pc:sldChg>
      <pc:sldChg chg="del">
        <pc:chgData name="Victoria.Murphy" userId="a582c0b3-4098-4b1c-bf3e-b8359a6b0a09" providerId="ADAL" clId="{FC12D366-FCE0-4554-B13F-DCA383D4BE98}" dt="2020-12-17T10:14:48.800" v="1672" actId="2696"/>
        <pc:sldMkLst>
          <pc:docMk/>
          <pc:sldMk cId="2112203240" sldId="360"/>
        </pc:sldMkLst>
      </pc:sldChg>
      <pc:sldChg chg="del">
        <pc:chgData name="Victoria.Murphy" userId="a582c0b3-4098-4b1c-bf3e-b8359a6b0a09" providerId="ADAL" clId="{FC12D366-FCE0-4554-B13F-DCA383D4BE98}" dt="2020-12-17T10:14:48.823" v="1673" actId="2696"/>
        <pc:sldMkLst>
          <pc:docMk/>
          <pc:sldMk cId="1040332006" sldId="361"/>
        </pc:sldMkLst>
      </pc:sldChg>
      <pc:sldChg chg="del">
        <pc:chgData name="Victoria.Murphy" userId="a582c0b3-4098-4b1c-bf3e-b8359a6b0a09" providerId="ADAL" clId="{FC12D366-FCE0-4554-B13F-DCA383D4BE98}" dt="2020-12-17T10:14:48.823" v="1674" actId="2696"/>
        <pc:sldMkLst>
          <pc:docMk/>
          <pc:sldMk cId="4200810717" sldId="362"/>
        </pc:sldMkLst>
      </pc:sldChg>
      <pc:sldChg chg="del">
        <pc:chgData name="Victoria.Murphy" userId="a582c0b3-4098-4b1c-bf3e-b8359a6b0a09" providerId="ADAL" clId="{FC12D366-FCE0-4554-B13F-DCA383D4BE98}" dt="2020-12-17T10:14:48.839" v="1675" actId="2696"/>
        <pc:sldMkLst>
          <pc:docMk/>
          <pc:sldMk cId="3665535932" sldId="367"/>
        </pc:sldMkLst>
      </pc:sldChg>
      <pc:sldChg chg="del">
        <pc:chgData name="Victoria.Murphy" userId="a582c0b3-4098-4b1c-bf3e-b8359a6b0a09" providerId="ADAL" clId="{FC12D366-FCE0-4554-B13F-DCA383D4BE98}" dt="2020-12-17T10:14:48.858" v="1676" actId="2696"/>
        <pc:sldMkLst>
          <pc:docMk/>
          <pc:sldMk cId="3045579151" sldId="369"/>
        </pc:sldMkLst>
      </pc:sldChg>
      <pc:sldChg chg="modSp">
        <pc:chgData name="Victoria.Murphy" userId="a582c0b3-4098-4b1c-bf3e-b8359a6b0a09" providerId="ADAL" clId="{FC12D366-FCE0-4554-B13F-DCA383D4BE98}" dt="2020-12-17T10:35:24.906" v="3104" actId="20577"/>
        <pc:sldMkLst>
          <pc:docMk/>
          <pc:sldMk cId="1303696420" sldId="370"/>
        </pc:sldMkLst>
        <pc:spChg chg="mod">
          <ac:chgData name="Victoria.Murphy" userId="a582c0b3-4098-4b1c-bf3e-b8359a6b0a09" providerId="ADAL" clId="{FC12D366-FCE0-4554-B13F-DCA383D4BE98}" dt="2020-12-17T10:35:24.906" v="3104" actId="20577"/>
          <ac:spMkLst>
            <pc:docMk/>
            <pc:sldMk cId="1303696420" sldId="370"/>
            <ac:spMk id="2" creationId="{B2DD35A2-212B-4253-8D50-FD1945F2BFB6}"/>
          </ac:spMkLst>
        </pc:spChg>
      </pc:sldChg>
      <pc:sldChg chg="modSp del">
        <pc:chgData name="Victoria.Murphy" userId="a582c0b3-4098-4b1c-bf3e-b8359a6b0a09" providerId="ADAL" clId="{FC12D366-FCE0-4554-B13F-DCA383D4BE98}" dt="2020-12-17T09:44:44.535" v="463" actId="2696"/>
        <pc:sldMkLst>
          <pc:docMk/>
          <pc:sldMk cId="3258971915" sldId="372"/>
        </pc:sldMkLst>
        <pc:spChg chg="mod">
          <ac:chgData name="Victoria.Murphy" userId="a582c0b3-4098-4b1c-bf3e-b8359a6b0a09" providerId="ADAL" clId="{FC12D366-FCE0-4554-B13F-DCA383D4BE98}" dt="2020-12-17T09:44:40.938" v="462" actId="20577"/>
          <ac:spMkLst>
            <pc:docMk/>
            <pc:sldMk cId="3258971915" sldId="372"/>
            <ac:spMk id="3" creationId="{35909D02-E511-4840-9F7A-68B1CC37E2B6}"/>
          </ac:spMkLst>
        </pc:spChg>
      </pc:sldChg>
      <pc:sldChg chg="del">
        <pc:chgData name="Victoria.Murphy" userId="a582c0b3-4098-4b1c-bf3e-b8359a6b0a09" providerId="ADAL" clId="{FC12D366-FCE0-4554-B13F-DCA383D4BE98}" dt="2020-12-17T09:44:44.559" v="464" actId="2696"/>
        <pc:sldMkLst>
          <pc:docMk/>
          <pc:sldMk cId="1695854058" sldId="373"/>
        </pc:sldMkLst>
      </pc:sldChg>
      <pc:sldChg chg="del">
        <pc:chgData name="Victoria.Murphy" userId="a582c0b3-4098-4b1c-bf3e-b8359a6b0a09" providerId="ADAL" clId="{FC12D366-FCE0-4554-B13F-DCA383D4BE98}" dt="2020-12-17T09:44:44.593" v="465" actId="2696"/>
        <pc:sldMkLst>
          <pc:docMk/>
          <pc:sldMk cId="3038869976" sldId="377"/>
        </pc:sldMkLst>
      </pc:sldChg>
      <pc:sldChg chg="del">
        <pc:chgData name="Victoria.Murphy" userId="a582c0b3-4098-4b1c-bf3e-b8359a6b0a09" providerId="ADAL" clId="{FC12D366-FCE0-4554-B13F-DCA383D4BE98}" dt="2020-12-17T09:44:44.626" v="466" actId="2696"/>
        <pc:sldMkLst>
          <pc:docMk/>
          <pc:sldMk cId="3539610994" sldId="378"/>
        </pc:sldMkLst>
      </pc:sldChg>
      <pc:sldChg chg="modSp">
        <pc:chgData name="Victoria.Murphy" userId="a582c0b3-4098-4b1c-bf3e-b8359a6b0a09" providerId="ADAL" clId="{FC12D366-FCE0-4554-B13F-DCA383D4BE98}" dt="2020-12-17T10:10:36.140" v="1383" actId="20577"/>
        <pc:sldMkLst>
          <pc:docMk/>
          <pc:sldMk cId="2538170561" sldId="392"/>
        </pc:sldMkLst>
        <pc:spChg chg="mod">
          <ac:chgData name="Victoria.Murphy" userId="a582c0b3-4098-4b1c-bf3e-b8359a6b0a09" providerId="ADAL" clId="{FC12D366-FCE0-4554-B13F-DCA383D4BE98}" dt="2020-12-17T10:10:36.140" v="1383" actId="20577"/>
          <ac:spMkLst>
            <pc:docMk/>
            <pc:sldMk cId="2538170561" sldId="392"/>
            <ac:spMk id="2" creationId="{B2DD35A2-212B-4253-8D50-FD1945F2BFB6}"/>
          </ac:spMkLst>
        </pc:spChg>
      </pc:sldChg>
      <pc:sldChg chg="modSp">
        <pc:chgData name="Victoria.Murphy" userId="a582c0b3-4098-4b1c-bf3e-b8359a6b0a09" providerId="ADAL" clId="{FC12D366-FCE0-4554-B13F-DCA383D4BE98}" dt="2020-12-17T10:33:18.639" v="2991" actId="20577"/>
        <pc:sldMkLst>
          <pc:docMk/>
          <pc:sldMk cId="1410301638" sldId="394"/>
        </pc:sldMkLst>
        <pc:spChg chg="mod">
          <ac:chgData name="Victoria.Murphy" userId="a582c0b3-4098-4b1c-bf3e-b8359a6b0a09" providerId="ADAL" clId="{FC12D366-FCE0-4554-B13F-DCA383D4BE98}" dt="2020-12-17T10:33:18.639" v="2991" actId="20577"/>
          <ac:spMkLst>
            <pc:docMk/>
            <pc:sldMk cId="1410301638" sldId="394"/>
            <ac:spMk id="2" creationId="{B2DD35A2-212B-4253-8D50-FD1945F2BFB6}"/>
          </ac:spMkLst>
        </pc:spChg>
      </pc:sldChg>
      <pc:sldChg chg="del">
        <pc:chgData name="Victoria.Murphy" userId="a582c0b3-4098-4b1c-bf3e-b8359a6b0a09" providerId="ADAL" clId="{FC12D366-FCE0-4554-B13F-DCA383D4BE98}" dt="2020-12-17T10:10:53.769" v="1384" actId="2696"/>
        <pc:sldMkLst>
          <pc:docMk/>
          <pc:sldMk cId="594200730" sldId="395"/>
        </pc:sldMkLst>
      </pc:sldChg>
      <pc:sldChg chg="del">
        <pc:chgData name="Victoria.Murphy" userId="a582c0b3-4098-4b1c-bf3e-b8359a6b0a09" providerId="ADAL" clId="{FC12D366-FCE0-4554-B13F-DCA383D4BE98}" dt="2020-12-17T10:10:53.769" v="1385" actId="2696"/>
        <pc:sldMkLst>
          <pc:docMk/>
          <pc:sldMk cId="3936299410" sldId="397"/>
        </pc:sldMkLst>
      </pc:sldChg>
      <pc:sldChg chg="del">
        <pc:chgData name="Victoria.Murphy" userId="a582c0b3-4098-4b1c-bf3e-b8359a6b0a09" providerId="ADAL" clId="{FC12D366-FCE0-4554-B13F-DCA383D4BE98}" dt="2020-12-17T10:10:53.785" v="1386" actId="2696"/>
        <pc:sldMkLst>
          <pc:docMk/>
          <pc:sldMk cId="3825364250" sldId="398"/>
        </pc:sldMkLst>
      </pc:sldChg>
      <pc:sldChg chg="del">
        <pc:chgData name="Victoria.Murphy" userId="a582c0b3-4098-4b1c-bf3e-b8359a6b0a09" providerId="ADAL" clId="{FC12D366-FCE0-4554-B13F-DCA383D4BE98}" dt="2020-12-17T10:10:53.806" v="1387" actId="2696"/>
        <pc:sldMkLst>
          <pc:docMk/>
          <pc:sldMk cId="2760254007" sldId="402"/>
        </pc:sldMkLst>
      </pc:sldChg>
      <pc:sldChg chg="del">
        <pc:chgData name="Victoria.Murphy" userId="a582c0b3-4098-4b1c-bf3e-b8359a6b0a09" providerId="ADAL" clId="{FC12D366-FCE0-4554-B13F-DCA383D4BE98}" dt="2020-12-17T10:10:53.806" v="1388" actId="2696"/>
        <pc:sldMkLst>
          <pc:docMk/>
          <pc:sldMk cId="1629498669" sldId="403"/>
        </pc:sldMkLst>
      </pc:sldChg>
      <pc:sldChg chg="del">
        <pc:chgData name="Victoria.Murphy" userId="a582c0b3-4098-4b1c-bf3e-b8359a6b0a09" providerId="ADAL" clId="{FC12D366-FCE0-4554-B13F-DCA383D4BE98}" dt="2020-12-17T10:33:29.039" v="2992" actId="2696"/>
        <pc:sldMkLst>
          <pc:docMk/>
          <pc:sldMk cId="1395307159" sldId="405"/>
        </pc:sldMkLst>
      </pc:sldChg>
      <pc:sldChg chg="del">
        <pc:chgData name="Victoria.Murphy" userId="a582c0b3-4098-4b1c-bf3e-b8359a6b0a09" providerId="ADAL" clId="{FC12D366-FCE0-4554-B13F-DCA383D4BE98}" dt="2020-12-17T10:33:29.073" v="2993" actId="2696"/>
        <pc:sldMkLst>
          <pc:docMk/>
          <pc:sldMk cId="1638110441" sldId="407"/>
        </pc:sldMkLst>
      </pc:sldChg>
      <pc:sldChg chg="del">
        <pc:chgData name="Victoria.Murphy" userId="a582c0b3-4098-4b1c-bf3e-b8359a6b0a09" providerId="ADAL" clId="{FC12D366-FCE0-4554-B13F-DCA383D4BE98}" dt="2020-12-17T10:33:29.089" v="2994" actId="2696"/>
        <pc:sldMkLst>
          <pc:docMk/>
          <pc:sldMk cId="1078353500" sldId="408"/>
        </pc:sldMkLst>
      </pc:sldChg>
      <pc:sldChg chg="del">
        <pc:chgData name="Victoria.Murphy" userId="a582c0b3-4098-4b1c-bf3e-b8359a6b0a09" providerId="ADAL" clId="{FC12D366-FCE0-4554-B13F-DCA383D4BE98}" dt="2020-12-17T10:33:29.106" v="2995" actId="2696"/>
        <pc:sldMkLst>
          <pc:docMk/>
          <pc:sldMk cId="3531139425" sldId="412"/>
        </pc:sldMkLst>
      </pc:sldChg>
      <pc:sldChg chg="del">
        <pc:chgData name="Victoria.Murphy" userId="a582c0b3-4098-4b1c-bf3e-b8359a6b0a09" providerId="ADAL" clId="{FC12D366-FCE0-4554-B13F-DCA383D4BE98}" dt="2020-12-17T10:33:29.140" v="2996" actId="2696"/>
        <pc:sldMkLst>
          <pc:docMk/>
          <pc:sldMk cId="148295735" sldId="414"/>
        </pc:sldMkLst>
      </pc:sldChg>
      <pc:sldChg chg="modSp add">
        <pc:chgData name="Victoria.Murphy" userId="a582c0b3-4098-4b1c-bf3e-b8359a6b0a09" providerId="ADAL" clId="{FC12D366-FCE0-4554-B13F-DCA383D4BE98}" dt="2020-12-17T09:45:20.895" v="555" actId="20577"/>
        <pc:sldMkLst>
          <pc:docMk/>
          <pc:sldMk cId="841246378" sldId="415"/>
        </pc:sldMkLst>
        <pc:spChg chg="mod">
          <ac:chgData name="Victoria.Murphy" userId="a582c0b3-4098-4b1c-bf3e-b8359a6b0a09" providerId="ADAL" clId="{FC12D366-FCE0-4554-B13F-DCA383D4BE98}" dt="2020-12-17T09:40:38.309" v="15" actId="20577"/>
          <ac:spMkLst>
            <pc:docMk/>
            <pc:sldMk cId="841246378" sldId="415"/>
            <ac:spMk id="2" creationId="{B2DD35A2-212B-4253-8D50-FD1945F2BFB6}"/>
          </ac:spMkLst>
        </pc:spChg>
        <pc:spChg chg="mod">
          <ac:chgData name="Victoria.Murphy" userId="a582c0b3-4098-4b1c-bf3e-b8359a6b0a09" providerId="ADAL" clId="{FC12D366-FCE0-4554-B13F-DCA383D4BE98}" dt="2020-12-17T09:45:20.895" v="555" actId="20577"/>
          <ac:spMkLst>
            <pc:docMk/>
            <pc:sldMk cId="841246378" sldId="415"/>
            <ac:spMk id="4" creationId="{A7158B49-FD67-48ED-A55D-271611070500}"/>
          </ac:spMkLst>
        </pc:spChg>
      </pc:sldChg>
      <pc:sldChg chg="modSp add">
        <pc:chgData name="Victoria.Murphy" userId="a582c0b3-4098-4b1c-bf3e-b8359a6b0a09" providerId="ADAL" clId="{FC12D366-FCE0-4554-B13F-DCA383D4BE98}" dt="2020-12-17T09:46:01.736" v="646" actId="1035"/>
        <pc:sldMkLst>
          <pc:docMk/>
          <pc:sldMk cId="679817126" sldId="416"/>
        </pc:sldMkLst>
        <pc:spChg chg="mod">
          <ac:chgData name="Victoria.Murphy" userId="a582c0b3-4098-4b1c-bf3e-b8359a6b0a09" providerId="ADAL" clId="{FC12D366-FCE0-4554-B13F-DCA383D4BE98}" dt="2020-12-17T09:46:01.736" v="646" actId="1035"/>
          <ac:spMkLst>
            <pc:docMk/>
            <pc:sldMk cId="679817126" sldId="416"/>
            <ac:spMk id="4" creationId="{6FB5F47E-C9B3-4357-85D1-A66319CE2930}"/>
          </ac:spMkLst>
        </pc:spChg>
      </pc:sldChg>
      <pc:sldChg chg="modSp add">
        <pc:chgData name="Victoria.Murphy" userId="a582c0b3-4098-4b1c-bf3e-b8359a6b0a09" providerId="ADAL" clId="{FC12D366-FCE0-4554-B13F-DCA383D4BE98}" dt="2020-12-17T09:46:23.300" v="686" actId="20577"/>
        <pc:sldMkLst>
          <pc:docMk/>
          <pc:sldMk cId="2640751754" sldId="417"/>
        </pc:sldMkLst>
        <pc:spChg chg="mod">
          <ac:chgData name="Victoria.Murphy" userId="a582c0b3-4098-4b1c-bf3e-b8359a6b0a09" providerId="ADAL" clId="{FC12D366-FCE0-4554-B13F-DCA383D4BE98}" dt="2020-12-17T09:46:23.300" v="686" actId="20577"/>
          <ac:spMkLst>
            <pc:docMk/>
            <pc:sldMk cId="2640751754" sldId="417"/>
            <ac:spMk id="4" creationId="{6FB5F47E-C9B3-4357-85D1-A66319CE2930}"/>
          </ac:spMkLst>
        </pc:spChg>
      </pc:sldChg>
      <pc:sldChg chg="modSp add">
        <pc:chgData name="Victoria.Murphy" userId="a582c0b3-4098-4b1c-bf3e-b8359a6b0a09" providerId="ADAL" clId="{FC12D366-FCE0-4554-B13F-DCA383D4BE98}" dt="2020-12-17T09:50:13.106" v="716" actId="20577"/>
        <pc:sldMkLst>
          <pc:docMk/>
          <pc:sldMk cId="4245147162" sldId="418"/>
        </pc:sldMkLst>
        <pc:spChg chg="mod">
          <ac:chgData name="Victoria.Murphy" userId="a582c0b3-4098-4b1c-bf3e-b8359a6b0a09" providerId="ADAL" clId="{FC12D366-FCE0-4554-B13F-DCA383D4BE98}" dt="2020-12-17T09:50:13.106" v="716" actId="20577"/>
          <ac:spMkLst>
            <pc:docMk/>
            <pc:sldMk cId="4245147162" sldId="418"/>
            <ac:spMk id="4" creationId="{6FB5F47E-C9B3-4357-85D1-A66319CE2930}"/>
          </ac:spMkLst>
        </pc:spChg>
      </pc:sldChg>
      <pc:sldChg chg="modSp add">
        <pc:chgData name="Victoria.Murphy" userId="a582c0b3-4098-4b1c-bf3e-b8359a6b0a09" providerId="ADAL" clId="{FC12D366-FCE0-4554-B13F-DCA383D4BE98}" dt="2020-12-17T09:54:11.273" v="789" actId="20577"/>
        <pc:sldMkLst>
          <pc:docMk/>
          <pc:sldMk cId="2808609348" sldId="419"/>
        </pc:sldMkLst>
        <pc:spChg chg="mod">
          <ac:chgData name="Victoria.Murphy" userId="a582c0b3-4098-4b1c-bf3e-b8359a6b0a09" providerId="ADAL" clId="{FC12D366-FCE0-4554-B13F-DCA383D4BE98}" dt="2020-12-17T09:54:11.273" v="789" actId="20577"/>
          <ac:spMkLst>
            <pc:docMk/>
            <pc:sldMk cId="2808609348" sldId="419"/>
            <ac:spMk id="4" creationId="{6FB5F47E-C9B3-4357-85D1-A66319CE2930}"/>
          </ac:spMkLst>
        </pc:spChg>
      </pc:sldChg>
      <pc:sldChg chg="modSp add">
        <pc:chgData name="Victoria.Murphy" userId="a582c0b3-4098-4b1c-bf3e-b8359a6b0a09" providerId="ADAL" clId="{FC12D366-FCE0-4554-B13F-DCA383D4BE98}" dt="2020-12-17T09:58:21.115" v="1029" actId="404"/>
        <pc:sldMkLst>
          <pc:docMk/>
          <pc:sldMk cId="2318370559" sldId="420"/>
        </pc:sldMkLst>
        <pc:spChg chg="mod">
          <ac:chgData name="Victoria.Murphy" userId="a582c0b3-4098-4b1c-bf3e-b8359a6b0a09" providerId="ADAL" clId="{FC12D366-FCE0-4554-B13F-DCA383D4BE98}" dt="2020-12-17T09:58:21.115" v="1029" actId="404"/>
          <ac:spMkLst>
            <pc:docMk/>
            <pc:sldMk cId="2318370559" sldId="420"/>
            <ac:spMk id="4" creationId="{6FB5F47E-C9B3-4357-85D1-A66319CE2930}"/>
          </ac:spMkLst>
        </pc:spChg>
      </pc:sldChg>
      <pc:sldChg chg="modSp add">
        <pc:chgData name="Victoria.Murphy" userId="a582c0b3-4098-4b1c-bf3e-b8359a6b0a09" providerId="ADAL" clId="{FC12D366-FCE0-4554-B13F-DCA383D4BE98}" dt="2020-12-17T09:59:04.439" v="1101" actId="1035"/>
        <pc:sldMkLst>
          <pc:docMk/>
          <pc:sldMk cId="1551706498" sldId="421"/>
        </pc:sldMkLst>
        <pc:spChg chg="mod">
          <ac:chgData name="Victoria.Murphy" userId="a582c0b3-4098-4b1c-bf3e-b8359a6b0a09" providerId="ADAL" clId="{FC12D366-FCE0-4554-B13F-DCA383D4BE98}" dt="2020-12-17T09:59:04.439" v="1101" actId="1035"/>
          <ac:spMkLst>
            <pc:docMk/>
            <pc:sldMk cId="1551706498" sldId="421"/>
            <ac:spMk id="4" creationId="{6FB5F47E-C9B3-4357-85D1-A66319CE2930}"/>
          </ac:spMkLst>
        </pc:spChg>
      </pc:sldChg>
      <pc:sldChg chg="modSp add">
        <pc:chgData name="Victoria.Murphy" userId="a582c0b3-4098-4b1c-bf3e-b8359a6b0a09" providerId="ADAL" clId="{FC12D366-FCE0-4554-B13F-DCA383D4BE98}" dt="2020-12-17T10:04:42.095" v="1142" actId="20577"/>
        <pc:sldMkLst>
          <pc:docMk/>
          <pc:sldMk cId="903568564" sldId="422"/>
        </pc:sldMkLst>
        <pc:spChg chg="mod">
          <ac:chgData name="Victoria.Murphy" userId="a582c0b3-4098-4b1c-bf3e-b8359a6b0a09" providerId="ADAL" clId="{FC12D366-FCE0-4554-B13F-DCA383D4BE98}" dt="2020-12-17T10:04:42.095" v="1142" actId="20577"/>
          <ac:spMkLst>
            <pc:docMk/>
            <pc:sldMk cId="903568564" sldId="422"/>
            <ac:spMk id="4" creationId="{6FB5F47E-C9B3-4357-85D1-A66319CE2930}"/>
          </ac:spMkLst>
        </pc:spChg>
      </pc:sldChg>
      <pc:sldChg chg="modSp add">
        <pc:chgData name="Victoria.Murphy" userId="a582c0b3-4098-4b1c-bf3e-b8359a6b0a09" providerId="ADAL" clId="{FC12D366-FCE0-4554-B13F-DCA383D4BE98}" dt="2020-12-17T10:04:57.123" v="1180" actId="20577"/>
        <pc:sldMkLst>
          <pc:docMk/>
          <pc:sldMk cId="675926674" sldId="423"/>
        </pc:sldMkLst>
        <pc:spChg chg="mod">
          <ac:chgData name="Victoria.Murphy" userId="a582c0b3-4098-4b1c-bf3e-b8359a6b0a09" providerId="ADAL" clId="{FC12D366-FCE0-4554-B13F-DCA383D4BE98}" dt="2020-12-17T10:04:57.123" v="1180" actId="20577"/>
          <ac:spMkLst>
            <pc:docMk/>
            <pc:sldMk cId="675926674" sldId="423"/>
            <ac:spMk id="4" creationId="{6FB5F47E-C9B3-4357-85D1-A66319CE2930}"/>
          </ac:spMkLst>
        </pc:spChg>
      </pc:sldChg>
      <pc:sldChg chg="modSp add">
        <pc:chgData name="Victoria.Murphy" userId="a582c0b3-4098-4b1c-bf3e-b8359a6b0a09" providerId="ADAL" clId="{FC12D366-FCE0-4554-B13F-DCA383D4BE98}" dt="2020-12-17T10:06:24.890" v="1197" actId="20577"/>
        <pc:sldMkLst>
          <pc:docMk/>
          <pc:sldMk cId="1101265898" sldId="424"/>
        </pc:sldMkLst>
        <pc:spChg chg="mod">
          <ac:chgData name="Victoria.Murphy" userId="a582c0b3-4098-4b1c-bf3e-b8359a6b0a09" providerId="ADAL" clId="{FC12D366-FCE0-4554-B13F-DCA383D4BE98}" dt="2020-12-17T10:06:24.890" v="1197" actId="20577"/>
          <ac:spMkLst>
            <pc:docMk/>
            <pc:sldMk cId="1101265898" sldId="424"/>
            <ac:spMk id="2" creationId="{B2DD35A2-212B-4253-8D50-FD1945F2BFB6}"/>
          </ac:spMkLst>
        </pc:spChg>
      </pc:sldChg>
      <pc:sldChg chg="addSp modSp add">
        <pc:chgData name="Victoria.Murphy" userId="a582c0b3-4098-4b1c-bf3e-b8359a6b0a09" providerId="ADAL" clId="{FC12D366-FCE0-4554-B13F-DCA383D4BE98}" dt="2020-12-17T10:10:12.692" v="1368" actId="1076"/>
        <pc:sldMkLst>
          <pc:docMk/>
          <pc:sldMk cId="2502783023" sldId="425"/>
        </pc:sldMkLst>
        <pc:spChg chg="mod">
          <ac:chgData name="Victoria.Murphy" userId="a582c0b3-4098-4b1c-bf3e-b8359a6b0a09" providerId="ADAL" clId="{FC12D366-FCE0-4554-B13F-DCA383D4BE98}" dt="2020-12-17T10:06:52.206" v="1213" actId="20577"/>
          <ac:spMkLst>
            <pc:docMk/>
            <pc:sldMk cId="2502783023" sldId="425"/>
            <ac:spMk id="3" creationId="{35909D02-E511-4840-9F7A-68B1CC37E2B6}"/>
          </ac:spMkLst>
        </pc:spChg>
        <pc:spChg chg="mod">
          <ac:chgData name="Victoria.Murphy" userId="a582c0b3-4098-4b1c-bf3e-b8359a6b0a09" providerId="ADAL" clId="{FC12D366-FCE0-4554-B13F-DCA383D4BE98}" dt="2020-12-17T10:09:58.931" v="1365" actId="1076"/>
          <ac:spMkLst>
            <pc:docMk/>
            <pc:sldMk cId="2502783023" sldId="425"/>
            <ac:spMk id="4" creationId="{6FB5F47E-C9B3-4357-85D1-A66319CE2930}"/>
          </ac:spMkLst>
        </pc:spChg>
        <pc:spChg chg="add mod">
          <ac:chgData name="Victoria.Murphy" userId="a582c0b3-4098-4b1c-bf3e-b8359a6b0a09" providerId="ADAL" clId="{FC12D366-FCE0-4554-B13F-DCA383D4BE98}" dt="2020-12-17T10:10:08.577" v="1367" actId="1076"/>
          <ac:spMkLst>
            <pc:docMk/>
            <pc:sldMk cId="2502783023" sldId="425"/>
            <ac:spMk id="5" creationId="{4D428086-87A7-4582-9847-BA257FC12804}"/>
          </ac:spMkLst>
        </pc:spChg>
        <pc:spChg chg="add mod">
          <ac:chgData name="Victoria.Murphy" userId="a582c0b3-4098-4b1c-bf3e-b8359a6b0a09" providerId="ADAL" clId="{FC12D366-FCE0-4554-B13F-DCA383D4BE98}" dt="2020-12-17T10:09:42.086" v="1360" actId="1076"/>
          <ac:spMkLst>
            <pc:docMk/>
            <pc:sldMk cId="2502783023" sldId="425"/>
            <ac:spMk id="6" creationId="{8EA68B82-4D62-4C98-9076-F4534F11889A}"/>
          </ac:spMkLst>
        </pc:spChg>
        <pc:spChg chg="add mod">
          <ac:chgData name="Victoria.Murphy" userId="a582c0b3-4098-4b1c-bf3e-b8359a6b0a09" providerId="ADAL" clId="{FC12D366-FCE0-4554-B13F-DCA383D4BE98}" dt="2020-12-17T10:10:12.692" v="1368" actId="1076"/>
          <ac:spMkLst>
            <pc:docMk/>
            <pc:sldMk cId="2502783023" sldId="425"/>
            <ac:spMk id="7" creationId="{4605556B-AD1D-411F-802E-5BFFD709805E}"/>
          </ac:spMkLst>
        </pc:spChg>
        <pc:spChg chg="add mod">
          <ac:chgData name="Victoria.Murphy" userId="a582c0b3-4098-4b1c-bf3e-b8359a6b0a09" providerId="ADAL" clId="{FC12D366-FCE0-4554-B13F-DCA383D4BE98}" dt="2020-12-17T10:09:38.956" v="1359" actId="1076"/>
          <ac:spMkLst>
            <pc:docMk/>
            <pc:sldMk cId="2502783023" sldId="425"/>
            <ac:spMk id="8" creationId="{D86455C8-05E2-4F51-9691-D4BA10ED07DD}"/>
          </ac:spMkLst>
        </pc:spChg>
        <pc:spChg chg="add mod">
          <ac:chgData name="Victoria.Murphy" userId="a582c0b3-4098-4b1c-bf3e-b8359a6b0a09" providerId="ADAL" clId="{FC12D366-FCE0-4554-B13F-DCA383D4BE98}" dt="2020-12-17T10:09:46.721" v="1361" actId="1076"/>
          <ac:spMkLst>
            <pc:docMk/>
            <pc:sldMk cId="2502783023" sldId="425"/>
            <ac:spMk id="9" creationId="{375C918C-F0E7-46E6-8BCD-E6864FC22C8F}"/>
          </ac:spMkLst>
        </pc:spChg>
        <pc:spChg chg="add mod">
          <ac:chgData name="Victoria.Murphy" userId="a582c0b3-4098-4b1c-bf3e-b8359a6b0a09" providerId="ADAL" clId="{FC12D366-FCE0-4554-B13F-DCA383D4BE98}" dt="2020-12-17T10:10:04.898" v="1366" actId="1076"/>
          <ac:spMkLst>
            <pc:docMk/>
            <pc:sldMk cId="2502783023" sldId="425"/>
            <ac:spMk id="10" creationId="{9B86D1C4-54B6-4D17-B5A1-44B3D4FF81D4}"/>
          </ac:spMkLst>
        </pc:spChg>
        <pc:spChg chg="add mod">
          <ac:chgData name="Victoria.Murphy" userId="a582c0b3-4098-4b1c-bf3e-b8359a6b0a09" providerId="ADAL" clId="{FC12D366-FCE0-4554-B13F-DCA383D4BE98}" dt="2020-12-17T10:09:49.386" v="1362" actId="1076"/>
          <ac:spMkLst>
            <pc:docMk/>
            <pc:sldMk cId="2502783023" sldId="425"/>
            <ac:spMk id="11" creationId="{74E04DFC-D25F-422F-8FBC-C6E01AAFE087}"/>
          </ac:spMkLst>
        </pc:spChg>
        <pc:spChg chg="add mod">
          <ac:chgData name="Victoria.Murphy" userId="a582c0b3-4098-4b1c-bf3e-b8359a6b0a09" providerId="ADAL" clId="{FC12D366-FCE0-4554-B13F-DCA383D4BE98}" dt="2020-12-17T10:09:55.836" v="1364" actId="1076"/>
          <ac:spMkLst>
            <pc:docMk/>
            <pc:sldMk cId="2502783023" sldId="425"/>
            <ac:spMk id="12" creationId="{2F9F09B6-4BFB-424F-9B8F-8904A57595EF}"/>
          </ac:spMkLst>
        </pc:spChg>
        <pc:spChg chg="add mod">
          <ac:chgData name="Victoria.Murphy" userId="a582c0b3-4098-4b1c-bf3e-b8359a6b0a09" providerId="ADAL" clId="{FC12D366-FCE0-4554-B13F-DCA383D4BE98}" dt="2020-12-17T10:09:52.891" v="1363" actId="1076"/>
          <ac:spMkLst>
            <pc:docMk/>
            <pc:sldMk cId="2502783023" sldId="425"/>
            <ac:spMk id="13" creationId="{557417D3-A4C3-4F13-9506-603C2C237B32}"/>
          </ac:spMkLst>
        </pc:spChg>
      </pc:sldChg>
      <pc:sldChg chg="addSp modSp add">
        <pc:chgData name="Victoria.Murphy" userId="a582c0b3-4098-4b1c-bf3e-b8359a6b0a09" providerId="ADAL" clId="{FC12D366-FCE0-4554-B13F-DCA383D4BE98}" dt="2020-12-17T10:11:26.794" v="1422" actId="207"/>
        <pc:sldMkLst>
          <pc:docMk/>
          <pc:sldMk cId="1047687229" sldId="426"/>
        </pc:sldMkLst>
        <pc:spChg chg="mod">
          <ac:chgData name="Victoria.Murphy" userId="a582c0b3-4098-4b1c-bf3e-b8359a6b0a09" providerId="ADAL" clId="{FC12D366-FCE0-4554-B13F-DCA383D4BE98}" dt="2020-12-17T10:11:06.970" v="1391" actId="1076"/>
          <ac:spMkLst>
            <pc:docMk/>
            <pc:sldMk cId="1047687229" sldId="426"/>
            <ac:spMk id="4" creationId="{6FB5F47E-C9B3-4357-85D1-A66319CE2930}"/>
          </ac:spMkLst>
        </pc:spChg>
        <pc:spChg chg="add mod">
          <ac:chgData name="Victoria.Murphy" userId="a582c0b3-4098-4b1c-bf3e-b8359a6b0a09" providerId="ADAL" clId="{FC12D366-FCE0-4554-B13F-DCA383D4BE98}" dt="2020-12-17T10:11:26.794" v="1422" actId="207"/>
          <ac:spMkLst>
            <pc:docMk/>
            <pc:sldMk cId="1047687229" sldId="426"/>
            <ac:spMk id="5" creationId="{A0CE1771-CAF2-489D-8505-96CAA3CD65AA}"/>
          </ac:spMkLst>
        </pc:spChg>
      </pc:sldChg>
      <pc:sldChg chg="addSp modSp add">
        <pc:chgData name="Victoria.Murphy" userId="a582c0b3-4098-4b1c-bf3e-b8359a6b0a09" providerId="ADAL" clId="{FC12D366-FCE0-4554-B13F-DCA383D4BE98}" dt="2020-12-17T10:12:14.389" v="1492" actId="20577"/>
        <pc:sldMkLst>
          <pc:docMk/>
          <pc:sldMk cId="3897360750" sldId="427"/>
        </pc:sldMkLst>
        <pc:spChg chg="mod">
          <ac:chgData name="Victoria.Murphy" userId="a582c0b3-4098-4b1c-bf3e-b8359a6b0a09" providerId="ADAL" clId="{FC12D366-FCE0-4554-B13F-DCA383D4BE98}" dt="2020-12-17T10:11:42.790" v="1423" actId="207"/>
          <ac:spMkLst>
            <pc:docMk/>
            <pc:sldMk cId="3897360750" sldId="427"/>
            <ac:spMk id="4" creationId="{6FB5F47E-C9B3-4357-85D1-A66319CE2930}"/>
          </ac:spMkLst>
        </pc:spChg>
        <pc:spChg chg="add mod">
          <ac:chgData name="Victoria.Murphy" userId="a582c0b3-4098-4b1c-bf3e-b8359a6b0a09" providerId="ADAL" clId="{FC12D366-FCE0-4554-B13F-DCA383D4BE98}" dt="2020-12-17T10:12:14.389" v="1492" actId="20577"/>
          <ac:spMkLst>
            <pc:docMk/>
            <pc:sldMk cId="3897360750" sldId="427"/>
            <ac:spMk id="5" creationId="{A01E4DDF-69BD-4E52-A776-289EAC64DBE9}"/>
          </ac:spMkLst>
        </pc:spChg>
      </pc:sldChg>
      <pc:sldChg chg="addSp modSp add">
        <pc:chgData name="Victoria.Murphy" userId="a582c0b3-4098-4b1c-bf3e-b8359a6b0a09" providerId="ADAL" clId="{FC12D366-FCE0-4554-B13F-DCA383D4BE98}" dt="2020-12-17T10:12:40.523" v="1511" actId="207"/>
        <pc:sldMkLst>
          <pc:docMk/>
          <pc:sldMk cId="430417859" sldId="428"/>
        </pc:sldMkLst>
        <pc:spChg chg="mod">
          <ac:chgData name="Victoria.Murphy" userId="a582c0b3-4098-4b1c-bf3e-b8359a6b0a09" providerId="ADAL" clId="{FC12D366-FCE0-4554-B13F-DCA383D4BE98}" dt="2020-12-17T10:12:40.523" v="1511" actId="207"/>
          <ac:spMkLst>
            <pc:docMk/>
            <pc:sldMk cId="430417859" sldId="428"/>
            <ac:spMk id="4" creationId="{6FB5F47E-C9B3-4357-85D1-A66319CE2930}"/>
          </ac:spMkLst>
        </pc:spChg>
        <pc:spChg chg="add mod">
          <ac:chgData name="Victoria.Murphy" userId="a582c0b3-4098-4b1c-bf3e-b8359a6b0a09" providerId="ADAL" clId="{FC12D366-FCE0-4554-B13F-DCA383D4BE98}" dt="2020-12-17T10:12:36.623" v="1510" actId="20577"/>
          <ac:spMkLst>
            <pc:docMk/>
            <pc:sldMk cId="430417859" sldId="428"/>
            <ac:spMk id="5" creationId="{879E7248-AB6E-4FF9-8B95-1A05D1F0CBF3}"/>
          </ac:spMkLst>
        </pc:spChg>
      </pc:sldChg>
      <pc:sldChg chg="addSp modSp add">
        <pc:chgData name="Victoria.Murphy" userId="a582c0b3-4098-4b1c-bf3e-b8359a6b0a09" providerId="ADAL" clId="{FC12D366-FCE0-4554-B13F-DCA383D4BE98}" dt="2020-12-17T10:13:20.013" v="1564" actId="20577"/>
        <pc:sldMkLst>
          <pc:docMk/>
          <pc:sldMk cId="2769946524" sldId="429"/>
        </pc:sldMkLst>
        <pc:spChg chg="mod">
          <ac:chgData name="Victoria.Murphy" userId="a582c0b3-4098-4b1c-bf3e-b8359a6b0a09" providerId="ADAL" clId="{FC12D366-FCE0-4554-B13F-DCA383D4BE98}" dt="2020-12-17T10:12:46.070" v="1512" actId="207"/>
          <ac:spMkLst>
            <pc:docMk/>
            <pc:sldMk cId="2769946524" sldId="429"/>
            <ac:spMk id="4" creationId="{6FB5F47E-C9B3-4357-85D1-A66319CE2930}"/>
          </ac:spMkLst>
        </pc:spChg>
        <pc:spChg chg="add mod">
          <ac:chgData name="Victoria.Murphy" userId="a582c0b3-4098-4b1c-bf3e-b8359a6b0a09" providerId="ADAL" clId="{FC12D366-FCE0-4554-B13F-DCA383D4BE98}" dt="2020-12-17T10:13:20.013" v="1564" actId="20577"/>
          <ac:spMkLst>
            <pc:docMk/>
            <pc:sldMk cId="2769946524" sldId="429"/>
            <ac:spMk id="5" creationId="{6D72AFE6-D8BF-4DA0-BBA5-2363D8B06E93}"/>
          </ac:spMkLst>
        </pc:spChg>
      </pc:sldChg>
      <pc:sldChg chg="addSp modSp add">
        <pc:chgData name="Victoria.Murphy" userId="a582c0b3-4098-4b1c-bf3e-b8359a6b0a09" providerId="ADAL" clId="{FC12D366-FCE0-4554-B13F-DCA383D4BE98}" dt="2020-12-17T10:14:56.437" v="1678" actId="1076"/>
        <pc:sldMkLst>
          <pc:docMk/>
          <pc:sldMk cId="2786716996" sldId="430"/>
        </pc:sldMkLst>
        <pc:spChg chg="mod">
          <ac:chgData name="Victoria.Murphy" userId="a582c0b3-4098-4b1c-bf3e-b8359a6b0a09" providerId="ADAL" clId="{FC12D366-FCE0-4554-B13F-DCA383D4BE98}" dt="2020-12-17T10:14:20.836" v="1653" actId="207"/>
          <ac:spMkLst>
            <pc:docMk/>
            <pc:sldMk cId="2786716996" sldId="430"/>
            <ac:spMk id="4" creationId="{6FB5F47E-C9B3-4357-85D1-A66319CE2930}"/>
          </ac:spMkLst>
        </pc:spChg>
        <pc:spChg chg="add mod">
          <ac:chgData name="Victoria.Murphy" userId="a582c0b3-4098-4b1c-bf3e-b8359a6b0a09" providerId="ADAL" clId="{FC12D366-FCE0-4554-B13F-DCA383D4BE98}" dt="2020-12-17T10:14:56.437" v="1678" actId="1076"/>
          <ac:spMkLst>
            <pc:docMk/>
            <pc:sldMk cId="2786716996" sldId="430"/>
            <ac:spMk id="5" creationId="{D0A9EEAD-DF62-497E-A970-2B8F11EE0BBA}"/>
          </ac:spMkLst>
        </pc:spChg>
      </pc:sldChg>
      <pc:sldChg chg="addSp modSp add">
        <pc:chgData name="Victoria.Murphy" userId="a582c0b3-4098-4b1c-bf3e-b8359a6b0a09" providerId="ADAL" clId="{FC12D366-FCE0-4554-B13F-DCA383D4BE98}" dt="2020-12-17T10:15:11.139" v="1703" actId="1036"/>
        <pc:sldMkLst>
          <pc:docMk/>
          <pc:sldMk cId="2785262995" sldId="431"/>
        </pc:sldMkLst>
        <pc:spChg chg="add mod">
          <ac:chgData name="Victoria.Murphy" userId="a582c0b3-4098-4b1c-bf3e-b8359a6b0a09" providerId="ADAL" clId="{FC12D366-FCE0-4554-B13F-DCA383D4BE98}" dt="2020-12-17T10:15:11.139" v="1703" actId="1036"/>
          <ac:spMkLst>
            <pc:docMk/>
            <pc:sldMk cId="2785262995" sldId="431"/>
            <ac:spMk id="5" creationId="{78C10BE9-17C7-43B3-B612-C963B1449A78}"/>
          </ac:spMkLst>
        </pc:spChg>
      </pc:sldChg>
      <pc:sldChg chg="modSp add">
        <pc:chgData name="Victoria.Murphy" userId="a582c0b3-4098-4b1c-bf3e-b8359a6b0a09" providerId="ADAL" clId="{FC12D366-FCE0-4554-B13F-DCA383D4BE98}" dt="2020-12-17T10:15:19.232" v="1704" actId="207"/>
        <pc:sldMkLst>
          <pc:docMk/>
          <pc:sldMk cId="4226808026" sldId="432"/>
        </pc:sldMkLst>
        <pc:spChg chg="mod">
          <ac:chgData name="Victoria.Murphy" userId="a582c0b3-4098-4b1c-bf3e-b8359a6b0a09" providerId="ADAL" clId="{FC12D366-FCE0-4554-B13F-DCA383D4BE98}" dt="2020-12-17T10:15:19.232" v="1704" actId="207"/>
          <ac:spMkLst>
            <pc:docMk/>
            <pc:sldMk cId="4226808026" sldId="432"/>
            <ac:spMk id="4" creationId="{6FB5F47E-C9B3-4357-85D1-A66319CE2930}"/>
          </ac:spMkLst>
        </pc:spChg>
      </pc:sldChg>
      <pc:sldChg chg="addSp modSp add">
        <pc:chgData name="Victoria.Murphy" userId="a582c0b3-4098-4b1c-bf3e-b8359a6b0a09" providerId="ADAL" clId="{FC12D366-FCE0-4554-B13F-DCA383D4BE98}" dt="2020-12-17T10:16:05.406" v="1729" actId="1035"/>
        <pc:sldMkLst>
          <pc:docMk/>
          <pc:sldMk cId="1848348684" sldId="433"/>
        </pc:sldMkLst>
        <pc:spChg chg="mod">
          <ac:chgData name="Victoria.Murphy" userId="a582c0b3-4098-4b1c-bf3e-b8359a6b0a09" providerId="ADAL" clId="{FC12D366-FCE0-4554-B13F-DCA383D4BE98}" dt="2020-12-17T10:16:05.406" v="1729" actId="1035"/>
          <ac:spMkLst>
            <pc:docMk/>
            <pc:sldMk cId="1848348684" sldId="433"/>
            <ac:spMk id="4" creationId="{6FB5F47E-C9B3-4357-85D1-A66319CE2930}"/>
          </ac:spMkLst>
        </pc:spChg>
        <pc:spChg chg="add mod">
          <ac:chgData name="Victoria.Murphy" userId="a582c0b3-4098-4b1c-bf3e-b8359a6b0a09" providerId="ADAL" clId="{FC12D366-FCE0-4554-B13F-DCA383D4BE98}" dt="2020-12-17T10:16:01.556" v="1710" actId="20577"/>
          <ac:spMkLst>
            <pc:docMk/>
            <pc:sldMk cId="1848348684" sldId="433"/>
            <ac:spMk id="5" creationId="{D0638264-4F51-4C8A-A40B-B0FA9B6101B5}"/>
          </ac:spMkLst>
        </pc:spChg>
      </pc:sldChg>
      <pc:sldChg chg="addSp modSp add">
        <pc:chgData name="Victoria.Murphy" userId="a582c0b3-4098-4b1c-bf3e-b8359a6b0a09" providerId="ADAL" clId="{FC12D366-FCE0-4554-B13F-DCA383D4BE98}" dt="2020-12-17T10:16:19.273" v="1760" actId="20577"/>
        <pc:sldMkLst>
          <pc:docMk/>
          <pc:sldMk cId="1151162921" sldId="434"/>
        </pc:sldMkLst>
        <pc:spChg chg="add mod">
          <ac:chgData name="Victoria.Murphy" userId="a582c0b3-4098-4b1c-bf3e-b8359a6b0a09" providerId="ADAL" clId="{FC12D366-FCE0-4554-B13F-DCA383D4BE98}" dt="2020-12-17T10:16:19.273" v="1760" actId="20577"/>
          <ac:spMkLst>
            <pc:docMk/>
            <pc:sldMk cId="1151162921" sldId="434"/>
            <ac:spMk id="5" creationId="{E2EC0D1A-A9BA-4E76-9C5C-A703E0C632C4}"/>
          </ac:spMkLst>
        </pc:spChg>
      </pc:sldChg>
      <pc:sldChg chg="addSp modSp add">
        <pc:chgData name="Victoria.Murphy" userId="a582c0b3-4098-4b1c-bf3e-b8359a6b0a09" providerId="ADAL" clId="{FC12D366-FCE0-4554-B13F-DCA383D4BE98}" dt="2020-12-17T10:16:28.006" v="1773" actId="20577"/>
        <pc:sldMkLst>
          <pc:docMk/>
          <pc:sldMk cId="1515827403" sldId="435"/>
        </pc:sldMkLst>
        <pc:spChg chg="add mod">
          <ac:chgData name="Victoria.Murphy" userId="a582c0b3-4098-4b1c-bf3e-b8359a6b0a09" providerId="ADAL" clId="{FC12D366-FCE0-4554-B13F-DCA383D4BE98}" dt="2020-12-17T10:16:28.006" v="1773" actId="20577"/>
          <ac:spMkLst>
            <pc:docMk/>
            <pc:sldMk cId="1515827403" sldId="435"/>
            <ac:spMk id="5" creationId="{38A8EBF2-DE61-47F5-AA35-60FF33F7FD00}"/>
          </ac:spMkLst>
        </pc:spChg>
      </pc:sldChg>
      <pc:sldChg chg="modSp add">
        <pc:chgData name="Victoria.Murphy" userId="a582c0b3-4098-4b1c-bf3e-b8359a6b0a09" providerId="ADAL" clId="{FC12D366-FCE0-4554-B13F-DCA383D4BE98}" dt="2020-12-17T10:17:11.373" v="1790" actId="20577"/>
        <pc:sldMkLst>
          <pc:docMk/>
          <pc:sldMk cId="1234939293" sldId="436"/>
        </pc:sldMkLst>
        <pc:spChg chg="mod">
          <ac:chgData name="Victoria.Murphy" userId="a582c0b3-4098-4b1c-bf3e-b8359a6b0a09" providerId="ADAL" clId="{FC12D366-FCE0-4554-B13F-DCA383D4BE98}" dt="2020-12-17T10:17:11.373" v="1790" actId="20577"/>
          <ac:spMkLst>
            <pc:docMk/>
            <pc:sldMk cId="1234939293" sldId="436"/>
            <ac:spMk id="2" creationId="{B2DD35A2-212B-4253-8D50-FD1945F2BFB6}"/>
          </ac:spMkLst>
        </pc:spChg>
      </pc:sldChg>
      <pc:sldChg chg="modSp add">
        <pc:chgData name="Victoria.Murphy" userId="a582c0b3-4098-4b1c-bf3e-b8359a6b0a09" providerId="ADAL" clId="{FC12D366-FCE0-4554-B13F-DCA383D4BE98}" dt="2020-12-17T10:18:02.106" v="1916" actId="1035"/>
        <pc:sldMkLst>
          <pc:docMk/>
          <pc:sldMk cId="3003202258" sldId="437"/>
        </pc:sldMkLst>
        <pc:spChg chg="mod">
          <ac:chgData name="Victoria.Murphy" userId="a582c0b3-4098-4b1c-bf3e-b8359a6b0a09" providerId="ADAL" clId="{FC12D366-FCE0-4554-B13F-DCA383D4BE98}" dt="2020-12-17T10:17:26.240" v="1808" actId="20577"/>
          <ac:spMkLst>
            <pc:docMk/>
            <pc:sldMk cId="3003202258" sldId="437"/>
            <ac:spMk id="3" creationId="{35909D02-E511-4840-9F7A-68B1CC37E2B6}"/>
          </ac:spMkLst>
        </pc:spChg>
        <pc:spChg chg="mod">
          <ac:chgData name="Victoria.Murphy" userId="a582c0b3-4098-4b1c-bf3e-b8359a6b0a09" providerId="ADAL" clId="{FC12D366-FCE0-4554-B13F-DCA383D4BE98}" dt="2020-12-17T10:18:02.106" v="1916" actId="1035"/>
          <ac:spMkLst>
            <pc:docMk/>
            <pc:sldMk cId="3003202258" sldId="437"/>
            <ac:spMk id="4" creationId="{6FB5F47E-C9B3-4357-85D1-A66319CE2930}"/>
          </ac:spMkLst>
        </pc:spChg>
      </pc:sldChg>
      <pc:sldChg chg="modSp add">
        <pc:chgData name="Victoria.Murphy" userId="a582c0b3-4098-4b1c-bf3e-b8359a6b0a09" providerId="ADAL" clId="{FC12D366-FCE0-4554-B13F-DCA383D4BE98}" dt="2020-12-17T10:28:56.313" v="2759" actId="20577"/>
        <pc:sldMkLst>
          <pc:docMk/>
          <pc:sldMk cId="2859267816" sldId="438"/>
        </pc:sldMkLst>
        <pc:spChg chg="mod">
          <ac:chgData name="Victoria.Murphy" userId="a582c0b3-4098-4b1c-bf3e-b8359a6b0a09" providerId="ADAL" clId="{FC12D366-FCE0-4554-B13F-DCA383D4BE98}" dt="2020-12-17T10:28:56.313" v="2759" actId="20577"/>
          <ac:spMkLst>
            <pc:docMk/>
            <pc:sldMk cId="2859267816" sldId="438"/>
            <ac:spMk id="4" creationId="{6FB5F47E-C9B3-4357-85D1-A66319CE2930}"/>
          </ac:spMkLst>
        </pc:spChg>
      </pc:sldChg>
      <pc:sldChg chg="add del">
        <pc:chgData name="Victoria.Murphy" userId="a582c0b3-4098-4b1c-bf3e-b8359a6b0a09" providerId="ADAL" clId="{FC12D366-FCE0-4554-B13F-DCA383D4BE98}" dt="2020-12-17T10:18:05.686" v="1917" actId="2696"/>
        <pc:sldMkLst>
          <pc:docMk/>
          <pc:sldMk cId="3322472357" sldId="438"/>
        </pc:sldMkLst>
      </pc:sldChg>
      <pc:sldChg chg="modSp add">
        <pc:chgData name="Victoria.Murphy" userId="a582c0b3-4098-4b1c-bf3e-b8359a6b0a09" providerId="ADAL" clId="{FC12D366-FCE0-4554-B13F-DCA383D4BE98}" dt="2020-12-17T10:20:46.345" v="2170" actId="20577"/>
        <pc:sldMkLst>
          <pc:docMk/>
          <pc:sldMk cId="56474183" sldId="439"/>
        </pc:sldMkLst>
        <pc:spChg chg="mod">
          <ac:chgData name="Victoria.Murphy" userId="a582c0b3-4098-4b1c-bf3e-b8359a6b0a09" providerId="ADAL" clId="{FC12D366-FCE0-4554-B13F-DCA383D4BE98}" dt="2020-12-17T10:20:46.345" v="2170" actId="20577"/>
          <ac:spMkLst>
            <pc:docMk/>
            <pc:sldMk cId="56474183" sldId="439"/>
            <ac:spMk id="4" creationId="{6FB5F47E-C9B3-4357-85D1-A66319CE2930}"/>
          </ac:spMkLst>
        </pc:spChg>
      </pc:sldChg>
      <pc:sldChg chg="add del">
        <pc:chgData name="Victoria.Murphy" userId="a582c0b3-4098-4b1c-bf3e-b8359a6b0a09" providerId="ADAL" clId="{FC12D366-FCE0-4554-B13F-DCA383D4BE98}" dt="2020-12-17T10:18:05.702" v="1918" actId="2696"/>
        <pc:sldMkLst>
          <pc:docMk/>
          <pc:sldMk cId="3607929880" sldId="439"/>
        </pc:sldMkLst>
      </pc:sldChg>
      <pc:sldChg chg="add del">
        <pc:chgData name="Victoria.Murphy" userId="a582c0b3-4098-4b1c-bf3e-b8359a6b0a09" providerId="ADAL" clId="{FC12D366-FCE0-4554-B13F-DCA383D4BE98}" dt="2020-12-17T10:18:05.718" v="1919" actId="2696"/>
        <pc:sldMkLst>
          <pc:docMk/>
          <pc:sldMk cId="75265816" sldId="440"/>
        </pc:sldMkLst>
      </pc:sldChg>
      <pc:sldChg chg="modSp add">
        <pc:chgData name="Victoria.Murphy" userId="a582c0b3-4098-4b1c-bf3e-b8359a6b0a09" providerId="ADAL" clId="{FC12D366-FCE0-4554-B13F-DCA383D4BE98}" dt="2020-12-17T10:22:59.371" v="2387" actId="1076"/>
        <pc:sldMkLst>
          <pc:docMk/>
          <pc:sldMk cId="1487903323" sldId="440"/>
        </pc:sldMkLst>
        <pc:spChg chg="mod">
          <ac:chgData name="Victoria.Murphy" userId="a582c0b3-4098-4b1c-bf3e-b8359a6b0a09" providerId="ADAL" clId="{FC12D366-FCE0-4554-B13F-DCA383D4BE98}" dt="2020-12-17T10:22:59.371" v="2387" actId="1076"/>
          <ac:spMkLst>
            <pc:docMk/>
            <pc:sldMk cId="1487903323" sldId="440"/>
            <ac:spMk id="4" creationId="{6FB5F47E-C9B3-4357-85D1-A66319CE2930}"/>
          </ac:spMkLst>
        </pc:spChg>
      </pc:sldChg>
      <pc:sldChg chg="add del">
        <pc:chgData name="Victoria.Murphy" userId="a582c0b3-4098-4b1c-bf3e-b8359a6b0a09" providerId="ADAL" clId="{FC12D366-FCE0-4554-B13F-DCA383D4BE98}" dt="2020-12-17T10:18:05.723" v="1920" actId="2696"/>
        <pc:sldMkLst>
          <pc:docMk/>
          <pc:sldMk cId="1105917872" sldId="441"/>
        </pc:sldMkLst>
      </pc:sldChg>
      <pc:sldChg chg="modSp add">
        <pc:chgData name="Victoria.Murphy" userId="a582c0b3-4098-4b1c-bf3e-b8359a6b0a09" providerId="ADAL" clId="{FC12D366-FCE0-4554-B13F-DCA383D4BE98}" dt="2020-12-17T10:23:30.506" v="2491" actId="20577"/>
        <pc:sldMkLst>
          <pc:docMk/>
          <pc:sldMk cId="3064986199" sldId="441"/>
        </pc:sldMkLst>
        <pc:spChg chg="mod">
          <ac:chgData name="Victoria.Murphy" userId="a582c0b3-4098-4b1c-bf3e-b8359a6b0a09" providerId="ADAL" clId="{FC12D366-FCE0-4554-B13F-DCA383D4BE98}" dt="2020-12-17T10:23:30.506" v="2491" actId="20577"/>
          <ac:spMkLst>
            <pc:docMk/>
            <pc:sldMk cId="3064986199" sldId="441"/>
            <ac:spMk id="4" creationId="{6FB5F47E-C9B3-4357-85D1-A66319CE2930}"/>
          </ac:spMkLst>
        </pc:spChg>
      </pc:sldChg>
      <pc:sldChg chg="modSp add">
        <pc:chgData name="Victoria.Murphy" userId="a582c0b3-4098-4b1c-bf3e-b8359a6b0a09" providerId="ADAL" clId="{FC12D366-FCE0-4554-B13F-DCA383D4BE98}" dt="2020-12-17T10:27:45.423" v="2718" actId="20577"/>
        <pc:sldMkLst>
          <pc:docMk/>
          <pc:sldMk cId="3625859462" sldId="442"/>
        </pc:sldMkLst>
        <pc:spChg chg="mod">
          <ac:chgData name="Victoria.Murphy" userId="a582c0b3-4098-4b1c-bf3e-b8359a6b0a09" providerId="ADAL" clId="{FC12D366-FCE0-4554-B13F-DCA383D4BE98}" dt="2020-12-17T10:27:45.423" v="2718" actId="20577"/>
          <ac:spMkLst>
            <pc:docMk/>
            <pc:sldMk cId="3625859462" sldId="442"/>
            <ac:spMk id="2" creationId="{B2DD35A2-212B-4253-8D50-FD1945F2BFB6}"/>
          </ac:spMkLst>
        </pc:spChg>
      </pc:sldChg>
      <pc:sldChg chg="add del">
        <pc:chgData name="Victoria.Murphy" userId="a582c0b3-4098-4b1c-bf3e-b8359a6b0a09" providerId="ADAL" clId="{FC12D366-FCE0-4554-B13F-DCA383D4BE98}" dt="2020-12-17T10:24:01.295" v="2510"/>
        <pc:sldMkLst>
          <pc:docMk/>
          <pc:sldMk cId="3710136281" sldId="442"/>
        </pc:sldMkLst>
      </pc:sldChg>
      <pc:sldChg chg="modSp add">
        <pc:chgData name="Victoria.Murphy" userId="a582c0b3-4098-4b1c-bf3e-b8359a6b0a09" providerId="ADAL" clId="{FC12D366-FCE0-4554-B13F-DCA383D4BE98}" dt="2020-12-17T10:28:24.652" v="2750" actId="20577"/>
        <pc:sldMkLst>
          <pc:docMk/>
          <pc:sldMk cId="4277412650" sldId="443"/>
        </pc:sldMkLst>
        <pc:spChg chg="mod">
          <ac:chgData name="Victoria.Murphy" userId="a582c0b3-4098-4b1c-bf3e-b8359a6b0a09" providerId="ADAL" clId="{FC12D366-FCE0-4554-B13F-DCA383D4BE98}" dt="2020-12-17T10:28:17.139" v="2748" actId="20577"/>
          <ac:spMkLst>
            <pc:docMk/>
            <pc:sldMk cId="4277412650" sldId="443"/>
            <ac:spMk id="3" creationId="{35909D02-E511-4840-9F7A-68B1CC37E2B6}"/>
          </ac:spMkLst>
        </pc:spChg>
        <pc:spChg chg="mod">
          <ac:chgData name="Victoria.Murphy" userId="a582c0b3-4098-4b1c-bf3e-b8359a6b0a09" providerId="ADAL" clId="{FC12D366-FCE0-4554-B13F-DCA383D4BE98}" dt="2020-12-17T10:28:24.652" v="2750" actId="20577"/>
          <ac:spMkLst>
            <pc:docMk/>
            <pc:sldMk cId="4277412650" sldId="443"/>
            <ac:spMk id="4" creationId="{6FB5F47E-C9B3-4357-85D1-A66319CE2930}"/>
          </ac:spMkLst>
        </pc:spChg>
      </pc:sldChg>
      <pc:sldChg chg="modSp add">
        <pc:chgData name="Victoria.Murphy" userId="a582c0b3-4098-4b1c-bf3e-b8359a6b0a09" providerId="ADAL" clId="{FC12D366-FCE0-4554-B13F-DCA383D4BE98}" dt="2020-12-17T10:29:25.573" v="2803" actId="20577"/>
        <pc:sldMkLst>
          <pc:docMk/>
          <pc:sldMk cId="2161891704" sldId="444"/>
        </pc:sldMkLst>
        <pc:spChg chg="mod">
          <ac:chgData name="Victoria.Murphy" userId="a582c0b3-4098-4b1c-bf3e-b8359a6b0a09" providerId="ADAL" clId="{FC12D366-FCE0-4554-B13F-DCA383D4BE98}" dt="2020-12-17T10:29:25.573" v="2803" actId="20577"/>
          <ac:spMkLst>
            <pc:docMk/>
            <pc:sldMk cId="2161891704" sldId="444"/>
            <ac:spMk id="4" creationId="{6FB5F47E-C9B3-4357-85D1-A66319CE2930}"/>
          </ac:spMkLst>
        </pc:spChg>
      </pc:sldChg>
      <pc:sldChg chg="add del">
        <pc:chgData name="Victoria.Murphy" userId="a582c0b3-4098-4b1c-bf3e-b8359a6b0a09" providerId="ADAL" clId="{FC12D366-FCE0-4554-B13F-DCA383D4BE98}" dt="2020-12-17T10:29:06.423" v="2760" actId="2696"/>
        <pc:sldMkLst>
          <pc:docMk/>
          <pc:sldMk cId="3579405903" sldId="444"/>
        </pc:sldMkLst>
      </pc:sldChg>
      <pc:sldChg chg="add del">
        <pc:chgData name="Victoria.Murphy" userId="a582c0b3-4098-4b1c-bf3e-b8359a6b0a09" providerId="ADAL" clId="{FC12D366-FCE0-4554-B13F-DCA383D4BE98}" dt="2020-12-17T10:29:06.423" v="2761" actId="2696"/>
        <pc:sldMkLst>
          <pc:docMk/>
          <pc:sldMk cId="2553411193" sldId="445"/>
        </pc:sldMkLst>
      </pc:sldChg>
      <pc:sldChg chg="modSp add">
        <pc:chgData name="Victoria.Murphy" userId="a582c0b3-4098-4b1c-bf3e-b8359a6b0a09" providerId="ADAL" clId="{FC12D366-FCE0-4554-B13F-DCA383D4BE98}" dt="2020-12-17T10:29:44.106" v="2849" actId="20577"/>
        <pc:sldMkLst>
          <pc:docMk/>
          <pc:sldMk cId="3226281511" sldId="445"/>
        </pc:sldMkLst>
        <pc:spChg chg="mod">
          <ac:chgData name="Victoria.Murphy" userId="a582c0b3-4098-4b1c-bf3e-b8359a6b0a09" providerId="ADAL" clId="{FC12D366-FCE0-4554-B13F-DCA383D4BE98}" dt="2020-12-17T10:29:44.106" v="2849" actId="20577"/>
          <ac:spMkLst>
            <pc:docMk/>
            <pc:sldMk cId="3226281511" sldId="445"/>
            <ac:spMk id="4" creationId="{6FB5F47E-C9B3-4357-85D1-A66319CE2930}"/>
          </ac:spMkLst>
        </pc:spChg>
      </pc:sldChg>
      <pc:sldChg chg="add del">
        <pc:chgData name="Victoria.Murphy" userId="a582c0b3-4098-4b1c-bf3e-b8359a6b0a09" providerId="ADAL" clId="{FC12D366-FCE0-4554-B13F-DCA383D4BE98}" dt="2020-12-17T10:29:06.440" v="2762" actId="2696"/>
        <pc:sldMkLst>
          <pc:docMk/>
          <pc:sldMk cId="2559212413" sldId="446"/>
        </pc:sldMkLst>
      </pc:sldChg>
      <pc:sldChg chg="modSp add">
        <pc:chgData name="Victoria.Murphy" userId="a582c0b3-4098-4b1c-bf3e-b8359a6b0a09" providerId="ADAL" clId="{FC12D366-FCE0-4554-B13F-DCA383D4BE98}" dt="2020-12-17T10:30:17.505" v="2904" actId="313"/>
        <pc:sldMkLst>
          <pc:docMk/>
          <pc:sldMk cId="3919389332" sldId="446"/>
        </pc:sldMkLst>
        <pc:spChg chg="mod">
          <ac:chgData name="Victoria.Murphy" userId="a582c0b3-4098-4b1c-bf3e-b8359a6b0a09" providerId="ADAL" clId="{FC12D366-FCE0-4554-B13F-DCA383D4BE98}" dt="2020-12-17T10:30:17.505" v="2904" actId="313"/>
          <ac:spMkLst>
            <pc:docMk/>
            <pc:sldMk cId="3919389332" sldId="446"/>
            <ac:spMk id="4" creationId="{6FB5F47E-C9B3-4357-85D1-A66319CE2930}"/>
          </ac:spMkLst>
        </pc:spChg>
      </pc:sldChg>
      <pc:sldChg chg="modSp add">
        <pc:chgData name="Victoria.Murphy" userId="a582c0b3-4098-4b1c-bf3e-b8359a6b0a09" providerId="ADAL" clId="{FC12D366-FCE0-4554-B13F-DCA383D4BE98}" dt="2020-12-17T10:32:35.106" v="2973" actId="20577"/>
        <pc:sldMkLst>
          <pc:docMk/>
          <pc:sldMk cId="1663909969" sldId="447"/>
        </pc:sldMkLst>
        <pc:spChg chg="mod">
          <ac:chgData name="Victoria.Murphy" userId="a582c0b3-4098-4b1c-bf3e-b8359a6b0a09" providerId="ADAL" clId="{FC12D366-FCE0-4554-B13F-DCA383D4BE98}" dt="2020-12-17T10:32:35.106" v="2973" actId="20577"/>
          <ac:spMkLst>
            <pc:docMk/>
            <pc:sldMk cId="1663909969" sldId="447"/>
            <ac:spMk id="4" creationId="{6FB5F47E-C9B3-4357-85D1-A66319CE2930}"/>
          </ac:spMkLst>
        </pc:spChg>
      </pc:sldChg>
      <pc:sldChg chg="add del">
        <pc:chgData name="Victoria.Murphy" userId="a582c0b3-4098-4b1c-bf3e-b8359a6b0a09" providerId="ADAL" clId="{FC12D366-FCE0-4554-B13F-DCA383D4BE98}" dt="2020-12-17T10:29:06.456" v="2763" actId="2696"/>
        <pc:sldMkLst>
          <pc:docMk/>
          <pc:sldMk cId="3795009959" sldId="447"/>
        </pc:sldMkLst>
      </pc:sldChg>
      <pc:sldChg chg="addSp modSp add">
        <pc:chgData name="Victoria.Murphy" userId="a582c0b3-4098-4b1c-bf3e-b8359a6b0a09" providerId="ADAL" clId="{FC12D366-FCE0-4554-B13F-DCA383D4BE98}" dt="2020-12-17T10:34:04.706" v="3015" actId="20577"/>
        <pc:sldMkLst>
          <pc:docMk/>
          <pc:sldMk cId="4193443413" sldId="448"/>
        </pc:sldMkLst>
        <pc:spChg chg="mod">
          <ac:chgData name="Victoria.Murphy" userId="a582c0b3-4098-4b1c-bf3e-b8359a6b0a09" providerId="ADAL" clId="{FC12D366-FCE0-4554-B13F-DCA383D4BE98}" dt="2020-12-17T10:33:44.956" v="2999" actId="404"/>
          <ac:spMkLst>
            <pc:docMk/>
            <pc:sldMk cId="4193443413" sldId="448"/>
            <ac:spMk id="4" creationId="{6FB5F47E-C9B3-4357-85D1-A66319CE2930}"/>
          </ac:spMkLst>
        </pc:spChg>
        <pc:spChg chg="add mod">
          <ac:chgData name="Victoria.Murphy" userId="a582c0b3-4098-4b1c-bf3e-b8359a6b0a09" providerId="ADAL" clId="{FC12D366-FCE0-4554-B13F-DCA383D4BE98}" dt="2020-12-17T10:34:04.706" v="3015" actId="20577"/>
          <ac:spMkLst>
            <pc:docMk/>
            <pc:sldMk cId="4193443413" sldId="448"/>
            <ac:spMk id="5" creationId="{10CFD989-8A4E-47DF-ACC5-EAC16C9D593C}"/>
          </ac:spMkLst>
        </pc:spChg>
      </pc:sldChg>
      <pc:sldChg chg="addSp modSp add">
        <pc:chgData name="Victoria.Murphy" userId="a582c0b3-4098-4b1c-bf3e-b8359a6b0a09" providerId="ADAL" clId="{FC12D366-FCE0-4554-B13F-DCA383D4BE98}" dt="2020-12-17T10:34:21.655" v="3033" actId="20577"/>
        <pc:sldMkLst>
          <pc:docMk/>
          <pc:sldMk cId="2896597898" sldId="449"/>
        </pc:sldMkLst>
        <pc:spChg chg="mod">
          <ac:chgData name="Victoria.Murphy" userId="a582c0b3-4098-4b1c-bf3e-b8359a6b0a09" providerId="ADAL" clId="{FC12D366-FCE0-4554-B13F-DCA383D4BE98}" dt="2020-12-17T10:34:17.153" v="3023" actId="404"/>
          <ac:spMkLst>
            <pc:docMk/>
            <pc:sldMk cId="2896597898" sldId="449"/>
            <ac:spMk id="4" creationId="{6FB5F47E-C9B3-4357-85D1-A66319CE2930}"/>
          </ac:spMkLst>
        </pc:spChg>
        <pc:spChg chg="add mod">
          <ac:chgData name="Victoria.Murphy" userId="a582c0b3-4098-4b1c-bf3e-b8359a6b0a09" providerId="ADAL" clId="{FC12D366-FCE0-4554-B13F-DCA383D4BE98}" dt="2020-12-17T10:34:21.655" v="3033" actId="20577"/>
          <ac:spMkLst>
            <pc:docMk/>
            <pc:sldMk cId="2896597898" sldId="449"/>
            <ac:spMk id="5" creationId="{C1896289-9202-4EFB-B002-D95A59B7C370}"/>
          </ac:spMkLst>
        </pc:spChg>
      </pc:sldChg>
      <pc:sldChg chg="addSp modSp add">
        <pc:chgData name="Victoria.Murphy" userId="a582c0b3-4098-4b1c-bf3e-b8359a6b0a09" providerId="ADAL" clId="{FC12D366-FCE0-4554-B13F-DCA383D4BE98}" dt="2020-12-17T10:34:34.539" v="3045" actId="20577"/>
        <pc:sldMkLst>
          <pc:docMk/>
          <pc:sldMk cId="2507060592" sldId="450"/>
        </pc:sldMkLst>
        <pc:spChg chg="mod">
          <ac:chgData name="Victoria.Murphy" userId="a582c0b3-4098-4b1c-bf3e-b8359a6b0a09" providerId="ADAL" clId="{FC12D366-FCE0-4554-B13F-DCA383D4BE98}" dt="2020-12-17T10:34:28.644" v="3035" actId="404"/>
          <ac:spMkLst>
            <pc:docMk/>
            <pc:sldMk cId="2507060592" sldId="450"/>
            <ac:spMk id="4" creationId="{6FB5F47E-C9B3-4357-85D1-A66319CE2930}"/>
          </ac:spMkLst>
        </pc:spChg>
        <pc:spChg chg="add mod">
          <ac:chgData name="Victoria.Murphy" userId="a582c0b3-4098-4b1c-bf3e-b8359a6b0a09" providerId="ADAL" clId="{FC12D366-FCE0-4554-B13F-DCA383D4BE98}" dt="2020-12-17T10:34:34.539" v="3045" actId="20577"/>
          <ac:spMkLst>
            <pc:docMk/>
            <pc:sldMk cId="2507060592" sldId="450"/>
            <ac:spMk id="5" creationId="{E52724B7-A823-4382-B512-2309F0BB1FD4}"/>
          </ac:spMkLst>
        </pc:spChg>
      </pc:sldChg>
      <pc:sldChg chg="addSp modSp add">
        <pc:chgData name="Victoria.Murphy" userId="a582c0b3-4098-4b1c-bf3e-b8359a6b0a09" providerId="ADAL" clId="{FC12D366-FCE0-4554-B13F-DCA383D4BE98}" dt="2020-12-17T10:34:58.973" v="3075" actId="20577"/>
        <pc:sldMkLst>
          <pc:docMk/>
          <pc:sldMk cId="1976172567" sldId="451"/>
        </pc:sldMkLst>
        <pc:spChg chg="mod">
          <ac:chgData name="Victoria.Murphy" userId="a582c0b3-4098-4b1c-bf3e-b8359a6b0a09" providerId="ADAL" clId="{FC12D366-FCE0-4554-B13F-DCA383D4BE98}" dt="2020-12-17T10:34:40.806" v="3048" actId="404"/>
          <ac:spMkLst>
            <pc:docMk/>
            <pc:sldMk cId="1976172567" sldId="451"/>
            <ac:spMk id="4" creationId="{6FB5F47E-C9B3-4357-85D1-A66319CE2930}"/>
          </ac:spMkLst>
        </pc:spChg>
        <pc:spChg chg="add mod">
          <ac:chgData name="Victoria.Murphy" userId="a582c0b3-4098-4b1c-bf3e-b8359a6b0a09" providerId="ADAL" clId="{FC12D366-FCE0-4554-B13F-DCA383D4BE98}" dt="2020-12-17T10:34:58.973" v="3075" actId="20577"/>
          <ac:spMkLst>
            <pc:docMk/>
            <pc:sldMk cId="1976172567" sldId="451"/>
            <ac:spMk id="5" creationId="{5C92F566-EA57-4EDC-ABF7-5A115541B55F}"/>
          </ac:spMkLst>
        </pc:spChg>
      </pc:sldChg>
      <pc:sldChg chg="addSp modSp add">
        <pc:chgData name="Victoria.Murphy" userId="a582c0b3-4098-4b1c-bf3e-b8359a6b0a09" providerId="ADAL" clId="{FC12D366-FCE0-4554-B13F-DCA383D4BE98}" dt="2020-12-17T10:35:08.706" v="3084" actId="20577"/>
        <pc:sldMkLst>
          <pc:docMk/>
          <pc:sldMk cId="2123169555" sldId="452"/>
        </pc:sldMkLst>
        <pc:spChg chg="mod">
          <ac:chgData name="Victoria.Murphy" userId="a582c0b3-4098-4b1c-bf3e-b8359a6b0a09" providerId="ADAL" clId="{FC12D366-FCE0-4554-B13F-DCA383D4BE98}" dt="2020-12-17T10:35:05.584" v="3077" actId="404"/>
          <ac:spMkLst>
            <pc:docMk/>
            <pc:sldMk cId="2123169555" sldId="452"/>
            <ac:spMk id="4" creationId="{6FB5F47E-C9B3-4357-85D1-A66319CE2930}"/>
          </ac:spMkLst>
        </pc:spChg>
        <pc:spChg chg="add mod">
          <ac:chgData name="Victoria.Murphy" userId="a582c0b3-4098-4b1c-bf3e-b8359a6b0a09" providerId="ADAL" clId="{FC12D366-FCE0-4554-B13F-DCA383D4BE98}" dt="2020-12-17T10:35:08.706" v="3084" actId="20577"/>
          <ac:spMkLst>
            <pc:docMk/>
            <pc:sldMk cId="2123169555" sldId="452"/>
            <ac:spMk id="5" creationId="{07FF7DC7-07C3-44AC-A751-57F0C77DCDEB}"/>
          </ac:spMkLst>
        </pc:spChg>
      </pc:sldChg>
      <pc:sldChg chg="addSp modSp add">
        <pc:chgData name="Victoria.Murphy" userId="a582c0b3-4098-4b1c-bf3e-b8359a6b0a09" providerId="ADAL" clId="{FC12D366-FCE0-4554-B13F-DCA383D4BE98}" dt="2020-12-17T10:36:09.323" v="3157" actId="20577"/>
        <pc:sldMkLst>
          <pc:docMk/>
          <pc:sldMk cId="3431401255" sldId="453"/>
        </pc:sldMkLst>
        <pc:spChg chg="add mod">
          <ac:chgData name="Victoria.Murphy" userId="a582c0b3-4098-4b1c-bf3e-b8359a6b0a09" providerId="ADAL" clId="{FC12D366-FCE0-4554-B13F-DCA383D4BE98}" dt="2020-12-17T10:36:09.323" v="3157" actId="20577"/>
          <ac:spMkLst>
            <pc:docMk/>
            <pc:sldMk cId="3431401255" sldId="453"/>
            <ac:spMk id="5" creationId="{6E2CDD5F-F269-41AD-92D2-C4AC61B4F588}"/>
          </ac:spMkLst>
        </pc:spChg>
      </pc:sldChg>
      <pc:sldChg chg="addSp modSp add">
        <pc:chgData name="Victoria.Murphy" userId="a582c0b3-4098-4b1c-bf3e-b8359a6b0a09" providerId="ADAL" clId="{FC12D366-FCE0-4554-B13F-DCA383D4BE98}" dt="2020-12-17T10:36:17.772" v="3184" actId="20577"/>
        <pc:sldMkLst>
          <pc:docMk/>
          <pc:sldMk cId="317597733" sldId="454"/>
        </pc:sldMkLst>
        <pc:spChg chg="add mod">
          <ac:chgData name="Victoria.Murphy" userId="a582c0b3-4098-4b1c-bf3e-b8359a6b0a09" providerId="ADAL" clId="{FC12D366-FCE0-4554-B13F-DCA383D4BE98}" dt="2020-12-17T10:36:17.772" v="3184" actId="20577"/>
          <ac:spMkLst>
            <pc:docMk/>
            <pc:sldMk cId="317597733" sldId="454"/>
            <ac:spMk id="5" creationId="{FE20C214-2BEC-47FF-B574-7D83C23AAC72}"/>
          </ac:spMkLst>
        </pc:spChg>
      </pc:sldChg>
      <pc:sldChg chg="addSp modSp add">
        <pc:chgData name="Victoria.Murphy" userId="a582c0b3-4098-4b1c-bf3e-b8359a6b0a09" providerId="ADAL" clId="{FC12D366-FCE0-4554-B13F-DCA383D4BE98}" dt="2020-12-17T10:36:54.195" v="3216" actId="20577"/>
        <pc:sldMkLst>
          <pc:docMk/>
          <pc:sldMk cId="3291028160" sldId="455"/>
        </pc:sldMkLst>
        <pc:spChg chg="add mod">
          <ac:chgData name="Victoria.Murphy" userId="a582c0b3-4098-4b1c-bf3e-b8359a6b0a09" providerId="ADAL" clId="{FC12D366-FCE0-4554-B13F-DCA383D4BE98}" dt="2020-12-17T10:36:54.195" v="3216" actId="20577"/>
          <ac:spMkLst>
            <pc:docMk/>
            <pc:sldMk cId="3291028160" sldId="455"/>
            <ac:spMk id="5" creationId="{8F1B4859-E538-48AA-8D0F-88392516C39A}"/>
          </ac:spMkLst>
        </pc:spChg>
      </pc:sldChg>
      <pc:sldChg chg="addSp modSp add">
        <pc:chgData name="Victoria.Murphy" userId="a582c0b3-4098-4b1c-bf3e-b8359a6b0a09" providerId="ADAL" clId="{FC12D366-FCE0-4554-B13F-DCA383D4BE98}" dt="2020-12-17T10:37:05.939" v="3234" actId="20577"/>
        <pc:sldMkLst>
          <pc:docMk/>
          <pc:sldMk cId="629496740" sldId="456"/>
        </pc:sldMkLst>
        <pc:spChg chg="add mod">
          <ac:chgData name="Victoria.Murphy" userId="a582c0b3-4098-4b1c-bf3e-b8359a6b0a09" providerId="ADAL" clId="{FC12D366-FCE0-4554-B13F-DCA383D4BE98}" dt="2020-12-17T10:37:05.939" v="3234" actId="20577"/>
          <ac:spMkLst>
            <pc:docMk/>
            <pc:sldMk cId="629496740" sldId="456"/>
            <ac:spMk id="5" creationId="{B800D96E-04B8-4787-8505-91E8BCE57069}"/>
          </ac:spMkLst>
        </pc:spChg>
      </pc:sldChg>
      <pc:sldChg chg="addSp modSp add">
        <pc:chgData name="Victoria.Murphy" userId="a582c0b3-4098-4b1c-bf3e-b8359a6b0a09" providerId="ADAL" clId="{FC12D366-FCE0-4554-B13F-DCA383D4BE98}" dt="2020-12-17T10:37:17.925" v="3264" actId="20577"/>
        <pc:sldMkLst>
          <pc:docMk/>
          <pc:sldMk cId="1600252384" sldId="457"/>
        </pc:sldMkLst>
        <pc:spChg chg="add mod">
          <ac:chgData name="Victoria.Murphy" userId="a582c0b3-4098-4b1c-bf3e-b8359a6b0a09" providerId="ADAL" clId="{FC12D366-FCE0-4554-B13F-DCA383D4BE98}" dt="2020-12-17T10:37:17.925" v="3264" actId="20577"/>
          <ac:spMkLst>
            <pc:docMk/>
            <pc:sldMk cId="1600252384" sldId="457"/>
            <ac:spMk id="5" creationId="{A2ECFBF4-9DED-442A-B78B-721C5F48D4C9}"/>
          </ac:spMkLst>
        </pc:spChg>
      </pc:sldChg>
      <pc:sldChg chg="modSp add">
        <pc:chgData name="Victoria.Murphy" userId="a582c0b3-4098-4b1c-bf3e-b8359a6b0a09" providerId="ADAL" clId="{FC12D366-FCE0-4554-B13F-DCA383D4BE98}" dt="2020-12-17T10:37:35.273" v="3284" actId="20577"/>
        <pc:sldMkLst>
          <pc:docMk/>
          <pc:sldMk cId="3486594971" sldId="458"/>
        </pc:sldMkLst>
        <pc:spChg chg="mod">
          <ac:chgData name="Victoria.Murphy" userId="a582c0b3-4098-4b1c-bf3e-b8359a6b0a09" providerId="ADAL" clId="{FC12D366-FCE0-4554-B13F-DCA383D4BE98}" dt="2020-12-17T10:37:35.273" v="3284" actId="20577"/>
          <ac:spMkLst>
            <pc:docMk/>
            <pc:sldMk cId="3486594971" sldId="458"/>
            <ac:spMk id="2" creationId="{B2DD35A2-212B-4253-8D50-FD1945F2BFB6}"/>
          </ac:spMkLst>
        </pc:spChg>
      </pc:sldChg>
      <pc:sldChg chg="add del">
        <pc:chgData name="Victoria.Murphy" userId="a582c0b3-4098-4b1c-bf3e-b8359a6b0a09" providerId="ADAL" clId="{FC12D366-FCE0-4554-B13F-DCA383D4BE98}" dt="2020-12-17T10:37:49.794" v="3286" actId="2696"/>
        <pc:sldMkLst>
          <pc:docMk/>
          <pc:sldMk cId="95934683" sldId="459"/>
        </pc:sldMkLst>
      </pc:sldChg>
      <pc:sldChg chg="addSp delSp modSp add">
        <pc:chgData name="Victoria.Murphy" userId="a582c0b3-4098-4b1c-bf3e-b8359a6b0a09" providerId="ADAL" clId="{FC12D366-FCE0-4554-B13F-DCA383D4BE98}" dt="2020-12-17T10:39:11.942" v="3440" actId="1076"/>
        <pc:sldMkLst>
          <pc:docMk/>
          <pc:sldMk cId="240398555" sldId="459"/>
        </pc:sldMkLst>
        <pc:spChg chg="del">
          <ac:chgData name="Victoria.Murphy" userId="a582c0b3-4098-4b1c-bf3e-b8359a6b0a09" providerId="ADAL" clId="{FC12D366-FCE0-4554-B13F-DCA383D4BE98}" dt="2020-12-17T10:37:55.596" v="3288" actId="478"/>
          <ac:spMkLst>
            <pc:docMk/>
            <pc:sldMk cId="240398555" sldId="459"/>
            <ac:spMk id="3" creationId="{35909D02-E511-4840-9F7A-68B1CC37E2B6}"/>
          </ac:spMkLst>
        </pc:spChg>
        <pc:spChg chg="del">
          <ac:chgData name="Victoria.Murphy" userId="a582c0b3-4098-4b1c-bf3e-b8359a6b0a09" providerId="ADAL" clId="{FC12D366-FCE0-4554-B13F-DCA383D4BE98}" dt="2020-12-17T10:38:00.009" v="3291" actId="478"/>
          <ac:spMkLst>
            <pc:docMk/>
            <pc:sldMk cId="240398555" sldId="459"/>
            <ac:spMk id="4" creationId="{6FB5F47E-C9B3-4357-85D1-A66319CE2930}"/>
          </ac:spMkLst>
        </pc:spChg>
        <pc:spChg chg="add del mod">
          <ac:chgData name="Victoria.Murphy" userId="a582c0b3-4098-4b1c-bf3e-b8359a6b0a09" providerId="ADAL" clId="{FC12D366-FCE0-4554-B13F-DCA383D4BE98}" dt="2020-12-17T10:37:57.689" v="3290" actId="478"/>
          <ac:spMkLst>
            <pc:docMk/>
            <pc:sldMk cId="240398555" sldId="459"/>
            <ac:spMk id="5" creationId="{C9ED1A6B-278F-4734-8800-330955D25EEA}"/>
          </ac:spMkLst>
        </pc:spChg>
        <pc:spChg chg="add mod">
          <ac:chgData name="Victoria.Murphy" userId="a582c0b3-4098-4b1c-bf3e-b8359a6b0a09" providerId="ADAL" clId="{FC12D366-FCE0-4554-B13F-DCA383D4BE98}" dt="2020-12-17T10:39:11.942" v="3440" actId="1076"/>
          <ac:spMkLst>
            <pc:docMk/>
            <pc:sldMk cId="240398555" sldId="459"/>
            <ac:spMk id="7" creationId="{81C07F52-F222-493E-B88D-9487B81DEE44}"/>
          </ac:spMkLst>
        </pc:spChg>
      </pc:sldChg>
    </pc:docChg>
  </pc:docChgLst>
  <pc:docChgLst>
    <pc:chgData name="Victoria.Murphy" userId="a582c0b3-4098-4b1c-bf3e-b8359a6b0a09" providerId="ADAL" clId="{166AE99E-8587-4AAF-B581-41F0E11E4FAE}"/>
    <pc:docChg chg="undo custSel addSld delSld modSld">
      <pc:chgData name="Victoria.Murphy" userId="a582c0b3-4098-4b1c-bf3e-b8359a6b0a09" providerId="ADAL" clId="{166AE99E-8587-4AAF-B581-41F0E11E4FAE}" dt="2021-06-15T08:44:51.865" v="182" actId="14100"/>
      <pc:docMkLst>
        <pc:docMk/>
      </pc:docMkLst>
      <pc:sldChg chg="addSp delSp modSp add mod setBg">
        <pc:chgData name="Victoria.Murphy" userId="a582c0b3-4098-4b1c-bf3e-b8359a6b0a09" providerId="ADAL" clId="{166AE99E-8587-4AAF-B581-41F0E11E4FAE}" dt="2021-06-15T08:44:42.967" v="178" actId="14100"/>
        <pc:sldMkLst>
          <pc:docMk/>
          <pc:sldMk cId="4120885470" sldId="655"/>
        </pc:sldMkLst>
        <pc:spChg chg="del">
          <ac:chgData name="Victoria.Murphy" userId="a582c0b3-4098-4b1c-bf3e-b8359a6b0a09" providerId="ADAL" clId="{166AE99E-8587-4AAF-B581-41F0E11E4FAE}" dt="2021-06-14T14:49:09.140" v="24" actId="478"/>
          <ac:spMkLst>
            <pc:docMk/>
            <pc:sldMk cId="4120885470" sldId="655"/>
            <ac:spMk id="2" creationId="{30CF19E2-9D42-419D-97ED-F512BB8D11BF}"/>
          </ac:spMkLst>
        </pc:spChg>
        <pc:spChg chg="add mod">
          <ac:chgData name="Victoria.Murphy" userId="a582c0b3-4098-4b1c-bf3e-b8359a6b0a09" providerId="ADAL" clId="{166AE99E-8587-4AAF-B581-41F0E11E4FAE}" dt="2021-06-15T08:38:41.389" v="134" actId="1076"/>
          <ac:spMkLst>
            <pc:docMk/>
            <pc:sldMk cId="4120885470" sldId="655"/>
            <ac:spMk id="2" creationId="{AC6C4953-BC59-4AA1-8308-3EB20E19BDCE}"/>
          </ac:spMkLst>
        </pc:spChg>
        <pc:spChg chg="mod">
          <ac:chgData name="Victoria.Murphy" userId="a582c0b3-4098-4b1c-bf3e-b8359a6b0a09" providerId="ADAL" clId="{166AE99E-8587-4AAF-B581-41F0E11E4FAE}" dt="2021-06-15T08:44:42.967" v="178" actId="14100"/>
          <ac:spMkLst>
            <pc:docMk/>
            <pc:sldMk cId="4120885470" sldId="655"/>
            <ac:spMk id="3" creationId="{35909D02-E511-4840-9F7A-68B1CC37E2B6}"/>
          </ac:spMkLst>
        </pc:spChg>
        <pc:spChg chg="add mod">
          <ac:chgData name="Victoria.Murphy" userId="a582c0b3-4098-4b1c-bf3e-b8359a6b0a09" providerId="ADAL" clId="{166AE99E-8587-4AAF-B581-41F0E11E4FAE}" dt="2021-06-14T14:49:55.846" v="46" actId="113"/>
          <ac:spMkLst>
            <pc:docMk/>
            <pc:sldMk cId="4120885470" sldId="655"/>
            <ac:spMk id="6" creationId="{3D1AA258-50B8-41C6-A92B-EF685A139450}"/>
          </ac:spMkLst>
        </pc:spChg>
        <pc:picChg chg="add mod">
          <ac:chgData name="Victoria.Murphy" userId="a582c0b3-4098-4b1c-bf3e-b8359a6b0a09" providerId="ADAL" clId="{166AE99E-8587-4AAF-B581-41F0E11E4FAE}" dt="2021-06-15T08:37:53.996" v="123" actId="1076"/>
          <ac:picMkLst>
            <pc:docMk/>
            <pc:sldMk cId="4120885470" sldId="655"/>
            <ac:picMk id="5" creationId="{A1E2B6D0-1006-4EF6-B559-F9390859F1C7}"/>
          </ac:picMkLst>
        </pc:picChg>
      </pc:sldChg>
      <pc:sldChg chg="add del setBg">
        <pc:chgData name="Victoria.Murphy" userId="a582c0b3-4098-4b1c-bf3e-b8359a6b0a09" providerId="ADAL" clId="{166AE99E-8587-4AAF-B581-41F0E11E4FAE}" dt="2021-06-14T14:50:07.839" v="50" actId="47"/>
        <pc:sldMkLst>
          <pc:docMk/>
          <pc:sldMk cId="3629883130" sldId="656"/>
        </pc:sldMkLst>
      </pc:sldChg>
      <pc:sldChg chg="addSp delSp modSp add mod setBg">
        <pc:chgData name="Victoria.Murphy" userId="a582c0b3-4098-4b1c-bf3e-b8359a6b0a09" providerId="ADAL" clId="{166AE99E-8587-4AAF-B581-41F0E11E4FAE}" dt="2021-06-15T08:44:46.961" v="180" actId="14100"/>
        <pc:sldMkLst>
          <pc:docMk/>
          <pc:sldMk cId="3404915400" sldId="657"/>
        </pc:sldMkLst>
        <pc:spChg chg="add mod">
          <ac:chgData name="Victoria.Murphy" userId="a582c0b3-4098-4b1c-bf3e-b8359a6b0a09" providerId="ADAL" clId="{166AE99E-8587-4AAF-B581-41F0E11E4FAE}" dt="2021-06-15T08:40:29.299" v="144" actId="1076"/>
          <ac:spMkLst>
            <pc:docMk/>
            <pc:sldMk cId="3404915400" sldId="657"/>
            <ac:spMk id="2" creationId="{B5EA03CA-A744-435C-8715-A8845DCF6437}"/>
          </ac:spMkLst>
        </pc:spChg>
        <pc:spChg chg="mod">
          <ac:chgData name="Victoria.Murphy" userId="a582c0b3-4098-4b1c-bf3e-b8359a6b0a09" providerId="ADAL" clId="{166AE99E-8587-4AAF-B581-41F0E11E4FAE}" dt="2021-06-15T08:44:46.961" v="180" actId="14100"/>
          <ac:spMkLst>
            <pc:docMk/>
            <pc:sldMk cId="3404915400" sldId="657"/>
            <ac:spMk id="3" creationId="{35909D02-E511-4840-9F7A-68B1CC37E2B6}"/>
          </ac:spMkLst>
        </pc:spChg>
        <pc:spChg chg="mod">
          <ac:chgData name="Victoria.Murphy" userId="a582c0b3-4098-4b1c-bf3e-b8359a6b0a09" providerId="ADAL" clId="{166AE99E-8587-4AAF-B581-41F0E11E4FAE}" dt="2021-06-14T14:50:16.394" v="67" actId="20577"/>
          <ac:spMkLst>
            <pc:docMk/>
            <pc:sldMk cId="3404915400" sldId="657"/>
            <ac:spMk id="6" creationId="{3D1AA258-50B8-41C6-A92B-EF685A139450}"/>
          </ac:spMkLst>
        </pc:spChg>
        <pc:picChg chg="add mod">
          <ac:chgData name="Victoria.Murphy" userId="a582c0b3-4098-4b1c-bf3e-b8359a6b0a09" providerId="ADAL" clId="{166AE99E-8587-4AAF-B581-41F0E11E4FAE}" dt="2021-06-15T08:40:21.842" v="142" actId="14100"/>
          <ac:picMkLst>
            <pc:docMk/>
            <pc:sldMk cId="3404915400" sldId="657"/>
            <ac:picMk id="4" creationId="{0D83E78D-7EFC-4963-B913-3C4DAD93CD02}"/>
          </ac:picMkLst>
        </pc:picChg>
        <pc:picChg chg="del">
          <ac:chgData name="Victoria.Murphy" userId="a582c0b3-4098-4b1c-bf3e-b8359a6b0a09" providerId="ADAL" clId="{166AE99E-8587-4AAF-B581-41F0E11E4FAE}" dt="2021-06-14T14:50:18.225" v="68" actId="478"/>
          <ac:picMkLst>
            <pc:docMk/>
            <pc:sldMk cId="3404915400" sldId="657"/>
            <ac:picMk id="5" creationId="{A1E2B6D0-1006-4EF6-B559-F9390859F1C7}"/>
          </ac:picMkLst>
        </pc:picChg>
      </pc:sldChg>
      <pc:sldChg chg="addSp delSp modSp add mod setBg">
        <pc:chgData name="Victoria.Murphy" userId="a582c0b3-4098-4b1c-bf3e-b8359a6b0a09" providerId="ADAL" clId="{166AE99E-8587-4AAF-B581-41F0E11E4FAE}" dt="2021-06-15T08:44:51.865" v="182" actId="14100"/>
        <pc:sldMkLst>
          <pc:docMk/>
          <pc:sldMk cId="1670838737" sldId="658"/>
        </pc:sldMkLst>
        <pc:spChg chg="add mod">
          <ac:chgData name="Victoria.Murphy" userId="a582c0b3-4098-4b1c-bf3e-b8359a6b0a09" providerId="ADAL" clId="{166AE99E-8587-4AAF-B581-41F0E11E4FAE}" dt="2021-06-15T08:44:32.838" v="176" actId="313"/>
          <ac:spMkLst>
            <pc:docMk/>
            <pc:sldMk cId="1670838737" sldId="658"/>
            <ac:spMk id="2" creationId="{2A0CFA82-92E8-42BC-B00C-00AE921B4F2A}"/>
          </ac:spMkLst>
        </pc:spChg>
        <pc:spChg chg="mod">
          <ac:chgData name="Victoria.Murphy" userId="a582c0b3-4098-4b1c-bf3e-b8359a6b0a09" providerId="ADAL" clId="{166AE99E-8587-4AAF-B581-41F0E11E4FAE}" dt="2021-06-15T08:44:51.865" v="182" actId="14100"/>
          <ac:spMkLst>
            <pc:docMk/>
            <pc:sldMk cId="1670838737" sldId="658"/>
            <ac:spMk id="3" creationId="{35909D02-E511-4840-9F7A-68B1CC37E2B6}"/>
          </ac:spMkLst>
        </pc:spChg>
        <pc:spChg chg="mod">
          <ac:chgData name="Victoria.Murphy" userId="a582c0b3-4098-4b1c-bf3e-b8359a6b0a09" providerId="ADAL" clId="{166AE99E-8587-4AAF-B581-41F0E11E4FAE}" dt="2021-06-14T14:50:59.613" v="116" actId="20577"/>
          <ac:spMkLst>
            <pc:docMk/>
            <pc:sldMk cId="1670838737" sldId="658"/>
            <ac:spMk id="6" creationId="{3D1AA258-50B8-41C6-A92B-EF685A139450}"/>
          </ac:spMkLst>
        </pc:spChg>
        <pc:picChg chg="add mod">
          <ac:chgData name="Victoria.Murphy" userId="a582c0b3-4098-4b1c-bf3e-b8359a6b0a09" providerId="ADAL" clId="{166AE99E-8587-4AAF-B581-41F0E11E4FAE}" dt="2021-06-15T08:42:59.742" v="146" actId="1076"/>
          <ac:picMkLst>
            <pc:docMk/>
            <pc:sldMk cId="1670838737" sldId="658"/>
            <ac:picMk id="4" creationId="{E5D4C9AF-7B99-4E13-9CCC-3F09FB0834D1}"/>
          </ac:picMkLst>
        </pc:picChg>
        <pc:picChg chg="del">
          <ac:chgData name="Victoria.Murphy" userId="a582c0b3-4098-4b1c-bf3e-b8359a6b0a09" providerId="ADAL" clId="{166AE99E-8587-4AAF-B581-41F0E11E4FAE}" dt="2021-06-14T14:51:01.389" v="117" actId="478"/>
          <ac:picMkLst>
            <pc:docMk/>
            <pc:sldMk cId="1670838737" sldId="658"/>
            <ac:picMk id="5" creationId="{A1E2B6D0-1006-4EF6-B559-F9390859F1C7}"/>
          </ac:picMkLst>
        </pc:picChg>
      </pc:sldChg>
    </pc:docChg>
  </pc:docChgLst>
  <pc:docChgLst>
    <pc:chgData name="Victoria.Murphy" userId="a582c0b3-4098-4b1c-bf3e-b8359a6b0a09" providerId="ADAL" clId="{0E7DCFB3-1DB3-4DAF-9205-4BA40D2FD82B}"/>
    <pc:docChg chg="undo custSel addSld delSld modSld">
      <pc:chgData name="Victoria.Murphy" userId="a582c0b3-4098-4b1c-bf3e-b8359a6b0a09" providerId="ADAL" clId="{0E7DCFB3-1DB3-4DAF-9205-4BA40D2FD82B}" dt="2021-05-27T10:12:57.574" v="2794" actId="1036"/>
      <pc:docMkLst>
        <pc:docMk/>
      </pc:docMkLst>
      <pc:sldChg chg="modSp mod">
        <pc:chgData name="Victoria.Murphy" userId="a582c0b3-4098-4b1c-bf3e-b8359a6b0a09" providerId="ADAL" clId="{0E7DCFB3-1DB3-4DAF-9205-4BA40D2FD82B}" dt="2021-05-26T16:05:56.034" v="916" actId="20577"/>
        <pc:sldMkLst>
          <pc:docMk/>
          <pc:sldMk cId="3903509763" sldId="312"/>
        </pc:sldMkLst>
        <pc:spChg chg="mod">
          <ac:chgData name="Victoria.Murphy" userId="a582c0b3-4098-4b1c-bf3e-b8359a6b0a09" providerId="ADAL" clId="{0E7DCFB3-1DB3-4DAF-9205-4BA40D2FD82B}" dt="2021-05-26T16:05:56.034" v="916" actId="20577"/>
          <ac:spMkLst>
            <pc:docMk/>
            <pc:sldMk cId="3903509763" sldId="312"/>
            <ac:spMk id="2" creationId="{B2DD35A2-212B-4253-8D50-FD1945F2BFB6}"/>
          </ac:spMkLst>
        </pc:spChg>
      </pc:sldChg>
      <pc:sldChg chg="modSp mod">
        <pc:chgData name="Victoria.Murphy" userId="a582c0b3-4098-4b1c-bf3e-b8359a6b0a09" providerId="ADAL" clId="{0E7DCFB3-1DB3-4DAF-9205-4BA40D2FD82B}" dt="2021-05-26T17:23:07.148" v="1821"/>
        <pc:sldMkLst>
          <pc:docMk/>
          <pc:sldMk cId="614542246" sldId="314"/>
        </pc:sldMkLst>
        <pc:spChg chg="mod">
          <ac:chgData name="Victoria.Murphy" userId="a582c0b3-4098-4b1c-bf3e-b8359a6b0a09" providerId="ADAL" clId="{0E7DCFB3-1DB3-4DAF-9205-4BA40D2FD82B}" dt="2021-05-26T16:07:25.668" v="1016" actId="20577"/>
          <ac:spMkLst>
            <pc:docMk/>
            <pc:sldMk cId="614542246" sldId="314"/>
            <ac:spMk id="3" creationId="{35909D02-E511-4840-9F7A-68B1CC37E2B6}"/>
          </ac:spMkLst>
        </pc:spChg>
        <pc:spChg chg="mod">
          <ac:chgData name="Victoria.Murphy" userId="a582c0b3-4098-4b1c-bf3e-b8359a6b0a09" providerId="ADAL" clId="{0E7DCFB3-1DB3-4DAF-9205-4BA40D2FD82B}" dt="2021-05-26T17:23:07.148" v="1821"/>
          <ac:spMkLst>
            <pc:docMk/>
            <pc:sldMk cId="614542246" sldId="314"/>
            <ac:spMk id="4" creationId="{6FB5F47E-C9B3-4357-85D1-A66319CE2930}"/>
          </ac:spMkLst>
        </pc:spChg>
      </pc:sldChg>
      <pc:sldChg chg="modSp mod">
        <pc:chgData name="Victoria.Murphy" userId="a582c0b3-4098-4b1c-bf3e-b8359a6b0a09" providerId="ADAL" clId="{0E7DCFB3-1DB3-4DAF-9205-4BA40D2FD82B}" dt="2021-05-27T09:33:27.454" v="2001" actId="20577"/>
        <pc:sldMkLst>
          <pc:docMk/>
          <pc:sldMk cId="4015929730" sldId="316"/>
        </pc:sldMkLst>
        <pc:spChg chg="mod">
          <ac:chgData name="Victoria.Murphy" userId="a582c0b3-4098-4b1c-bf3e-b8359a6b0a09" providerId="ADAL" clId="{0E7DCFB3-1DB3-4DAF-9205-4BA40D2FD82B}" dt="2021-05-27T09:33:27.454" v="2001" actId="20577"/>
          <ac:spMkLst>
            <pc:docMk/>
            <pc:sldMk cId="4015929730" sldId="316"/>
            <ac:spMk id="4" creationId="{6FB5F47E-C9B3-4357-85D1-A66319CE2930}"/>
          </ac:spMkLst>
        </pc:spChg>
      </pc:sldChg>
      <pc:sldChg chg="modSp mod">
        <pc:chgData name="Victoria.Murphy" userId="a582c0b3-4098-4b1c-bf3e-b8359a6b0a09" providerId="ADAL" clId="{0E7DCFB3-1DB3-4DAF-9205-4BA40D2FD82B}" dt="2021-05-26T14:16:29.221" v="230" actId="20577"/>
        <pc:sldMkLst>
          <pc:docMk/>
          <pc:sldMk cId="2395441153" sldId="359"/>
        </pc:sldMkLst>
        <pc:spChg chg="mod">
          <ac:chgData name="Victoria.Murphy" userId="a582c0b3-4098-4b1c-bf3e-b8359a6b0a09" providerId="ADAL" clId="{0E7DCFB3-1DB3-4DAF-9205-4BA40D2FD82B}" dt="2021-05-26T14:16:29.221" v="230" actId="20577"/>
          <ac:spMkLst>
            <pc:docMk/>
            <pc:sldMk cId="2395441153" sldId="359"/>
            <ac:spMk id="2" creationId="{B2DD35A2-212B-4253-8D50-FD1945F2BFB6}"/>
          </ac:spMkLst>
        </pc:spChg>
      </pc:sldChg>
      <pc:sldChg chg="modSp mod">
        <pc:chgData name="Victoria.Murphy" userId="a582c0b3-4098-4b1c-bf3e-b8359a6b0a09" providerId="ADAL" clId="{0E7DCFB3-1DB3-4DAF-9205-4BA40D2FD82B}" dt="2021-05-26T16:55:56.826" v="1583" actId="20577"/>
        <pc:sldMkLst>
          <pc:docMk/>
          <pc:sldMk cId="2538170561" sldId="392"/>
        </pc:sldMkLst>
        <pc:spChg chg="mod">
          <ac:chgData name="Victoria.Murphy" userId="a582c0b3-4098-4b1c-bf3e-b8359a6b0a09" providerId="ADAL" clId="{0E7DCFB3-1DB3-4DAF-9205-4BA40D2FD82B}" dt="2021-05-26T16:55:56.826" v="1583" actId="20577"/>
          <ac:spMkLst>
            <pc:docMk/>
            <pc:sldMk cId="2538170561" sldId="392"/>
            <ac:spMk id="2" creationId="{B2DD35A2-212B-4253-8D50-FD1945F2BFB6}"/>
          </ac:spMkLst>
        </pc:spChg>
      </pc:sldChg>
      <pc:sldChg chg="modSp mod">
        <pc:chgData name="Victoria.Murphy" userId="a582c0b3-4098-4b1c-bf3e-b8359a6b0a09" providerId="ADAL" clId="{0E7DCFB3-1DB3-4DAF-9205-4BA40D2FD82B}" dt="2021-05-27T09:35:54.597" v="2027" actId="20577"/>
        <pc:sldMkLst>
          <pc:docMk/>
          <pc:sldMk cId="841246378" sldId="415"/>
        </pc:sldMkLst>
        <pc:spChg chg="mod">
          <ac:chgData name="Victoria.Murphy" userId="a582c0b3-4098-4b1c-bf3e-b8359a6b0a09" providerId="ADAL" clId="{0E7DCFB3-1DB3-4DAF-9205-4BA40D2FD82B}" dt="2021-05-27T09:35:54.597" v="2027" actId="20577"/>
          <ac:spMkLst>
            <pc:docMk/>
            <pc:sldMk cId="841246378" sldId="415"/>
            <ac:spMk id="4" creationId="{A7158B49-FD67-48ED-A55D-271611070500}"/>
          </ac:spMkLst>
        </pc:spChg>
      </pc:sldChg>
      <pc:sldChg chg="del">
        <pc:chgData name="Victoria.Murphy" userId="a582c0b3-4098-4b1c-bf3e-b8359a6b0a09" providerId="ADAL" clId="{0E7DCFB3-1DB3-4DAF-9205-4BA40D2FD82B}" dt="2021-05-26T16:07:32.556" v="1017" actId="47"/>
        <pc:sldMkLst>
          <pc:docMk/>
          <pc:sldMk cId="679817126" sldId="416"/>
        </pc:sldMkLst>
      </pc:sldChg>
      <pc:sldChg chg="del">
        <pc:chgData name="Victoria.Murphy" userId="a582c0b3-4098-4b1c-bf3e-b8359a6b0a09" providerId="ADAL" clId="{0E7DCFB3-1DB3-4DAF-9205-4BA40D2FD82B}" dt="2021-05-26T16:07:32.556" v="1017" actId="47"/>
        <pc:sldMkLst>
          <pc:docMk/>
          <pc:sldMk cId="2640751754" sldId="417"/>
        </pc:sldMkLst>
      </pc:sldChg>
      <pc:sldChg chg="del">
        <pc:chgData name="Victoria.Murphy" userId="a582c0b3-4098-4b1c-bf3e-b8359a6b0a09" providerId="ADAL" clId="{0E7DCFB3-1DB3-4DAF-9205-4BA40D2FD82B}" dt="2021-05-26T16:07:32.556" v="1017" actId="47"/>
        <pc:sldMkLst>
          <pc:docMk/>
          <pc:sldMk cId="4245147162" sldId="418"/>
        </pc:sldMkLst>
      </pc:sldChg>
      <pc:sldChg chg="del">
        <pc:chgData name="Victoria.Murphy" userId="a582c0b3-4098-4b1c-bf3e-b8359a6b0a09" providerId="ADAL" clId="{0E7DCFB3-1DB3-4DAF-9205-4BA40D2FD82B}" dt="2021-05-26T16:07:32.556" v="1017" actId="47"/>
        <pc:sldMkLst>
          <pc:docMk/>
          <pc:sldMk cId="2808609348" sldId="419"/>
        </pc:sldMkLst>
      </pc:sldChg>
      <pc:sldChg chg="modSp mod">
        <pc:chgData name="Victoria.Murphy" userId="a582c0b3-4098-4b1c-bf3e-b8359a6b0a09" providerId="ADAL" clId="{0E7DCFB3-1DB3-4DAF-9205-4BA40D2FD82B}" dt="2021-05-27T09:33:31.753" v="2007" actId="20577"/>
        <pc:sldMkLst>
          <pc:docMk/>
          <pc:sldMk cId="2318370559" sldId="420"/>
        </pc:sldMkLst>
        <pc:spChg chg="mod">
          <ac:chgData name="Victoria.Murphy" userId="a582c0b3-4098-4b1c-bf3e-b8359a6b0a09" providerId="ADAL" clId="{0E7DCFB3-1DB3-4DAF-9205-4BA40D2FD82B}" dt="2021-05-27T09:33:31.753" v="2007" actId="20577"/>
          <ac:spMkLst>
            <pc:docMk/>
            <pc:sldMk cId="2318370559" sldId="420"/>
            <ac:spMk id="6" creationId="{CCA6275E-90CC-4D45-8C78-01D1E6F67337}"/>
          </ac:spMkLst>
        </pc:spChg>
      </pc:sldChg>
      <pc:sldChg chg="modSp mod">
        <pc:chgData name="Victoria.Murphy" userId="a582c0b3-4098-4b1c-bf3e-b8359a6b0a09" providerId="ADAL" clId="{0E7DCFB3-1DB3-4DAF-9205-4BA40D2FD82B}" dt="2021-05-27T09:33:36.670" v="2013" actId="20577"/>
        <pc:sldMkLst>
          <pc:docMk/>
          <pc:sldMk cId="1551706498" sldId="421"/>
        </pc:sldMkLst>
        <pc:spChg chg="mod">
          <ac:chgData name="Victoria.Murphy" userId="a582c0b3-4098-4b1c-bf3e-b8359a6b0a09" providerId="ADAL" clId="{0E7DCFB3-1DB3-4DAF-9205-4BA40D2FD82B}" dt="2021-05-27T09:33:36.670" v="2013" actId="20577"/>
          <ac:spMkLst>
            <pc:docMk/>
            <pc:sldMk cId="1551706498" sldId="421"/>
            <ac:spMk id="4" creationId="{6FB5F47E-C9B3-4357-85D1-A66319CE2930}"/>
          </ac:spMkLst>
        </pc:spChg>
      </pc:sldChg>
      <pc:sldChg chg="modSp mod">
        <pc:chgData name="Victoria.Murphy" userId="a582c0b3-4098-4b1c-bf3e-b8359a6b0a09" providerId="ADAL" clId="{0E7DCFB3-1DB3-4DAF-9205-4BA40D2FD82B}" dt="2021-05-27T09:33:41.365" v="2019" actId="20577"/>
        <pc:sldMkLst>
          <pc:docMk/>
          <pc:sldMk cId="903568564" sldId="422"/>
        </pc:sldMkLst>
        <pc:spChg chg="mod">
          <ac:chgData name="Victoria.Murphy" userId="a582c0b3-4098-4b1c-bf3e-b8359a6b0a09" providerId="ADAL" clId="{0E7DCFB3-1DB3-4DAF-9205-4BA40D2FD82B}" dt="2021-05-27T09:33:41.365" v="2019" actId="20577"/>
          <ac:spMkLst>
            <pc:docMk/>
            <pc:sldMk cId="903568564" sldId="422"/>
            <ac:spMk id="6" creationId="{B696182D-FAE6-479A-AF37-BA72B8F23343}"/>
          </ac:spMkLst>
        </pc:spChg>
      </pc:sldChg>
      <pc:sldChg chg="modSp mod">
        <pc:chgData name="Victoria.Murphy" userId="a582c0b3-4098-4b1c-bf3e-b8359a6b0a09" providerId="ADAL" clId="{0E7DCFB3-1DB3-4DAF-9205-4BA40D2FD82B}" dt="2021-05-27T09:33:56.374" v="2025" actId="20577"/>
        <pc:sldMkLst>
          <pc:docMk/>
          <pc:sldMk cId="675926674" sldId="423"/>
        </pc:sldMkLst>
        <pc:spChg chg="mod">
          <ac:chgData name="Victoria.Murphy" userId="a582c0b3-4098-4b1c-bf3e-b8359a6b0a09" providerId="ADAL" clId="{0E7DCFB3-1DB3-4DAF-9205-4BA40D2FD82B}" dt="2021-05-27T09:33:56.374" v="2025" actId="20577"/>
          <ac:spMkLst>
            <pc:docMk/>
            <pc:sldMk cId="675926674" sldId="423"/>
            <ac:spMk id="6" creationId="{4AC3F408-2E5C-4E9A-8E76-7F7F9AD149F5}"/>
          </ac:spMkLst>
        </pc:spChg>
      </pc:sldChg>
      <pc:sldChg chg="modSp mod">
        <pc:chgData name="Victoria.Murphy" userId="a582c0b3-4098-4b1c-bf3e-b8359a6b0a09" providerId="ADAL" clId="{0E7DCFB3-1DB3-4DAF-9205-4BA40D2FD82B}" dt="2021-05-26T14:18:47.511" v="275" actId="20577"/>
        <pc:sldMkLst>
          <pc:docMk/>
          <pc:sldMk cId="1101265898" sldId="424"/>
        </pc:sldMkLst>
        <pc:spChg chg="mod">
          <ac:chgData name="Victoria.Murphy" userId="a582c0b3-4098-4b1c-bf3e-b8359a6b0a09" providerId="ADAL" clId="{0E7DCFB3-1DB3-4DAF-9205-4BA40D2FD82B}" dt="2021-05-26T14:18:47.511" v="275" actId="20577"/>
          <ac:spMkLst>
            <pc:docMk/>
            <pc:sldMk cId="1101265898" sldId="424"/>
            <ac:spMk id="2" creationId="{B2DD35A2-212B-4253-8D50-FD1945F2BFB6}"/>
          </ac:spMkLst>
        </pc:spChg>
      </pc:sldChg>
      <pc:sldChg chg="modSp mod">
        <pc:chgData name="Victoria.Murphy" userId="a582c0b3-4098-4b1c-bf3e-b8359a6b0a09" providerId="ADAL" clId="{0E7DCFB3-1DB3-4DAF-9205-4BA40D2FD82B}" dt="2021-05-26T17:01:43.554" v="1752" actId="20577"/>
        <pc:sldMkLst>
          <pc:docMk/>
          <pc:sldMk cId="1234939293" sldId="436"/>
        </pc:sldMkLst>
        <pc:spChg chg="mod">
          <ac:chgData name="Victoria.Murphy" userId="a582c0b3-4098-4b1c-bf3e-b8359a6b0a09" providerId="ADAL" clId="{0E7DCFB3-1DB3-4DAF-9205-4BA40D2FD82B}" dt="2021-05-26T17:01:43.554" v="1752" actId="20577"/>
          <ac:spMkLst>
            <pc:docMk/>
            <pc:sldMk cId="1234939293" sldId="436"/>
            <ac:spMk id="2" creationId="{B2DD35A2-212B-4253-8D50-FD1945F2BFB6}"/>
          </ac:spMkLst>
        </pc:spChg>
      </pc:sldChg>
      <pc:sldChg chg="modSp mod">
        <pc:chgData name="Victoria.Murphy" userId="a582c0b3-4098-4b1c-bf3e-b8359a6b0a09" providerId="ADAL" clId="{0E7DCFB3-1DB3-4DAF-9205-4BA40D2FD82B}" dt="2021-05-27T09:43:15.081" v="2091" actId="20577"/>
        <pc:sldMkLst>
          <pc:docMk/>
          <pc:sldMk cId="3625859462" sldId="442"/>
        </pc:sldMkLst>
        <pc:spChg chg="mod">
          <ac:chgData name="Victoria.Murphy" userId="a582c0b3-4098-4b1c-bf3e-b8359a6b0a09" providerId="ADAL" clId="{0E7DCFB3-1DB3-4DAF-9205-4BA40D2FD82B}" dt="2021-05-27T09:43:15.081" v="2091" actId="20577"/>
          <ac:spMkLst>
            <pc:docMk/>
            <pc:sldMk cId="3625859462" sldId="442"/>
            <ac:spMk id="2" creationId="{B2DD35A2-212B-4253-8D50-FD1945F2BFB6}"/>
          </ac:spMkLst>
        </pc:spChg>
      </pc:sldChg>
      <pc:sldChg chg="del">
        <pc:chgData name="Victoria.Murphy" userId="a582c0b3-4098-4b1c-bf3e-b8359a6b0a09" providerId="ADAL" clId="{0E7DCFB3-1DB3-4DAF-9205-4BA40D2FD82B}" dt="2021-05-27T09:43:29.523" v="2104" actId="47"/>
        <pc:sldMkLst>
          <pc:docMk/>
          <pc:sldMk cId="4277412650" sldId="443"/>
        </pc:sldMkLst>
      </pc:sldChg>
      <pc:sldChg chg="modSp mod">
        <pc:chgData name="Victoria.Murphy" userId="a582c0b3-4098-4b1c-bf3e-b8359a6b0a09" providerId="ADAL" clId="{0E7DCFB3-1DB3-4DAF-9205-4BA40D2FD82B}" dt="2021-05-26T17:03:38.135" v="1817" actId="20577"/>
        <pc:sldMkLst>
          <pc:docMk/>
          <pc:sldMk cId="3486594971" sldId="458"/>
        </pc:sldMkLst>
        <pc:spChg chg="mod">
          <ac:chgData name="Victoria.Murphy" userId="a582c0b3-4098-4b1c-bf3e-b8359a6b0a09" providerId="ADAL" clId="{0E7DCFB3-1DB3-4DAF-9205-4BA40D2FD82B}" dt="2021-05-26T17:03:38.135" v="1817" actId="20577"/>
          <ac:spMkLst>
            <pc:docMk/>
            <pc:sldMk cId="3486594971" sldId="458"/>
            <ac:spMk id="2" creationId="{B2DD35A2-212B-4253-8D50-FD1945F2BFB6}"/>
          </ac:spMkLst>
        </pc:spChg>
      </pc:sldChg>
      <pc:sldChg chg="del">
        <pc:chgData name="Victoria.Murphy" userId="a582c0b3-4098-4b1c-bf3e-b8359a6b0a09" providerId="ADAL" clId="{0E7DCFB3-1DB3-4DAF-9205-4BA40D2FD82B}" dt="2021-05-26T16:07:32.556" v="1017" actId="47"/>
        <pc:sldMkLst>
          <pc:docMk/>
          <pc:sldMk cId="3263530007" sldId="460"/>
        </pc:sldMkLst>
      </pc:sldChg>
      <pc:sldChg chg="del">
        <pc:chgData name="Victoria.Murphy" userId="a582c0b3-4098-4b1c-bf3e-b8359a6b0a09" providerId="ADAL" clId="{0E7DCFB3-1DB3-4DAF-9205-4BA40D2FD82B}" dt="2021-05-26T16:07:32.556" v="1017" actId="47"/>
        <pc:sldMkLst>
          <pc:docMk/>
          <pc:sldMk cId="2795200809" sldId="461"/>
        </pc:sldMkLst>
      </pc:sldChg>
      <pc:sldChg chg="del">
        <pc:chgData name="Victoria.Murphy" userId="a582c0b3-4098-4b1c-bf3e-b8359a6b0a09" providerId="ADAL" clId="{0E7DCFB3-1DB3-4DAF-9205-4BA40D2FD82B}" dt="2021-05-26T16:07:32.556" v="1017" actId="47"/>
        <pc:sldMkLst>
          <pc:docMk/>
          <pc:sldMk cId="3929166030" sldId="462"/>
        </pc:sldMkLst>
      </pc:sldChg>
      <pc:sldChg chg="del">
        <pc:chgData name="Victoria.Murphy" userId="a582c0b3-4098-4b1c-bf3e-b8359a6b0a09" providerId="ADAL" clId="{0E7DCFB3-1DB3-4DAF-9205-4BA40D2FD82B}" dt="2021-05-26T16:07:32.556" v="1017" actId="47"/>
        <pc:sldMkLst>
          <pc:docMk/>
          <pc:sldMk cId="2604731238" sldId="463"/>
        </pc:sldMkLst>
      </pc:sldChg>
      <pc:sldChg chg="del">
        <pc:chgData name="Victoria.Murphy" userId="a582c0b3-4098-4b1c-bf3e-b8359a6b0a09" providerId="ADAL" clId="{0E7DCFB3-1DB3-4DAF-9205-4BA40D2FD82B}" dt="2021-05-26T16:07:32.556" v="1017" actId="47"/>
        <pc:sldMkLst>
          <pc:docMk/>
          <pc:sldMk cId="2316846705" sldId="464"/>
        </pc:sldMkLst>
      </pc:sldChg>
      <pc:sldChg chg="del">
        <pc:chgData name="Victoria.Murphy" userId="a582c0b3-4098-4b1c-bf3e-b8359a6b0a09" providerId="ADAL" clId="{0E7DCFB3-1DB3-4DAF-9205-4BA40D2FD82B}" dt="2021-05-26T16:56:08.999" v="1585" actId="47"/>
        <pc:sldMkLst>
          <pc:docMk/>
          <pc:sldMk cId="3953134829" sldId="470"/>
        </pc:sldMkLst>
      </pc:sldChg>
      <pc:sldChg chg="del">
        <pc:chgData name="Victoria.Murphy" userId="a582c0b3-4098-4b1c-bf3e-b8359a6b0a09" providerId="ADAL" clId="{0E7DCFB3-1DB3-4DAF-9205-4BA40D2FD82B}" dt="2021-05-26T14:18:13.820" v="262" actId="47"/>
        <pc:sldMkLst>
          <pc:docMk/>
          <pc:sldMk cId="1052574854" sldId="490"/>
        </pc:sldMkLst>
      </pc:sldChg>
      <pc:sldChg chg="del">
        <pc:chgData name="Victoria.Murphy" userId="a582c0b3-4098-4b1c-bf3e-b8359a6b0a09" providerId="ADAL" clId="{0E7DCFB3-1DB3-4DAF-9205-4BA40D2FD82B}" dt="2021-05-26T14:18:13.820" v="262" actId="47"/>
        <pc:sldMkLst>
          <pc:docMk/>
          <pc:sldMk cId="3051305746" sldId="492"/>
        </pc:sldMkLst>
      </pc:sldChg>
      <pc:sldChg chg="modSp mod">
        <pc:chgData name="Victoria.Murphy" userId="a582c0b3-4098-4b1c-bf3e-b8359a6b0a09" providerId="ADAL" clId="{0E7DCFB3-1DB3-4DAF-9205-4BA40D2FD82B}" dt="2021-05-27T09:44:13.737" v="2199" actId="20577"/>
        <pc:sldMkLst>
          <pc:docMk/>
          <pc:sldMk cId="2721318322" sldId="498"/>
        </pc:sldMkLst>
        <pc:spChg chg="mod">
          <ac:chgData name="Victoria.Murphy" userId="a582c0b3-4098-4b1c-bf3e-b8359a6b0a09" providerId="ADAL" clId="{0E7DCFB3-1DB3-4DAF-9205-4BA40D2FD82B}" dt="2021-05-27T09:43:23.178" v="2103" actId="20577"/>
          <ac:spMkLst>
            <pc:docMk/>
            <pc:sldMk cId="2721318322" sldId="498"/>
            <ac:spMk id="3" creationId="{35909D02-E511-4840-9F7A-68B1CC37E2B6}"/>
          </ac:spMkLst>
        </pc:spChg>
        <pc:spChg chg="mod">
          <ac:chgData name="Victoria.Murphy" userId="a582c0b3-4098-4b1c-bf3e-b8359a6b0a09" providerId="ADAL" clId="{0E7DCFB3-1DB3-4DAF-9205-4BA40D2FD82B}" dt="2021-05-27T09:44:13.737" v="2199" actId="20577"/>
          <ac:spMkLst>
            <pc:docMk/>
            <pc:sldMk cId="2721318322" sldId="498"/>
            <ac:spMk id="4" creationId="{6FB5F47E-C9B3-4357-85D1-A66319CE2930}"/>
          </ac:spMkLst>
        </pc:spChg>
      </pc:sldChg>
      <pc:sldChg chg="modSp mod">
        <pc:chgData name="Victoria.Murphy" userId="a582c0b3-4098-4b1c-bf3e-b8359a6b0a09" providerId="ADAL" clId="{0E7DCFB3-1DB3-4DAF-9205-4BA40D2FD82B}" dt="2021-05-27T10:09:10.827" v="2704" actId="20577"/>
        <pc:sldMkLst>
          <pc:docMk/>
          <pc:sldMk cId="3881156943" sldId="503"/>
        </pc:sldMkLst>
        <pc:spChg chg="mod">
          <ac:chgData name="Victoria.Murphy" userId="a582c0b3-4098-4b1c-bf3e-b8359a6b0a09" providerId="ADAL" clId="{0E7DCFB3-1DB3-4DAF-9205-4BA40D2FD82B}" dt="2021-05-27T10:09:10.827" v="2704" actId="20577"/>
          <ac:spMkLst>
            <pc:docMk/>
            <pc:sldMk cId="3881156943" sldId="503"/>
            <ac:spMk id="2" creationId="{B2DD35A2-212B-4253-8D50-FD1945F2BFB6}"/>
          </ac:spMkLst>
        </pc:spChg>
      </pc:sldChg>
      <pc:sldChg chg="modSp mod">
        <pc:chgData name="Victoria.Murphy" userId="a582c0b3-4098-4b1c-bf3e-b8359a6b0a09" providerId="ADAL" clId="{0E7DCFB3-1DB3-4DAF-9205-4BA40D2FD82B}" dt="2021-05-26T17:01:57.837" v="1779" actId="20577"/>
        <pc:sldMkLst>
          <pc:docMk/>
          <pc:sldMk cId="2535450759" sldId="525"/>
        </pc:sldMkLst>
        <pc:spChg chg="mod">
          <ac:chgData name="Victoria.Murphy" userId="a582c0b3-4098-4b1c-bf3e-b8359a6b0a09" providerId="ADAL" clId="{0E7DCFB3-1DB3-4DAF-9205-4BA40D2FD82B}" dt="2021-05-26T17:01:54.098" v="1769" actId="20577"/>
          <ac:spMkLst>
            <pc:docMk/>
            <pc:sldMk cId="2535450759" sldId="525"/>
            <ac:spMk id="3" creationId="{35909D02-E511-4840-9F7A-68B1CC37E2B6}"/>
          </ac:spMkLst>
        </pc:spChg>
        <pc:spChg chg="mod">
          <ac:chgData name="Victoria.Murphy" userId="a582c0b3-4098-4b1c-bf3e-b8359a6b0a09" providerId="ADAL" clId="{0E7DCFB3-1DB3-4DAF-9205-4BA40D2FD82B}" dt="2021-05-26T17:01:57.837" v="1779" actId="20577"/>
          <ac:spMkLst>
            <pc:docMk/>
            <pc:sldMk cId="2535450759" sldId="525"/>
            <ac:spMk id="4" creationId="{6FB5F47E-C9B3-4357-85D1-A66319CE2930}"/>
          </ac:spMkLst>
        </pc:spChg>
      </pc:sldChg>
      <pc:sldChg chg="modSp mod">
        <pc:chgData name="Victoria.Murphy" userId="a582c0b3-4098-4b1c-bf3e-b8359a6b0a09" providerId="ADAL" clId="{0E7DCFB3-1DB3-4DAF-9205-4BA40D2FD82B}" dt="2021-05-26T13:57:32.805" v="20" actId="20577"/>
        <pc:sldMkLst>
          <pc:docMk/>
          <pc:sldMk cId="780679253" sldId="545"/>
        </pc:sldMkLst>
        <pc:spChg chg="mod">
          <ac:chgData name="Victoria.Murphy" userId="a582c0b3-4098-4b1c-bf3e-b8359a6b0a09" providerId="ADAL" clId="{0E7DCFB3-1DB3-4DAF-9205-4BA40D2FD82B}" dt="2021-05-26T13:57:32.805" v="20" actId="20577"/>
          <ac:spMkLst>
            <pc:docMk/>
            <pc:sldMk cId="780679253" sldId="545"/>
            <ac:spMk id="2" creationId="{B2DD35A2-212B-4253-8D50-FD1945F2BFB6}"/>
          </ac:spMkLst>
        </pc:spChg>
      </pc:sldChg>
      <pc:sldChg chg="del">
        <pc:chgData name="Victoria.Murphy" userId="a582c0b3-4098-4b1c-bf3e-b8359a6b0a09" providerId="ADAL" clId="{0E7DCFB3-1DB3-4DAF-9205-4BA40D2FD82B}" dt="2021-05-26T16:56:08.999" v="1585" actId="47"/>
        <pc:sldMkLst>
          <pc:docMk/>
          <pc:sldMk cId="286970284" sldId="550"/>
        </pc:sldMkLst>
      </pc:sldChg>
      <pc:sldChg chg="del">
        <pc:chgData name="Victoria.Murphy" userId="a582c0b3-4098-4b1c-bf3e-b8359a6b0a09" providerId="ADAL" clId="{0E7DCFB3-1DB3-4DAF-9205-4BA40D2FD82B}" dt="2021-05-26T16:56:08.999" v="1585" actId="47"/>
        <pc:sldMkLst>
          <pc:docMk/>
          <pc:sldMk cId="808299519" sldId="551"/>
        </pc:sldMkLst>
      </pc:sldChg>
      <pc:sldChg chg="del">
        <pc:chgData name="Victoria.Murphy" userId="a582c0b3-4098-4b1c-bf3e-b8359a6b0a09" providerId="ADAL" clId="{0E7DCFB3-1DB3-4DAF-9205-4BA40D2FD82B}" dt="2021-05-26T16:56:08.999" v="1585" actId="47"/>
        <pc:sldMkLst>
          <pc:docMk/>
          <pc:sldMk cId="1369522255" sldId="552"/>
        </pc:sldMkLst>
      </pc:sldChg>
      <pc:sldChg chg="del">
        <pc:chgData name="Victoria.Murphy" userId="a582c0b3-4098-4b1c-bf3e-b8359a6b0a09" providerId="ADAL" clId="{0E7DCFB3-1DB3-4DAF-9205-4BA40D2FD82B}" dt="2021-05-26T16:56:08.999" v="1585" actId="47"/>
        <pc:sldMkLst>
          <pc:docMk/>
          <pc:sldMk cId="4008430688" sldId="553"/>
        </pc:sldMkLst>
      </pc:sldChg>
      <pc:sldChg chg="del">
        <pc:chgData name="Victoria.Murphy" userId="a582c0b3-4098-4b1c-bf3e-b8359a6b0a09" providerId="ADAL" clId="{0E7DCFB3-1DB3-4DAF-9205-4BA40D2FD82B}" dt="2021-05-26T16:56:08.999" v="1585" actId="47"/>
        <pc:sldMkLst>
          <pc:docMk/>
          <pc:sldMk cId="4157089272" sldId="554"/>
        </pc:sldMkLst>
      </pc:sldChg>
      <pc:sldChg chg="del">
        <pc:chgData name="Victoria.Murphy" userId="a582c0b3-4098-4b1c-bf3e-b8359a6b0a09" providerId="ADAL" clId="{0E7DCFB3-1DB3-4DAF-9205-4BA40D2FD82B}" dt="2021-05-26T16:56:08.999" v="1585" actId="47"/>
        <pc:sldMkLst>
          <pc:docMk/>
          <pc:sldMk cId="3944379634" sldId="555"/>
        </pc:sldMkLst>
      </pc:sldChg>
      <pc:sldChg chg="del">
        <pc:chgData name="Victoria.Murphy" userId="a582c0b3-4098-4b1c-bf3e-b8359a6b0a09" providerId="ADAL" clId="{0E7DCFB3-1DB3-4DAF-9205-4BA40D2FD82B}" dt="2021-05-26T16:56:08.999" v="1585" actId="47"/>
        <pc:sldMkLst>
          <pc:docMk/>
          <pc:sldMk cId="4079186071" sldId="556"/>
        </pc:sldMkLst>
      </pc:sldChg>
      <pc:sldChg chg="del">
        <pc:chgData name="Victoria.Murphy" userId="a582c0b3-4098-4b1c-bf3e-b8359a6b0a09" providerId="ADAL" clId="{0E7DCFB3-1DB3-4DAF-9205-4BA40D2FD82B}" dt="2021-05-26T16:56:08.999" v="1585" actId="47"/>
        <pc:sldMkLst>
          <pc:docMk/>
          <pc:sldMk cId="1341709932" sldId="557"/>
        </pc:sldMkLst>
      </pc:sldChg>
      <pc:sldChg chg="del">
        <pc:chgData name="Victoria.Murphy" userId="a582c0b3-4098-4b1c-bf3e-b8359a6b0a09" providerId="ADAL" clId="{0E7DCFB3-1DB3-4DAF-9205-4BA40D2FD82B}" dt="2021-05-26T16:56:08.999" v="1585" actId="47"/>
        <pc:sldMkLst>
          <pc:docMk/>
          <pc:sldMk cId="432064018" sldId="558"/>
        </pc:sldMkLst>
      </pc:sldChg>
      <pc:sldChg chg="del">
        <pc:chgData name="Victoria.Murphy" userId="a582c0b3-4098-4b1c-bf3e-b8359a6b0a09" providerId="ADAL" clId="{0E7DCFB3-1DB3-4DAF-9205-4BA40D2FD82B}" dt="2021-05-26T14:18:13.820" v="262" actId="47"/>
        <pc:sldMkLst>
          <pc:docMk/>
          <pc:sldMk cId="3653866026" sldId="566"/>
        </pc:sldMkLst>
      </pc:sldChg>
      <pc:sldChg chg="del">
        <pc:chgData name="Victoria.Murphy" userId="a582c0b3-4098-4b1c-bf3e-b8359a6b0a09" providerId="ADAL" clId="{0E7DCFB3-1DB3-4DAF-9205-4BA40D2FD82B}" dt="2021-05-26T14:18:13.820" v="262" actId="47"/>
        <pc:sldMkLst>
          <pc:docMk/>
          <pc:sldMk cId="2745108901" sldId="567"/>
        </pc:sldMkLst>
      </pc:sldChg>
      <pc:sldChg chg="del">
        <pc:chgData name="Victoria.Murphy" userId="a582c0b3-4098-4b1c-bf3e-b8359a6b0a09" providerId="ADAL" clId="{0E7DCFB3-1DB3-4DAF-9205-4BA40D2FD82B}" dt="2021-05-26T14:18:13.820" v="262" actId="47"/>
        <pc:sldMkLst>
          <pc:docMk/>
          <pc:sldMk cId="987649299" sldId="568"/>
        </pc:sldMkLst>
      </pc:sldChg>
      <pc:sldChg chg="del">
        <pc:chgData name="Victoria.Murphy" userId="a582c0b3-4098-4b1c-bf3e-b8359a6b0a09" providerId="ADAL" clId="{0E7DCFB3-1DB3-4DAF-9205-4BA40D2FD82B}" dt="2021-05-26T14:18:13.820" v="262" actId="47"/>
        <pc:sldMkLst>
          <pc:docMk/>
          <pc:sldMk cId="2666299949" sldId="569"/>
        </pc:sldMkLst>
      </pc:sldChg>
      <pc:sldChg chg="del">
        <pc:chgData name="Victoria.Murphy" userId="a582c0b3-4098-4b1c-bf3e-b8359a6b0a09" providerId="ADAL" clId="{0E7DCFB3-1DB3-4DAF-9205-4BA40D2FD82B}" dt="2021-05-26T14:18:13.820" v="262" actId="47"/>
        <pc:sldMkLst>
          <pc:docMk/>
          <pc:sldMk cId="2450225011" sldId="570"/>
        </pc:sldMkLst>
      </pc:sldChg>
      <pc:sldChg chg="del">
        <pc:chgData name="Victoria.Murphy" userId="a582c0b3-4098-4b1c-bf3e-b8359a6b0a09" providerId="ADAL" clId="{0E7DCFB3-1DB3-4DAF-9205-4BA40D2FD82B}" dt="2021-05-26T14:18:13.820" v="262" actId="47"/>
        <pc:sldMkLst>
          <pc:docMk/>
          <pc:sldMk cId="3527150874" sldId="571"/>
        </pc:sldMkLst>
      </pc:sldChg>
      <pc:sldChg chg="del">
        <pc:chgData name="Victoria.Murphy" userId="a582c0b3-4098-4b1c-bf3e-b8359a6b0a09" providerId="ADAL" clId="{0E7DCFB3-1DB3-4DAF-9205-4BA40D2FD82B}" dt="2021-05-26T14:18:13.820" v="262" actId="47"/>
        <pc:sldMkLst>
          <pc:docMk/>
          <pc:sldMk cId="3786810060" sldId="572"/>
        </pc:sldMkLst>
      </pc:sldChg>
      <pc:sldChg chg="del">
        <pc:chgData name="Victoria.Murphy" userId="a582c0b3-4098-4b1c-bf3e-b8359a6b0a09" providerId="ADAL" clId="{0E7DCFB3-1DB3-4DAF-9205-4BA40D2FD82B}" dt="2021-05-26T14:18:13.820" v="262" actId="47"/>
        <pc:sldMkLst>
          <pc:docMk/>
          <pc:sldMk cId="3508784945" sldId="573"/>
        </pc:sldMkLst>
      </pc:sldChg>
      <pc:sldChg chg="del">
        <pc:chgData name="Victoria.Murphy" userId="a582c0b3-4098-4b1c-bf3e-b8359a6b0a09" providerId="ADAL" clId="{0E7DCFB3-1DB3-4DAF-9205-4BA40D2FD82B}" dt="2021-05-26T14:18:13.820" v="262" actId="47"/>
        <pc:sldMkLst>
          <pc:docMk/>
          <pc:sldMk cId="2662842679" sldId="574"/>
        </pc:sldMkLst>
      </pc:sldChg>
      <pc:sldChg chg="del">
        <pc:chgData name="Victoria.Murphy" userId="a582c0b3-4098-4b1c-bf3e-b8359a6b0a09" providerId="ADAL" clId="{0E7DCFB3-1DB3-4DAF-9205-4BA40D2FD82B}" dt="2021-05-26T17:02:02.851" v="1780" actId="47"/>
        <pc:sldMkLst>
          <pc:docMk/>
          <pc:sldMk cId="388863808" sldId="575"/>
        </pc:sldMkLst>
      </pc:sldChg>
      <pc:sldChg chg="del">
        <pc:chgData name="Victoria.Murphy" userId="a582c0b3-4098-4b1c-bf3e-b8359a6b0a09" providerId="ADAL" clId="{0E7DCFB3-1DB3-4DAF-9205-4BA40D2FD82B}" dt="2021-05-26T17:02:02.851" v="1780" actId="47"/>
        <pc:sldMkLst>
          <pc:docMk/>
          <pc:sldMk cId="3519532148" sldId="576"/>
        </pc:sldMkLst>
      </pc:sldChg>
      <pc:sldChg chg="del">
        <pc:chgData name="Victoria.Murphy" userId="a582c0b3-4098-4b1c-bf3e-b8359a6b0a09" providerId="ADAL" clId="{0E7DCFB3-1DB3-4DAF-9205-4BA40D2FD82B}" dt="2021-05-26T17:02:02.851" v="1780" actId="47"/>
        <pc:sldMkLst>
          <pc:docMk/>
          <pc:sldMk cId="3813782385" sldId="577"/>
        </pc:sldMkLst>
      </pc:sldChg>
      <pc:sldChg chg="del">
        <pc:chgData name="Victoria.Murphy" userId="a582c0b3-4098-4b1c-bf3e-b8359a6b0a09" providerId="ADAL" clId="{0E7DCFB3-1DB3-4DAF-9205-4BA40D2FD82B}" dt="2021-05-26T17:02:02.851" v="1780" actId="47"/>
        <pc:sldMkLst>
          <pc:docMk/>
          <pc:sldMk cId="1852355878" sldId="578"/>
        </pc:sldMkLst>
      </pc:sldChg>
      <pc:sldChg chg="del">
        <pc:chgData name="Victoria.Murphy" userId="a582c0b3-4098-4b1c-bf3e-b8359a6b0a09" providerId="ADAL" clId="{0E7DCFB3-1DB3-4DAF-9205-4BA40D2FD82B}" dt="2021-05-26T17:02:02.851" v="1780" actId="47"/>
        <pc:sldMkLst>
          <pc:docMk/>
          <pc:sldMk cId="1335804215" sldId="579"/>
        </pc:sldMkLst>
      </pc:sldChg>
      <pc:sldChg chg="del">
        <pc:chgData name="Victoria.Murphy" userId="a582c0b3-4098-4b1c-bf3e-b8359a6b0a09" providerId="ADAL" clId="{0E7DCFB3-1DB3-4DAF-9205-4BA40D2FD82B}" dt="2021-05-26T17:02:02.851" v="1780" actId="47"/>
        <pc:sldMkLst>
          <pc:docMk/>
          <pc:sldMk cId="1323571106" sldId="580"/>
        </pc:sldMkLst>
      </pc:sldChg>
      <pc:sldChg chg="del">
        <pc:chgData name="Victoria.Murphy" userId="a582c0b3-4098-4b1c-bf3e-b8359a6b0a09" providerId="ADAL" clId="{0E7DCFB3-1DB3-4DAF-9205-4BA40D2FD82B}" dt="2021-05-26T17:02:02.851" v="1780" actId="47"/>
        <pc:sldMkLst>
          <pc:docMk/>
          <pc:sldMk cId="1897060109" sldId="581"/>
        </pc:sldMkLst>
      </pc:sldChg>
      <pc:sldChg chg="del">
        <pc:chgData name="Victoria.Murphy" userId="a582c0b3-4098-4b1c-bf3e-b8359a6b0a09" providerId="ADAL" clId="{0E7DCFB3-1DB3-4DAF-9205-4BA40D2FD82B}" dt="2021-05-26T17:02:02.851" v="1780" actId="47"/>
        <pc:sldMkLst>
          <pc:docMk/>
          <pc:sldMk cId="3455812869" sldId="582"/>
        </pc:sldMkLst>
      </pc:sldChg>
      <pc:sldChg chg="del">
        <pc:chgData name="Victoria.Murphy" userId="a582c0b3-4098-4b1c-bf3e-b8359a6b0a09" providerId="ADAL" clId="{0E7DCFB3-1DB3-4DAF-9205-4BA40D2FD82B}" dt="2021-05-26T17:02:02.851" v="1780" actId="47"/>
        <pc:sldMkLst>
          <pc:docMk/>
          <pc:sldMk cId="3110226953" sldId="583"/>
        </pc:sldMkLst>
      </pc:sldChg>
      <pc:sldChg chg="del">
        <pc:chgData name="Victoria.Murphy" userId="a582c0b3-4098-4b1c-bf3e-b8359a6b0a09" providerId="ADAL" clId="{0E7DCFB3-1DB3-4DAF-9205-4BA40D2FD82B}" dt="2021-05-27T09:43:29.523" v="2104" actId="47"/>
        <pc:sldMkLst>
          <pc:docMk/>
          <pc:sldMk cId="1951483211" sldId="584"/>
        </pc:sldMkLst>
      </pc:sldChg>
      <pc:sldChg chg="del">
        <pc:chgData name="Victoria.Murphy" userId="a582c0b3-4098-4b1c-bf3e-b8359a6b0a09" providerId="ADAL" clId="{0E7DCFB3-1DB3-4DAF-9205-4BA40D2FD82B}" dt="2021-05-27T09:43:29.523" v="2104" actId="47"/>
        <pc:sldMkLst>
          <pc:docMk/>
          <pc:sldMk cId="3606640568" sldId="585"/>
        </pc:sldMkLst>
      </pc:sldChg>
      <pc:sldChg chg="del">
        <pc:chgData name="Victoria.Murphy" userId="a582c0b3-4098-4b1c-bf3e-b8359a6b0a09" providerId="ADAL" clId="{0E7DCFB3-1DB3-4DAF-9205-4BA40D2FD82B}" dt="2021-05-27T09:43:29.523" v="2104" actId="47"/>
        <pc:sldMkLst>
          <pc:docMk/>
          <pc:sldMk cId="429692246" sldId="586"/>
        </pc:sldMkLst>
      </pc:sldChg>
      <pc:sldChg chg="del">
        <pc:chgData name="Victoria.Murphy" userId="a582c0b3-4098-4b1c-bf3e-b8359a6b0a09" providerId="ADAL" clId="{0E7DCFB3-1DB3-4DAF-9205-4BA40D2FD82B}" dt="2021-05-27T09:43:29.523" v="2104" actId="47"/>
        <pc:sldMkLst>
          <pc:docMk/>
          <pc:sldMk cId="1564822958" sldId="587"/>
        </pc:sldMkLst>
      </pc:sldChg>
      <pc:sldChg chg="del">
        <pc:chgData name="Victoria.Murphy" userId="a582c0b3-4098-4b1c-bf3e-b8359a6b0a09" providerId="ADAL" clId="{0E7DCFB3-1DB3-4DAF-9205-4BA40D2FD82B}" dt="2021-05-27T09:43:29.523" v="2104" actId="47"/>
        <pc:sldMkLst>
          <pc:docMk/>
          <pc:sldMk cId="3721317212" sldId="588"/>
        </pc:sldMkLst>
      </pc:sldChg>
      <pc:sldChg chg="del">
        <pc:chgData name="Victoria.Murphy" userId="a582c0b3-4098-4b1c-bf3e-b8359a6b0a09" providerId="ADAL" clId="{0E7DCFB3-1DB3-4DAF-9205-4BA40D2FD82B}" dt="2021-05-27T09:43:29.523" v="2104" actId="47"/>
        <pc:sldMkLst>
          <pc:docMk/>
          <pc:sldMk cId="1207453377" sldId="589"/>
        </pc:sldMkLst>
      </pc:sldChg>
      <pc:sldChg chg="del">
        <pc:chgData name="Victoria.Murphy" userId="a582c0b3-4098-4b1c-bf3e-b8359a6b0a09" providerId="ADAL" clId="{0E7DCFB3-1DB3-4DAF-9205-4BA40D2FD82B}" dt="2021-05-27T09:43:29.523" v="2104" actId="47"/>
        <pc:sldMkLst>
          <pc:docMk/>
          <pc:sldMk cId="2890006638" sldId="590"/>
        </pc:sldMkLst>
      </pc:sldChg>
      <pc:sldChg chg="del">
        <pc:chgData name="Victoria.Murphy" userId="a582c0b3-4098-4b1c-bf3e-b8359a6b0a09" providerId="ADAL" clId="{0E7DCFB3-1DB3-4DAF-9205-4BA40D2FD82B}" dt="2021-05-27T09:43:29.523" v="2104" actId="47"/>
        <pc:sldMkLst>
          <pc:docMk/>
          <pc:sldMk cId="1185267774" sldId="591"/>
        </pc:sldMkLst>
      </pc:sldChg>
      <pc:sldChg chg="del">
        <pc:chgData name="Victoria.Murphy" userId="a582c0b3-4098-4b1c-bf3e-b8359a6b0a09" providerId="ADAL" clId="{0E7DCFB3-1DB3-4DAF-9205-4BA40D2FD82B}" dt="2021-05-26T17:03:43.294" v="1818" actId="47"/>
        <pc:sldMkLst>
          <pc:docMk/>
          <pc:sldMk cId="2536253349" sldId="592"/>
        </pc:sldMkLst>
      </pc:sldChg>
      <pc:sldChg chg="del">
        <pc:chgData name="Victoria.Murphy" userId="a582c0b3-4098-4b1c-bf3e-b8359a6b0a09" providerId="ADAL" clId="{0E7DCFB3-1DB3-4DAF-9205-4BA40D2FD82B}" dt="2021-05-26T17:03:43.294" v="1818" actId="47"/>
        <pc:sldMkLst>
          <pc:docMk/>
          <pc:sldMk cId="254753553" sldId="593"/>
        </pc:sldMkLst>
      </pc:sldChg>
      <pc:sldChg chg="del">
        <pc:chgData name="Victoria.Murphy" userId="a582c0b3-4098-4b1c-bf3e-b8359a6b0a09" providerId="ADAL" clId="{0E7DCFB3-1DB3-4DAF-9205-4BA40D2FD82B}" dt="2021-05-26T17:03:43.294" v="1818" actId="47"/>
        <pc:sldMkLst>
          <pc:docMk/>
          <pc:sldMk cId="152790830" sldId="594"/>
        </pc:sldMkLst>
      </pc:sldChg>
      <pc:sldChg chg="del">
        <pc:chgData name="Victoria.Murphy" userId="a582c0b3-4098-4b1c-bf3e-b8359a6b0a09" providerId="ADAL" clId="{0E7DCFB3-1DB3-4DAF-9205-4BA40D2FD82B}" dt="2021-05-26T17:03:43.294" v="1818" actId="47"/>
        <pc:sldMkLst>
          <pc:docMk/>
          <pc:sldMk cId="672943285" sldId="595"/>
        </pc:sldMkLst>
      </pc:sldChg>
      <pc:sldChg chg="del">
        <pc:chgData name="Victoria.Murphy" userId="a582c0b3-4098-4b1c-bf3e-b8359a6b0a09" providerId="ADAL" clId="{0E7DCFB3-1DB3-4DAF-9205-4BA40D2FD82B}" dt="2021-05-26T17:03:43.294" v="1818" actId="47"/>
        <pc:sldMkLst>
          <pc:docMk/>
          <pc:sldMk cId="4056581475" sldId="596"/>
        </pc:sldMkLst>
      </pc:sldChg>
      <pc:sldChg chg="del">
        <pc:chgData name="Victoria.Murphy" userId="a582c0b3-4098-4b1c-bf3e-b8359a6b0a09" providerId="ADAL" clId="{0E7DCFB3-1DB3-4DAF-9205-4BA40D2FD82B}" dt="2021-05-26T17:03:43.294" v="1818" actId="47"/>
        <pc:sldMkLst>
          <pc:docMk/>
          <pc:sldMk cId="2495904430" sldId="597"/>
        </pc:sldMkLst>
      </pc:sldChg>
      <pc:sldChg chg="del">
        <pc:chgData name="Victoria.Murphy" userId="a582c0b3-4098-4b1c-bf3e-b8359a6b0a09" providerId="ADAL" clId="{0E7DCFB3-1DB3-4DAF-9205-4BA40D2FD82B}" dt="2021-05-26T17:03:43.294" v="1818" actId="47"/>
        <pc:sldMkLst>
          <pc:docMk/>
          <pc:sldMk cId="2790930387" sldId="598"/>
        </pc:sldMkLst>
      </pc:sldChg>
      <pc:sldChg chg="del">
        <pc:chgData name="Victoria.Murphy" userId="a582c0b3-4098-4b1c-bf3e-b8359a6b0a09" providerId="ADAL" clId="{0E7DCFB3-1DB3-4DAF-9205-4BA40D2FD82B}" dt="2021-05-26T17:03:43.294" v="1818" actId="47"/>
        <pc:sldMkLst>
          <pc:docMk/>
          <pc:sldMk cId="560108367" sldId="599"/>
        </pc:sldMkLst>
      </pc:sldChg>
      <pc:sldChg chg="del">
        <pc:chgData name="Victoria.Murphy" userId="a582c0b3-4098-4b1c-bf3e-b8359a6b0a09" providerId="ADAL" clId="{0E7DCFB3-1DB3-4DAF-9205-4BA40D2FD82B}" dt="2021-05-26T17:03:43.294" v="1818" actId="47"/>
        <pc:sldMkLst>
          <pc:docMk/>
          <pc:sldMk cId="1001086395" sldId="600"/>
        </pc:sldMkLst>
      </pc:sldChg>
      <pc:sldChg chg="del">
        <pc:chgData name="Victoria.Murphy" userId="a582c0b3-4098-4b1c-bf3e-b8359a6b0a09" providerId="ADAL" clId="{0E7DCFB3-1DB3-4DAF-9205-4BA40D2FD82B}" dt="2021-05-26T17:03:43.294" v="1818" actId="47"/>
        <pc:sldMkLst>
          <pc:docMk/>
          <pc:sldMk cId="333084788" sldId="601"/>
        </pc:sldMkLst>
      </pc:sldChg>
      <pc:sldChg chg="del">
        <pc:chgData name="Victoria.Murphy" userId="a582c0b3-4098-4b1c-bf3e-b8359a6b0a09" providerId="ADAL" clId="{0E7DCFB3-1DB3-4DAF-9205-4BA40D2FD82B}" dt="2021-05-27T09:57:58.419" v="2576" actId="47"/>
        <pc:sldMkLst>
          <pc:docMk/>
          <pc:sldMk cId="2643439060" sldId="602"/>
        </pc:sldMkLst>
      </pc:sldChg>
      <pc:sldChg chg="del">
        <pc:chgData name="Victoria.Murphy" userId="a582c0b3-4098-4b1c-bf3e-b8359a6b0a09" providerId="ADAL" clId="{0E7DCFB3-1DB3-4DAF-9205-4BA40D2FD82B}" dt="2021-05-27T09:57:58.419" v="2576" actId="47"/>
        <pc:sldMkLst>
          <pc:docMk/>
          <pc:sldMk cId="3713470959" sldId="603"/>
        </pc:sldMkLst>
      </pc:sldChg>
      <pc:sldChg chg="del">
        <pc:chgData name="Victoria.Murphy" userId="a582c0b3-4098-4b1c-bf3e-b8359a6b0a09" providerId="ADAL" clId="{0E7DCFB3-1DB3-4DAF-9205-4BA40D2FD82B}" dt="2021-05-27T09:57:58.419" v="2576" actId="47"/>
        <pc:sldMkLst>
          <pc:docMk/>
          <pc:sldMk cId="459611527" sldId="604"/>
        </pc:sldMkLst>
      </pc:sldChg>
      <pc:sldChg chg="del">
        <pc:chgData name="Victoria.Murphy" userId="a582c0b3-4098-4b1c-bf3e-b8359a6b0a09" providerId="ADAL" clId="{0E7DCFB3-1DB3-4DAF-9205-4BA40D2FD82B}" dt="2021-05-27T09:57:58.419" v="2576" actId="47"/>
        <pc:sldMkLst>
          <pc:docMk/>
          <pc:sldMk cId="313904322" sldId="605"/>
        </pc:sldMkLst>
      </pc:sldChg>
      <pc:sldChg chg="del">
        <pc:chgData name="Victoria.Murphy" userId="a582c0b3-4098-4b1c-bf3e-b8359a6b0a09" providerId="ADAL" clId="{0E7DCFB3-1DB3-4DAF-9205-4BA40D2FD82B}" dt="2021-05-27T09:57:58.419" v="2576" actId="47"/>
        <pc:sldMkLst>
          <pc:docMk/>
          <pc:sldMk cId="973633705" sldId="606"/>
        </pc:sldMkLst>
      </pc:sldChg>
      <pc:sldChg chg="del">
        <pc:chgData name="Victoria.Murphy" userId="a582c0b3-4098-4b1c-bf3e-b8359a6b0a09" providerId="ADAL" clId="{0E7DCFB3-1DB3-4DAF-9205-4BA40D2FD82B}" dt="2021-05-27T09:57:58.419" v="2576" actId="47"/>
        <pc:sldMkLst>
          <pc:docMk/>
          <pc:sldMk cId="4051117709" sldId="607"/>
        </pc:sldMkLst>
      </pc:sldChg>
      <pc:sldChg chg="del">
        <pc:chgData name="Victoria.Murphy" userId="a582c0b3-4098-4b1c-bf3e-b8359a6b0a09" providerId="ADAL" clId="{0E7DCFB3-1DB3-4DAF-9205-4BA40D2FD82B}" dt="2021-05-27T09:57:58.419" v="2576" actId="47"/>
        <pc:sldMkLst>
          <pc:docMk/>
          <pc:sldMk cId="2653345832" sldId="608"/>
        </pc:sldMkLst>
      </pc:sldChg>
      <pc:sldChg chg="del">
        <pc:chgData name="Victoria.Murphy" userId="a582c0b3-4098-4b1c-bf3e-b8359a6b0a09" providerId="ADAL" clId="{0E7DCFB3-1DB3-4DAF-9205-4BA40D2FD82B}" dt="2021-05-27T09:57:58.419" v="2576" actId="47"/>
        <pc:sldMkLst>
          <pc:docMk/>
          <pc:sldMk cId="241156035" sldId="609"/>
        </pc:sldMkLst>
      </pc:sldChg>
      <pc:sldChg chg="del">
        <pc:chgData name="Victoria.Murphy" userId="a582c0b3-4098-4b1c-bf3e-b8359a6b0a09" providerId="ADAL" clId="{0E7DCFB3-1DB3-4DAF-9205-4BA40D2FD82B}" dt="2021-05-27T09:57:58.419" v="2576" actId="47"/>
        <pc:sldMkLst>
          <pc:docMk/>
          <pc:sldMk cId="3214559644" sldId="610"/>
        </pc:sldMkLst>
      </pc:sldChg>
      <pc:sldChg chg="del">
        <pc:chgData name="Victoria.Murphy" userId="a582c0b3-4098-4b1c-bf3e-b8359a6b0a09" providerId="ADAL" clId="{0E7DCFB3-1DB3-4DAF-9205-4BA40D2FD82B}" dt="2021-05-27T09:57:58.419" v="2576" actId="47"/>
        <pc:sldMkLst>
          <pc:docMk/>
          <pc:sldMk cId="358006810" sldId="611"/>
        </pc:sldMkLst>
      </pc:sldChg>
      <pc:sldChg chg="addSp delSp modSp add del mod">
        <pc:chgData name="Victoria.Murphy" userId="a582c0b3-4098-4b1c-bf3e-b8359a6b0a09" providerId="ADAL" clId="{0E7DCFB3-1DB3-4DAF-9205-4BA40D2FD82B}" dt="2021-05-26T14:03:15.416" v="60" actId="47"/>
        <pc:sldMkLst>
          <pc:docMk/>
          <pc:sldMk cId="2754881039" sldId="612"/>
        </pc:sldMkLst>
        <pc:spChg chg="mod">
          <ac:chgData name="Victoria.Murphy" userId="a582c0b3-4098-4b1c-bf3e-b8359a6b0a09" providerId="ADAL" clId="{0E7DCFB3-1DB3-4DAF-9205-4BA40D2FD82B}" dt="2021-05-26T13:57:40.933" v="33" actId="20577"/>
          <ac:spMkLst>
            <pc:docMk/>
            <pc:sldMk cId="2754881039" sldId="612"/>
            <ac:spMk id="3" creationId="{35909D02-E511-4840-9F7A-68B1CC37E2B6}"/>
          </ac:spMkLst>
        </pc:spChg>
        <pc:spChg chg="add del mod">
          <ac:chgData name="Victoria.Murphy" userId="a582c0b3-4098-4b1c-bf3e-b8359a6b0a09" providerId="ADAL" clId="{0E7DCFB3-1DB3-4DAF-9205-4BA40D2FD82B}" dt="2021-05-26T13:59:18.789" v="57" actId="1076"/>
          <ac:spMkLst>
            <pc:docMk/>
            <pc:sldMk cId="2754881039" sldId="612"/>
            <ac:spMk id="4" creationId="{6FB5F47E-C9B3-4357-85D1-A66319CE2930}"/>
          </ac:spMkLst>
        </pc:spChg>
        <pc:spChg chg="add del mod">
          <ac:chgData name="Victoria.Murphy" userId="a582c0b3-4098-4b1c-bf3e-b8359a6b0a09" providerId="ADAL" clId="{0E7DCFB3-1DB3-4DAF-9205-4BA40D2FD82B}" dt="2021-05-26T13:57:45.773" v="35" actId="478"/>
          <ac:spMkLst>
            <pc:docMk/>
            <pc:sldMk cId="2754881039" sldId="612"/>
            <ac:spMk id="5" creationId="{461A0FE9-96A7-4A16-A0D1-85702BCC3B53}"/>
          </ac:spMkLst>
        </pc:spChg>
        <pc:spChg chg="add del mod">
          <ac:chgData name="Victoria.Murphy" userId="a582c0b3-4098-4b1c-bf3e-b8359a6b0a09" providerId="ADAL" clId="{0E7DCFB3-1DB3-4DAF-9205-4BA40D2FD82B}" dt="2021-05-26T13:57:50.497" v="37" actId="478"/>
          <ac:spMkLst>
            <pc:docMk/>
            <pc:sldMk cId="2754881039" sldId="612"/>
            <ac:spMk id="7" creationId="{C173B8F0-EAB1-4DE8-9076-5BFAFFBFCA07}"/>
          </ac:spMkLst>
        </pc:spChg>
        <pc:picChg chg="add mod">
          <ac:chgData name="Victoria.Murphy" userId="a582c0b3-4098-4b1c-bf3e-b8359a6b0a09" providerId="ADAL" clId="{0E7DCFB3-1DB3-4DAF-9205-4BA40D2FD82B}" dt="2021-05-26T13:59:20.877" v="58" actId="1076"/>
          <ac:picMkLst>
            <pc:docMk/>
            <pc:sldMk cId="2754881039" sldId="612"/>
            <ac:picMk id="9" creationId="{28AAF511-9AF9-4CDA-9597-734663ACDB35}"/>
          </ac:picMkLst>
        </pc:picChg>
      </pc:sldChg>
      <pc:sldChg chg="add del">
        <pc:chgData name="Victoria.Murphy" userId="a582c0b3-4098-4b1c-bf3e-b8359a6b0a09" providerId="ADAL" clId="{0E7DCFB3-1DB3-4DAF-9205-4BA40D2FD82B}" dt="2021-05-26T14:03:20.024" v="61" actId="47"/>
        <pc:sldMkLst>
          <pc:docMk/>
          <pc:sldMk cId="3901157559" sldId="613"/>
        </pc:sldMkLst>
      </pc:sldChg>
      <pc:sldChg chg="add del">
        <pc:chgData name="Victoria.Murphy" userId="a582c0b3-4098-4b1c-bf3e-b8359a6b0a09" providerId="ADAL" clId="{0E7DCFB3-1DB3-4DAF-9205-4BA40D2FD82B}" dt="2021-05-26T14:03:20.024" v="61" actId="47"/>
        <pc:sldMkLst>
          <pc:docMk/>
          <pc:sldMk cId="2978652219" sldId="614"/>
        </pc:sldMkLst>
      </pc:sldChg>
      <pc:sldChg chg="add del">
        <pc:chgData name="Victoria.Murphy" userId="a582c0b3-4098-4b1c-bf3e-b8359a6b0a09" providerId="ADAL" clId="{0E7DCFB3-1DB3-4DAF-9205-4BA40D2FD82B}" dt="2021-05-26T14:03:20.024" v="61" actId="47"/>
        <pc:sldMkLst>
          <pc:docMk/>
          <pc:sldMk cId="1295618534" sldId="615"/>
        </pc:sldMkLst>
      </pc:sldChg>
      <pc:sldChg chg="add del">
        <pc:chgData name="Victoria.Murphy" userId="a582c0b3-4098-4b1c-bf3e-b8359a6b0a09" providerId="ADAL" clId="{0E7DCFB3-1DB3-4DAF-9205-4BA40D2FD82B}" dt="2021-05-26T14:03:20.024" v="61" actId="47"/>
        <pc:sldMkLst>
          <pc:docMk/>
          <pc:sldMk cId="731472236" sldId="616"/>
        </pc:sldMkLst>
      </pc:sldChg>
      <pc:sldChg chg="add del">
        <pc:chgData name="Victoria.Murphy" userId="a582c0b3-4098-4b1c-bf3e-b8359a6b0a09" providerId="ADAL" clId="{0E7DCFB3-1DB3-4DAF-9205-4BA40D2FD82B}" dt="2021-05-26T14:03:20.024" v="61" actId="47"/>
        <pc:sldMkLst>
          <pc:docMk/>
          <pc:sldMk cId="4201360162" sldId="617"/>
        </pc:sldMkLst>
      </pc:sldChg>
      <pc:sldChg chg="add del">
        <pc:chgData name="Victoria.Murphy" userId="a582c0b3-4098-4b1c-bf3e-b8359a6b0a09" providerId="ADAL" clId="{0E7DCFB3-1DB3-4DAF-9205-4BA40D2FD82B}" dt="2021-05-26T14:03:20.024" v="61" actId="47"/>
        <pc:sldMkLst>
          <pc:docMk/>
          <pc:sldMk cId="4791910" sldId="618"/>
        </pc:sldMkLst>
      </pc:sldChg>
      <pc:sldChg chg="add del">
        <pc:chgData name="Victoria.Murphy" userId="a582c0b3-4098-4b1c-bf3e-b8359a6b0a09" providerId="ADAL" clId="{0E7DCFB3-1DB3-4DAF-9205-4BA40D2FD82B}" dt="2021-05-26T14:03:20.024" v="61" actId="47"/>
        <pc:sldMkLst>
          <pc:docMk/>
          <pc:sldMk cId="3112599169" sldId="619"/>
        </pc:sldMkLst>
      </pc:sldChg>
      <pc:sldChg chg="add del">
        <pc:chgData name="Victoria.Murphy" userId="a582c0b3-4098-4b1c-bf3e-b8359a6b0a09" providerId="ADAL" clId="{0E7DCFB3-1DB3-4DAF-9205-4BA40D2FD82B}" dt="2021-05-26T14:03:20.024" v="61" actId="47"/>
        <pc:sldMkLst>
          <pc:docMk/>
          <pc:sldMk cId="426147865" sldId="620"/>
        </pc:sldMkLst>
      </pc:sldChg>
      <pc:sldChg chg="add del">
        <pc:chgData name="Victoria.Murphy" userId="a582c0b3-4098-4b1c-bf3e-b8359a6b0a09" providerId="ADAL" clId="{0E7DCFB3-1DB3-4DAF-9205-4BA40D2FD82B}" dt="2021-05-26T14:03:20.024" v="61" actId="47"/>
        <pc:sldMkLst>
          <pc:docMk/>
          <pc:sldMk cId="33043041" sldId="621"/>
        </pc:sldMkLst>
      </pc:sldChg>
      <pc:sldChg chg="modSp mod">
        <pc:chgData name="Victoria.Murphy" userId="a582c0b3-4098-4b1c-bf3e-b8359a6b0a09" providerId="ADAL" clId="{0E7DCFB3-1DB3-4DAF-9205-4BA40D2FD82B}" dt="2021-05-27T09:39:36.976" v="2049" actId="6549"/>
        <pc:sldMkLst>
          <pc:docMk/>
          <pc:sldMk cId="1677177294" sldId="625"/>
        </pc:sldMkLst>
        <pc:spChg chg="mod">
          <ac:chgData name="Victoria.Murphy" userId="a582c0b3-4098-4b1c-bf3e-b8359a6b0a09" providerId="ADAL" clId="{0E7DCFB3-1DB3-4DAF-9205-4BA40D2FD82B}" dt="2021-05-27T09:39:36.976" v="2049" actId="6549"/>
          <ac:spMkLst>
            <pc:docMk/>
            <pc:sldMk cId="1677177294" sldId="625"/>
            <ac:spMk id="4" creationId="{6FB5F47E-C9B3-4357-85D1-A66319CE2930}"/>
          </ac:spMkLst>
        </pc:spChg>
      </pc:sldChg>
      <pc:sldChg chg="modSp mod">
        <pc:chgData name="Victoria.Murphy" userId="a582c0b3-4098-4b1c-bf3e-b8359a6b0a09" providerId="ADAL" clId="{0E7DCFB3-1DB3-4DAF-9205-4BA40D2FD82B}" dt="2021-05-27T09:39:41.853" v="2055" actId="20577"/>
        <pc:sldMkLst>
          <pc:docMk/>
          <pc:sldMk cId="1153019072" sldId="626"/>
        </pc:sldMkLst>
        <pc:spChg chg="mod">
          <ac:chgData name="Victoria.Murphy" userId="a582c0b3-4098-4b1c-bf3e-b8359a6b0a09" providerId="ADAL" clId="{0E7DCFB3-1DB3-4DAF-9205-4BA40D2FD82B}" dt="2021-05-27T09:39:41.853" v="2055" actId="20577"/>
          <ac:spMkLst>
            <pc:docMk/>
            <pc:sldMk cId="1153019072" sldId="626"/>
            <ac:spMk id="6" creationId="{CCA6275E-90CC-4D45-8C78-01D1E6F67337}"/>
          </ac:spMkLst>
        </pc:spChg>
      </pc:sldChg>
      <pc:sldChg chg="modSp mod">
        <pc:chgData name="Victoria.Murphy" userId="a582c0b3-4098-4b1c-bf3e-b8359a6b0a09" providerId="ADAL" clId="{0E7DCFB3-1DB3-4DAF-9205-4BA40D2FD82B}" dt="2021-05-27T09:39:46.878" v="2061" actId="20577"/>
        <pc:sldMkLst>
          <pc:docMk/>
          <pc:sldMk cId="3582296004" sldId="627"/>
        </pc:sldMkLst>
        <pc:spChg chg="mod">
          <ac:chgData name="Victoria.Murphy" userId="a582c0b3-4098-4b1c-bf3e-b8359a6b0a09" providerId="ADAL" clId="{0E7DCFB3-1DB3-4DAF-9205-4BA40D2FD82B}" dt="2021-05-27T09:39:46.878" v="2061" actId="20577"/>
          <ac:spMkLst>
            <pc:docMk/>
            <pc:sldMk cId="3582296004" sldId="627"/>
            <ac:spMk id="4" creationId="{6FB5F47E-C9B3-4357-85D1-A66319CE2930}"/>
          </ac:spMkLst>
        </pc:spChg>
      </pc:sldChg>
      <pc:sldChg chg="modSp mod">
        <pc:chgData name="Victoria.Murphy" userId="a582c0b3-4098-4b1c-bf3e-b8359a6b0a09" providerId="ADAL" clId="{0E7DCFB3-1DB3-4DAF-9205-4BA40D2FD82B}" dt="2021-05-27T09:39:51.767" v="2067" actId="20577"/>
        <pc:sldMkLst>
          <pc:docMk/>
          <pc:sldMk cId="1909133955" sldId="628"/>
        </pc:sldMkLst>
        <pc:spChg chg="mod">
          <ac:chgData name="Victoria.Murphy" userId="a582c0b3-4098-4b1c-bf3e-b8359a6b0a09" providerId="ADAL" clId="{0E7DCFB3-1DB3-4DAF-9205-4BA40D2FD82B}" dt="2021-05-27T09:39:51.767" v="2067" actId="20577"/>
          <ac:spMkLst>
            <pc:docMk/>
            <pc:sldMk cId="1909133955" sldId="628"/>
            <ac:spMk id="6" creationId="{B696182D-FAE6-479A-AF37-BA72B8F23343}"/>
          </ac:spMkLst>
        </pc:spChg>
      </pc:sldChg>
      <pc:sldChg chg="modSp mod">
        <pc:chgData name="Victoria.Murphy" userId="a582c0b3-4098-4b1c-bf3e-b8359a6b0a09" providerId="ADAL" clId="{0E7DCFB3-1DB3-4DAF-9205-4BA40D2FD82B}" dt="2021-05-27T09:39:57.429" v="2077" actId="20577"/>
        <pc:sldMkLst>
          <pc:docMk/>
          <pc:sldMk cId="2482532742" sldId="629"/>
        </pc:sldMkLst>
        <pc:spChg chg="mod">
          <ac:chgData name="Victoria.Murphy" userId="a582c0b3-4098-4b1c-bf3e-b8359a6b0a09" providerId="ADAL" clId="{0E7DCFB3-1DB3-4DAF-9205-4BA40D2FD82B}" dt="2021-05-27T09:39:57.429" v="2077" actId="20577"/>
          <ac:spMkLst>
            <pc:docMk/>
            <pc:sldMk cId="2482532742" sldId="629"/>
            <ac:spMk id="6" creationId="{4AC3F408-2E5C-4E9A-8E76-7F7F9AD149F5}"/>
          </ac:spMkLst>
        </pc:spChg>
      </pc:sldChg>
      <pc:sldChg chg="add del">
        <pc:chgData name="Victoria.Murphy" userId="a582c0b3-4098-4b1c-bf3e-b8359a6b0a09" providerId="ADAL" clId="{0E7DCFB3-1DB3-4DAF-9205-4BA40D2FD82B}" dt="2021-05-26T14:17:18.220" v="233" actId="47"/>
        <pc:sldMkLst>
          <pc:docMk/>
          <pc:sldMk cId="3072740745" sldId="630"/>
        </pc:sldMkLst>
      </pc:sldChg>
      <pc:sldChg chg="modSp mod">
        <pc:chgData name="Victoria.Murphy" userId="a582c0b3-4098-4b1c-bf3e-b8359a6b0a09" providerId="ADAL" clId="{0E7DCFB3-1DB3-4DAF-9205-4BA40D2FD82B}" dt="2021-05-26T14:17:30.453" v="238" actId="20577"/>
        <pc:sldMkLst>
          <pc:docMk/>
          <pc:sldMk cId="1459376062" sldId="632"/>
        </pc:sldMkLst>
        <pc:spChg chg="mod">
          <ac:chgData name="Victoria.Murphy" userId="a582c0b3-4098-4b1c-bf3e-b8359a6b0a09" providerId="ADAL" clId="{0E7DCFB3-1DB3-4DAF-9205-4BA40D2FD82B}" dt="2021-05-26T14:17:30.453" v="238" actId="20577"/>
          <ac:spMkLst>
            <pc:docMk/>
            <pc:sldMk cId="1459376062" sldId="632"/>
            <ac:spMk id="5" creationId="{30855E7D-01EC-4F49-8FEF-CE50DC34514A}"/>
          </ac:spMkLst>
        </pc:spChg>
      </pc:sldChg>
      <pc:sldChg chg="modSp mod">
        <pc:chgData name="Victoria.Murphy" userId="a582c0b3-4098-4b1c-bf3e-b8359a6b0a09" providerId="ADAL" clId="{0E7DCFB3-1DB3-4DAF-9205-4BA40D2FD82B}" dt="2021-05-26T14:17:37.876" v="249" actId="20577"/>
        <pc:sldMkLst>
          <pc:docMk/>
          <pc:sldMk cId="2480103987" sldId="633"/>
        </pc:sldMkLst>
        <pc:spChg chg="mod">
          <ac:chgData name="Victoria.Murphy" userId="a582c0b3-4098-4b1c-bf3e-b8359a6b0a09" providerId="ADAL" clId="{0E7DCFB3-1DB3-4DAF-9205-4BA40D2FD82B}" dt="2021-05-26T14:17:37.876" v="249" actId="20577"/>
          <ac:spMkLst>
            <pc:docMk/>
            <pc:sldMk cId="2480103987" sldId="633"/>
            <ac:spMk id="5" creationId="{C45451EC-C392-43A5-9470-71DC28D3DF32}"/>
          </ac:spMkLst>
        </pc:spChg>
      </pc:sldChg>
      <pc:sldChg chg="modSp mod">
        <pc:chgData name="Victoria.Murphy" userId="a582c0b3-4098-4b1c-bf3e-b8359a6b0a09" providerId="ADAL" clId="{0E7DCFB3-1DB3-4DAF-9205-4BA40D2FD82B}" dt="2021-05-26T14:17:47.005" v="257" actId="20577"/>
        <pc:sldMkLst>
          <pc:docMk/>
          <pc:sldMk cId="217574890" sldId="634"/>
        </pc:sldMkLst>
        <pc:spChg chg="mod">
          <ac:chgData name="Victoria.Murphy" userId="a582c0b3-4098-4b1c-bf3e-b8359a6b0a09" providerId="ADAL" clId="{0E7DCFB3-1DB3-4DAF-9205-4BA40D2FD82B}" dt="2021-05-26T14:17:47.005" v="257" actId="20577"/>
          <ac:spMkLst>
            <pc:docMk/>
            <pc:sldMk cId="217574890" sldId="634"/>
            <ac:spMk id="5" creationId="{79822758-B1B9-4B28-AC97-ABE786ACD539}"/>
          </ac:spMkLst>
        </pc:spChg>
      </pc:sldChg>
      <pc:sldChg chg="modSp mod">
        <pc:chgData name="Victoria.Murphy" userId="a582c0b3-4098-4b1c-bf3e-b8359a6b0a09" providerId="ADAL" clId="{0E7DCFB3-1DB3-4DAF-9205-4BA40D2FD82B}" dt="2021-05-26T14:17:51.580" v="261" actId="20577"/>
        <pc:sldMkLst>
          <pc:docMk/>
          <pc:sldMk cId="2547911002" sldId="635"/>
        </pc:sldMkLst>
        <pc:spChg chg="mod">
          <ac:chgData name="Victoria.Murphy" userId="a582c0b3-4098-4b1c-bf3e-b8359a6b0a09" providerId="ADAL" clId="{0E7DCFB3-1DB3-4DAF-9205-4BA40D2FD82B}" dt="2021-05-26T14:17:51.580" v="261" actId="20577"/>
          <ac:spMkLst>
            <pc:docMk/>
            <pc:sldMk cId="2547911002" sldId="635"/>
            <ac:spMk id="5" creationId="{870BD851-5836-4490-A2D1-96742D601FB7}"/>
          </ac:spMkLst>
        </pc:spChg>
      </pc:sldChg>
      <pc:sldChg chg="addSp delSp modSp add mod">
        <pc:chgData name="Victoria.Murphy" userId="a582c0b3-4098-4b1c-bf3e-b8359a6b0a09" providerId="ADAL" clId="{0E7DCFB3-1DB3-4DAF-9205-4BA40D2FD82B}" dt="2021-05-26T14:03:48.227" v="88" actId="20577"/>
        <pc:sldMkLst>
          <pc:docMk/>
          <pc:sldMk cId="863109761" sldId="636"/>
        </pc:sldMkLst>
        <pc:spChg chg="mod">
          <ac:chgData name="Victoria.Murphy" userId="a582c0b3-4098-4b1c-bf3e-b8359a6b0a09" providerId="ADAL" clId="{0E7DCFB3-1DB3-4DAF-9205-4BA40D2FD82B}" dt="2021-05-26T14:03:48.227" v="88" actId="20577"/>
          <ac:spMkLst>
            <pc:docMk/>
            <pc:sldMk cId="863109761" sldId="636"/>
            <ac:spMk id="4" creationId="{6FB5F47E-C9B3-4357-85D1-A66319CE2930}"/>
          </ac:spMkLst>
        </pc:spChg>
        <pc:picChg chg="add mod">
          <ac:chgData name="Victoria.Murphy" userId="a582c0b3-4098-4b1c-bf3e-b8359a6b0a09" providerId="ADAL" clId="{0E7DCFB3-1DB3-4DAF-9205-4BA40D2FD82B}" dt="2021-05-26T14:03:43.427" v="70" actId="1076"/>
          <ac:picMkLst>
            <pc:docMk/>
            <pc:sldMk cId="863109761" sldId="636"/>
            <ac:picMk id="5" creationId="{900B3D5A-E578-40A1-BEA9-FAC8B87696DC}"/>
          </ac:picMkLst>
        </pc:picChg>
        <pc:picChg chg="del">
          <ac:chgData name="Victoria.Murphy" userId="a582c0b3-4098-4b1c-bf3e-b8359a6b0a09" providerId="ADAL" clId="{0E7DCFB3-1DB3-4DAF-9205-4BA40D2FD82B}" dt="2021-05-26T14:03:25.442" v="63" actId="478"/>
          <ac:picMkLst>
            <pc:docMk/>
            <pc:sldMk cId="863109761" sldId="636"/>
            <ac:picMk id="9" creationId="{28AAF511-9AF9-4CDA-9597-734663ACDB35}"/>
          </ac:picMkLst>
        </pc:picChg>
      </pc:sldChg>
      <pc:sldChg chg="addSp delSp modSp add mod">
        <pc:chgData name="Victoria.Murphy" userId="a582c0b3-4098-4b1c-bf3e-b8359a6b0a09" providerId="ADAL" clId="{0E7DCFB3-1DB3-4DAF-9205-4BA40D2FD82B}" dt="2021-05-26T14:05:35.998" v="106" actId="20577"/>
        <pc:sldMkLst>
          <pc:docMk/>
          <pc:sldMk cId="230315654" sldId="637"/>
        </pc:sldMkLst>
        <pc:spChg chg="mod">
          <ac:chgData name="Victoria.Murphy" userId="a582c0b3-4098-4b1c-bf3e-b8359a6b0a09" providerId="ADAL" clId="{0E7DCFB3-1DB3-4DAF-9205-4BA40D2FD82B}" dt="2021-05-26T14:05:35.998" v="106" actId="20577"/>
          <ac:spMkLst>
            <pc:docMk/>
            <pc:sldMk cId="230315654" sldId="637"/>
            <ac:spMk id="4" creationId="{6FB5F47E-C9B3-4357-85D1-A66319CE2930}"/>
          </ac:spMkLst>
        </pc:spChg>
        <pc:picChg chg="del">
          <ac:chgData name="Victoria.Murphy" userId="a582c0b3-4098-4b1c-bf3e-b8359a6b0a09" providerId="ADAL" clId="{0E7DCFB3-1DB3-4DAF-9205-4BA40D2FD82B}" dt="2021-05-26T14:03:52.601" v="90" actId="478"/>
          <ac:picMkLst>
            <pc:docMk/>
            <pc:sldMk cId="230315654" sldId="637"/>
            <ac:picMk id="5" creationId="{900B3D5A-E578-40A1-BEA9-FAC8B87696DC}"/>
          </ac:picMkLst>
        </pc:picChg>
        <pc:picChg chg="add mod">
          <ac:chgData name="Victoria.Murphy" userId="a582c0b3-4098-4b1c-bf3e-b8359a6b0a09" providerId="ADAL" clId="{0E7DCFB3-1DB3-4DAF-9205-4BA40D2FD82B}" dt="2021-05-26T14:04:33.883" v="94" actId="1076"/>
          <ac:picMkLst>
            <pc:docMk/>
            <pc:sldMk cId="230315654" sldId="637"/>
            <ac:picMk id="6" creationId="{8212080F-06C2-4697-86DF-BA5864254592}"/>
          </ac:picMkLst>
        </pc:picChg>
      </pc:sldChg>
      <pc:sldChg chg="addSp delSp modSp add mod">
        <pc:chgData name="Victoria.Murphy" userId="a582c0b3-4098-4b1c-bf3e-b8359a6b0a09" providerId="ADAL" clId="{0E7DCFB3-1DB3-4DAF-9205-4BA40D2FD82B}" dt="2021-05-26T14:10:48.834" v="127" actId="20577"/>
        <pc:sldMkLst>
          <pc:docMk/>
          <pc:sldMk cId="2178588147" sldId="638"/>
        </pc:sldMkLst>
        <pc:spChg chg="mod">
          <ac:chgData name="Victoria.Murphy" userId="a582c0b3-4098-4b1c-bf3e-b8359a6b0a09" providerId="ADAL" clId="{0E7DCFB3-1DB3-4DAF-9205-4BA40D2FD82B}" dt="2021-05-26T14:10:48.834" v="127" actId="20577"/>
          <ac:spMkLst>
            <pc:docMk/>
            <pc:sldMk cId="2178588147" sldId="638"/>
            <ac:spMk id="4" creationId="{6FB5F47E-C9B3-4357-85D1-A66319CE2930}"/>
          </ac:spMkLst>
        </pc:spChg>
        <pc:picChg chg="add mod">
          <ac:chgData name="Victoria.Murphy" userId="a582c0b3-4098-4b1c-bf3e-b8359a6b0a09" providerId="ADAL" clId="{0E7DCFB3-1DB3-4DAF-9205-4BA40D2FD82B}" dt="2021-05-26T14:06:04.961" v="115" actId="1076"/>
          <ac:picMkLst>
            <pc:docMk/>
            <pc:sldMk cId="2178588147" sldId="638"/>
            <ac:picMk id="5" creationId="{BB08B36C-20F7-434C-809C-3F86FBDC8BD2}"/>
          </ac:picMkLst>
        </pc:picChg>
        <pc:picChg chg="del">
          <ac:chgData name="Victoria.Murphy" userId="a582c0b3-4098-4b1c-bf3e-b8359a6b0a09" providerId="ADAL" clId="{0E7DCFB3-1DB3-4DAF-9205-4BA40D2FD82B}" dt="2021-05-26T14:05:43.581" v="108" actId="478"/>
          <ac:picMkLst>
            <pc:docMk/>
            <pc:sldMk cId="2178588147" sldId="638"/>
            <ac:picMk id="6" creationId="{8212080F-06C2-4697-86DF-BA5864254592}"/>
          </ac:picMkLst>
        </pc:picChg>
      </pc:sldChg>
      <pc:sldChg chg="addSp delSp modSp add mod">
        <pc:chgData name="Victoria.Murphy" userId="a582c0b3-4098-4b1c-bf3e-b8359a6b0a09" providerId="ADAL" clId="{0E7DCFB3-1DB3-4DAF-9205-4BA40D2FD82B}" dt="2021-05-26T14:11:32.375" v="139" actId="1076"/>
        <pc:sldMkLst>
          <pc:docMk/>
          <pc:sldMk cId="3940473323" sldId="639"/>
        </pc:sldMkLst>
        <pc:spChg chg="mod">
          <ac:chgData name="Victoria.Murphy" userId="a582c0b3-4098-4b1c-bf3e-b8359a6b0a09" providerId="ADAL" clId="{0E7DCFB3-1DB3-4DAF-9205-4BA40D2FD82B}" dt="2021-05-26T14:10:58.773" v="133" actId="20577"/>
          <ac:spMkLst>
            <pc:docMk/>
            <pc:sldMk cId="3940473323" sldId="639"/>
            <ac:spMk id="4" creationId="{6FB5F47E-C9B3-4357-85D1-A66319CE2930}"/>
          </ac:spMkLst>
        </pc:spChg>
        <pc:picChg chg="del">
          <ac:chgData name="Victoria.Murphy" userId="a582c0b3-4098-4b1c-bf3e-b8359a6b0a09" providerId="ADAL" clId="{0E7DCFB3-1DB3-4DAF-9205-4BA40D2FD82B}" dt="2021-05-26T14:11:18.359" v="134" actId="478"/>
          <ac:picMkLst>
            <pc:docMk/>
            <pc:sldMk cId="3940473323" sldId="639"/>
            <ac:picMk id="5" creationId="{BB08B36C-20F7-434C-809C-3F86FBDC8BD2}"/>
          </ac:picMkLst>
        </pc:picChg>
        <pc:picChg chg="add mod">
          <ac:chgData name="Victoria.Murphy" userId="a582c0b3-4098-4b1c-bf3e-b8359a6b0a09" providerId="ADAL" clId="{0E7DCFB3-1DB3-4DAF-9205-4BA40D2FD82B}" dt="2021-05-26T14:11:32.375" v="139" actId="1076"/>
          <ac:picMkLst>
            <pc:docMk/>
            <pc:sldMk cId="3940473323" sldId="639"/>
            <ac:picMk id="6" creationId="{EB34A43C-F0C5-4278-9F88-5128EE657A1E}"/>
          </ac:picMkLst>
        </pc:picChg>
      </pc:sldChg>
      <pc:sldChg chg="addSp delSp modSp add mod">
        <pc:chgData name="Victoria.Murphy" userId="a582c0b3-4098-4b1c-bf3e-b8359a6b0a09" providerId="ADAL" clId="{0E7DCFB3-1DB3-4DAF-9205-4BA40D2FD82B}" dt="2021-05-26T14:11:53.060" v="149" actId="20577"/>
        <pc:sldMkLst>
          <pc:docMk/>
          <pc:sldMk cId="1914379041" sldId="640"/>
        </pc:sldMkLst>
        <pc:spChg chg="mod">
          <ac:chgData name="Victoria.Murphy" userId="a582c0b3-4098-4b1c-bf3e-b8359a6b0a09" providerId="ADAL" clId="{0E7DCFB3-1DB3-4DAF-9205-4BA40D2FD82B}" dt="2021-05-26T14:11:53.060" v="149" actId="20577"/>
          <ac:spMkLst>
            <pc:docMk/>
            <pc:sldMk cId="1914379041" sldId="640"/>
            <ac:spMk id="4" creationId="{6FB5F47E-C9B3-4357-85D1-A66319CE2930}"/>
          </ac:spMkLst>
        </pc:spChg>
        <pc:picChg chg="add mod">
          <ac:chgData name="Victoria.Murphy" userId="a582c0b3-4098-4b1c-bf3e-b8359a6b0a09" providerId="ADAL" clId="{0E7DCFB3-1DB3-4DAF-9205-4BA40D2FD82B}" dt="2021-05-26T14:11:51.571" v="143" actId="27614"/>
          <ac:picMkLst>
            <pc:docMk/>
            <pc:sldMk cId="1914379041" sldId="640"/>
            <ac:picMk id="5" creationId="{F71B8758-0D01-4534-93D6-C4C33B1C323B}"/>
          </ac:picMkLst>
        </pc:picChg>
        <pc:picChg chg="del">
          <ac:chgData name="Victoria.Murphy" userId="a582c0b3-4098-4b1c-bf3e-b8359a6b0a09" providerId="ADAL" clId="{0E7DCFB3-1DB3-4DAF-9205-4BA40D2FD82B}" dt="2021-05-26T14:11:41.054" v="141" actId="478"/>
          <ac:picMkLst>
            <pc:docMk/>
            <pc:sldMk cId="1914379041" sldId="640"/>
            <ac:picMk id="6" creationId="{EB34A43C-F0C5-4278-9F88-5128EE657A1E}"/>
          </ac:picMkLst>
        </pc:picChg>
      </pc:sldChg>
      <pc:sldChg chg="addSp delSp modSp add mod">
        <pc:chgData name="Victoria.Murphy" userId="a582c0b3-4098-4b1c-bf3e-b8359a6b0a09" providerId="ADAL" clId="{0E7DCFB3-1DB3-4DAF-9205-4BA40D2FD82B}" dt="2021-05-26T14:12:39.129" v="173" actId="20577"/>
        <pc:sldMkLst>
          <pc:docMk/>
          <pc:sldMk cId="629640182" sldId="641"/>
        </pc:sldMkLst>
        <pc:spChg chg="mod">
          <ac:chgData name="Victoria.Murphy" userId="a582c0b3-4098-4b1c-bf3e-b8359a6b0a09" providerId="ADAL" clId="{0E7DCFB3-1DB3-4DAF-9205-4BA40D2FD82B}" dt="2021-05-26T14:12:39.129" v="173" actId="20577"/>
          <ac:spMkLst>
            <pc:docMk/>
            <pc:sldMk cId="629640182" sldId="641"/>
            <ac:spMk id="4" creationId="{6FB5F47E-C9B3-4357-85D1-A66319CE2930}"/>
          </ac:spMkLst>
        </pc:spChg>
        <pc:picChg chg="del">
          <ac:chgData name="Victoria.Murphy" userId="a582c0b3-4098-4b1c-bf3e-b8359a6b0a09" providerId="ADAL" clId="{0E7DCFB3-1DB3-4DAF-9205-4BA40D2FD82B}" dt="2021-05-26T14:12:23.109" v="151" actId="478"/>
          <ac:picMkLst>
            <pc:docMk/>
            <pc:sldMk cId="629640182" sldId="641"/>
            <ac:picMk id="5" creationId="{F71B8758-0D01-4534-93D6-C4C33B1C323B}"/>
          </ac:picMkLst>
        </pc:picChg>
        <pc:picChg chg="add mod">
          <ac:chgData name="Victoria.Murphy" userId="a582c0b3-4098-4b1c-bf3e-b8359a6b0a09" providerId="ADAL" clId="{0E7DCFB3-1DB3-4DAF-9205-4BA40D2FD82B}" dt="2021-05-26T14:12:33.192" v="154" actId="962"/>
          <ac:picMkLst>
            <pc:docMk/>
            <pc:sldMk cId="629640182" sldId="641"/>
            <ac:picMk id="6" creationId="{400ABF3E-727A-4AFC-8EF0-5F470BF784CB}"/>
          </ac:picMkLst>
        </pc:picChg>
      </pc:sldChg>
      <pc:sldChg chg="addSp delSp modSp add mod">
        <pc:chgData name="Victoria.Murphy" userId="a582c0b3-4098-4b1c-bf3e-b8359a6b0a09" providerId="ADAL" clId="{0E7DCFB3-1DB3-4DAF-9205-4BA40D2FD82B}" dt="2021-05-26T14:13:38.397" v="188" actId="1076"/>
        <pc:sldMkLst>
          <pc:docMk/>
          <pc:sldMk cId="4240150894" sldId="642"/>
        </pc:sldMkLst>
        <pc:spChg chg="mod">
          <ac:chgData name="Victoria.Murphy" userId="a582c0b3-4098-4b1c-bf3e-b8359a6b0a09" providerId="ADAL" clId="{0E7DCFB3-1DB3-4DAF-9205-4BA40D2FD82B}" dt="2021-05-26T14:13:07.145" v="183" actId="20577"/>
          <ac:spMkLst>
            <pc:docMk/>
            <pc:sldMk cId="4240150894" sldId="642"/>
            <ac:spMk id="4" creationId="{6FB5F47E-C9B3-4357-85D1-A66319CE2930}"/>
          </ac:spMkLst>
        </pc:spChg>
        <pc:picChg chg="add mod">
          <ac:chgData name="Victoria.Murphy" userId="a582c0b3-4098-4b1c-bf3e-b8359a6b0a09" providerId="ADAL" clId="{0E7DCFB3-1DB3-4DAF-9205-4BA40D2FD82B}" dt="2021-05-26T14:13:38.397" v="188" actId="1076"/>
          <ac:picMkLst>
            <pc:docMk/>
            <pc:sldMk cId="4240150894" sldId="642"/>
            <ac:picMk id="5" creationId="{8DD93171-F5FC-42B8-B127-22280DDEF026}"/>
          </ac:picMkLst>
        </pc:picChg>
        <pc:picChg chg="del">
          <ac:chgData name="Victoria.Murphy" userId="a582c0b3-4098-4b1c-bf3e-b8359a6b0a09" providerId="ADAL" clId="{0E7DCFB3-1DB3-4DAF-9205-4BA40D2FD82B}" dt="2021-05-26T14:12:58.264" v="175" actId="478"/>
          <ac:picMkLst>
            <pc:docMk/>
            <pc:sldMk cId="4240150894" sldId="642"/>
            <ac:picMk id="6" creationId="{400ABF3E-727A-4AFC-8EF0-5F470BF784CB}"/>
          </ac:picMkLst>
        </pc:picChg>
      </pc:sldChg>
      <pc:sldChg chg="addSp delSp modSp add mod">
        <pc:chgData name="Victoria.Murphy" userId="a582c0b3-4098-4b1c-bf3e-b8359a6b0a09" providerId="ADAL" clId="{0E7DCFB3-1DB3-4DAF-9205-4BA40D2FD82B}" dt="2021-05-26T14:14:17.072" v="204" actId="1076"/>
        <pc:sldMkLst>
          <pc:docMk/>
          <pc:sldMk cId="2830378339" sldId="643"/>
        </pc:sldMkLst>
        <pc:spChg chg="mod">
          <ac:chgData name="Victoria.Murphy" userId="a582c0b3-4098-4b1c-bf3e-b8359a6b0a09" providerId="ADAL" clId="{0E7DCFB3-1DB3-4DAF-9205-4BA40D2FD82B}" dt="2021-05-26T14:13:56.163" v="198" actId="20577"/>
          <ac:spMkLst>
            <pc:docMk/>
            <pc:sldMk cId="2830378339" sldId="643"/>
            <ac:spMk id="4" creationId="{6FB5F47E-C9B3-4357-85D1-A66319CE2930}"/>
          </ac:spMkLst>
        </pc:spChg>
        <pc:picChg chg="del">
          <ac:chgData name="Victoria.Murphy" userId="a582c0b3-4098-4b1c-bf3e-b8359a6b0a09" providerId="ADAL" clId="{0E7DCFB3-1DB3-4DAF-9205-4BA40D2FD82B}" dt="2021-05-26T14:14:01.647" v="199" actId="478"/>
          <ac:picMkLst>
            <pc:docMk/>
            <pc:sldMk cId="2830378339" sldId="643"/>
            <ac:picMk id="5" creationId="{8DD93171-F5FC-42B8-B127-22280DDEF026}"/>
          </ac:picMkLst>
        </pc:picChg>
        <pc:picChg chg="add mod">
          <ac:chgData name="Victoria.Murphy" userId="a582c0b3-4098-4b1c-bf3e-b8359a6b0a09" providerId="ADAL" clId="{0E7DCFB3-1DB3-4DAF-9205-4BA40D2FD82B}" dt="2021-05-26T14:14:17.072" v="204" actId="1076"/>
          <ac:picMkLst>
            <pc:docMk/>
            <pc:sldMk cId="2830378339" sldId="643"/>
            <ac:picMk id="6" creationId="{51B01BD9-CA51-4ED5-AFFB-B3654256B0D8}"/>
          </ac:picMkLst>
        </pc:picChg>
      </pc:sldChg>
      <pc:sldChg chg="addSp delSp modSp add mod">
        <pc:chgData name="Victoria.Murphy" userId="a582c0b3-4098-4b1c-bf3e-b8359a6b0a09" providerId="ADAL" clId="{0E7DCFB3-1DB3-4DAF-9205-4BA40D2FD82B}" dt="2021-05-26T14:14:54.986" v="216" actId="20577"/>
        <pc:sldMkLst>
          <pc:docMk/>
          <pc:sldMk cId="1832748323" sldId="644"/>
        </pc:sldMkLst>
        <pc:spChg chg="mod">
          <ac:chgData name="Victoria.Murphy" userId="a582c0b3-4098-4b1c-bf3e-b8359a6b0a09" providerId="ADAL" clId="{0E7DCFB3-1DB3-4DAF-9205-4BA40D2FD82B}" dt="2021-05-26T14:14:54.986" v="216" actId="20577"/>
          <ac:spMkLst>
            <pc:docMk/>
            <pc:sldMk cId="1832748323" sldId="644"/>
            <ac:spMk id="4" creationId="{6FB5F47E-C9B3-4357-85D1-A66319CE2930}"/>
          </ac:spMkLst>
        </pc:spChg>
        <pc:picChg chg="add mod">
          <ac:chgData name="Victoria.Murphy" userId="a582c0b3-4098-4b1c-bf3e-b8359a6b0a09" providerId="ADAL" clId="{0E7DCFB3-1DB3-4DAF-9205-4BA40D2FD82B}" dt="2021-05-26T14:14:52.216" v="211" actId="1076"/>
          <ac:picMkLst>
            <pc:docMk/>
            <pc:sldMk cId="1832748323" sldId="644"/>
            <ac:picMk id="5" creationId="{D744E7C4-62DE-46A6-93BA-90351CA55188}"/>
          </ac:picMkLst>
        </pc:picChg>
        <pc:picChg chg="del">
          <ac:chgData name="Victoria.Murphy" userId="a582c0b3-4098-4b1c-bf3e-b8359a6b0a09" providerId="ADAL" clId="{0E7DCFB3-1DB3-4DAF-9205-4BA40D2FD82B}" dt="2021-05-26T14:14:21.985" v="206" actId="478"/>
          <ac:picMkLst>
            <pc:docMk/>
            <pc:sldMk cId="1832748323" sldId="644"/>
            <ac:picMk id="6" creationId="{51B01BD9-CA51-4ED5-AFFB-B3654256B0D8}"/>
          </ac:picMkLst>
        </pc:picChg>
      </pc:sldChg>
      <pc:sldChg chg="addSp delSp modSp add mod addCm delCm">
        <pc:chgData name="Victoria.Murphy" userId="a582c0b3-4098-4b1c-bf3e-b8359a6b0a09" providerId="ADAL" clId="{0E7DCFB3-1DB3-4DAF-9205-4BA40D2FD82B}" dt="2021-05-26T14:26:51.619" v="903" actId="20577"/>
        <pc:sldMkLst>
          <pc:docMk/>
          <pc:sldMk cId="3367070982" sldId="645"/>
        </pc:sldMkLst>
        <pc:spChg chg="add mod">
          <ac:chgData name="Victoria.Murphy" userId="a582c0b3-4098-4b1c-bf3e-b8359a6b0a09" providerId="ADAL" clId="{0E7DCFB3-1DB3-4DAF-9205-4BA40D2FD82B}" dt="2021-05-26T14:26:51.619" v="903" actId="20577"/>
          <ac:spMkLst>
            <pc:docMk/>
            <pc:sldMk cId="3367070982" sldId="645"/>
            <ac:spMk id="2" creationId="{ACC70D44-5FC7-4DA2-A7A4-43CD2CB73D01}"/>
          </ac:spMkLst>
        </pc:spChg>
        <pc:spChg chg="mod">
          <ac:chgData name="Victoria.Murphy" userId="a582c0b3-4098-4b1c-bf3e-b8359a6b0a09" providerId="ADAL" clId="{0E7DCFB3-1DB3-4DAF-9205-4BA40D2FD82B}" dt="2021-05-26T14:19:07.299" v="291" actId="20577"/>
          <ac:spMkLst>
            <pc:docMk/>
            <pc:sldMk cId="3367070982" sldId="645"/>
            <ac:spMk id="3" creationId="{35909D02-E511-4840-9F7A-68B1CC37E2B6}"/>
          </ac:spMkLst>
        </pc:spChg>
        <pc:spChg chg="add mod">
          <ac:chgData name="Victoria.Murphy" userId="a582c0b3-4098-4b1c-bf3e-b8359a6b0a09" providerId="ADAL" clId="{0E7DCFB3-1DB3-4DAF-9205-4BA40D2FD82B}" dt="2021-05-26T14:23:06.767" v="609" actId="20577"/>
          <ac:spMkLst>
            <pc:docMk/>
            <pc:sldMk cId="3367070982" sldId="645"/>
            <ac:spMk id="5" creationId="{61474694-102C-4A9E-938D-0C0B169BDD75}"/>
          </ac:spMkLst>
        </pc:spChg>
        <pc:spChg chg="mod">
          <ac:chgData name="Victoria.Murphy" userId="a582c0b3-4098-4b1c-bf3e-b8359a6b0a09" providerId="ADAL" clId="{0E7DCFB3-1DB3-4DAF-9205-4BA40D2FD82B}" dt="2021-05-26T14:19:24.221" v="325" actId="1076"/>
          <ac:spMkLst>
            <pc:docMk/>
            <pc:sldMk cId="3367070982" sldId="645"/>
            <ac:spMk id="6" creationId="{9C6D5D27-85BA-496B-9869-830A599D6CA9}"/>
          </ac:spMkLst>
        </pc:spChg>
        <pc:picChg chg="del">
          <ac:chgData name="Victoria.Murphy" userId="a582c0b3-4098-4b1c-bf3e-b8359a6b0a09" providerId="ADAL" clId="{0E7DCFB3-1DB3-4DAF-9205-4BA40D2FD82B}" dt="2021-05-26T14:19:19.081" v="324" actId="478"/>
          <ac:picMkLst>
            <pc:docMk/>
            <pc:sldMk cId="3367070982" sldId="645"/>
            <ac:picMk id="4" creationId="{D78B3D4B-66CE-4D50-AF5A-2939E275FF20}"/>
          </ac:picMkLst>
        </pc:picChg>
      </pc:sldChg>
      <pc:sldChg chg="addSp delSp modSp add mod">
        <pc:chgData name="Victoria.Murphy" userId="a582c0b3-4098-4b1c-bf3e-b8359a6b0a09" providerId="ADAL" clId="{0E7DCFB3-1DB3-4DAF-9205-4BA40D2FD82B}" dt="2021-05-26T17:37:17.272" v="1927" actId="1076"/>
        <pc:sldMkLst>
          <pc:docMk/>
          <pc:sldMk cId="2598510359" sldId="646"/>
        </pc:sldMkLst>
        <pc:spChg chg="del">
          <ac:chgData name="Victoria.Murphy" userId="a582c0b3-4098-4b1c-bf3e-b8359a6b0a09" providerId="ADAL" clId="{0E7DCFB3-1DB3-4DAF-9205-4BA40D2FD82B}" dt="2021-05-26T14:23:35.361" v="649" actId="478"/>
          <ac:spMkLst>
            <pc:docMk/>
            <pc:sldMk cId="2598510359" sldId="646"/>
            <ac:spMk id="2" creationId="{ACC70D44-5FC7-4DA2-A7A4-43CD2CB73D01}"/>
          </ac:spMkLst>
        </pc:spChg>
        <pc:spChg chg="add mod">
          <ac:chgData name="Victoria.Murphy" userId="a582c0b3-4098-4b1c-bf3e-b8359a6b0a09" providerId="ADAL" clId="{0E7DCFB3-1DB3-4DAF-9205-4BA40D2FD82B}" dt="2021-05-26T17:31:55.002" v="1926" actId="20577"/>
          <ac:spMkLst>
            <pc:docMk/>
            <pc:sldMk cId="2598510359" sldId="646"/>
            <ac:spMk id="4" creationId="{77D884E9-AE60-40B9-A01B-022320DB9537}"/>
          </ac:spMkLst>
        </pc:spChg>
        <pc:spChg chg="del">
          <ac:chgData name="Victoria.Murphy" userId="a582c0b3-4098-4b1c-bf3e-b8359a6b0a09" providerId="ADAL" clId="{0E7DCFB3-1DB3-4DAF-9205-4BA40D2FD82B}" dt="2021-05-26T14:23:35.361" v="649" actId="478"/>
          <ac:spMkLst>
            <pc:docMk/>
            <pc:sldMk cId="2598510359" sldId="646"/>
            <ac:spMk id="5" creationId="{61474694-102C-4A9E-938D-0C0B169BDD75}"/>
          </ac:spMkLst>
        </pc:spChg>
        <pc:spChg chg="mod">
          <ac:chgData name="Victoria.Murphy" userId="a582c0b3-4098-4b1c-bf3e-b8359a6b0a09" providerId="ADAL" clId="{0E7DCFB3-1DB3-4DAF-9205-4BA40D2FD82B}" dt="2021-05-26T17:37:17.272" v="1927" actId="1076"/>
          <ac:spMkLst>
            <pc:docMk/>
            <pc:sldMk cId="2598510359" sldId="646"/>
            <ac:spMk id="6" creationId="{9C6D5D27-85BA-496B-9869-830A599D6CA9}"/>
          </ac:spMkLst>
        </pc:spChg>
      </pc:sldChg>
      <pc:sldChg chg="modSp add mod">
        <pc:chgData name="Victoria.Murphy" userId="a582c0b3-4098-4b1c-bf3e-b8359a6b0a09" providerId="ADAL" clId="{0E7DCFB3-1DB3-4DAF-9205-4BA40D2FD82B}" dt="2021-05-26T16:08:10.919" v="1064" actId="20577"/>
        <pc:sldMkLst>
          <pc:docMk/>
          <pc:sldMk cId="89046775" sldId="647"/>
        </pc:sldMkLst>
        <pc:spChg chg="mod">
          <ac:chgData name="Victoria.Murphy" userId="a582c0b3-4098-4b1c-bf3e-b8359a6b0a09" providerId="ADAL" clId="{0E7DCFB3-1DB3-4DAF-9205-4BA40D2FD82B}" dt="2021-05-26T16:08:10.919" v="1064" actId="20577"/>
          <ac:spMkLst>
            <pc:docMk/>
            <pc:sldMk cId="89046775" sldId="647"/>
            <ac:spMk id="4" creationId="{6FB5F47E-C9B3-4357-85D1-A66319CE2930}"/>
          </ac:spMkLst>
        </pc:spChg>
      </pc:sldChg>
      <pc:sldChg chg="add del">
        <pc:chgData name="Victoria.Murphy" userId="a582c0b3-4098-4b1c-bf3e-b8359a6b0a09" providerId="ADAL" clId="{0E7DCFB3-1DB3-4DAF-9205-4BA40D2FD82B}" dt="2021-05-26T16:07:32.556" v="1017" actId="47"/>
        <pc:sldMkLst>
          <pc:docMk/>
          <pc:sldMk cId="3550323024" sldId="647"/>
        </pc:sldMkLst>
      </pc:sldChg>
      <pc:sldChg chg="modSp add mod">
        <pc:chgData name="Victoria.Murphy" userId="a582c0b3-4098-4b1c-bf3e-b8359a6b0a09" providerId="ADAL" clId="{0E7DCFB3-1DB3-4DAF-9205-4BA40D2FD82B}" dt="2021-05-26T17:24:17.296" v="1852" actId="6549"/>
        <pc:sldMkLst>
          <pc:docMk/>
          <pc:sldMk cId="1480187448" sldId="648"/>
        </pc:sldMkLst>
        <pc:spChg chg="mod">
          <ac:chgData name="Victoria.Murphy" userId="a582c0b3-4098-4b1c-bf3e-b8359a6b0a09" providerId="ADAL" clId="{0E7DCFB3-1DB3-4DAF-9205-4BA40D2FD82B}" dt="2021-05-26T17:24:17.296" v="1852" actId="6549"/>
          <ac:spMkLst>
            <pc:docMk/>
            <pc:sldMk cId="1480187448" sldId="648"/>
            <ac:spMk id="4" creationId="{6FB5F47E-C9B3-4357-85D1-A66319CE2930}"/>
          </ac:spMkLst>
        </pc:spChg>
      </pc:sldChg>
      <pc:sldChg chg="modSp add del mod">
        <pc:chgData name="Victoria.Murphy" userId="a582c0b3-4098-4b1c-bf3e-b8359a6b0a09" providerId="ADAL" clId="{0E7DCFB3-1DB3-4DAF-9205-4BA40D2FD82B}" dt="2021-05-26T17:25:56.100" v="1855" actId="20577"/>
        <pc:sldMkLst>
          <pc:docMk/>
          <pc:sldMk cId="3707435279" sldId="649"/>
        </pc:sldMkLst>
        <pc:spChg chg="mod">
          <ac:chgData name="Victoria.Murphy" userId="a582c0b3-4098-4b1c-bf3e-b8359a6b0a09" providerId="ADAL" clId="{0E7DCFB3-1DB3-4DAF-9205-4BA40D2FD82B}" dt="2021-05-26T17:25:56.100" v="1855" actId="20577"/>
          <ac:spMkLst>
            <pc:docMk/>
            <pc:sldMk cId="3707435279" sldId="649"/>
            <ac:spMk id="4" creationId="{6FB5F47E-C9B3-4357-85D1-A66319CE2930}"/>
          </ac:spMkLst>
        </pc:spChg>
      </pc:sldChg>
      <pc:sldChg chg="modSp add mod">
        <pc:chgData name="Victoria.Murphy" userId="a582c0b3-4098-4b1c-bf3e-b8359a6b0a09" providerId="ADAL" clId="{0E7DCFB3-1DB3-4DAF-9205-4BA40D2FD82B}" dt="2021-05-27T09:30:04.341" v="1936" actId="20577"/>
        <pc:sldMkLst>
          <pc:docMk/>
          <pc:sldMk cId="2723306649" sldId="650"/>
        </pc:sldMkLst>
        <pc:spChg chg="mod">
          <ac:chgData name="Victoria.Murphy" userId="a582c0b3-4098-4b1c-bf3e-b8359a6b0a09" providerId="ADAL" clId="{0E7DCFB3-1DB3-4DAF-9205-4BA40D2FD82B}" dt="2021-05-27T09:30:04.341" v="1936" actId="20577"/>
          <ac:spMkLst>
            <pc:docMk/>
            <pc:sldMk cId="2723306649" sldId="650"/>
            <ac:spMk id="4" creationId="{6FB5F47E-C9B3-4357-85D1-A66319CE2930}"/>
          </ac:spMkLst>
        </pc:spChg>
      </pc:sldChg>
      <pc:sldChg chg="modSp add mod">
        <pc:chgData name="Victoria.Murphy" userId="a582c0b3-4098-4b1c-bf3e-b8359a6b0a09" providerId="ADAL" clId="{0E7DCFB3-1DB3-4DAF-9205-4BA40D2FD82B}" dt="2021-05-26T16:48:40.494" v="1257" actId="20577"/>
        <pc:sldMkLst>
          <pc:docMk/>
          <pc:sldMk cId="342610760" sldId="651"/>
        </pc:sldMkLst>
        <pc:spChg chg="mod">
          <ac:chgData name="Victoria.Murphy" userId="a582c0b3-4098-4b1c-bf3e-b8359a6b0a09" providerId="ADAL" clId="{0E7DCFB3-1DB3-4DAF-9205-4BA40D2FD82B}" dt="2021-05-26T16:48:40.494" v="1257" actId="20577"/>
          <ac:spMkLst>
            <pc:docMk/>
            <pc:sldMk cId="342610760" sldId="651"/>
            <ac:spMk id="4" creationId="{6FB5F47E-C9B3-4357-85D1-A66319CE2930}"/>
          </ac:spMkLst>
        </pc:spChg>
      </pc:sldChg>
      <pc:sldChg chg="modSp add mod">
        <pc:chgData name="Victoria.Murphy" userId="a582c0b3-4098-4b1c-bf3e-b8359a6b0a09" providerId="ADAL" clId="{0E7DCFB3-1DB3-4DAF-9205-4BA40D2FD82B}" dt="2021-05-27T09:30:21.256" v="1939" actId="20577"/>
        <pc:sldMkLst>
          <pc:docMk/>
          <pc:sldMk cId="469113497" sldId="652"/>
        </pc:sldMkLst>
        <pc:spChg chg="mod">
          <ac:chgData name="Victoria.Murphy" userId="a582c0b3-4098-4b1c-bf3e-b8359a6b0a09" providerId="ADAL" clId="{0E7DCFB3-1DB3-4DAF-9205-4BA40D2FD82B}" dt="2021-05-27T09:30:21.256" v="1939" actId="20577"/>
          <ac:spMkLst>
            <pc:docMk/>
            <pc:sldMk cId="469113497" sldId="652"/>
            <ac:spMk id="4" creationId="{6FB5F47E-C9B3-4357-85D1-A66319CE2930}"/>
          </ac:spMkLst>
        </pc:spChg>
      </pc:sldChg>
      <pc:sldChg chg="modSp add mod">
        <pc:chgData name="Victoria.Murphy" userId="a582c0b3-4098-4b1c-bf3e-b8359a6b0a09" providerId="ADAL" clId="{0E7DCFB3-1DB3-4DAF-9205-4BA40D2FD82B}" dt="2021-05-26T16:53:10.934" v="1435" actId="20577"/>
        <pc:sldMkLst>
          <pc:docMk/>
          <pc:sldMk cId="2640112531" sldId="653"/>
        </pc:sldMkLst>
        <pc:spChg chg="mod">
          <ac:chgData name="Victoria.Murphy" userId="a582c0b3-4098-4b1c-bf3e-b8359a6b0a09" providerId="ADAL" clId="{0E7DCFB3-1DB3-4DAF-9205-4BA40D2FD82B}" dt="2021-05-26T16:53:10.934" v="1435" actId="20577"/>
          <ac:spMkLst>
            <pc:docMk/>
            <pc:sldMk cId="2640112531" sldId="653"/>
            <ac:spMk id="4" creationId="{6FB5F47E-C9B3-4357-85D1-A66319CE2930}"/>
          </ac:spMkLst>
        </pc:spChg>
      </pc:sldChg>
      <pc:sldChg chg="modSp add mod">
        <pc:chgData name="Victoria.Murphy" userId="a582c0b3-4098-4b1c-bf3e-b8359a6b0a09" providerId="ADAL" clId="{0E7DCFB3-1DB3-4DAF-9205-4BA40D2FD82B}" dt="2021-05-27T09:31:53.144" v="1967" actId="20577"/>
        <pc:sldMkLst>
          <pc:docMk/>
          <pc:sldMk cId="1644758665" sldId="654"/>
        </pc:sldMkLst>
        <pc:spChg chg="mod">
          <ac:chgData name="Victoria.Murphy" userId="a582c0b3-4098-4b1c-bf3e-b8359a6b0a09" providerId="ADAL" clId="{0E7DCFB3-1DB3-4DAF-9205-4BA40D2FD82B}" dt="2021-05-27T09:31:53.144" v="1967" actId="20577"/>
          <ac:spMkLst>
            <pc:docMk/>
            <pc:sldMk cId="1644758665" sldId="654"/>
            <ac:spMk id="4" creationId="{6FB5F47E-C9B3-4357-85D1-A66319CE2930}"/>
          </ac:spMkLst>
        </pc:spChg>
      </pc:sldChg>
      <pc:sldChg chg="modSp add mod">
        <pc:chgData name="Victoria.Murphy" userId="a582c0b3-4098-4b1c-bf3e-b8359a6b0a09" providerId="ADAL" clId="{0E7DCFB3-1DB3-4DAF-9205-4BA40D2FD82B}" dt="2021-05-26T16:55:27.225" v="1574" actId="20577"/>
        <pc:sldMkLst>
          <pc:docMk/>
          <pc:sldMk cId="1441041021" sldId="655"/>
        </pc:sldMkLst>
        <pc:spChg chg="mod">
          <ac:chgData name="Victoria.Murphy" userId="a582c0b3-4098-4b1c-bf3e-b8359a6b0a09" providerId="ADAL" clId="{0E7DCFB3-1DB3-4DAF-9205-4BA40D2FD82B}" dt="2021-05-26T16:55:27.225" v="1574" actId="20577"/>
          <ac:spMkLst>
            <pc:docMk/>
            <pc:sldMk cId="1441041021" sldId="655"/>
            <ac:spMk id="4" creationId="{6FB5F47E-C9B3-4357-85D1-A66319CE2930}"/>
          </ac:spMkLst>
        </pc:spChg>
      </pc:sldChg>
      <pc:sldChg chg="modSp add mod">
        <pc:chgData name="Victoria.Murphy" userId="a582c0b3-4098-4b1c-bf3e-b8359a6b0a09" providerId="ADAL" clId="{0E7DCFB3-1DB3-4DAF-9205-4BA40D2FD82B}" dt="2021-05-26T16:56:14.881" v="1595" actId="20577"/>
        <pc:sldMkLst>
          <pc:docMk/>
          <pc:sldMk cId="1571279996" sldId="656"/>
        </pc:sldMkLst>
        <pc:spChg chg="mod">
          <ac:chgData name="Victoria.Murphy" userId="a582c0b3-4098-4b1c-bf3e-b8359a6b0a09" providerId="ADAL" clId="{0E7DCFB3-1DB3-4DAF-9205-4BA40D2FD82B}" dt="2021-05-26T16:56:14.881" v="1595" actId="20577"/>
          <ac:spMkLst>
            <pc:docMk/>
            <pc:sldMk cId="1571279996" sldId="656"/>
            <ac:spMk id="4" creationId="{6FB5F47E-C9B3-4357-85D1-A66319CE2930}"/>
          </ac:spMkLst>
        </pc:spChg>
      </pc:sldChg>
      <pc:sldChg chg="modSp add mod">
        <pc:chgData name="Victoria.Murphy" userId="a582c0b3-4098-4b1c-bf3e-b8359a6b0a09" providerId="ADAL" clId="{0E7DCFB3-1DB3-4DAF-9205-4BA40D2FD82B}" dt="2021-05-26T16:57:02.101" v="1606" actId="20577"/>
        <pc:sldMkLst>
          <pc:docMk/>
          <pc:sldMk cId="180299223" sldId="657"/>
        </pc:sldMkLst>
        <pc:spChg chg="mod">
          <ac:chgData name="Victoria.Murphy" userId="a582c0b3-4098-4b1c-bf3e-b8359a6b0a09" providerId="ADAL" clId="{0E7DCFB3-1DB3-4DAF-9205-4BA40D2FD82B}" dt="2021-05-26T16:57:02.101" v="1606" actId="20577"/>
          <ac:spMkLst>
            <pc:docMk/>
            <pc:sldMk cId="180299223" sldId="657"/>
            <ac:spMk id="4" creationId="{6FB5F47E-C9B3-4357-85D1-A66319CE2930}"/>
          </ac:spMkLst>
        </pc:spChg>
      </pc:sldChg>
      <pc:sldChg chg="modSp add mod">
        <pc:chgData name="Victoria.Murphy" userId="a582c0b3-4098-4b1c-bf3e-b8359a6b0a09" providerId="ADAL" clId="{0E7DCFB3-1DB3-4DAF-9205-4BA40D2FD82B}" dt="2021-05-26T16:57:07.772" v="1620" actId="20577"/>
        <pc:sldMkLst>
          <pc:docMk/>
          <pc:sldMk cId="1632216852" sldId="658"/>
        </pc:sldMkLst>
        <pc:spChg chg="mod">
          <ac:chgData name="Victoria.Murphy" userId="a582c0b3-4098-4b1c-bf3e-b8359a6b0a09" providerId="ADAL" clId="{0E7DCFB3-1DB3-4DAF-9205-4BA40D2FD82B}" dt="2021-05-26T16:57:07.772" v="1620" actId="20577"/>
          <ac:spMkLst>
            <pc:docMk/>
            <pc:sldMk cId="1632216852" sldId="658"/>
            <ac:spMk id="4" creationId="{6FB5F47E-C9B3-4357-85D1-A66319CE2930}"/>
          </ac:spMkLst>
        </pc:spChg>
      </pc:sldChg>
      <pc:sldChg chg="modSp add mod">
        <pc:chgData name="Victoria.Murphy" userId="a582c0b3-4098-4b1c-bf3e-b8359a6b0a09" providerId="ADAL" clId="{0E7DCFB3-1DB3-4DAF-9205-4BA40D2FD82B}" dt="2021-05-26T16:57:11.970" v="1628" actId="20577"/>
        <pc:sldMkLst>
          <pc:docMk/>
          <pc:sldMk cId="444870730" sldId="659"/>
        </pc:sldMkLst>
        <pc:spChg chg="mod">
          <ac:chgData name="Victoria.Murphy" userId="a582c0b3-4098-4b1c-bf3e-b8359a6b0a09" providerId="ADAL" clId="{0E7DCFB3-1DB3-4DAF-9205-4BA40D2FD82B}" dt="2021-05-26T16:57:11.970" v="1628" actId="20577"/>
          <ac:spMkLst>
            <pc:docMk/>
            <pc:sldMk cId="444870730" sldId="659"/>
            <ac:spMk id="4" creationId="{6FB5F47E-C9B3-4357-85D1-A66319CE2930}"/>
          </ac:spMkLst>
        </pc:spChg>
      </pc:sldChg>
      <pc:sldChg chg="modSp add mod">
        <pc:chgData name="Victoria.Murphy" userId="a582c0b3-4098-4b1c-bf3e-b8359a6b0a09" providerId="ADAL" clId="{0E7DCFB3-1DB3-4DAF-9205-4BA40D2FD82B}" dt="2021-05-26T16:57:24.958" v="1644" actId="20577"/>
        <pc:sldMkLst>
          <pc:docMk/>
          <pc:sldMk cId="4271663214" sldId="660"/>
        </pc:sldMkLst>
        <pc:spChg chg="mod">
          <ac:chgData name="Victoria.Murphy" userId="a582c0b3-4098-4b1c-bf3e-b8359a6b0a09" providerId="ADAL" clId="{0E7DCFB3-1DB3-4DAF-9205-4BA40D2FD82B}" dt="2021-05-26T16:57:24.958" v="1644" actId="20577"/>
          <ac:spMkLst>
            <pc:docMk/>
            <pc:sldMk cId="4271663214" sldId="660"/>
            <ac:spMk id="4" creationId="{6FB5F47E-C9B3-4357-85D1-A66319CE2930}"/>
          </ac:spMkLst>
        </pc:spChg>
      </pc:sldChg>
      <pc:sldChg chg="modSp add mod">
        <pc:chgData name="Victoria.Murphy" userId="a582c0b3-4098-4b1c-bf3e-b8359a6b0a09" providerId="ADAL" clId="{0E7DCFB3-1DB3-4DAF-9205-4BA40D2FD82B}" dt="2021-05-26T16:57:40.620" v="1666" actId="20577"/>
        <pc:sldMkLst>
          <pc:docMk/>
          <pc:sldMk cId="1864775371" sldId="661"/>
        </pc:sldMkLst>
        <pc:spChg chg="mod">
          <ac:chgData name="Victoria.Murphy" userId="a582c0b3-4098-4b1c-bf3e-b8359a6b0a09" providerId="ADAL" clId="{0E7DCFB3-1DB3-4DAF-9205-4BA40D2FD82B}" dt="2021-05-26T16:57:40.620" v="1666" actId="20577"/>
          <ac:spMkLst>
            <pc:docMk/>
            <pc:sldMk cId="1864775371" sldId="661"/>
            <ac:spMk id="4" creationId="{6FB5F47E-C9B3-4357-85D1-A66319CE2930}"/>
          </ac:spMkLst>
        </pc:spChg>
      </pc:sldChg>
      <pc:sldChg chg="modSp add mod">
        <pc:chgData name="Victoria.Murphy" userId="a582c0b3-4098-4b1c-bf3e-b8359a6b0a09" providerId="ADAL" clId="{0E7DCFB3-1DB3-4DAF-9205-4BA40D2FD82B}" dt="2021-05-26T16:58:23.499" v="1702" actId="20577"/>
        <pc:sldMkLst>
          <pc:docMk/>
          <pc:sldMk cId="1165608107" sldId="662"/>
        </pc:sldMkLst>
        <pc:spChg chg="mod">
          <ac:chgData name="Victoria.Murphy" userId="a582c0b3-4098-4b1c-bf3e-b8359a6b0a09" providerId="ADAL" clId="{0E7DCFB3-1DB3-4DAF-9205-4BA40D2FD82B}" dt="2021-05-26T16:58:23.499" v="1702" actId="20577"/>
          <ac:spMkLst>
            <pc:docMk/>
            <pc:sldMk cId="1165608107" sldId="662"/>
            <ac:spMk id="4" creationId="{6FB5F47E-C9B3-4357-85D1-A66319CE2930}"/>
          </ac:spMkLst>
        </pc:spChg>
      </pc:sldChg>
      <pc:sldChg chg="modSp add mod">
        <pc:chgData name="Victoria.Murphy" userId="a582c0b3-4098-4b1c-bf3e-b8359a6b0a09" providerId="ADAL" clId="{0E7DCFB3-1DB3-4DAF-9205-4BA40D2FD82B}" dt="2021-05-26T17:27:58.320" v="1896" actId="20577"/>
        <pc:sldMkLst>
          <pc:docMk/>
          <pc:sldMk cId="2977506614" sldId="663"/>
        </pc:sldMkLst>
        <pc:spChg chg="mod">
          <ac:chgData name="Victoria.Murphy" userId="a582c0b3-4098-4b1c-bf3e-b8359a6b0a09" providerId="ADAL" clId="{0E7DCFB3-1DB3-4DAF-9205-4BA40D2FD82B}" dt="2021-05-26T17:27:58.320" v="1896" actId="20577"/>
          <ac:spMkLst>
            <pc:docMk/>
            <pc:sldMk cId="2977506614" sldId="663"/>
            <ac:spMk id="4" creationId="{6FB5F47E-C9B3-4357-85D1-A66319CE2930}"/>
          </ac:spMkLst>
        </pc:spChg>
      </pc:sldChg>
      <pc:sldChg chg="modSp add mod">
        <pc:chgData name="Victoria.Murphy" userId="a582c0b3-4098-4b1c-bf3e-b8359a6b0a09" providerId="ADAL" clId="{0E7DCFB3-1DB3-4DAF-9205-4BA40D2FD82B}" dt="2021-05-27T09:32:18.295" v="1988" actId="20577"/>
        <pc:sldMkLst>
          <pc:docMk/>
          <pc:sldMk cId="1154772025" sldId="664"/>
        </pc:sldMkLst>
        <pc:spChg chg="mod">
          <ac:chgData name="Victoria.Murphy" userId="a582c0b3-4098-4b1c-bf3e-b8359a6b0a09" providerId="ADAL" clId="{0E7DCFB3-1DB3-4DAF-9205-4BA40D2FD82B}" dt="2021-05-27T09:32:18.295" v="1988" actId="20577"/>
          <ac:spMkLst>
            <pc:docMk/>
            <pc:sldMk cId="1154772025" sldId="664"/>
            <ac:spMk id="4" creationId="{6FB5F47E-C9B3-4357-85D1-A66319CE2930}"/>
          </ac:spMkLst>
        </pc:spChg>
      </pc:sldChg>
      <pc:sldChg chg="modSp add mod">
        <pc:chgData name="Victoria.Murphy" userId="a582c0b3-4098-4b1c-bf3e-b8359a6b0a09" providerId="ADAL" clId="{0E7DCFB3-1DB3-4DAF-9205-4BA40D2FD82B}" dt="2021-05-26T17:01:17.294" v="1727" actId="20577"/>
        <pc:sldMkLst>
          <pc:docMk/>
          <pc:sldMk cId="3100994762" sldId="665"/>
        </pc:sldMkLst>
        <pc:spChg chg="mod">
          <ac:chgData name="Victoria.Murphy" userId="a582c0b3-4098-4b1c-bf3e-b8359a6b0a09" providerId="ADAL" clId="{0E7DCFB3-1DB3-4DAF-9205-4BA40D2FD82B}" dt="2021-05-26T17:01:17.294" v="1727" actId="20577"/>
          <ac:spMkLst>
            <pc:docMk/>
            <pc:sldMk cId="3100994762" sldId="665"/>
            <ac:spMk id="4" creationId="{6FB5F47E-C9B3-4357-85D1-A66319CE2930}"/>
          </ac:spMkLst>
        </pc:spChg>
      </pc:sldChg>
      <pc:sldChg chg="modSp add mod">
        <pc:chgData name="Victoria.Murphy" userId="a582c0b3-4098-4b1c-bf3e-b8359a6b0a09" providerId="ADAL" clId="{0E7DCFB3-1DB3-4DAF-9205-4BA40D2FD82B}" dt="2021-05-26T17:02:13.749" v="1791" actId="20577"/>
        <pc:sldMkLst>
          <pc:docMk/>
          <pc:sldMk cId="1095087202" sldId="666"/>
        </pc:sldMkLst>
        <pc:spChg chg="mod">
          <ac:chgData name="Victoria.Murphy" userId="a582c0b3-4098-4b1c-bf3e-b8359a6b0a09" providerId="ADAL" clId="{0E7DCFB3-1DB3-4DAF-9205-4BA40D2FD82B}" dt="2021-05-26T17:02:13.749" v="1791" actId="20577"/>
          <ac:spMkLst>
            <pc:docMk/>
            <pc:sldMk cId="1095087202" sldId="666"/>
            <ac:spMk id="4" creationId="{6FB5F47E-C9B3-4357-85D1-A66319CE2930}"/>
          </ac:spMkLst>
        </pc:spChg>
      </pc:sldChg>
      <pc:sldChg chg="modSp add mod">
        <pc:chgData name="Victoria.Murphy" userId="a582c0b3-4098-4b1c-bf3e-b8359a6b0a09" providerId="ADAL" clId="{0E7DCFB3-1DB3-4DAF-9205-4BA40D2FD82B}" dt="2021-05-26T17:02:24.500" v="1793" actId="20577"/>
        <pc:sldMkLst>
          <pc:docMk/>
          <pc:sldMk cId="2511605529" sldId="667"/>
        </pc:sldMkLst>
        <pc:spChg chg="mod">
          <ac:chgData name="Victoria.Murphy" userId="a582c0b3-4098-4b1c-bf3e-b8359a6b0a09" providerId="ADAL" clId="{0E7DCFB3-1DB3-4DAF-9205-4BA40D2FD82B}" dt="2021-05-26T17:02:24.500" v="1793" actId="20577"/>
          <ac:spMkLst>
            <pc:docMk/>
            <pc:sldMk cId="2511605529" sldId="667"/>
            <ac:spMk id="4" creationId="{6FB5F47E-C9B3-4357-85D1-A66319CE2930}"/>
          </ac:spMkLst>
        </pc:spChg>
      </pc:sldChg>
      <pc:sldChg chg="modSp add mod">
        <pc:chgData name="Victoria.Murphy" userId="a582c0b3-4098-4b1c-bf3e-b8359a6b0a09" providerId="ADAL" clId="{0E7DCFB3-1DB3-4DAF-9205-4BA40D2FD82B}" dt="2021-05-26T17:02:27.880" v="1795" actId="20577"/>
        <pc:sldMkLst>
          <pc:docMk/>
          <pc:sldMk cId="4242552545" sldId="668"/>
        </pc:sldMkLst>
        <pc:spChg chg="mod">
          <ac:chgData name="Victoria.Murphy" userId="a582c0b3-4098-4b1c-bf3e-b8359a6b0a09" providerId="ADAL" clId="{0E7DCFB3-1DB3-4DAF-9205-4BA40D2FD82B}" dt="2021-05-26T17:02:27.880" v="1795" actId="20577"/>
          <ac:spMkLst>
            <pc:docMk/>
            <pc:sldMk cId="4242552545" sldId="668"/>
            <ac:spMk id="4" creationId="{6FB5F47E-C9B3-4357-85D1-A66319CE2930}"/>
          </ac:spMkLst>
        </pc:spChg>
      </pc:sldChg>
      <pc:sldChg chg="modSp add mod">
        <pc:chgData name="Victoria.Murphy" userId="a582c0b3-4098-4b1c-bf3e-b8359a6b0a09" providerId="ADAL" clId="{0E7DCFB3-1DB3-4DAF-9205-4BA40D2FD82B}" dt="2021-05-26T17:02:32.528" v="1797" actId="20577"/>
        <pc:sldMkLst>
          <pc:docMk/>
          <pc:sldMk cId="3449215476" sldId="669"/>
        </pc:sldMkLst>
        <pc:spChg chg="mod">
          <ac:chgData name="Victoria.Murphy" userId="a582c0b3-4098-4b1c-bf3e-b8359a6b0a09" providerId="ADAL" clId="{0E7DCFB3-1DB3-4DAF-9205-4BA40D2FD82B}" dt="2021-05-26T17:02:32.528" v="1797" actId="20577"/>
          <ac:spMkLst>
            <pc:docMk/>
            <pc:sldMk cId="3449215476" sldId="669"/>
            <ac:spMk id="4" creationId="{6FB5F47E-C9B3-4357-85D1-A66319CE2930}"/>
          </ac:spMkLst>
        </pc:spChg>
      </pc:sldChg>
      <pc:sldChg chg="modSp add mod">
        <pc:chgData name="Victoria.Murphy" userId="a582c0b3-4098-4b1c-bf3e-b8359a6b0a09" providerId="ADAL" clId="{0E7DCFB3-1DB3-4DAF-9205-4BA40D2FD82B}" dt="2021-05-26T17:02:35.826" v="1799" actId="20577"/>
        <pc:sldMkLst>
          <pc:docMk/>
          <pc:sldMk cId="2819794322" sldId="670"/>
        </pc:sldMkLst>
        <pc:spChg chg="mod">
          <ac:chgData name="Victoria.Murphy" userId="a582c0b3-4098-4b1c-bf3e-b8359a6b0a09" providerId="ADAL" clId="{0E7DCFB3-1DB3-4DAF-9205-4BA40D2FD82B}" dt="2021-05-26T17:02:35.826" v="1799" actId="20577"/>
          <ac:spMkLst>
            <pc:docMk/>
            <pc:sldMk cId="2819794322" sldId="670"/>
            <ac:spMk id="4" creationId="{6FB5F47E-C9B3-4357-85D1-A66319CE2930}"/>
          </ac:spMkLst>
        </pc:spChg>
      </pc:sldChg>
      <pc:sldChg chg="modSp add mod">
        <pc:chgData name="Victoria.Murphy" userId="a582c0b3-4098-4b1c-bf3e-b8359a6b0a09" providerId="ADAL" clId="{0E7DCFB3-1DB3-4DAF-9205-4BA40D2FD82B}" dt="2021-05-26T17:02:40.091" v="1801" actId="20577"/>
        <pc:sldMkLst>
          <pc:docMk/>
          <pc:sldMk cId="2231295817" sldId="671"/>
        </pc:sldMkLst>
        <pc:spChg chg="mod">
          <ac:chgData name="Victoria.Murphy" userId="a582c0b3-4098-4b1c-bf3e-b8359a6b0a09" providerId="ADAL" clId="{0E7DCFB3-1DB3-4DAF-9205-4BA40D2FD82B}" dt="2021-05-26T17:02:40.091" v="1801" actId="20577"/>
          <ac:spMkLst>
            <pc:docMk/>
            <pc:sldMk cId="2231295817" sldId="671"/>
            <ac:spMk id="4" creationId="{6FB5F47E-C9B3-4357-85D1-A66319CE2930}"/>
          </ac:spMkLst>
        </pc:spChg>
      </pc:sldChg>
      <pc:sldChg chg="modSp add mod">
        <pc:chgData name="Victoria.Murphy" userId="a582c0b3-4098-4b1c-bf3e-b8359a6b0a09" providerId="ADAL" clId="{0E7DCFB3-1DB3-4DAF-9205-4BA40D2FD82B}" dt="2021-05-26T17:02:43.936" v="1803" actId="20577"/>
        <pc:sldMkLst>
          <pc:docMk/>
          <pc:sldMk cId="1945700254" sldId="672"/>
        </pc:sldMkLst>
        <pc:spChg chg="mod">
          <ac:chgData name="Victoria.Murphy" userId="a582c0b3-4098-4b1c-bf3e-b8359a6b0a09" providerId="ADAL" clId="{0E7DCFB3-1DB3-4DAF-9205-4BA40D2FD82B}" dt="2021-05-26T17:02:43.936" v="1803" actId="20577"/>
          <ac:spMkLst>
            <pc:docMk/>
            <pc:sldMk cId="1945700254" sldId="672"/>
            <ac:spMk id="4" creationId="{6FB5F47E-C9B3-4357-85D1-A66319CE2930}"/>
          </ac:spMkLst>
        </pc:spChg>
      </pc:sldChg>
      <pc:sldChg chg="modSp add mod">
        <pc:chgData name="Victoria.Murphy" userId="a582c0b3-4098-4b1c-bf3e-b8359a6b0a09" providerId="ADAL" clId="{0E7DCFB3-1DB3-4DAF-9205-4BA40D2FD82B}" dt="2021-05-26T17:02:48.132" v="1805" actId="20577"/>
        <pc:sldMkLst>
          <pc:docMk/>
          <pc:sldMk cId="3102825234" sldId="673"/>
        </pc:sldMkLst>
        <pc:spChg chg="mod">
          <ac:chgData name="Victoria.Murphy" userId="a582c0b3-4098-4b1c-bf3e-b8359a6b0a09" providerId="ADAL" clId="{0E7DCFB3-1DB3-4DAF-9205-4BA40D2FD82B}" dt="2021-05-26T17:02:48.132" v="1805" actId="20577"/>
          <ac:spMkLst>
            <pc:docMk/>
            <pc:sldMk cId="3102825234" sldId="673"/>
            <ac:spMk id="4" creationId="{6FB5F47E-C9B3-4357-85D1-A66319CE2930}"/>
          </ac:spMkLst>
        </pc:spChg>
      </pc:sldChg>
      <pc:sldChg chg="modSp add mod">
        <pc:chgData name="Victoria.Murphy" userId="a582c0b3-4098-4b1c-bf3e-b8359a6b0a09" providerId="ADAL" clId="{0E7DCFB3-1DB3-4DAF-9205-4BA40D2FD82B}" dt="2021-05-26T17:02:52.017" v="1806" actId="20577"/>
        <pc:sldMkLst>
          <pc:docMk/>
          <pc:sldMk cId="119004046" sldId="674"/>
        </pc:sldMkLst>
        <pc:spChg chg="mod">
          <ac:chgData name="Victoria.Murphy" userId="a582c0b3-4098-4b1c-bf3e-b8359a6b0a09" providerId="ADAL" clId="{0E7DCFB3-1DB3-4DAF-9205-4BA40D2FD82B}" dt="2021-05-26T17:02:52.017" v="1806" actId="20577"/>
          <ac:spMkLst>
            <pc:docMk/>
            <pc:sldMk cId="119004046" sldId="674"/>
            <ac:spMk id="4" creationId="{6FB5F47E-C9B3-4357-85D1-A66319CE2930}"/>
          </ac:spMkLst>
        </pc:spChg>
      </pc:sldChg>
      <pc:sldChg chg="add">
        <pc:chgData name="Victoria.Murphy" userId="a582c0b3-4098-4b1c-bf3e-b8359a6b0a09" providerId="ADAL" clId="{0E7DCFB3-1DB3-4DAF-9205-4BA40D2FD82B}" dt="2021-05-26T17:03:45.008" v="1819"/>
        <pc:sldMkLst>
          <pc:docMk/>
          <pc:sldMk cId="2944671342" sldId="675"/>
        </pc:sldMkLst>
      </pc:sldChg>
      <pc:sldChg chg="add">
        <pc:chgData name="Victoria.Murphy" userId="a582c0b3-4098-4b1c-bf3e-b8359a6b0a09" providerId="ADAL" clId="{0E7DCFB3-1DB3-4DAF-9205-4BA40D2FD82B}" dt="2021-05-26T17:03:45.008" v="1819"/>
        <pc:sldMkLst>
          <pc:docMk/>
          <pc:sldMk cId="2950527055" sldId="676"/>
        </pc:sldMkLst>
      </pc:sldChg>
      <pc:sldChg chg="add">
        <pc:chgData name="Victoria.Murphy" userId="a582c0b3-4098-4b1c-bf3e-b8359a6b0a09" providerId="ADAL" clId="{0E7DCFB3-1DB3-4DAF-9205-4BA40D2FD82B}" dt="2021-05-26T17:03:45.008" v="1819"/>
        <pc:sldMkLst>
          <pc:docMk/>
          <pc:sldMk cId="3119730817" sldId="677"/>
        </pc:sldMkLst>
      </pc:sldChg>
      <pc:sldChg chg="add">
        <pc:chgData name="Victoria.Murphy" userId="a582c0b3-4098-4b1c-bf3e-b8359a6b0a09" providerId="ADAL" clId="{0E7DCFB3-1DB3-4DAF-9205-4BA40D2FD82B}" dt="2021-05-26T17:03:45.008" v="1819"/>
        <pc:sldMkLst>
          <pc:docMk/>
          <pc:sldMk cId="415360855" sldId="678"/>
        </pc:sldMkLst>
      </pc:sldChg>
      <pc:sldChg chg="add">
        <pc:chgData name="Victoria.Murphy" userId="a582c0b3-4098-4b1c-bf3e-b8359a6b0a09" providerId="ADAL" clId="{0E7DCFB3-1DB3-4DAF-9205-4BA40D2FD82B}" dt="2021-05-26T17:03:45.008" v="1819"/>
        <pc:sldMkLst>
          <pc:docMk/>
          <pc:sldMk cId="3779767099" sldId="679"/>
        </pc:sldMkLst>
      </pc:sldChg>
      <pc:sldChg chg="add">
        <pc:chgData name="Victoria.Murphy" userId="a582c0b3-4098-4b1c-bf3e-b8359a6b0a09" providerId="ADAL" clId="{0E7DCFB3-1DB3-4DAF-9205-4BA40D2FD82B}" dt="2021-05-26T17:03:45.008" v="1819"/>
        <pc:sldMkLst>
          <pc:docMk/>
          <pc:sldMk cId="2510564111" sldId="680"/>
        </pc:sldMkLst>
      </pc:sldChg>
      <pc:sldChg chg="add">
        <pc:chgData name="Victoria.Murphy" userId="a582c0b3-4098-4b1c-bf3e-b8359a6b0a09" providerId="ADAL" clId="{0E7DCFB3-1DB3-4DAF-9205-4BA40D2FD82B}" dt="2021-05-26T17:03:45.008" v="1819"/>
        <pc:sldMkLst>
          <pc:docMk/>
          <pc:sldMk cId="591109355" sldId="681"/>
        </pc:sldMkLst>
      </pc:sldChg>
      <pc:sldChg chg="add">
        <pc:chgData name="Victoria.Murphy" userId="a582c0b3-4098-4b1c-bf3e-b8359a6b0a09" providerId="ADAL" clId="{0E7DCFB3-1DB3-4DAF-9205-4BA40D2FD82B}" dt="2021-05-26T17:03:45.008" v="1819"/>
        <pc:sldMkLst>
          <pc:docMk/>
          <pc:sldMk cId="3020814404" sldId="682"/>
        </pc:sldMkLst>
      </pc:sldChg>
      <pc:sldChg chg="add">
        <pc:chgData name="Victoria.Murphy" userId="a582c0b3-4098-4b1c-bf3e-b8359a6b0a09" providerId="ADAL" clId="{0E7DCFB3-1DB3-4DAF-9205-4BA40D2FD82B}" dt="2021-05-26T17:03:45.008" v="1819"/>
        <pc:sldMkLst>
          <pc:docMk/>
          <pc:sldMk cId="4121136620" sldId="683"/>
        </pc:sldMkLst>
      </pc:sldChg>
      <pc:sldChg chg="add">
        <pc:chgData name="Victoria.Murphy" userId="a582c0b3-4098-4b1c-bf3e-b8359a6b0a09" providerId="ADAL" clId="{0E7DCFB3-1DB3-4DAF-9205-4BA40D2FD82B}" dt="2021-05-26T17:03:45.008" v="1819"/>
        <pc:sldMkLst>
          <pc:docMk/>
          <pc:sldMk cId="2088036937" sldId="684"/>
        </pc:sldMkLst>
      </pc:sldChg>
      <pc:sldChg chg="modSp add mod">
        <pc:chgData name="Victoria.Murphy" userId="a582c0b3-4098-4b1c-bf3e-b8359a6b0a09" providerId="ADAL" clId="{0E7DCFB3-1DB3-4DAF-9205-4BA40D2FD82B}" dt="2021-05-27T09:49:07.339" v="2348" actId="1076"/>
        <pc:sldMkLst>
          <pc:docMk/>
          <pc:sldMk cId="3067856770" sldId="685"/>
        </pc:sldMkLst>
        <pc:spChg chg="mod">
          <ac:chgData name="Victoria.Murphy" userId="a582c0b3-4098-4b1c-bf3e-b8359a6b0a09" providerId="ADAL" clId="{0E7DCFB3-1DB3-4DAF-9205-4BA40D2FD82B}" dt="2021-05-27T09:49:07.339" v="2348" actId="1076"/>
          <ac:spMkLst>
            <pc:docMk/>
            <pc:sldMk cId="3067856770" sldId="685"/>
            <ac:spMk id="4" creationId="{6FB5F47E-C9B3-4357-85D1-A66319CE2930}"/>
          </ac:spMkLst>
        </pc:spChg>
      </pc:sldChg>
      <pc:sldChg chg="modSp add mod">
        <pc:chgData name="Victoria.Murphy" userId="a582c0b3-4098-4b1c-bf3e-b8359a6b0a09" providerId="ADAL" clId="{0E7DCFB3-1DB3-4DAF-9205-4BA40D2FD82B}" dt="2021-05-27T09:51:34.071" v="2416" actId="20577"/>
        <pc:sldMkLst>
          <pc:docMk/>
          <pc:sldMk cId="1707429805" sldId="686"/>
        </pc:sldMkLst>
        <pc:spChg chg="mod">
          <ac:chgData name="Victoria.Murphy" userId="a582c0b3-4098-4b1c-bf3e-b8359a6b0a09" providerId="ADAL" clId="{0E7DCFB3-1DB3-4DAF-9205-4BA40D2FD82B}" dt="2021-05-27T09:51:34.071" v="2416" actId="20577"/>
          <ac:spMkLst>
            <pc:docMk/>
            <pc:sldMk cId="1707429805" sldId="686"/>
            <ac:spMk id="4" creationId="{6FB5F47E-C9B3-4357-85D1-A66319CE2930}"/>
          </ac:spMkLst>
        </pc:spChg>
      </pc:sldChg>
      <pc:sldChg chg="modSp add mod">
        <pc:chgData name="Victoria.Murphy" userId="a582c0b3-4098-4b1c-bf3e-b8359a6b0a09" providerId="ADAL" clId="{0E7DCFB3-1DB3-4DAF-9205-4BA40D2FD82B}" dt="2021-05-27T09:52:53.070" v="2464" actId="20577"/>
        <pc:sldMkLst>
          <pc:docMk/>
          <pc:sldMk cId="1584326834" sldId="687"/>
        </pc:sldMkLst>
        <pc:spChg chg="mod">
          <ac:chgData name="Victoria.Murphy" userId="a582c0b3-4098-4b1c-bf3e-b8359a6b0a09" providerId="ADAL" clId="{0E7DCFB3-1DB3-4DAF-9205-4BA40D2FD82B}" dt="2021-05-27T09:52:53.070" v="2464" actId="20577"/>
          <ac:spMkLst>
            <pc:docMk/>
            <pc:sldMk cId="1584326834" sldId="687"/>
            <ac:spMk id="4" creationId="{6FB5F47E-C9B3-4357-85D1-A66319CE2930}"/>
          </ac:spMkLst>
        </pc:spChg>
      </pc:sldChg>
      <pc:sldChg chg="modSp add mod">
        <pc:chgData name="Victoria.Murphy" userId="a582c0b3-4098-4b1c-bf3e-b8359a6b0a09" providerId="ADAL" clId="{0E7DCFB3-1DB3-4DAF-9205-4BA40D2FD82B}" dt="2021-05-27T09:53:38.437" v="2514" actId="20577"/>
        <pc:sldMkLst>
          <pc:docMk/>
          <pc:sldMk cId="2633952066" sldId="688"/>
        </pc:sldMkLst>
        <pc:spChg chg="mod">
          <ac:chgData name="Victoria.Murphy" userId="a582c0b3-4098-4b1c-bf3e-b8359a6b0a09" providerId="ADAL" clId="{0E7DCFB3-1DB3-4DAF-9205-4BA40D2FD82B}" dt="2021-05-27T09:53:38.437" v="2514" actId="20577"/>
          <ac:spMkLst>
            <pc:docMk/>
            <pc:sldMk cId="2633952066" sldId="688"/>
            <ac:spMk id="4" creationId="{6FB5F47E-C9B3-4357-85D1-A66319CE2930}"/>
          </ac:spMkLst>
        </pc:spChg>
      </pc:sldChg>
      <pc:sldChg chg="modSp add mod">
        <pc:chgData name="Victoria.Murphy" userId="a582c0b3-4098-4b1c-bf3e-b8359a6b0a09" providerId="ADAL" clId="{0E7DCFB3-1DB3-4DAF-9205-4BA40D2FD82B}" dt="2021-05-27T09:54:37.144" v="2518" actId="1076"/>
        <pc:sldMkLst>
          <pc:docMk/>
          <pc:sldMk cId="1547936064" sldId="689"/>
        </pc:sldMkLst>
        <pc:spChg chg="mod">
          <ac:chgData name="Victoria.Murphy" userId="a582c0b3-4098-4b1c-bf3e-b8359a6b0a09" providerId="ADAL" clId="{0E7DCFB3-1DB3-4DAF-9205-4BA40D2FD82B}" dt="2021-05-27T09:54:37.144" v="2518" actId="1076"/>
          <ac:spMkLst>
            <pc:docMk/>
            <pc:sldMk cId="1547936064" sldId="689"/>
            <ac:spMk id="4" creationId="{6FB5F47E-C9B3-4357-85D1-A66319CE2930}"/>
          </ac:spMkLst>
        </pc:spChg>
      </pc:sldChg>
      <pc:sldChg chg="modSp add mod">
        <pc:chgData name="Victoria.Murphy" userId="a582c0b3-4098-4b1c-bf3e-b8359a6b0a09" providerId="ADAL" clId="{0E7DCFB3-1DB3-4DAF-9205-4BA40D2FD82B}" dt="2021-05-27T09:55:24.185" v="2570" actId="20577"/>
        <pc:sldMkLst>
          <pc:docMk/>
          <pc:sldMk cId="2237316021" sldId="690"/>
        </pc:sldMkLst>
        <pc:spChg chg="mod">
          <ac:chgData name="Victoria.Murphy" userId="a582c0b3-4098-4b1c-bf3e-b8359a6b0a09" providerId="ADAL" clId="{0E7DCFB3-1DB3-4DAF-9205-4BA40D2FD82B}" dt="2021-05-27T09:55:24.185" v="2570" actId="20577"/>
          <ac:spMkLst>
            <pc:docMk/>
            <pc:sldMk cId="2237316021" sldId="690"/>
            <ac:spMk id="4" creationId="{6FB5F47E-C9B3-4357-85D1-A66319CE2930}"/>
          </ac:spMkLst>
        </pc:spChg>
      </pc:sldChg>
      <pc:sldChg chg="modSp add mod">
        <pc:chgData name="Victoria.Murphy" userId="a582c0b3-4098-4b1c-bf3e-b8359a6b0a09" providerId="ADAL" clId="{0E7DCFB3-1DB3-4DAF-9205-4BA40D2FD82B}" dt="2021-05-27T09:56:14.203" v="2572"/>
        <pc:sldMkLst>
          <pc:docMk/>
          <pc:sldMk cId="2786997602" sldId="691"/>
        </pc:sldMkLst>
        <pc:spChg chg="mod">
          <ac:chgData name="Victoria.Murphy" userId="a582c0b3-4098-4b1c-bf3e-b8359a6b0a09" providerId="ADAL" clId="{0E7DCFB3-1DB3-4DAF-9205-4BA40D2FD82B}" dt="2021-05-27T09:56:14.203" v="2572"/>
          <ac:spMkLst>
            <pc:docMk/>
            <pc:sldMk cId="2786997602" sldId="691"/>
            <ac:spMk id="4" creationId="{6FB5F47E-C9B3-4357-85D1-A66319CE2930}"/>
          </ac:spMkLst>
        </pc:spChg>
      </pc:sldChg>
      <pc:sldChg chg="modSp add mod">
        <pc:chgData name="Victoria.Murphy" userId="a582c0b3-4098-4b1c-bf3e-b8359a6b0a09" providerId="ADAL" clId="{0E7DCFB3-1DB3-4DAF-9205-4BA40D2FD82B}" dt="2021-05-27T09:57:23.101" v="2575" actId="20577"/>
        <pc:sldMkLst>
          <pc:docMk/>
          <pc:sldMk cId="1216010962" sldId="692"/>
        </pc:sldMkLst>
        <pc:spChg chg="mod">
          <ac:chgData name="Victoria.Murphy" userId="a582c0b3-4098-4b1c-bf3e-b8359a6b0a09" providerId="ADAL" clId="{0E7DCFB3-1DB3-4DAF-9205-4BA40D2FD82B}" dt="2021-05-27T09:57:23.101" v="2575" actId="20577"/>
          <ac:spMkLst>
            <pc:docMk/>
            <pc:sldMk cId="1216010962" sldId="692"/>
            <ac:spMk id="4" creationId="{6FB5F47E-C9B3-4357-85D1-A66319CE2930}"/>
          </ac:spMkLst>
        </pc:spChg>
      </pc:sldChg>
      <pc:sldChg chg="modSp add mod">
        <pc:chgData name="Victoria.Murphy" userId="a582c0b3-4098-4b1c-bf3e-b8359a6b0a09" providerId="ADAL" clId="{0E7DCFB3-1DB3-4DAF-9205-4BA40D2FD82B}" dt="2021-05-27T10:11:37.073" v="2773" actId="20577"/>
        <pc:sldMkLst>
          <pc:docMk/>
          <pc:sldMk cId="872529389" sldId="693"/>
        </pc:sldMkLst>
        <pc:spChg chg="mod">
          <ac:chgData name="Victoria.Murphy" userId="a582c0b3-4098-4b1c-bf3e-b8359a6b0a09" providerId="ADAL" clId="{0E7DCFB3-1DB3-4DAF-9205-4BA40D2FD82B}" dt="2021-05-27T10:11:37.073" v="2773" actId="20577"/>
          <ac:spMkLst>
            <pc:docMk/>
            <pc:sldMk cId="872529389" sldId="693"/>
            <ac:spMk id="4" creationId="{6FB5F47E-C9B3-4357-85D1-A66319CE2930}"/>
          </ac:spMkLst>
        </pc:spChg>
      </pc:sldChg>
      <pc:sldChg chg="modSp add mod">
        <pc:chgData name="Victoria.Murphy" userId="a582c0b3-4098-4b1c-bf3e-b8359a6b0a09" providerId="ADAL" clId="{0E7DCFB3-1DB3-4DAF-9205-4BA40D2FD82B}" dt="2021-05-27T09:58:46.123" v="2625" actId="20577"/>
        <pc:sldMkLst>
          <pc:docMk/>
          <pc:sldMk cId="3229137134" sldId="694"/>
        </pc:sldMkLst>
        <pc:spChg chg="mod">
          <ac:chgData name="Victoria.Murphy" userId="a582c0b3-4098-4b1c-bf3e-b8359a6b0a09" providerId="ADAL" clId="{0E7DCFB3-1DB3-4DAF-9205-4BA40D2FD82B}" dt="2021-05-27T09:58:46.123" v="2625" actId="20577"/>
          <ac:spMkLst>
            <pc:docMk/>
            <pc:sldMk cId="3229137134" sldId="694"/>
            <ac:spMk id="4" creationId="{6FB5F47E-C9B3-4357-85D1-A66319CE2930}"/>
          </ac:spMkLst>
        </pc:spChg>
      </pc:sldChg>
      <pc:sldChg chg="modSp add mod">
        <pc:chgData name="Victoria.Murphy" userId="a582c0b3-4098-4b1c-bf3e-b8359a6b0a09" providerId="ADAL" clId="{0E7DCFB3-1DB3-4DAF-9205-4BA40D2FD82B}" dt="2021-05-27T09:58:52.073" v="2632" actId="20577"/>
        <pc:sldMkLst>
          <pc:docMk/>
          <pc:sldMk cId="940114201" sldId="695"/>
        </pc:sldMkLst>
        <pc:spChg chg="mod">
          <ac:chgData name="Victoria.Murphy" userId="a582c0b3-4098-4b1c-bf3e-b8359a6b0a09" providerId="ADAL" clId="{0E7DCFB3-1DB3-4DAF-9205-4BA40D2FD82B}" dt="2021-05-27T09:58:52.073" v="2632" actId="20577"/>
          <ac:spMkLst>
            <pc:docMk/>
            <pc:sldMk cId="940114201" sldId="695"/>
            <ac:spMk id="4" creationId="{6FB5F47E-C9B3-4357-85D1-A66319CE2930}"/>
          </ac:spMkLst>
        </pc:spChg>
      </pc:sldChg>
      <pc:sldChg chg="modSp add mod">
        <pc:chgData name="Victoria.Murphy" userId="a582c0b3-4098-4b1c-bf3e-b8359a6b0a09" providerId="ADAL" clId="{0E7DCFB3-1DB3-4DAF-9205-4BA40D2FD82B}" dt="2021-05-27T09:59:04.728" v="2640" actId="1076"/>
        <pc:sldMkLst>
          <pc:docMk/>
          <pc:sldMk cId="167433574" sldId="696"/>
        </pc:sldMkLst>
        <pc:spChg chg="mod">
          <ac:chgData name="Victoria.Murphy" userId="a582c0b3-4098-4b1c-bf3e-b8359a6b0a09" providerId="ADAL" clId="{0E7DCFB3-1DB3-4DAF-9205-4BA40D2FD82B}" dt="2021-05-27T09:59:04.728" v="2640" actId="1076"/>
          <ac:spMkLst>
            <pc:docMk/>
            <pc:sldMk cId="167433574" sldId="696"/>
            <ac:spMk id="4" creationId="{6FB5F47E-C9B3-4357-85D1-A66319CE2930}"/>
          </ac:spMkLst>
        </pc:spChg>
      </pc:sldChg>
      <pc:sldChg chg="modSp add mod">
        <pc:chgData name="Victoria.Murphy" userId="a582c0b3-4098-4b1c-bf3e-b8359a6b0a09" providerId="ADAL" clId="{0E7DCFB3-1DB3-4DAF-9205-4BA40D2FD82B}" dt="2021-05-27T09:59:09.882" v="2646" actId="20577"/>
        <pc:sldMkLst>
          <pc:docMk/>
          <pc:sldMk cId="3436490918" sldId="697"/>
        </pc:sldMkLst>
        <pc:spChg chg="mod">
          <ac:chgData name="Victoria.Murphy" userId="a582c0b3-4098-4b1c-bf3e-b8359a6b0a09" providerId="ADAL" clId="{0E7DCFB3-1DB3-4DAF-9205-4BA40D2FD82B}" dt="2021-05-27T09:59:09.882" v="2646" actId="20577"/>
          <ac:spMkLst>
            <pc:docMk/>
            <pc:sldMk cId="3436490918" sldId="697"/>
            <ac:spMk id="4" creationId="{6FB5F47E-C9B3-4357-85D1-A66319CE2930}"/>
          </ac:spMkLst>
        </pc:spChg>
      </pc:sldChg>
      <pc:sldChg chg="modSp add mod">
        <pc:chgData name="Victoria.Murphy" userId="a582c0b3-4098-4b1c-bf3e-b8359a6b0a09" providerId="ADAL" clId="{0E7DCFB3-1DB3-4DAF-9205-4BA40D2FD82B}" dt="2021-05-27T10:07:30.665" v="2668" actId="20577"/>
        <pc:sldMkLst>
          <pc:docMk/>
          <pc:sldMk cId="1413308156" sldId="698"/>
        </pc:sldMkLst>
        <pc:spChg chg="mod">
          <ac:chgData name="Victoria.Murphy" userId="a582c0b3-4098-4b1c-bf3e-b8359a6b0a09" providerId="ADAL" clId="{0E7DCFB3-1DB3-4DAF-9205-4BA40D2FD82B}" dt="2021-05-27T10:07:30.665" v="2668" actId="20577"/>
          <ac:spMkLst>
            <pc:docMk/>
            <pc:sldMk cId="1413308156" sldId="698"/>
            <ac:spMk id="4" creationId="{6FB5F47E-C9B3-4357-85D1-A66319CE2930}"/>
          </ac:spMkLst>
        </pc:spChg>
      </pc:sldChg>
      <pc:sldChg chg="modSp add mod">
        <pc:chgData name="Victoria.Murphy" userId="a582c0b3-4098-4b1c-bf3e-b8359a6b0a09" providerId="ADAL" clId="{0E7DCFB3-1DB3-4DAF-9205-4BA40D2FD82B}" dt="2021-05-27T10:07:38.887" v="2674" actId="1076"/>
        <pc:sldMkLst>
          <pc:docMk/>
          <pc:sldMk cId="3471316392" sldId="699"/>
        </pc:sldMkLst>
        <pc:spChg chg="mod">
          <ac:chgData name="Victoria.Murphy" userId="a582c0b3-4098-4b1c-bf3e-b8359a6b0a09" providerId="ADAL" clId="{0E7DCFB3-1DB3-4DAF-9205-4BA40D2FD82B}" dt="2021-05-27T10:07:38.887" v="2674" actId="1076"/>
          <ac:spMkLst>
            <pc:docMk/>
            <pc:sldMk cId="3471316392" sldId="699"/>
            <ac:spMk id="4" creationId="{6FB5F47E-C9B3-4357-85D1-A66319CE2930}"/>
          </ac:spMkLst>
        </pc:spChg>
      </pc:sldChg>
      <pc:sldChg chg="modSp add mod">
        <pc:chgData name="Victoria.Murphy" userId="a582c0b3-4098-4b1c-bf3e-b8359a6b0a09" providerId="ADAL" clId="{0E7DCFB3-1DB3-4DAF-9205-4BA40D2FD82B}" dt="2021-05-27T10:07:44.033" v="2680" actId="20577"/>
        <pc:sldMkLst>
          <pc:docMk/>
          <pc:sldMk cId="2168291248" sldId="700"/>
        </pc:sldMkLst>
        <pc:spChg chg="mod">
          <ac:chgData name="Victoria.Murphy" userId="a582c0b3-4098-4b1c-bf3e-b8359a6b0a09" providerId="ADAL" clId="{0E7DCFB3-1DB3-4DAF-9205-4BA40D2FD82B}" dt="2021-05-27T10:07:44.033" v="2680" actId="20577"/>
          <ac:spMkLst>
            <pc:docMk/>
            <pc:sldMk cId="2168291248" sldId="700"/>
            <ac:spMk id="4" creationId="{6FB5F47E-C9B3-4357-85D1-A66319CE2930}"/>
          </ac:spMkLst>
        </pc:spChg>
      </pc:sldChg>
      <pc:sldChg chg="modSp add mod">
        <pc:chgData name="Victoria.Murphy" userId="a582c0b3-4098-4b1c-bf3e-b8359a6b0a09" providerId="ADAL" clId="{0E7DCFB3-1DB3-4DAF-9205-4BA40D2FD82B}" dt="2021-05-27T10:08:13.228" v="2687" actId="20577"/>
        <pc:sldMkLst>
          <pc:docMk/>
          <pc:sldMk cId="499710702" sldId="701"/>
        </pc:sldMkLst>
        <pc:spChg chg="mod">
          <ac:chgData name="Victoria.Murphy" userId="a582c0b3-4098-4b1c-bf3e-b8359a6b0a09" providerId="ADAL" clId="{0E7DCFB3-1DB3-4DAF-9205-4BA40D2FD82B}" dt="2021-05-27T10:08:13.228" v="2687" actId="20577"/>
          <ac:spMkLst>
            <pc:docMk/>
            <pc:sldMk cId="499710702" sldId="701"/>
            <ac:spMk id="4" creationId="{6FB5F47E-C9B3-4357-85D1-A66319CE2930}"/>
          </ac:spMkLst>
        </pc:spChg>
      </pc:sldChg>
      <pc:sldChg chg="modSp add mod">
        <pc:chgData name="Victoria.Murphy" userId="a582c0b3-4098-4b1c-bf3e-b8359a6b0a09" providerId="ADAL" clId="{0E7DCFB3-1DB3-4DAF-9205-4BA40D2FD82B}" dt="2021-05-27T10:08:46.470" v="2694" actId="1076"/>
        <pc:sldMkLst>
          <pc:docMk/>
          <pc:sldMk cId="3201981453" sldId="702"/>
        </pc:sldMkLst>
        <pc:spChg chg="mod">
          <ac:chgData name="Victoria.Murphy" userId="a582c0b3-4098-4b1c-bf3e-b8359a6b0a09" providerId="ADAL" clId="{0E7DCFB3-1DB3-4DAF-9205-4BA40D2FD82B}" dt="2021-05-27T10:08:46.470" v="2694" actId="1076"/>
          <ac:spMkLst>
            <pc:docMk/>
            <pc:sldMk cId="3201981453" sldId="702"/>
            <ac:spMk id="4" creationId="{6FB5F47E-C9B3-4357-85D1-A66319CE2930}"/>
          </ac:spMkLst>
        </pc:spChg>
      </pc:sldChg>
      <pc:sldChg chg="modSp add del mod">
        <pc:chgData name="Victoria.Murphy" userId="a582c0b3-4098-4b1c-bf3e-b8359a6b0a09" providerId="ADAL" clId="{0E7DCFB3-1DB3-4DAF-9205-4BA40D2FD82B}" dt="2021-05-27T10:12:57.574" v="2794" actId="1036"/>
        <pc:sldMkLst>
          <pc:docMk/>
          <pc:sldMk cId="2299651819" sldId="703"/>
        </pc:sldMkLst>
        <pc:spChg chg="mod">
          <ac:chgData name="Victoria.Murphy" userId="a582c0b3-4098-4b1c-bf3e-b8359a6b0a09" providerId="ADAL" clId="{0E7DCFB3-1DB3-4DAF-9205-4BA40D2FD82B}" dt="2021-05-27T10:12:57.574" v="2794" actId="1036"/>
          <ac:spMkLst>
            <pc:docMk/>
            <pc:sldMk cId="2299651819" sldId="703"/>
            <ac:spMk id="4" creationId="{6FB5F47E-C9B3-4357-85D1-A66319CE2930}"/>
          </ac:spMkLst>
        </pc:spChg>
      </pc:sldChg>
    </pc:docChg>
  </pc:docChgLst>
  <pc:docChgLst>
    <pc:chgData name="Victoria.Murphy" userId="a582c0b3-4098-4b1c-bf3e-b8359a6b0a09" providerId="ADAL" clId="{09D9D202-5C86-477A-A3FD-13A77897D7F2}"/>
    <pc:docChg chg="custSel addSld delSld modSld">
      <pc:chgData name="Victoria.Murphy" userId="a582c0b3-4098-4b1c-bf3e-b8359a6b0a09" providerId="ADAL" clId="{09D9D202-5C86-477A-A3FD-13A77897D7F2}" dt="2020-10-15T08:41:41.879" v="328" actId="2696"/>
      <pc:docMkLst>
        <pc:docMk/>
      </pc:docMkLst>
      <pc:sldChg chg="modSp">
        <pc:chgData name="Victoria.Murphy" userId="a582c0b3-4098-4b1c-bf3e-b8359a6b0a09" providerId="ADAL" clId="{09D9D202-5C86-477A-A3FD-13A77897D7F2}" dt="2020-10-15T08:34:42.283" v="4" actId="20577"/>
        <pc:sldMkLst>
          <pc:docMk/>
          <pc:sldMk cId="2656156675" sldId="272"/>
        </pc:sldMkLst>
        <pc:spChg chg="mod">
          <ac:chgData name="Victoria.Murphy" userId="a582c0b3-4098-4b1c-bf3e-b8359a6b0a09" providerId="ADAL" clId="{09D9D202-5C86-477A-A3FD-13A77897D7F2}" dt="2020-10-15T08:34:42.283" v="4" actId="20577"/>
          <ac:spMkLst>
            <pc:docMk/>
            <pc:sldMk cId="2656156675" sldId="272"/>
            <ac:spMk id="2" creationId="{B2DD35A2-212B-4253-8D50-FD1945F2BFB6}"/>
          </ac:spMkLst>
        </pc:spChg>
      </pc:sldChg>
      <pc:sldChg chg="modSp">
        <pc:chgData name="Victoria.Murphy" userId="a582c0b3-4098-4b1c-bf3e-b8359a6b0a09" providerId="ADAL" clId="{09D9D202-5C86-477A-A3FD-13A77897D7F2}" dt="2020-10-15T08:36:06.345" v="223" actId="403"/>
        <pc:sldMkLst>
          <pc:docMk/>
          <pc:sldMk cId="4225163516" sldId="309"/>
        </pc:sldMkLst>
        <pc:spChg chg="mod">
          <ac:chgData name="Victoria.Murphy" userId="a582c0b3-4098-4b1c-bf3e-b8359a6b0a09" providerId="ADAL" clId="{09D9D202-5C86-477A-A3FD-13A77897D7F2}" dt="2020-10-15T08:36:06.345" v="223" actId="403"/>
          <ac:spMkLst>
            <pc:docMk/>
            <pc:sldMk cId="4225163516" sldId="309"/>
            <ac:spMk id="4" creationId="{A7158B49-FD67-48ED-A55D-271611070500}"/>
          </ac:spMkLst>
        </pc:spChg>
      </pc:sldChg>
      <pc:sldChg chg="del">
        <pc:chgData name="Victoria.Murphy" userId="a582c0b3-4098-4b1c-bf3e-b8359a6b0a09" providerId="ADAL" clId="{09D9D202-5C86-477A-A3FD-13A77897D7F2}" dt="2020-10-15T08:40:05.668" v="304" actId="2696"/>
        <pc:sldMkLst>
          <pc:docMk/>
          <pc:sldMk cId="4038592044" sldId="323"/>
        </pc:sldMkLst>
      </pc:sldChg>
      <pc:sldChg chg="del">
        <pc:chgData name="Victoria.Murphy" userId="a582c0b3-4098-4b1c-bf3e-b8359a6b0a09" providerId="ADAL" clId="{09D9D202-5C86-477A-A3FD-13A77897D7F2}" dt="2020-10-15T08:40:05.685" v="305" actId="2696"/>
        <pc:sldMkLst>
          <pc:docMk/>
          <pc:sldMk cId="242830471" sldId="324"/>
        </pc:sldMkLst>
      </pc:sldChg>
      <pc:sldChg chg="del">
        <pc:chgData name="Victoria.Murphy" userId="a582c0b3-4098-4b1c-bf3e-b8359a6b0a09" providerId="ADAL" clId="{09D9D202-5C86-477A-A3FD-13A77897D7F2}" dt="2020-10-15T08:40:05.694" v="306" actId="2696"/>
        <pc:sldMkLst>
          <pc:docMk/>
          <pc:sldMk cId="189514871" sldId="325"/>
        </pc:sldMkLst>
      </pc:sldChg>
      <pc:sldChg chg="del">
        <pc:chgData name="Victoria.Murphy" userId="a582c0b3-4098-4b1c-bf3e-b8359a6b0a09" providerId="ADAL" clId="{09D9D202-5C86-477A-A3FD-13A77897D7F2}" dt="2020-10-15T08:40:05.708" v="307" actId="2696"/>
        <pc:sldMkLst>
          <pc:docMk/>
          <pc:sldMk cId="289200810" sldId="326"/>
        </pc:sldMkLst>
      </pc:sldChg>
      <pc:sldChg chg="del">
        <pc:chgData name="Victoria.Murphy" userId="a582c0b3-4098-4b1c-bf3e-b8359a6b0a09" providerId="ADAL" clId="{09D9D202-5C86-477A-A3FD-13A77897D7F2}" dt="2020-10-15T08:40:05.717" v="308" actId="2696"/>
        <pc:sldMkLst>
          <pc:docMk/>
          <pc:sldMk cId="4224648766" sldId="327"/>
        </pc:sldMkLst>
      </pc:sldChg>
      <pc:sldChg chg="del">
        <pc:chgData name="Victoria.Murphy" userId="a582c0b3-4098-4b1c-bf3e-b8359a6b0a09" providerId="ADAL" clId="{09D9D202-5C86-477A-A3FD-13A77897D7F2}" dt="2020-10-15T08:38:09.533" v="258" actId="2696"/>
        <pc:sldMkLst>
          <pc:docMk/>
          <pc:sldMk cId="268933090" sldId="332"/>
        </pc:sldMkLst>
      </pc:sldChg>
      <pc:sldChg chg="del">
        <pc:chgData name="Victoria.Murphy" userId="a582c0b3-4098-4b1c-bf3e-b8359a6b0a09" providerId="ADAL" clId="{09D9D202-5C86-477A-A3FD-13A77897D7F2}" dt="2020-10-15T08:38:25.089" v="261" actId="2696"/>
        <pc:sldMkLst>
          <pc:docMk/>
          <pc:sldMk cId="2549431170" sldId="333"/>
        </pc:sldMkLst>
      </pc:sldChg>
      <pc:sldChg chg="del">
        <pc:chgData name="Victoria.Murphy" userId="a582c0b3-4098-4b1c-bf3e-b8359a6b0a09" providerId="ADAL" clId="{09D9D202-5C86-477A-A3FD-13A77897D7F2}" dt="2020-10-15T08:38:12.517" v="259" actId="2696"/>
        <pc:sldMkLst>
          <pc:docMk/>
          <pc:sldMk cId="3123255163" sldId="334"/>
        </pc:sldMkLst>
      </pc:sldChg>
      <pc:sldChg chg="del">
        <pc:chgData name="Victoria.Murphy" userId="a582c0b3-4098-4b1c-bf3e-b8359a6b0a09" providerId="ADAL" clId="{09D9D202-5C86-477A-A3FD-13A77897D7F2}" dt="2020-10-15T08:38:28.311" v="262" actId="2696"/>
        <pc:sldMkLst>
          <pc:docMk/>
          <pc:sldMk cId="4135348507" sldId="335"/>
        </pc:sldMkLst>
      </pc:sldChg>
      <pc:sldChg chg="modSp">
        <pc:chgData name="Victoria.Murphy" userId="a582c0b3-4098-4b1c-bf3e-b8359a6b0a09" providerId="ADAL" clId="{09D9D202-5C86-477A-A3FD-13A77897D7F2}" dt="2020-10-15T08:38:46.578" v="266" actId="20577"/>
        <pc:sldMkLst>
          <pc:docMk/>
          <pc:sldMk cId="1378203402" sldId="336"/>
        </pc:sldMkLst>
        <pc:spChg chg="mod">
          <ac:chgData name="Victoria.Murphy" userId="a582c0b3-4098-4b1c-bf3e-b8359a6b0a09" providerId="ADAL" clId="{09D9D202-5C86-477A-A3FD-13A77897D7F2}" dt="2020-10-15T08:38:46.578" v="266" actId="20577"/>
          <ac:spMkLst>
            <pc:docMk/>
            <pc:sldMk cId="1378203402" sldId="336"/>
            <ac:spMk id="4" creationId="{6FB5F47E-C9B3-4357-85D1-A66319CE2930}"/>
          </ac:spMkLst>
        </pc:spChg>
      </pc:sldChg>
      <pc:sldChg chg="del">
        <pc:chgData name="Victoria.Murphy" userId="a582c0b3-4098-4b1c-bf3e-b8359a6b0a09" providerId="ADAL" clId="{09D9D202-5C86-477A-A3FD-13A77897D7F2}" dt="2020-10-15T08:38:17.536" v="260" actId="2696"/>
        <pc:sldMkLst>
          <pc:docMk/>
          <pc:sldMk cId="2566196534" sldId="337"/>
        </pc:sldMkLst>
      </pc:sldChg>
      <pc:sldChg chg="modSp">
        <pc:chgData name="Victoria.Murphy" userId="a582c0b3-4098-4b1c-bf3e-b8359a6b0a09" providerId="ADAL" clId="{09D9D202-5C86-477A-A3FD-13A77897D7F2}" dt="2020-10-15T08:38:51.321" v="269" actId="20577"/>
        <pc:sldMkLst>
          <pc:docMk/>
          <pc:sldMk cId="1824322063" sldId="338"/>
        </pc:sldMkLst>
        <pc:spChg chg="mod">
          <ac:chgData name="Victoria.Murphy" userId="a582c0b3-4098-4b1c-bf3e-b8359a6b0a09" providerId="ADAL" clId="{09D9D202-5C86-477A-A3FD-13A77897D7F2}" dt="2020-10-15T08:38:51.321" v="269" actId="20577"/>
          <ac:spMkLst>
            <pc:docMk/>
            <pc:sldMk cId="1824322063" sldId="338"/>
            <ac:spMk id="4" creationId="{6FB5F47E-C9B3-4357-85D1-A66319CE2930}"/>
          </ac:spMkLst>
        </pc:spChg>
      </pc:sldChg>
      <pc:sldChg chg="del">
        <pc:chgData name="Victoria.Murphy" userId="a582c0b3-4098-4b1c-bf3e-b8359a6b0a09" providerId="ADAL" clId="{09D9D202-5C86-477A-A3FD-13A77897D7F2}" dt="2020-10-15T08:39:25.167" v="282" actId="2696"/>
        <pc:sldMkLst>
          <pc:docMk/>
          <pc:sldMk cId="1770373284" sldId="359"/>
        </pc:sldMkLst>
      </pc:sldChg>
      <pc:sldChg chg="add">
        <pc:chgData name="Victoria.Murphy" userId="a582c0b3-4098-4b1c-bf3e-b8359a6b0a09" providerId="ADAL" clId="{09D9D202-5C86-477A-A3FD-13A77897D7F2}" dt="2020-10-15T08:39:30.411" v="293"/>
        <pc:sldMkLst>
          <pc:docMk/>
          <pc:sldMk cId="2395441153" sldId="359"/>
        </pc:sldMkLst>
      </pc:sldChg>
      <pc:sldChg chg="del">
        <pc:chgData name="Victoria.Murphy" userId="a582c0b3-4098-4b1c-bf3e-b8359a6b0a09" providerId="ADAL" clId="{09D9D202-5C86-477A-A3FD-13A77897D7F2}" dt="2020-10-15T08:39:25.183" v="283" actId="2696"/>
        <pc:sldMkLst>
          <pc:docMk/>
          <pc:sldMk cId="415642946" sldId="360"/>
        </pc:sldMkLst>
      </pc:sldChg>
      <pc:sldChg chg="add">
        <pc:chgData name="Victoria.Murphy" userId="a582c0b3-4098-4b1c-bf3e-b8359a6b0a09" providerId="ADAL" clId="{09D9D202-5C86-477A-A3FD-13A77897D7F2}" dt="2020-10-15T08:39:30.411" v="293"/>
        <pc:sldMkLst>
          <pc:docMk/>
          <pc:sldMk cId="2112203240" sldId="360"/>
        </pc:sldMkLst>
      </pc:sldChg>
      <pc:sldChg chg="add">
        <pc:chgData name="Victoria.Murphy" userId="a582c0b3-4098-4b1c-bf3e-b8359a6b0a09" providerId="ADAL" clId="{09D9D202-5C86-477A-A3FD-13A77897D7F2}" dt="2020-10-15T08:39:30.411" v="293"/>
        <pc:sldMkLst>
          <pc:docMk/>
          <pc:sldMk cId="1040332006" sldId="361"/>
        </pc:sldMkLst>
      </pc:sldChg>
      <pc:sldChg chg="del">
        <pc:chgData name="Victoria.Murphy" userId="a582c0b3-4098-4b1c-bf3e-b8359a6b0a09" providerId="ADAL" clId="{09D9D202-5C86-477A-A3FD-13A77897D7F2}" dt="2020-10-15T08:39:25.183" v="284" actId="2696"/>
        <pc:sldMkLst>
          <pc:docMk/>
          <pc:sldMk cId="2806225039" sldId="361"/>
        </pc:sldMkLst>
      </pc:sldChg>
      <pc:sldChg chg="del">
        <pc:chgData name="Victoria.Murphy" userId="a582c0b3-4098-4b1c-bf3e-b8359a6b0a09" providerId="ADAL" clId="{09D9D202-5C86-477A-A3FD-13A77897D7F2}" dt="2020-10-15T08:39:25.199" v="285" actId="2696"/>
        <pc:sldMkLst>
          <pc:docMk/>
          <pc:sldMk cId="1087843119" sldId="362"/>
        </pc:sldMkLst>
      </pc:sldChg>
      <pc:sldChg chg="add">
        <pc:chgData name="Victoria.Murphy" userId="a582c0b3-4098-4b1c-bf3e-b8359a6b0a09" providerId="ADAL" clId="{09D9D202-5C86-477A-A3FD-13A77897D7F2}" dt="2020-10-15T08:39:30.411" v="293"/>
        <pc:sldMkLst>
          <pc:docMk/>
          <pc:sldMk cId="4200810717" sldId="362"/>
        </pc:sldMkLst>
      </pc:sldChg>
      <pc:sldChg chg="del">
        <pc:chgData name="Victoria.Murphy" userId="a582c0b3-4098-4b1c-bf3e-b8359a6b0a09" providerId="ADAL" clId="{09D9D202-5C86-477A-A3FD-13A77897D7F2}" dt="2020-10-15T08:39:25.214" v="286" actId="2696"/>
        <pc:sldMkLst>
          <pc:docMk/>
          <pc:sldMk cId="3904074083" sldId="363"/>
        </pc:sldMkLst>
      </pc:sldChg>
      <pc:sldChg chg="add del">
        <pc:chgData name="Victoria.Murphy" userId="a582c0b3-4098-4b1c-bf3e-b8359a6b0a09" providerId="ADAL" clId="{09D9D202-5C86-477A-A3FD-13A77897D7F2}" dt="2020-10-15T08:39:39.044" v="294" actId="2696"/>
        <pc:sldMkLst>
          <pc:docMk/>
          <pc:sldMk cId="4206594851" sldId="363"/>
        </pc:sldMkLst>
      </pc:sldChg>
      <pc:sldChg chg="add del">
        <pc:chgData name="Victoria.Murphy" userId="a582c0b3-4098-4b1c-bf3e-b8359a6b0a09" providerId="ADAL" clId="{09D9D202-5C86-477A-A3FD-13A77897D7F2}" dt="2020-10-15T08:39:40.034" v="295" actId="2696"/>
        <pc:sldMkLst>
          <pc:docMk/>
          <pc:sldMk cId="1671488735" sldId="364"/>
        </pc:sldMkLst>
      </pc:sldChg>
      <pc:sldChg chg="del">
        <pc:chgData name="Victoria.Murphy" userId="a582c0b3-4098-4b1c-bf3e-b8359a6b0a09" providerId="ADAL" clId="{09D9D202-5C86-477A-A3FD-13A77897D7F2}" dt="2020-10-15T08:39:25.221" v="287" actId="2696"/>
        <pc:sldMkLst>
          <pc:docMk/>
          <pc:sldMk cId="3778802083" sldId="364"/>
        </pc:sldMkLst>
      </pc:sldChg>
      <pc:sldChg chg="del">
        <pc:chgData name="Victoria.Murphy" userId="a582c0b3-4098-4b1c-bf3e-b8359a6b0a09" providerId="ADAL" clId="{09D9D202-5C86-477A-A3FD-13A77897D7F2}" dt="2020-10-15T08:39:25.221" v="288" actId="2696"/>
        <pc:sldMkLst>
          <pc:docMk/>
          <pc:sldMk cId="1049602599" sldId="365"/>
        </pc:sldMkLst>
      </pc:sldChg>
      <pc:sldChg chg="add del">
        <pc:chgData name="Victoria.Murphy" userId="a582c0b3-4098-4b1c-bf3e-b8359a6b0a09" providerId="ADAL" clId="{09D9D202-5C86-477A-A3FD-13A77897D7F2}" dt="2020-10-15T08:39:40.720" v="296" actId="2696"/>
        <pc:sldMkLst>
          <pc:docMk/>
          <pc:sldMk cId="1702544400" sldId="365"/>
        </pc:sldMkLst>
      </pc:sldChg>
      <pc:sldChg chg="add del">
        <pc:chgData name="Victoria.Murphy" userId="a582c0b3-4098-4b1c-bf3e-b8359a6b0a09" providerId="ADAL" clId="{09D9D202-5C86-477A-A3FD-13A77897D7F2}" dt="2020-10-15T08:39:41.470" v="297" actId="2696"/>
        <pc:sldMkLst>
          <pc:docMk/>
          <pc:sldMk cId="2125343118" sldId="366"/>
        </pc:sldMkLst>
      </pc:sldChg>
      <pc:sldChg chg="del">
        <pc:chgData name="Victoria.Murphy" userId="a582c0b3-4098-4b1c-bf3e-b8359a6b0a09" providerId="ADAL" clId="{09D9D202-5C86-477A-A3FD-13A77897D7F2}" dt="2020-10-15T08:39:25.236" v="289" actId="2696"/>
        <pc:sldMkLst>
          <pc:docMk/>
          <pc:sldMk cId="2820535204" sldId="366"/>
        </pc:sldMkLst>
      </pc:sldChg>
      <pc:sldChg chg="del">
        <pc:chgData name="Victoria.Murphy" userId="a582c0b3-4098-4b1c-bf3e-b8359a6b0a09" providerId="ADAL" clId="{09D9D202-5C86-477A-A3FD-13A77897D7F2}" dt="2020-10-15T08:39:25.236" v="290" actId="2696"/>
        <pc:sldMkLst>
          <pc:docMk/>
          <pc:sldMk cId="569614808" sldId="367"/>
        </pc:sldMkLst>
      </pc:sldChg>
      <pc:sldChg chg="modSp add">
        <pc:chgData name="Victoria.Murphy" userId="a582c0b3-4098-4b1c-bf3e-b8359a6b0a09" providerId="ADAL" clId="{09D9D202-5C86-477A-A3FD-13A77897D7F2}" dt="2020-10-15T08:39:48.513" v="300" actId="20577"/>
        <pc:sldMkLst>
          <pc:docMk/>
          <pc:sldMk cId="3665535932" sldId="367"/>
        </pc:sldMkLst>
        <pc:spChg chg="mod">
          <ac:chgData name="Victoria.Murphy" userId="a582c0b3-4098-4b1c-bf3e-b8359a6b0a09" providerId="ADAL" clId="{09D9D202-5C86-477A-A3FD-13A77897D7F2}" dt="2020-10-15T08:39:48.513" v="300" actId="20577"/>
          <ac:spMkLst>
            <pc:docMk/>
            <pc:sldMk cId="3665535932" sldId="367"/>
            <ac:spMk id="4" creationId="{6FB5F47E-C9B3-4357-85D1-A66319CE2930}"/>
          </ac:spMkLst>
        </pc:spChg>
      </pc:sldChg>
      <pc:sldChg chg="add del">
        <pc:chgData name="Victoria.Murphy" userId="a582c0b3-4098-4b1c-bf3e-b8359a6b0a09" providerId="ADAL" clId="{09D9D202-5C86-477A-A3FD-13A77897D7F2}" dt="2020-10-15T08:39:43.042" v="298" actId="2696"/>
        <pc:sldMkLst>
          <pc:docMk/>
          <pc:sldMk cId="1254448820" sldId="368"/>
        </pc:sldMkLst>
      </pc:sldChg>
      <pc:sldChg chg="del">
        <pc:chgData name="Victoria.Murphy" userId="a582c0b3-4098-4b1c-bf3e-b8359a6b0a09" providerId="ADAL" clId="{09D9D202-5C86-477A-A3FD-13A77897D7F2}" dt="2020-10-15T08:39:25.252" v="291" actId="2696"/>
        <pc:sldMkLst>
          <pc:docMk/>
          <pc:sldMk cId="1331595248" sldId="368"/>
        </pc:sldMkLst>
      </pc:sldChg>
      <pc:sldChg chg="del">
        <pc:chgData name="Victoria.Murphy" userId="a582c0b3-4098-4b1c-bf3e-b8359a6b0a09" providerId="ADAL" clId="{09D9D202-5C86-477A-A3FD-13A77897D7F2}" dt="2020-10-15T08:39:25.252" v="292" actId="2696"/>
        <pc:sldMkLst>
          <pc:docMk/>
          <pc:sldMk cId="1912695361" sldId="369"/>
        </pc:sldMkLst>
      </pc:sldChg>
      <pc:sldChg chg="modSp add">
        <pc:chgData name="Victoria.Murphy" userId="a582c0b3-4098-4b1c-bf3e-b8359a6b0a09" providerId="ADAL" clId="{09D9D202-5C86-477A-A3FD-13A77897D7F2}" dt="2020-10-15T08:39:52.787" v="303" actId="20577"/>
        <pc:sldMkLst>
          <pc:docMk/>
          <pc:sldMk cId="3045579151" sldId="369"/>
        </pc:sldMkLst>
        <pc:spChg chg="mod">
          <ac:chgData name="Victoria.Murphy" userId="a582c0b3-4098-4b1c-bf3e-b8359a6b0a09" providerId="ADAL" clId="{09D9D202-5C86-477A-A3FD-13A77897D7F2}" dt="2020-10-15T08:39:52.787" v="303" actId="20577"/>
          <ac:spMkLst>
            <pc:docMk/>
            <pc:sldMk cId="3045579151" sldId="369"/>
            <ac:spMk id="4" creationId="{6FB5F47E-C9B3-4357-85D1-A66319CE2930}"/>
          </ac:spMkLst>
        </pc:spChg>
      </pc:sldChg>
      <pc:sldChg chg="del">
        <pc:chgData name="Victoria.Murphy" userId="a582c0b3-4098-4b1c-bf3e-b8359a6b0a09" providerId="ADAL" clId="{09D9D202-5C86-477A-A3FD-13A77897D7F2}" dt="2020-10-15T08:36:24.198" v="226" actId="2696"/>
        <pc:sldMkLst>
          <pc:docMk/>
          <pc:sldMk cId="3183231340" sldId="371"/>
        </pc:sldMkLst>
      </pc:sldChg>
      <pc:sldChg chg="modSp">
        <pc:chgData name="Victoria.Murphy" userId="a582c0b3-4098-4b1c-bf3e-b8359a6b0a09" providerId="ADAL" clId="{09D9D202-5C86-477A-A3FD-13A77897D7F2}" dt="2020-10-15T08:36:26.870" v="228" actId="20577"/>
        <pc:sldMkLst>
          <pc:docMk/>
          <pc:sldMk cId="3258971915" sldId="372"/>
        </pc:sldMkLst>
        <pc:spChg chg="mod">
          <ac:chgData name="Victoria.Murphy" userId="a582c0b3-4098-4b1c-bf3e-b8359a6b0a09" providerId="ADAL" clId="{09D9D202-5C86-477A-A3FD-13A77897D7F2}" dt="2020-10-15T08:36:26.870" v="228" actId="20577"/>
          <ac:spMkLst>
            <pc:docMk/>
            <pc:sldMk cId="3258971915" sldId="372"/>
            <ac:spMk id="4" creationId="{6FB5F47E-C9B3-4357-85D1-A66319CE2930}"/>
          </ac:spMkLst>
        </pc:spChg>
      </pc:sldChg>
      <pc:sldChg chg="modSp">
        <pc:chgData name="Victoria.Murphy" userId="a582c0b3-4098-4b1c-bf3e-b8359a6b0a09" providerId="ADAL" clId="{09D9D202-5C86-477A-A3FD-13A77897D7F2}" dt="2020-10-15T08:36:33.446" v="234" actId="20577"/>
        <pc:sldMkLst>
          <pc:docMk/>
          <pc:sldMk cId="1695854058" sldId="373"/>
        </pc:sldMkLst>
        <pc:spChg chg="mod">
          <ac:chgData name="Victoria.Murphy" userId="a582c0b3-4098-4b1c-bf3e-b8359a6b0a09" providerId="ADAL" clId="{09D9D202-5C86-477A-A3FD-13A77897D7F2}" dt="2020-10-15T08:36:33.446" v="234" actId="20577"/>
          <ac:spMkLst>
            <pc:docMk/>
            <pc:sldMk cId="1695854058" sldId="373"/>
            <ac:spMk id="4" creationId="{6FB5F47E-C9B3-4357-85D1-A66319CE2930}"/>
          </ac:spMkLst>
        </pc:spChg>
      </pc:sldChg>
      <pc:sldChg chg="del">
        <pc:chgData name="Victoria.Murphy" userId="a582c0b3-4098-4b1c-bf3e-b8359a6b0a09" providerId="ADAL" clId="{09D9D202-5C86-477A-A3FD-13A77897D7F2}" dt="2020-10-15T08:36:57.508" v="237" actId="2696"/>
        <pc:sldMkLst>
          <pc:docMk/>
          <pc:sldMk cId="3365965712" sldId="374"/>
        </pc:sldMkLst>
      </pc:sldChg>
      <pc:sldChg chg="del">
        <pc:chgData name="Victoria.Murphy" userId="a582c0b3-4098-4b1c-bf3e-b8359a6b0a09" providerId="ADAL" clId="{09D9D202-5C86-477A-A3FD-13A77897D7F2}" dt="2020-10-15T08:36:40.839" v="235" actId="2696"/>
        <pc:sldMkLst>
          <pc:docMk/>
          <pc:sldMk cId="2780148180" sldId="375"/>
        </pc:sldMkLst>
      </pc:sldChg>
      <pc:sldChg chg="del">
        <pc:chgData name="Victoria.Murphy" userId="a582c0b3-4098-4b1c-bf3e-b8359a6b0a09" providerId="ADAL" clId="{09D9D202-5C86-477A-A3FD-13A77897D7F2}" dt="2020-10-15T08:36:45.790" v="236" actId="2696"/>
        <pc:sldMkLst>
          <pc:docMk/>
          <pc:sldMk cId="2076626463" sldId="376"/>
        </pc:sldMkLst>
      </pc:sldChg>
      <pc:sldChg chg="modSp">
        <pc:chgData name="Victoria.Murphy" userId="a582c0b3-4098-4b1c-bf3e-b8359a6b0a09" providerId="ADAL" clId="{09D9D202-5C86-477A-A3FD-13A77897D7F2}" dt="2020-10-15T08:37:05.326" v="240" actId="20577"/>
        <pc:sldMkLst>
          <pc:docMk/>
          <pc:sldMk cId="3038869976" sldId="377"/>
        </pc:sldMkLst>
        <pc:spChg chg="mod">
          <ac:chgData name="Victoria.Murphy" userId="a582c0b3-4098-4b1c-bf3e-b8359a6b0a09" providerId="ADAL" clId="{09D9D202-5C86-477A-A3FD-13A77897D7F2}" dt="2020-10-15T08:37:05.326" v="240" actId="20577"/>
          <ac:spMkLst>
            <pc:docMk/>
            <pc:sldMk cId="3038869976" sldId="377"/>
            <ac:spMk id="4" creationId="{6FB5F47E-C9B3-4357-85D1-A66319CE2930}"/>
          </ac:spMkLst>
        </pc:spChg>
      </pc:sldChg>
      <pc:sldChg chg="modSp">
        <pc:chgData name="Victoria.Murphy" userId="a582c0b3-4098-4b1c-bf3e-b8359a6b0a09" providerId="ADAL" clId="{09D9D202-5C86-477A-A3FD-13A77897D7F2}" dt="2020-10-15T08:37:08.685" v="242" actId="20577"/>
        <pc:sldMkLst>
          <pc:docMk/>
          <pc:sldMk cId="3539610994" sldId="378"/>
        </pc:sldMkLst>
        <pc:spChg chg="mod">
          <ac:chgData name="Victoria.Murphy" userId="a582c0b3-4098-4b1c-bf3e-b8359a6b0a09" providerId="ADAL" clId="{09D9D202-5C86-477A-A3FD-13A77897D7F2}" dt="2020-10-15T08:37:08.685" v="242" actId="20577"/>
          <ac:spMkLst>
            <pc:docMk/>
            <pc:sldMk cId="3539610994" sldId="378"/>
            <ac:spMk id="4" creationId="{6FB5F47E-C9B3-4357-85D1-A66319CE2930}"/>
          </ac:spMkLst>
        </pc:spChg>
      </pc:sldChg>
      <pc:sldChg chg="del">
        <pc:chgData name="Victoria.Murphy" userId="a582c0b3-4098-4b1c-bf3e-b8359a6b0a09" providerId="ADAL" clId="{09D9D202-5C86-477A-A3FD-13A77897D7F2}" dt="2020-10-15T08:37:00.719" v="238" actId="2696"/>
        <pc:sldMkLst>
          <pc:docMk/>
          <pc:sldMk cId="3419653228" sldId="379"/>
        </pc:sldMkLst>
      </pc:sldChg>
      <pc:sldChg chg="del">
        <pc:chgData name="Victoria.Murphy" userId="a582c0b3-4098-4b1c-bf3e-b8359a6b0a09" providerId="ADAL" clId="{09D9D202-5C86-477A-A3FD-13A77897D7F2}" dt="2020-10-15T08:39:16.989" v="270" actId="2696"/>
        <pc:sldMkLst>
          <pc:docMk/>
          <pc:sldMk cId="1374603147" sldId="380"/>
        </pc:sldMkLst>
      </pc:sldChg>
      <pc:sldChg chg="del">
        <pc:chgData name="Victoria.Murphy" userId="a582c0b3-4098-4b1c-bf3e-b8359a6b0a09" providerId="ADAL" clId="{09D9D202-5C86-477A-A3FD-13A77897D7F2}" dt="2020-10-15T08:39:17.005" v="271" actId="2696"/>
        <pc:sldMkLst>
          <pc:docMk/>
          <pc:sldMk cId="171244355" sldId="381"/>
        </pc:sldMkLst>
      </pc:sldChg>
      <pc:sldChg chg="del">
        <pc:chgData name="Victoria.Murphy" userId="a582c0b3-4098-4b1c-bf3e-b8359a6b0a09" providerId="ADAL" clId="{09D9D202-5C86-477A-A3FD-13A77897D7F2}" dt="2020-10-15T08:39:17.005" v="272" actId="2696"/>
        <pc:sldMkLst>
          <pc:docMk/>
          <pc:sldMk cId="309668725" sldId="382"/>
        </pc:sldMkLst>
      </pc:sldChg>
      <pc:sldChg chg="del">
        <pc:chgData name="Victoria.Murphy" userId="a582c0b3-4098-4b1c-bf3e-b8359a6b0a09" providerId="ADAL" clId="{09D9D202-5C86-477A-A3FD-13A77897D7F2}" dt="2020-10-15T08:39:17.020" v="273" actId="2696"/>
        <pc:sldMkLst>
          <pc:docMk/>
          <pc:sldMk cId="1060198464" sldId="383"/>
        </pc:sldMkLst>
      </pc:sldChg>
      <pc:sldChg chg="del">
        <pc:chgData name="Victoria.Murphy" userId="a582c0b3-4098-4b1c-bf3e-b8359a6b0a09" providerId="ADAL" clId="{09D9D202-5C86-477A-A3FD-13A77897D7F2}" dt="2020-10-15T08:39:17.020" v="274" actId="2696"/>
        <pc:sldMkLst>
          <pc:docMk/>
          <pc:sldMk cId="82754350" sldId="384"/>
        </pc:sldMkLst>
      </pc:sldChg>
      <pc:sldChg chg="del">
        <pc:chgData name="Victoria.Murphy" userId="a582c0b3-4098-4b1c-bf3e-b8359a6b0a09" providerId="ADAL" clId="{09D9D202-5C86-477A-A3FD-13A77897D7F2}" dt="2020-10-15T08:39:17.036" v="275" actId="2696"/>
        <pc:sldMkLst>
          <pc:docMk/>
          <pc:sldMk cId="843338791" sldId="391"/>
        </pc:sldMkLst>
      </pc:sldChg>
      <pc:sldChg chg="del">
        <pc:chgData name="Victoria.Murphy" userId="a582c0b3-4098-4b1c-bf3e-b8359a6b0a09" providerId="ADAL" clId="{09D9D202-5C86-477A-A3FD-13A77897D7F2}" dt="2020-10-15T08:39:25.120" v="276" actId="2696"/>
        <pc:sldMkLst>
          <pc:docMk/>
          <pc:sldMk cId="2520541779" sldId="392"/>
        </pc:sldMkLst>
      </pc:sldChg>
      <pc:sldChg chg="add">
        <pc:chgData name="Victoria.Murphy" userId="a582c0b3-4098-4b1c-bf3e-b8359a6b0a09" providerId="ADAL" clId="{09D9D202-5C86-477A-A3FD-13A77897D7F2}" dt="2020-10-15T08:39:30.411" v="293"/>
        <pc:sldMkLst>
          <pc:docMk/>
          <pc:sldMk cId="2538170561" sldId="392"/>
        </pc:sldMkLst>
      </pc:sldChg>
      <pc:sldChg chg="del">
        <pc:chgData name="Victoria.Murphy" userId="a582c0b3-4098-4b1c-bf3e-b8359a6b0a09" providerId="ADAL" clId="{09D9D202-5C86-477A-A3FD-13A77897D7F2}" dt="2020-10-15T08:41:41.847" v="323" actId="2696"/>
        <pc:sldMkLst>
          <pc:docMk/>
          <pc:sldMk cId="2485203665" sldId="393"/>
        </pc:sldMkLst>
      </pc:sldChg>
      <pc:sldChg chg="add">
        <pc:chgData name="Victoria.Murphy" userId="a582c0b3-4098-4b1c-bf3e-b8359a6b0a09" providerId="ADAL" clId="{09D9D202-5C86-477A-A3FD-13A77897D7F2}" dt="2020-10-15T08:39:30.411" v="293"/>
        <pc:sldMkLst>
          <pc:docMk/>
          <pc:sldMk cId="594200730" sldId="395"/>
        </pc:sldMkLst>
      </pc:sldChg>
      <pc:sldChg chg="del">
        <pc:chgData name="Victoria.Murphy" userId="a582c0b3-4098-4b1c-bf3e-b8359a6b0a09" providerId="ADAL" clId="{09D9D202-5C86-477A-A3FD-13A77897D7F2}" dt="2020-10-15T08:39:25.120" v="277" actId="2696"/>
        <pc:sldMkLst>
          <pc:docMk/>
          <pc:sldMk cId="2047776750" sldId="395"/>
        </pc:sldMkLst>
      </pc:sldChg>
      <pc:sldChg chg="del">
        <pc:chgData name="Victoria.Murphy" userId="a582c0b3-4098-4b1c-bf3e-b8359a6b0a09" providerId="ADAL" clId="{09D9D202-5C86-477A-A3FD-13A77897D7F2}" dt="2020-10-15T08:37:22.026" v="243" actId="2696"/>
        <pc:sldMkLst>
          <pc:docMk/>
          <pc:sldMk cId="649275703" sldId="396"/>
        </pc:sldMkLst>
      </pc:sldChg>
      <pc:sldChg chg="modSp del">
        <pc:chgData name="Victoria.Murphy" userId="a582c0b3-4098-4b1c-bf3e-b8359a6b0a09" providerId="ADAL" clId="{09D9D202-5C86-477A-A3FD-13A77897D7F2}" dt="2020-10-15T08:39:25.136" v="278" actId="2696"/>
        <pc:sldMkLst>
          <pc:docMk/>
          <pc:sldMk cId="1302435088" sldId="397"/>
        </pc:sldMkLst>
        <pc:spChg chg="mod">
          <ac:chgData name="Victoria.Murphy" userId="a582c0b3-4098-4b1c-bf3e-b8359a6b0a09" providerId="ADAL" clId="{09D9D202-5C86-477A-A3FD-13A77897D7F2}" dt="2020-10-15T08:37:25.146" v="245" actId="20577"/>
          <ac:spMkLst>
            <pc:docMk/>
            <pc:sldMk cId="1302435088" sldId="397"/>
            <ac:spMk id="4" creationId="{6FB5F47E-C9B3-4357-85D1-A66319CE2930}"/>
          </ac:spMkLst>
        </pc:spChg>
      </pc:sldChg>
      <pc:sldChg chg="add">
        <pc:chgData name="Victoria.Murphy" userId="a582c0b3-4098-4b1c-bf3e-b8359a6b0a09" providerId="ADAL" clId="{09D9D202-5C86-477A-A3FD-13A77897D7F2}" dt="2020-10-15T08:39:30.411" v="293"/>
        <pc:sldMkLst>
          <pc:docMk/>
          <pc:sldMk cId="3936299410" sldId="397"/>
        </pc:sldMkLst>
      </pc:sldChg>
      <pc:sldChg chg="add">
        <pc:chgData name="Victoria.Murphy" userId="a582c0b3-4098-4b1c-bf3e-b8359a6b0a09" providerId="ADAL" clId="{09D9D202-5C86-477A-A3FD-13A77897D7F2}" dt="2020-10-15T08:39:30.411" v="293"/>
        <pc:sldMkLst>
          <pc:docMk/>
          <pc:sldMk cId="3825364250" sldId="398"/>
        </pc:sldMkLst>
      </pc:sldChg>
      <pc:sldChg chg="modSp del">
        <pc:chgData name="Victoria.Murphy" userId="a582c0b3-4098-4b1c-bf3e-b8359a6b0a09" providerId="ADAL" clId="{09D9D202-5C86-477A-A3FD-13A77897D7F2}" dt="2020-10-15T08:39:25.136" v="279" actId="2696"/>
        <pc:sldMkLst>
          <pc:docMk/>
          <pc:sldMk cId="4141534464" sldId="398"/>
        </pc:sldMkLst>
        <pc:spChg chg="mod">
          <ac:chgData name="Victoria.Murphy" userId="a582c0b3-4098-4b1c-bf3e-b8359a6b0a09" providerId="ADAL" clId="{09D9D202-5C86-477A-A3FD-13A77897D7F2}" dt="2020-10-15T08:37:29.794" v="247" actId="20577"/>
          <ac:spMkLst>
            <pc:docMk/>
            <pc:sldMk cId="4141534464" sldId="398"/>
            <ac:spMk id="4" creationId="{6FB5F47E-C9B3-4357-85D1-A66319CE2930}"/>
          </ac:spMkLst>
        </pc:spChg>
      </pc:sldChg>
      <pc:sldChg chg="del">
        <pc:chgData name="Victoria.Murphy" userId="a582c0b3-4098-4b1c-bf3e-b8359a6b0a09" providerId="ADAL" clId="{09D9D202-5C86-477A-A3FD-13A77897D7F2}" dt="2020-10-15T08:37:32.894" v="248" actId="2696"/>
        <pc:sldMkLst>
          <pc:docMk/>
          <pc:sldMk cId="4288666424" sldId="399"/>
        </pc:sldMkLst>
      </pc:sldChg>
      <pc:sldChg chg="del">
        <pc:chgData name="Victoria.Murphy" userId="a582c0b3-4098-4b1c-bf3e-b8359a6b0a09" providerId="ADAL" clId="{09D9D202-5C86-477A-A3FD-13A77897D7F2}" dt="2020-10-15T08:37:34.424" v="249" actId="2696"/>
        <pc:sldMkLst>
          <pc:docMk/>
          <pc:sldMk cId="2292207890" sldId="400"/>
        </pc:sldMkLst>
      </pc:sldChg>
      <pc:sldChg chg="del">
        <pc:chgData name="Victoria.Murphy" userId="a582c0b3-4098-4b1c-bf3e-b8359a6b0a09" providerId="ADAL" clId="{09D9D202-5C86-477A-A3FD-13A77897D7F2}" dt="2020-10-15T08:37:35.326" v="250" actId="2696"/>
        <pc:sldMkLst>
          <pc:docMk/>
          <pc:sldMk cId="3031525830" sldId="401"/>
        </pc:sldMkLst>
      </pc:sldChg>
      <pc:sldChg chg="modSp del">
        <pc:chgData name="Victoria.Murphy" userId="a582c0b3-4098-4b1c-bf3e-b8359a6b0a09" providerId="ADAL" clId="{09D9D202-5C86-477A-A3FD-13A77897D7F2}" dt="2020-10-15T08:39:25.152" v="280" actId="2696"/>
        <pc:sldMkLst>
          <pc:docMk/>
          <pc:sldMk cId="17887632" sldId="402"/>
        </pc:sldMkLst>
        <pc:spChg chg="mod">
          <ac:chgData name="Victoria.Murphy" userId="a582c0b3-4098-4b1c-bf3e-b8359a6b0a09" providerId="ADAL" clId="{09D9D202-5C86-477A-A3FD-13A77897D7F2}" dt="2020-10-15T08:37:39.598" v="254" actId="20577"/>
          <ac:spMkLst>
            <pc:docMk/>
            <pc:sldMk cId="17887632" sldId="402"/>
            <ac:spMk id="4" creationId="{6FB5F47E-C9B3-4357-85D1-A66319CE2930}"/>
          </ac:spMkLst>
        </pc:spChg>
      </pc:sldChg>
      <pc:sldChg chg="add">
        <pc:chgData name="Victoria.Murphy" userId="a582c0b3-4098-4b1c-bf3e-b8359a6b0a09" providerId="ADAL" clId="{09D9D202-5C86-477A-A3FD-13A77897D7F2}" dt="2020-10-15T08:39:30.411" v="293"/>
        <pc:sldMkLst>
          <pc:docMk/>
          <pc:sldMk cId="2760254007" sldId="402"/>
        </pc:sldMkLst>
      </pc:sldChg>
      <pc:sldChg chg="modSp del">
        <pc:chgData name="Victoria.Murphy" userId="a582c0b3-4098-4b1c-bf3e-b8359a6b0a09" providerId="ADAL" clId="{09D9D202-5C86-477A-A3FD-13A77897D7F2}" dt="2020-10-15T08:39:25.152" v="281" actId="2696"/>
        <pc:sldMkLst>
          <pc:docMk/>
          <pc:sldMk cId="162183399" sldId="403"/>
        </pc:sldMkLst>
        <pc:spChg chg="mod">
          <ac:chgData name="Victoria.Murphy" userId="a582c0b3-4098-4b1c-bf3e-b8359a6b0a09" providerId="ADAL" clId="{09D9D202-5C86-477A-A3FD-13A77897D7F2}" dt="2020-10-15T08:37:43.577" v="256" actId="20577"/>
          <ac:spMkLst>
            <pc:docMk/>
            <pc:sldMk cId="162183399" sldId="403"/>
            <ac:spMk id="4" creationId="{6FB5F47E-C9B3-4357-85D1-A66319CE2930}"/>
          </ac:spMkLst>
        </pc:spChg>
      </pc:sldChg>
      <pc:sldChg chg="add">
        <pc:chgData name="Victoria.Murphy" userId="a582c0b3-4098-4b1c-bf3e-b8359a6b0a09" providerId="ADAL" clId="{09D9D202-5C86-477A-A3FD-13A77897D7F2}" dt="2020-10-15T08:39:30.411" v="293"/>
        <pc:sldMkLst>
          <pc:docMk/>
          <pc:sldMk cId="1629498669" sldId="403"/>
        </pc:sldMkLst>
      </pc:sldChg>
      <pc:sldChg chg="del">
        <pc:chgData name="Victoria.Murphy" userId="a582c0b3-4098-4b1c-bf3e-b8359a6b0a09" providerId="ADAL" clId="{09D9D202-5C86-477A-A3FD-13A77897D7F2}" dt="2020-10-15T08:37:47.003" v="257" actId="2696"/>
        <pc:sldMkLst>
          <pc:docMk/>
          <pc:sldMk cId="554130230" sldId="404"/>
        </pc:sldMkLst>
      </pc:sldChg>
      <pc:sldChg chg="del">
        <pc:chgData name="Victoria.Murphy" userId="a582c0b3-4098-4b1c-bf3e-b8359a6b0a09" providerId="ADAL" clId="{09D9D202-5C86-477A-A3FD-13A77897D7F2}" dt="2020-10-15T08:40:37.610" v="309" actId="2696"/>
        <pc:sldMkLst>
          <pc:docMk/>
          <pc:sldMk cId="2642883760" sldId="406"/>
        </pc:sldMkLst>
      </pc:sldChg>
      <pc:sldChg chg="modSp">
        <pc:chgData name="Victoria.Murphy" userId="a582c0b3-4098-4b1c-bf3e-b8359a6b0a09" providerId="ADAL" clId="{09D9D202-5C86-477A-A3FD-13A77897D7F2}" dt="2020-10-15T08:41:18.766" v="315" actId="20577"/>
        <pc:sldMkLst>
          <pc:docMk/>
          <pc:sldMk cId="1638110441" sldId="407"/>
        </pc:sldMkLst>
        <pc:spChg chg="mod">
          <ac:chgData name="Victoria.Murphy" userId="a582c0b3-4098-4b1c-bf3e-b8359a6b0a09" providerId="ADAL" clId="{09D9D202-5C86-477A-A3FD-13A77897D7F2}" dt="2020-10-15T08:41:18.766" v="315" actId="20577"/>
          <ac:spMkLst>
            <pc:docMk/>
            <pc:sldMk cId="1638110441" sldId="407"/>
            <ac:spMk id="5" creationId="{00D9D8EA-3E18-42DA-8EED-BAD6431736DE}"/>
          </ac:spMkLst>
        </pc:spChg>
      </pc:sldChg>
      <pc:sldChg chg="modSp">
        <pc:chgData name="Victoria.Murphy" userId="a582c0b3-4098-4b1c-bf3e-b8359a6b0a09" providerId="ADAL" clId="{09D9D202-5C86-477A-A3FD-13A77897D7F2}" dt="2020-10-15T08:41:22.102" v="317" actId="20577"/>
        <pc:sldMkLst>
          <pc:docMk/>
          <pc:sldMk cId="1078353500" sldId="408"/>
        </pc:sldMkLst>
        <pc:spChg chg="mod">
          <ac:chgData name="Victoria.Murphy" userId="a582c0b3-4098-4b1c-bf3e-b8359a6b0a09" providerId="ADAL" clId="{09D9D202-5C86-477A-A3FD-13A77897D7F2}" dt="2020-10-15T08:41:22.102" v="317" actId="20577"/>
          <ac:spMkLst>
            <pc:docMk/>
            <pc:sldMk cId="1078353500" sldId="408"/>
            <ac:spMk id="5" creationId="{00D9D8EA-3E18-42DA-8EED-BAD6431736DE}"/>
          </ac:spMkLst>
        </pc:spChg>
      </pc:sldChg>
      <pc:sldChg chg="del">
        <pc:chgData name="Victoria.Murphy" userId="a582c0b3-4098-4b1c-bf3e-b8359a6b0a09" providerId="ADAL" clId="{09D9D202-5C86-477A-A3FD-13A77897D7F2}" dt="2020-10-15T08:40:43.353" v="310" actId="2696"/>
        <pc:sldMkLst>
          <pc:docMk/>
          <pc:sldMk cId="2432525843" sldId="409"/>
        </pc:sldMkLst>
      </pc:sldChg>
      <pc:sldChg chg="del">
        <pc:chgData name="Victoria.Murphy" userId="a582c0b3-4098-4b1c-bf3e-b8359a6b0a09" providerId="ADAL" clId="{09D9D202-5C86-477A-A3FD-13A77897D7F2}" dt="2020-10-15T08:40:44.585" v="311" actId="2696"/>
        <pc:sldMkLst>
          <pc:docMk/>
          <pc:sldMk cId="3732702421" sldId="410"/>
        </pc:sldMkLst>
      </pc:sldChg>
      <pc:sldChg chg="del">
        <pc:chgData name="Victoria.Murphy" userId="a582c0b3-4098-4b1c-bf3e-b8359a6b0a09" providerId="ADAL" clId="{09D9D202-5C86-477A-A3FD-13A77897D7F2}" dt="2020-10-15T08:40:46.452" v="312" actId="2696"/>
        <pc:sldMkLst>
          <pc:docMk/>
          <pc:sldMk cId="3536317474" sldId="411"/>
        </pc:sldMkLst>
      </pc:sldChg>
      <pc:sldChg chg="modSp">
        <pc:chgData name="Victoria.Murphy" userId="a582c0b3-4098-4b1c-bf3e-b8359a6b0a09" providerId="ADAL" clId="{09D9D202-5C86-477A-A3FD-13A77897D7F2}" dt="2020-10-15T08:41:25.789" v="319" actId="20577"/>
        <pc:sldMkLst>
          <pc:docMk/>
          <pc:sldMk cId="3531139425" sldId="412"/>
        </pc:sldMkLst>
        <pc:spChg chg="mod">
          <ac:chgData name="Victoria.Murphy" userId="a582c0b3-4098-4b1c-bf3e-b8359a6b0a09" providerId="ADAL" clId="{09D9D202-5C86-477A-A3FD-13A77897D7F2}" dt="2020-10-15T08:41:25.789" v="319" actId="20577"/>
          <ac:spMkLst>
            <pc:docMk/>
            <pc:sldMk cId="3531139425" sldId="412"/>
            <ac:spMk id="5" creationId="{00D9D8EA-3E18-42DA-8EED-BAD6431736DE}"/>
          </ac:spMkLst>
        </pc:spChg>
      </pc:sldChg>
      <pc:sldChg chg="del">
        <pc:chgData name="Victoria.Murphy" userId="a582c0b3-4098-4b1c-bf3e-b8359a6b0a09" providerId="ADAL" clId="{09D9D202-5C86-477A-A3FD-13A77897D7F2}" dt="2020-10-15T08:41:08.019" v="313" actId="2696"/>
        <pc:sldMkLst>
          <pc:docMk/>
          <pc:sldMk cId="1743163502" sldId="413"/>
        </pc:sldMkLst>
      </pc:sldChg>
      <pc:sldChg chg="modSp">
        <pc:chgData name="Victoria.Murphy" userId="a582c0b3-4098-4b1c-bf3e-b8359a6b0a09" providerId="ADAL" clId="{09D9D202-5C86-477A-A3FD-13A77897D7F2}" dt="2020-10-15T08:41:30.105" v="322" actId="20577"/>
        <pc:sldMkLst>
          <pc:docMk/>
          <pc:sldMk cId="148295735" sldId="414"/>
        </pc:sldMkLst>
        <pc:spChg chg="mod">
          <ac:chgData name="Victoria.Murphy" userId="a582c0b3-4098-4b1c-bf3e-b8359a6b0a09" providerId="ADAL" clId="{09D9D202-5C86-477A-A3FD-13A77897D7F2}" dt="2020-10-15T08:41:30.105" v="322" actId="20577"/>
          <ac:spMkLst>
            <pc:docMk/>
            <pc:sldMk cId="148295735" sldId="414"/>
            <ac:spMk id="5" creationId="{00D9D8EA-3E18-42DA-8EED-BAD6431736DE}"/>
          </ac:spMkLst>
        </pc:spChg>
      </pc:sldChg>
      <pc:sldChg chg="del">
        <pc:chgData name="Victoria.Murphy" userId="a582c0b3-4098-4b1c-bf3e-b8359a6b0a09" providerId="ADAL" clId="{09D9D202-5C86-477A-A3FD-13A77897D7F2}" dt="2020-10-15T08:41:41.847" v="324" actId="2696"/>
        <pc:sldMkLst>
          <pc:docMk/>
          <pc:sldMk cId="4003116450" sldId="415"/>
        </pc:sldMkLst>
      </pc:sldChg>
      <pc:sldChg chg="del">
        <pc:chgData name="Victoria.Murphy" userId="a582c0b3-4098-4b1c-bf3e-b8359a6b0a09" providerId="ADAL" clId="{09D9D202-5C86-477A-A3FD-13A77897D7F2}" dt="2020-10-15T08:41:41.863" v="325" actId="2696"/>
        <pc:sldMkLst>
          <pc:docMk/>
          <pc:sldMk cId="902698495" sldId="416"/>
        </pc:sldMkLst>
      </pc:sldChg>
      <pc:sldChg chg="del">
        <pc:chgData name="Victoria.Murphy" userId="a582c0b3-4098-4b1c-bf3e-b8359a6b0a09" providerId="ADAL" clId="{09D9D202-5C86-477A-A3FD-13A77897D7F2}" dt="2020-10-15T08:41:41.863" v="326" actId="2696"/>
        <pc:sldMkLst>
          <pc:docMk/>
          <pc:sldMk cId="3589485414" sldId="417"/>
        </pc:sldMkLst>
      </pc:sldChg>
      <pc:sldChg chg="del">
        <pc:chgData name="Victoria.Murphy" userId="a582c0b3-4098-4b1c-bf3e-b8359a6b0a09" providerId="ADAL" clId="{09D9D202-5C86-477A-A3FD-13A77897D7F2}" dt="2020-10-15T08:41:41.879" v="327" actId="2696"/>
        <pc:sldMkLst>
          <pc:docMk/>
          <pc:sldMk cId="817205114" sldId="418"/>
        </pc:sldMkLst>
      </pc:sldChg>
      <pc:sldChg chg="del">
        <pc:chgData name="Victoria.Murphy" userId="a582c0b3-4098-4b1c-bf3e-b8359a6b0a09" providerId="ADAL" clId="{09D9D202-5C86-477A-A3FD-13A77897D7F2}" dt="2020-10-15T08:41:41.879" v="328" actId="2696"/>
        <pc:sldMkLst>
          <pc:docMk/>
          <pc:sldMk cId="3996006001" sldId="419"/>
        </pc:sldMkLst>
      </pc:sldChg>
      <pc:sldChg chg="del">
        <pc:chgData name="Victoria.Murphy" userId="a582c0b3-4098-4b1c-bf3e-b8359a6b0a09" providerId="ADAL" clId="{09D9D202-5C86-477A-A3FD-13A77897D7F2}" dt="2020-10-15T08:36:18.556" v="224" actId="2696"/>
        <pc:sldMkLst>
          <pc:docMk/>
          <pc:sldMk cId="339995434" sldId="420"/>
        </pc:sldMkLst>
      </pc:sldChg>
      <pc:sldChg chg="del">
        <pc:chgData name="Victoria.Murphy" userId="a582c0b3-4098-4b1c-bf3e-b8359a6b0a09" providerId="ADAL" clId="{09D9D202-5C86-477A-A3FD-13A77897D7F2}" dt="2020-10-15T08:36:19.243" v="225" actId="2696"/>
        <pc:sldMkLst>
          <pc:docMk/>
          <pc:sldMk cId="30641844" sldId="421"/>
        </pc:sldMkLst>
      </pc:sldChg>
    </pc:docChg>
  </pc:docChgLst>
  <pc:docChgLst>
    <pc:chgData name="Victoria.Murphy" userId="a582c0b3-4098-4b1c-bf3e-b8359a6b0a09" providerId="ADAL" clId="{F44CFA1A-1FAA-42A5-9125-4AF334282E70}"/>
    <pc:docChg chg="undo custSel addSld delSld modSld">
      <pc:chgData name="Victoria.Murphy" userId="a582c0b3-4098-4b1c-bf3e-b8359a6b0a09" providerId="ADAL" clId="{F44CFA1A-1FAA-42A5-9125-4AF334282E70}" dt="2021-02-25T18:38:56.388" v="5087" actId="20577"/>
      <pc:docMkLst>
        <pc:docMk/>
      </pc:docMkLst>
      <pc:sldChg chg="modSp mod">
        <pc:chgData name="Victoria.Murphy" userId="a582c0b3-4098-4b1c-bf3e-b8359a6b0a09" providerId="ADAL" clId="{F44CFA1A-1FAA-42A5-9125-4AF334282E70}" dt="2021-02-25T10:32:44.825" v="7" actId="20577"/>
        <pc:sldMkLst>
          <pc:docMk/>
          <pc:sldMk cId="2656156675" sldId="272"/>
        </pc:sldMkLst>
        <pc:spChg chg="mod">
          <ac:chgData name="Victoria.Murphy" userId="a582c0b3-4098-4b1c-bf3e-b8359a6b0a09" providerId="ADAL" clId="{F44CFA1A-1FAA-42A5-9125-4AF334282E70}" dt="2021-02-25T10:32:44.825" v="7" actId="20577"/>
          <ac:spMkLst>
            <pc:docMk/>
            <pc:sldMk cId="2656156675" sldId="272"/>
            <ac:spMk id="2" creationId="{B2DD35A2-212B-4253-8D50-FD1945F2BFB6}"/>
          </ac:spMkLst>
        </pc:spChg>
      </pc:sldChg>
      <pc:sldChg chg="modSp mod">
        <pc:chgData name="Victoria.Murphy" userId="a582c0b3-4098-4b1c-bf3e-b8359a6b0a09" providerId="ADAL" clId="{F44CFA1A-1FAA-42A5-9125-4AF334282E70}" dt="2021-02-25T10:32:58.150" v="12" actId="20577"/>
        <pc:sldMkLst>
          <pc:docMk/>
          <pc:sldMk cId="4225163516" sldId="309"/>
        </pc:sldMkLst>
        <pc:spChg chg="mod">
          <ac:chgData name="Victoria.Murphy" userId="a582c0b3-4098-4b1c-bf3e-b8359a6b0a09" providerId="ADAL" clId="{F44CFA1A-1FAA-42A5-9125-4AF334282E70}" dt="2021-02-25T10:32:58.150" v="12" actId="20577"/>
          <ac:spMkLst>
            <pc:docMk/>
            <pc:sldMk cId="4225163516" sldId="309"/>
            <ac:spMk id="4" creationId="{A7158B49-FD67-48ED-A55D-271611070500}"/>
          </ac:spMkLst>
        </pc:spChg>
      </pc:sldChg>
      <pc:sldChg chg="modSp mod">
        <pc:chgData name="Victoria.Murphy" userId="a582c0b3-4098-4b1c-bf3e-b8359a6b0a09" providerId="ADAL" clId="{F44CFA1A-1FAA-42A5-9125-4AF334282E70}" dt="2021-02-25T10:34:58.689" v="264" actId="20577"/>
        <pc:sldMkLst>
          <pc:docMk/>
          <pc:sldMk cId="3903509763" sldId="312"/>
        </pc:sldMkLst>
        <pc:spChg chg="mod">
          <ac:chgData name="Victoria.Murphy" userId="a582c0b3-4098-4b1c-bf3e-b8359a6b0a09" providerId="ADAL" clId="{F44CFA1A-1FAA-42A5-9125-4AF334282E70}" dt="2021-02-25T10:34:58.689" v="264" actId="20577"/>
          <ac:spMkLst>
            <pc:docMk/>
            <pc:sldMk cId="3903509763" sldId="312"/>
            <ac:spMk id="2" creationId="{B2DD35A2-212B-4253-8D50-FD1945F2BFB6}"/>
          </ac:spMkLst>
        </pc:spChg>
      </pc:sldChg>
      <pc:sldChg chg="modSp mod">
        <pc:chgData name="Victoria.Murphy" userId="a582c0b3-4098-4b1c-bf3e-b8359a6b0a09" providerId="ADAL" clId="{F44CFA1A-1FAA-42A5-9125-4AF334282E70}" dt="2021-02-25T18:38:56.388" v="5087" actId="20577"/>
        <pc:sldMkLst>
          <pc:docMk/>
          <pc:sldMk cId="614542246" sldId="314"/>
        </pc:sldMkLst>
        <pc:spChg chg="mod">
          <ac:chgData name="Victoria.Murphy" userId="a582c0b3-4098-4b1c-bf3e-b8359a6b0a09" providerId="ADAL" clId="{F44CFA1A-1FAA-42A5-9125-4AF334282E70}" dt="2021-02-25T10:35:07.613" v="275" actId="20577"/>
          <ac:spMkLst>
            <pc:docMk/>
            <pc:sldMk cId="614542246" sldId="314"/>
            <ac:spMk id="3" creationId="{35909D02-E511-4840-9F7A-68B1CC37E2B6}"/>
          </ac:spMkLst>
        </pc:spChg>
        <pc:spChg chg="mod">
          <ac:chgData name="Victoria.Murphy" userId="a582c0b3-4098-4b1c-bf3e-b8359a6b0a09" providerId="ADAL" clId="{F44CFA1A-1FAA-42A5-9125-4AF334282E70}" dt="2021-02-25T18:38:56.388" v="5087" actId="20577"/>
          <ac:spMkLst>
            <pc:docMk/>
            <pc:sldMk cId="614542246" sldId="314"/>
            <ac:spMk id="4" creationId="{6FB5F47E-C9B3-4357-85D1-A66319CE2930}"/>
          </ac:spMkLst>
        </pc:spChg>
      </pc:sldChg>
      <pc:sldChg chg="modSp mod">
        <pc:chgData name="Victoria.Murphy" userId="a582c0b3-4098-4b1c-bf3e-b8359a6b0a09" providerId="ADAL" clId="{F44CFA1A-1FAA-42A5-9125-4AF334282E70}" dt="2021-02-25T10:54:58.750" v="1483" actId="20577"/>
        <pc:sldMkLst>
          <pc:docMk/>
          <pc:sldMk cId="2569865442" sldId="315"/>
        </pc:sldMkLst>
        <pc:spChg chg="mod">
          <ac:chgData name="Victoria.Murphy" userId="a582c0b3-4098-4b1c-bf3e-b8359a6b0a09" providerId="ADAL" clId="{F44CFA1A-1FAA-42A5-9125-4AF334282E70}" dt="2021-02-25T10:54:58.750" v="1483" actId="20577"/>
          <ac:spMkLst>
            <pc:docMk/>
            <pc:sldMk cId="2569865442" sldId="315"/>
            <ac:spMk id="2" creationId="{B2DD35A2-212B-4253-8D50-FD1945F2BFB6}"/>
          </ac:spMkLst>
        </pc:spChg>
      </pc:sldChg>
      <pc:sldChg chg="modSp mod">
        <pc:chgData name="Victoria.Murphy" userId="a582c0b3-4098-4b1c-bf3e-b8359a6b0a09" providerId="ADAL" clId="{F44CFA1A-1FAA-42A5-9125-4AF334282E70}" dt="2021-02-25T10:56:25.149" v="1531" actId="20577"/>
        <pc:sldMkLst>
          <pc:docMk/>
          <pc:sldMk cId="4015929730" sldId="316"/>
        </pc:sldMkLst>
        <pc:spChg chg="mod">
          <ac:chgData name="Victoria.Murphy" userId="a582c0b3-4098-4b1c-bf3e-b8359a6b0a09" providerId="ADAL" clId="{F44CFA1A-1FAA-42A5-9125-4AF334282E70}" dt="2021-02-25T10:55:07.074" v="1492" actId="21"/>
          <ac:spMkLst>
            <pc:docMk/>
            <pc:sldMk cId="4015929730" sldId="316"/>
            <ac:spMk id="3" creationId="{35909D02-E511-4840-9F7A-68B1CC37E2B6}"/>
          </ac:spMkLst>
        </pc:spChg>
        <pc:spChg chg="mod">
          <ac:chgData name="Victoria.Murphy" userId="a582c0b3-4098-4b1c-bf3e-b8359a6b0a09" providerId="ADAL" clId="{F44CFA1A-1FAA-42A5-9125-4AF334282E70}" dt="2021-02-25T10:56:25.149" v="1531" actId="20577"/>
          <ac:spMkLst>
            <pc:docMk/>
            <pc:sldMk cId="4015929730" sldId="316"/>
            <ac:spMk id="4" creationId="{6FB5F47E-C9B3-4357-85D1-A66319CE2930}"/>
          </ac:spMkLst>
        </pc:spChg>
      </pc:sldChg>
      <pc:sldChg chg="modSp mod">
        <pc:chgData name="Victoria.Murphy" userId="a582c0b3-4098-4b1c-bf3e-b8359a6b0a09" providerId="ADAL" clId="{F44CFA1A-1FAA-42A5-9125-4AF334282E70}" dt="2021-02-25T11:37:32.969" v="2799" actId="20577"/>
        <pc:sldMkLst>
          <pc:docMk/>
          <pc:sldMk cId="2395441153" sldId="359"/>
        </pc:sldMkLst>
        <pc:spChg chg="mod">
          <ac:chgData name="Victoria.Murphy" userId="a582c0b3-4098-4b1c-bf3e-b8359a6b0a09" providerId="ADAL" clId="{F44CFA1A-1FAA-42A5-9125-4AF334282E70}" dt="2021-02-25T11:37:32.969" v="2799" actId="20577"/>
          <ac:spMkLst>
            <pc:docMk/>
            <pc:sldMk cId="2395441153" sldId="359"/>
            <ac:spMk id="2" creationId="{B2DD35A2-212B-4253-8D50-FD1945F2BFB6}"/>
          </ac:spMkLst>
        </pc:spChg>
      </pc:sldChg>
      <pc:sldChg chg="modSp mod">
        <pc:chgData name="Victoria.Murphy" userId="a582c0b3-4098-4b1c-bf3e-b8359a6b0a09" providerId="ADAL" clId="{F44CFA1A-1FAA-42A5-9125-4AF334282E70}" dt="2021-02-25T11:11:39.188" v="2246" actId="20577"/>
        <pc:sldMkLst>
          <pc:docMk/>
          <pc:sldMk cId="2538170561" sldId="392"/>
        </pc:sldMkLst>
        <pc:spChg chg="mod">
          <ac:chgData name="Victoria.Murphy" userId="a582c0b3-4098-4b1c-bf3e-b8359a6b0a09" providerId="ADAL" clId="{F44CFA1A-1FAA-42A5-9125-4AF334282E70}" dt="2021-02-25T11:11:39.188" v="2246" actId="20577"/>
          <ac:spMkLst>
            <pc:docMk/>
            <pc:sldMk cId="2538170561" sldId="392"/>
            <ac:spMk id="2" creationId="{B2DD35A2-212B-4253-8D50-FD1945F2BFB6}"/>
          </ac:spMkLst>
        </pc:spChg>
      </pc:sldChg>
      <pc:sldChg chg="modSp add del mod">
        <pc:chgData name="Victoria.Murphy" userId="a582c0b3-4098-4b1c-bf3e-b8359a6b0a09" providerId="ADAL" clId="{F44CFA1A-1FAA-42A5-9125-4AF334282E70}" dt="2021-02-25T11:54:30.790" v="3657" actId="47"/>
        <pc:sldMkLst>
          <pc:docMk/>
          <pc:sldMk cId="1410301638" sldId="394"/>
        </pc:sldMkLst>
        <pc:spChg chg="mod">
          <ac:chgData name="Victoria.Murphy" userId="a582c0b3-4098-4b1c-bf3e-b8359a6b0a09" providerId="ADAL" clId="{F44CFA1A-1FAA-42A5-9125-4AF334282E70}" dt="2021-02-25T11:54:14.290" v="3655" actId="20577"/>
          <ac:spMkLst>
            <pc:docMk/>
            <pc:sldMk cId="1410301638" sldId="394"/>
            <ac:spMk id="2" creationId="{B2DD35A2-212B-4253-8D50-FD1945F2BFB6}"/>
          </ac:spMkLst>
        </pc:spChg>
      </pc:sldChg>
      <pc:sldChg chg="modSp mod">
        <pc:chgData name="Victoria.Murphy" userId="a582c0b3-4098-4b1c-bf3e-b8359a6b0a09" providerId="ADAL" clId="{F44CFA1A-1FAA-42A5-9125-4AF334282E70}" dt="2021-02-25T10:34:44.411" v="245" actId="20577"/>
        <pc:sldMkLst>
          <pc:docMk/>
          <pc:sldMk cId="841246378" sldId="415"/>
        </pc:sldMkLst>
        <pc:spChg chg="mod">
          <ac:chgData name="Victoria.Murphy" userId="a582c0b3-4098-4b1c-bf3e-b8359a6b0a09" providerId="ADAL" clId="{F44CFA1A-1FAA-42A5-9125-4AF334282E70}" dt="2021-02-25T10:34:44.411" v="245" actId="20577"/>
          <ac:spMkLst>
            <pc:docMk/>
            <pc:sldMk cId="841246378" sldId="415"/>
            <ac:spMk id="4" creationId="{A7158B49-FD67-48ED-A55D-271611070500}"/>
          </ac:spMkLst>
        </pc:spChg>
      </pc:sldChg>
      <pc:sldChg chg="modSp mod">
        <pc:chgData name="Victoria.Murphy" userId="a582c0b3-4098-4b1c-bf3e-b8359a6b0a09" providerId="ADAL" clId="{F44CFA1A-1FAA-42A5-9125-4AF334282E70}" dt="2021-02-25T10:43:32.941" v="579" actId="20577"/>
        <pc:sldMkLst>
          <pc:docMk/>
          <pc:sldMk cId="679817126" sldId="416"/>
        </pc:sldMkLst>
        <pc:spChg chg="mod">
          <ac:chgData name="Victoria.Murphy" userId="a582c0b3-4098-4b1c-bf3e-b8359a6b0a09" providerId="ADAL" clId="{F44CFA1A-1FAA-42A5-9125-4AF334282E70}" dt="2021-02-25T10:42:38.286" v="448" actId="20577"/>
          <ac:spMkLst>
            <pc:docMk/>
            <pc:sldMk cId="679817126" sldId="416"/>
            <ac:spMk id="3" creationId="{35909D02-E511-4840-9F7A-68B1CC37E2B6}"/>
          </ac:spMkLst>
        </pc:spChg>
        <pc:spChg chg="mod">
          <ac:chgData name="Victoria.Murphy" userId="a582c0b3-4098-4b1c-bf3e-b8359a6b0a09" providerId="ADAL" clId="{F44CFA1A-1FAA-42A5-9125-4AF334282E70}" dt="2021-02-25T10:43:32.941" v="579" actId="20577"/>
          <ac:spMkLst>
            <pc:docMk/>
            <pc:sldMk cId="679817126" sldId="416"/>
            <ac:spMk id="4" creationId="{6FB5F47E-C9B3-4357-85D1-A66319CE2930}"/>
          </ac:spMkLst>
        </pc:spChg>
      </pc:sldChg>
      <pc:sldChg chg="modSp mod">
        <pc:chgData name="Victoria.Murphy" userId="a582c0b3-4098-4b1c-bf3e-b8359a6b0a09" providerId="ADAL" clId="{F44CFA1A-1FAA-42A5-9125-4AF334282E70}" dt="2021-02-25T10:48:26.212" v="886" actId="20577"/>
        <pc:sldMkLst>
          <pc:docMk/>
          <pc:sldMk cId="2640751754" sldId="417"/>
        </pc:sldMkLst>
        <pc:spChg chg="mod">
          <ac:chgData name="Victoria.Murphy" userId="a582c0b3-4098-4b1c-bf3e-b8359a6b0a09" providerId="ADAL" clId="{F44CFA1A-1FAA-42A5-9125-4AF334282E70}" dt="2021-02-25T10:46:11.481" v="669" actId="20577"/>
          <ac:spMkLst>
            <pc:docMk/>
            <pc:sldMk cId="2640751754" sldId="417"/>
            <ac:spMk id="3" creationId="{35909D02-E511-4840-9F7A-68B1CC37E2B6}"/>
          </ac:spMkLst>
        </pc:spChg>
        <pc:spChg chg="mod">
          <ac:chgData name="Victoria.Murphy" userId="a582c0b3-4098-4b1c-bf3e-b8359a6b0a09" providerId="ADAL" clId="{F44CFA1A-1FAA-42A5-9125-4AF334282E70}" dt="2021-02-25T10:48:26.212" v="886" actId="20577"/>
          <ac:spMkLst>
            <pc:docMk/>
            <pc:sldMk cId="2640751754" sldId="417"/>
            <ac:spMk id="4" creationId="{6FB5F47E-C9B3-4357-85D1-A66319CE2930}"/>
          </ac:spMkLst>
        </pc:spChg>
      </pc:sldChg>
      <pc:sldChg chg="modSp mod">
        <pc:chgData name="Victoria.Murphy" userId="a582c0b3-4098-4b1c-bf3e-b8359a6b0a09" providerId="ADAL" clId="{F44CFA1A-1FAA-42A5-9125-4AF334282E70}" dt="2021-02-25T10:48:23.070" v="885" actId="20577"/>
        <pc:sldMkLst>
          <pc:docMk/>
          <pc:sldMk cId="4245147162" sldId="418"/>
        </pc:sldMkLst>
        <pc:spChg chg="mod">
          <ac:chgData name="Victoria.Murphy" userId="a582c0b3-4098-4b1c-bf3e-b8359a6b0a09" providerId="ADAL" clId="{F44CFA1A-1FAA-42A5-9125-4AF334282E70}" dt="2021-02-25T10:46:19.221" v="680" actId="20577"/>
          <ac:spMkLst>
            <pc:docMk/>
            <pc:sldMk cId="4245147162" sldId="418"/>
            <ac:spMk id="3" creationId="{35909D02-E511-4840-9F7A-68B1CC37E2B6}"/>
          </ac:spMkLst>
        </pc:spChg>
        <pc:spChg chg="mod">
          <ac:chgData name="Victoria.Murphy" userId="a582c0b3-4098-4b1c-bf3e-b8359a6b0a09" providerId="ADAL" clId="{F44CFA1A-1FAA-42A5-9125-4AF334282E70}" dt="2021-02-25T10:48:23.070" v="885" actId="20577"/>
          <ac:spMkLst>
            <pc:docMk/>
            <pc:sldMk cId="4245147162" sldId="418"/>
            <ac:spMk id="4" creationId="{6FB5F47E-C9B3-4357-85D1-A66319CE2930}"/>
          </ac:spMkLst>
        </pc:spChg>
      </pc:sldChg>
      <pc:sldChg chg="modSp mod">
        <pc:chgData name="Victoria.Murphy" userId="a582c0b3-4098-4b1c-bf3e-b8359a6b0a09" providerId="ADAL" clId="{F44CFA1A-1FAA-42A5-9125-4AF334282E70}" dt="2021-02-25T10:48:19.610" v="884" actId="20577"/>
        <pc:sldMkLst>
          <pc:docMk/>
          <pc:sldMk cId="2808609348" sldId="419"/>
        </pc:sldMkLst>
        <pc:spChg chg="mod">
          <ac:chgData name="Victoria.Murphy" userId="a582c0b3-4098-4b1c-bf3e-b8359a6b0a09" providerId="ADAL" clId="{F44CFA1A-1FAA-42A5-9125-4AF334282E70}" dt="2021-02-25T10:47:18.131" v="820" actId="20577"/>
          <ac:spMkLst>
            <pc:docMk/>
            <pc:sldMk cId="2808609348" sldId="419"/>
            <ac:spMk id="3" creationId="{35909D02-E511-4840-9F7A-68B1CC37E2B6}"/>
          </ac:spMkLst>
        </pc:spChg>
        <pc:spChg chg="mod">
          <ac:chgData name="Victoria.Murphy" userId="a582c0b3-4098-4b1c-bf3e-b8359a6b0a09" providerId="ADAL" clId="{F44CFA1A-1FAA-42A5-9125-4AF334282E70}" dt="2021-02-25T10:48:19.610" v="884" actId="20577"/>
          <ac:spMkLst>
            <pc:docMk/>
            <pc:sldMk cId="2808609348" sldId="419"/>
            <ac:spMk id="4" creationId="{6FB5F47E-C9B3-4357-85D1-A66319CE2930}"/>
          </ac:spMkLst>
        </pc:spChg>
      </pc:sldChg>
      <pc:sldChg chg="modSp mod">
        <pc:chgData name="Victoria.Murphy" userId="a582c0b3-4098-4b1c-bf3e-b8359a6b0a09" providerId="ADAL" clId="{F44CFA1A-1FAA-42A5-9125-4AF334282E70}" dt="2021-02-25T10:57:29.919" v="1606" actId="404"/>
        <pc:sldMkLst>
          <pc:docMk/>
          <pc:sldMk cId="2318370559" sldId="420"/>
        </pc:sldMkLst>
        <pc:spChg chg="mod">
          <ac:chgData name="Victoria.Murphy" userId="a582c0b3-4098-4b1c-bf3e-b8359a6b0a09" providerId="ADAL" clId="{F44CFA1A-1FAA-42A5-9125-4AF334282E70}" dt="2021-02-25T10:55:11.030" v="1493"/>
          <ac:spMkLst>
            <pc:docMk/>
            <pc:sldMk cId="2318370559" sldId="420"/>
            <ac:spMk id="3" creationId="{35909D02-E511-4840-9F7A-68B1CC37E2B6}"/>
          </ac:spMkLst>
        </pc:spChg>
        <pc:spChg chg="mod">
          <ac:chgData name="Victoria.Murphy" userId="a582c0b3-4098-4b1c-bf3e-b8359a6b0a09" providerId="ADAL" clId="{F44CFA1A-1FAA-42A5-9125-4AF334282E70}" dt="2021-02-25T10:57:29.919" v="1606" actId="404"/>
          <ac:spMkLst>
            <pc:docMk/>
            <pc:sldMk cId="2318370559" sldId="420"/>
            <ac:spMk id="4" creationId="{6FB5F47E-C9B3-4357-85D1-A66319CE2930}"/>
          </ac:spMkLst>
        </pc:spChg>
      </pc:sldChg>
      <pc:sldChg chg="modSp mod">
        <pc:chgData name="Victoria.Murphy" userId="a582c0b3-4098-4b1c-bf3e-b8359a6b0a09" providerId="ADAL" clId="{F44CFA1A-1FAA-42A5-9125-4AF334282E70}" dt="2021-02-25T10:57:42.299" v="1636" actId="20577"/>
        <pc:sldMkLst>
          <pc:docMk/>
          <pc:sldMk cId="1551706498" sldId="421"/>
        </pc:sldMkLst>
        <pc:spChg chg="mod">
          <ac:chgData name="Victoria.Murphy" userId="a582c0b3-4098-4b1c-bf3e-b8359a6b0a09" providerId="ADAL" clId="{F44CFA1A-1FAA-42A5-9125-4AF334282E70}" dt="2021-02-25T10:55:13.748" v="1494"/>
          <ac:spMkLst>
            <pc:docMk/>
            <pc:sldMk cId="1551706498" sldId="421"/>
            <ac:spMk id="3" creationId="{35909D02-E511-4840-9F7A-68B1CC37E2B6}"/>
          </ac:spMkLst>
        </pc:spChg>
        <pc:spChg chg="mod">
          <ac:chgData name="Victoria.Murphy" userId="a582c0b3-4098-4b1c-bf3e-b8359a6b0a09" providerId="ADAL" clId="{F44CFA1A-1FAA-42A5-9125-4AF334282E70}" dt="2021-02-25T10:57:42.299" v="1636" actId="20577"/>
          <ac:spMkLst>
            <pc:docMk/>
            <pc:sldMk cId="1551706498" sldId="421"/>
            <ac:spMk id="4" creationId="{6FB5F47E-C9B3-4357-85D1-A66319CE2930}"/>
          </ac:spMkLst>
        </pc:spChg>
      </pc:sldChg>
      <pc:sldChg chg="modSp mod">
        <pc:chgData name="Victoria.Murphy" userId="a582c0b3-4098-4b1c-bf3e-b8359a6b0a09" providerId="ADAL" clId="{F44CFA1A-1FAA-42A5-9125-4AF334282E70}" dt="2021-02-25T10:58:01.159" v="1680" actId="20577"/>
        <pc:sldMkLst>
          <pc:docMk/>
          <pc:sldMk cId="903568564" sldId="422"/>
        </pc:sldMkLst>
        <pc:spChg chg="mod">
          <ac:chgData name="Victoria.Murphy" userId="a582c0b3-4098-4b1c-bf3e-b8359a6b0a09" providerId="ADAL" clId="{F44CFA1A-1FAA-42A5-9125-4AF334282E70}" dt="2021-02-25T10:55:17.093" v="1495"/>
          <ac:spMkLst>
            <pc:docMk/>
            <pc:sldMk cId="903568564" sldId="422"/>
            <ac:spMk id="3" creationId="{35909D02-E511-4840-9F7A-68B1CC37E2B6}"/>
          </ac:spMkLst>
        </pc:spChg>
        <pc:spChg chg="mod">
          <ac:chgData name="Victoria.Murphy" userId="a582c0b3-4098-4b1c-bf3e-b8359a6b0a09" providerId="ADAL" clId="{F44CFA1A-1FAA-42A5-9125-4AF334282E70}" dt="2021-02-25T10:58:01.159" v="1680" actId="20577"/>
          <ac:spMkLst>
            <pc:docMk/>
            <pc:sldMk cId="903568564" sldId="422"/>
            <ac:spMk id="4" creationId="{6FB5F47E-C9B3-4357-85D1-A66319CE2930}"/>
          </ac:spMkLst>
        </pc:spChg>
      </pc:sldChg>
      <pc:sldChg chg="modSp mod">
        <pc:chgData name="Victoria.Murphy" userId="a582c0b3-4098-4b1c-bf3e-b8359a6b0a09" providerId="ADAL" clId="{F44CFA1A-1FAA-42A5-9125-4AF334282E70}" dt="2021-02-25T10:58:24.869" v="1736" actId="20577"/>
        <pc:sldMkLst>
          <pc:docMk/>
          <pc:sldMk cId="675926674" sldId="423"/>
        </pc:sldMkLst>
        <pc:spChg chg="mod">
          <ac:chgData name="Victoria.Murphy" userId="a582c0b3-4098-4b1c-bf3e-b8359a6b0a09" providerId="ADAL" clId="{F44CFA1A-1FAA-42A5-9125-4AF334282E70}" dt="2021-02-25T10:55:19.551" v="1496"/>
          <ac:spMkLst>
            <pc:docMk/>
            <pc:sldMk cId="675926674" sldId="423"/>
            <ac:spMk id="3" creationId="{35909D02-E511-4840-9F7A-68B1CC37E2B6}"/>
          </ac:spMkLst>
        </pc:spChg>
        <pc:spChg chg="mod">
          <ac:chgData name="Victoria.Murphy" userId="a582c0b3-4098-4b1c-bf3e-b8359a6b0a09" providerId="ADAL" clId="{F44CFA1A-1FAA-42A5-9125-4AF334282E70}" dt="2021-02-25T10:58:24.869" v="1736" actId="20577"/>
          <ac:spMkLst>
            <pc:docMk/>
            <pc:sldMk cId="675926674" sldId="423"/>
            <ac:spMk id="4" creationId="{6FB5F47E-C9B3-4357-85D1-A66319CE2930}"/>
          </ac:spMkLst>
        </pc:spChg>
      </pc:sldChg>
      <pc:sldChg chg="modSp add del mod">
        <pc:chgData name="Victoria.Murphy" userId="a582c0b3-4098-4b1c-bf3e-b8359a6b0a09" providerId="ADAL" clId="{F44CFA1A-1FAA-42A5-9125-4AF334282E70}" dt="2021-02-25T11:04:47.663" v="2232" actId="20577"/>
        <pc:sldMkLst>
          <pc:docMk/>
          <pc:sldMk cId="1101265898" sldId="424"/>
        </pc:sldMkLst>
        <pc:spChg chg="mod">
          <ac:chgData name="Victoria.Murphy" userId="a582c0b3-4098-4b1c-bf3e-b8359a6b0a09" providerId="ADAL" clId="{F44CFA1A-1FAA-42A5-9125-4AF334282E70}" dt="2021-02-25T11:04:47.663" v="2232" actId="20577"/>
          <ac:spMkLst>
            <pc:docMk/>
            <pc:sldMk cId="1101265898" sldId="424"/>
            <ac:spMk id="2" creationId="{B2DD35A2-212B-4253-8D50-FD1945F2BFB6}"/>
          </ac:spMkLst>
        </pc:spChg>
      </pc:sldChg>
      <pc:sldChg chg="add del">
        <pc:chgData name="Victoria.Murphy" userId="a582c0b3-4098-4b1c-bf3e-b8359a6b0a09" providerId="ADAL" clId="{F44CFA1A-1FAA-42A5-9125-4AF334282E70}" dt="2021-02-25T11:04:51.433" v="2233" actId="47"/>
        <pc:sldMkLst>
          <pc:docMk/>
          <pc:sldMk cId="2502783023" sldId="425"/>
        </pc:sldMkLst>
      </pc:sldChg>
      <pc:sldChg chg="modSp mod">
        <pc:chgData name="Victoria.Murphy" userId="a582c0b3-4098-4b1c-bf3e-b8359a6b0a09" providerId="ADAL" clId="{F44CFA1A-1FAA-42A5-9125-4AF334282E70}" dt="2021-02-25T11:43:16.227" v="3110" actId="20577"/>
        <pc:sldMkLst>
          <pc:docMk/>
          <pc:sldMk cId="1234939293" sldId="436"/>
        </pc:sldMkLst>
        <pc:spChg chg="mod">
          <ac:chgData name="Victoria.Murphy" userId="a582c0b3-4098-4b1c-bf3e-b8359a6b0a09" providerId="ADAL" clId="{F44CFA1A-1FAA-42A5-9125-4AF334282E70}" dt="2021-02-25T11:43:16.227" v="3110" actId="20577"/>
          <ac:spMkLst>
            <pc:docMk/>
            <pc:sldMk cId="1234939293" sldId="436"/>
            <ac:spMk id="2" creationId="{B2DD35A2-212B-4253-8D50-FD1945F2BFB6}"/>
          </ac:spMkLst>
        </pc:spChg>
      </pc:sldChg>
      <pc:sldChg chg="modSp mod">
        <pc:chgData name="Victoria.Murphy" userId="a582c0b3-4098-4b1c-bf3e-b8359a6b0a09" providerId="ADAL" clId="{F44CFA1A-1FAA-42A5-9125-4AF334282E70}" dt="2021-02-25T11:45:06.085" v="3236" actId="20577"/>
        <pc:sldMkLst>
          <pc:docMk/>
          <pc:sldMk cId="3625859462" sldId="442"/>
        </pc:sldMkLst>
        <pc:spChg chg="mod">
          <ac:chgData name="Victoria.Murphy" userId="a582c0b3-4098-4b1c-bf3e-b8359a6b0a09" providerId="ADAL" clId="{F44CFA1A-1FAA-42A5-9125-4AF334282E70}" dt="2021-02-25T11:45:06.085" v="3236" actId="20577"/>
          <ac:spMkLst>
            <pc:docMk/>
            <pc:sldMk cId="3625859462" sldId="442"/>
            <ac:spMk id="2" creationId="{B2DD35A2-212B-4253-8D50-FD1945F2BFB6}"/>
          </ac:spMkLst>
        </pc:spChg>
      </pc:sldChg>
      <pc:sldChg chg="modSp mod">
        <pc:chgData name="Victoria.Murphy" userId="a582c0b3-4098-4b1c-bf3e-b8359a6b0a09" providerId="ADAL" clId="{F44CFA1A-1FAA-42A5-9125-4AF334282E70}" dt="2021-02-25T11:57:02.120" v="3854" actId="20577"/>
        <pc:sldMkLst>
          <pc:docMk/>
          <pc:sldMk cId="4277412650" sldId="443"/>
        </pc:sldMkLst>
        <pc:spChg chg="mod">
          <ac:chgData name="Victoria.Murphy" userId="a582c0b3-4098-4b1c-bf3e-b8359a6b0a09" providerId="ADAL" clId="{F44CFA1A-1FAA-42A5-9125-4AF334282E70}" dt="2021-02-25T11:48:34.557" v="3291"/>
          <ac:spMkLst>
            <pc:docMk/>
            <pc:sldMk cId="4277412650" sldId="443"/>
            <ac:spMk id="3" creationId="{35909D02-E511-4840-9F7A-68B1CC37E2B6}"/>
          </ac:spMkLst>
        </pc:spChg>
        <pc:spChg chg="mod">
          <ac:chgData name="Victoria.Murphy" userId="a582c0b3-4098-4b1c-bf3e-b8359a6b0a09" providerId="ADAL" clId="{F44CFA1A-1FAA-42A5-9125-4AF334282E70}" dt="2021-02-25T11:57:02.120" v="3854" actId="20577"/>
          <ac:spMkLst>
            <pc:docMk/>
            <pc:sldMk cId="4277412650" sldId="443"/>
            <ac:spMk id="4" creationId="{6FB5F47E-C9B3-4357-85D1-A66319CE2930}"/>
          </ac:spMkLst>
        </pc:spChg>
      </pc:sldChg>
      <pc:sldChg chg="del">
        <pc:chgData name="Victoria.Murphy" userId="a582c0b3-4098-4b1c-bf3e-b8359a6b0a09" providerId="ADAL" clId="{F44CFA1A-1FAA-42A5-9125-4AF334282E70}" dt="2021-02-25T11:48:47.774" v="3300" actId="47"/>
        <pc:sldMkLst>
          <pc:docMk/>
          <pc:sldMk cId="2161891704" sldId="444"/>
        </pc:sldMkLst>
      </pc:sldChg>
      <pc:sldChg chg="modSp del">
        <pc:chgData name="Victoria.Murphy" userId="a582c0b3-4098-4b1c-bf3e-b8359a6b0a09" providerId="ADAL" clId="{F44CFA1A-1FAA-42A5-9125-4AF334282E70}" dt="2021-02-25T11:48:50.002" v="3302" actId="47"/>
        <pc:sldMkLst>
          <pc:docMk/>
          <pc:sldMk cId="3226281511" sldId="445"/>
        </pc:sldMkLst>
        <pc:spChg chg="mod">
          <ac:chgData name="Victoria.Murphy" userId="a582c0b3-4098-4b1c-bf3e-b8359a6b0a09" providerId="ADAL" clId="{F44CFA1A-1FAA-42A5-9125-4AF334282E70}" dt="2021-02-25T11:45:31.775" v="3255"/>
          <ac:spMkLst>
            <pc:docMk/>
            <pc:sldMk cId="3226281511" sldId="445"/>
            <ac:spMk id="3" creationId="{35909D02-E511-4840-9F7A-68B1CC37E2B6}"/>
          </ac:spMkLst>
        </pc:spChg>
      </pc:sldChg>
      <pc:sldChg chg="modSp del">
        <pc:chgData name="Victoria.Murphy" userId="a582c0b3-4098-4b1c-bf3e-b8359a6b0a09" providerId="ADAL" clId="{F44CFA1A-1FAA-42A5-9125-4AF334282E70}" dt="2021-02-25T11:48:50.693" v="3303" actId="47"/>
        <pc:sldMkLst>
          <pc:docMk/>
          <pc:sldMk cId="3919389332" sldId="446"/>
        </pc:sldMkLst>
        <pc:spChg chg="mod">
          <ac:chgData name="Victoria.Murphy" userId="a582c0b3-4098-4b1c-bf3e-b8359a6b0a09" providerId="ADAL" clId="{F44CFA1A-1FAA-42A5-9125-4AF334282E70}" dt="2021-02-25T11:45:33.845" v="3256"/>
          <ac:spMkLst>
            <pc:docMk/>
            <pc:sldMk cId="3919389332" sldId="446"/>
            <ac:spMk id="3" creationId="{35909D02-E511-4840-9F7A-68B1CC37E2B6}"/>
          </ac:spMkLst>
        </pc:spChg>
      </pc:sldChg>
      <pc:sldChg chg="modSp del">
        <pc:chgData name="Victoria.Murphy" userId="a582c0b3-4098-4b1c-bf3e-b8359a6b0a09" providerId="ADAL" clId="{F44CFA1A-1FAA-42A5-9125-4AF334282E70}" dt="2021-02-25T11:48:52.627" v="3306" actId="47"/>
        <pc:sldMkLst>
          <pc:docMk/>
          <pc:sldMk cId="1663909969" sldId="447"/>
        </pc:sldMkLst>
        <pc:spChg chg="mod">
          <ac:chgData name="Victoria.Murphy" userId="a582c0b3-4098-4b1c-bf3e-b8359a6b0a09" providerId="ADAL" clId="{F44CFA1A-1FAA-42A5-9125-4AF334282E70}" dt="2021-02-25T11:45:57.124" v="3259"/>
          <ac:spMkLst>
            <pc:docMk/>
            <pc:sldMk cId="1663909969" sldId="447"/>
            <ac:spMk id="3" creationId="{35909D02-E511-4840-9F7A-68B1CC37E2B6}"/>
          </ac:spMkLst>
        </pc:spChg>
      </pc:sldChg>
      <pc:sldChg chg="modSp mod">
        <pc:chgData name="Victoria.Murphy" userId="a582c0b3-4098-4b1c-bf3e-b8359a6b0a09" providerId="ADAL" clId="{F44CFA1A-1FAA-42A5-9125-4AF334282E70}" dt="2021-02-25T11:52:43.089" v="3564" actId="20577"/>
        <pc:sldMkLst>
          <pc:docMk/>
          <pc:sldMk cId="3486594971" sldId="458"/>
        </pc:sldMkLst>
        <pc:spChg chg="mod">
          <ac:chgData name="Victoria.Murphy" userId="a582c0b3-4098-4b1c-bf3e-b8359a6b0a09" providerId="ADAL" clId="{F44CFA1A-1FAA-42A5-9125-4AF334282E70}" dt="2021-02-25T11:52:43.089" v="3564" actId="20577"/>
          <ac:spMkLst>
            <pc:docMk/>
            <pc:sldMk cId="3486594971" sldId="458"/>
            <ac:spMk id="2" creationId="{B2DD35A2-212B-4253-8D50-FD1945F2BFB6}"/>
          </ac:spMkLst>
        </pc:spChg>
      </pc:sldChg>
      <pc:sldChg chg="modSp mod">
        <pc:chgData name="Victoria.Murphy" userId="a582c0b3-4098-4b1c-bf3e-b8359a6b0a09" providerId="ADAL" clId="{F44CFA1A-1FAA-42A5-9125-4AF334282E70}" dt="2021-02-25T10:49:33.290" v="1018" actId="1076"/>
        <pc:sldMkLst>
          <pc:docMk/>
          <pc:sldMk cId="3263530007" sldId="460"/>
        </pc:sldMkLst>
        <pc:spChg chg="mod">
          <ac:chgData name="Victoria.Murphy" userId="a582c0b3-4098-4b1c-bf3e-b8359a6b0a09" providerId="ADAL" clId="{F44CFA1A-1FAA-42A5-9125-4AF334282E70}" dt="2021-02-25T10:48:45.841" v="905" actId="20577"/>
          <ac:spMkLst>
            <pc:docMk/>
            <pc:sldMk cId="3263530007" sldId="460"/>
            <ac:spMk id="3" creationId="{35909D02-E511-4840-9F7A-68B1CC37E2B6}"/>
          </ac:spMkLst>
        </pc:spChg>
        <pc:spChg chg="mod">
          <ac:chgData name="Victoria.Murphy" userId="a582c0b3-4098-4b1c-bf3e-b8359a6b0a09" providerId="ADAL" clId="{F44CFA1A-1FAA-42A5-9125-4AF334282E70}" dt="2021-02-25T10:49:33.290" v="1018" actId="1076"/>
          <ac:spMkLst>
            <pc:docMk/>
            <pc:sldMk cId="3263530007" sldId="460"/>
            <ac:spMk id="4" creationId="{6FB5F47E-C9B3-4357-85D1-A66319CE2930}"/>
          </ac:spMkLst>
        </pc:spChg>
      </pc:sldChg>
      <pc:sldChg chg="modSp mod">
        <pc:chgData name="Victoria.Murphy" userId="a582c0b3-4098-4b1c-bf3e-b8359a6b0a09" providerId="ADAL" clId="{F44CFA1A-1FAA-42A5-9125-4AF334282E70}" dt="2021-02-25T10:50:11.891" v="1128" actId="1036"/>
        <pc:sldMkLst>
          <pc:docMk/>
          <pc:sldMk cId="2795200809" sldId="461"/>
        </pc:sldMkLst>
        <pc:spChg chg="mod">
          <ac:chgData name="Victoria.Murphy" userId="a582c0b3-4098-4b1c-bf3e-b8359a6b0a09" providerId="ADAL" clId="{F44CFA1A-1FAA-42A5-9125-4AF334282E70}" dt="2021-02-25T10:49:42.180" v="1029" actId="20577"/>
          <ac:spMkLst>
            <pc:docMk/>
            <pc:sldMk cId="2795200809" sldId="461"/>
            <ac:spMk id="3" creationId="{35909D02-E511-4840-9F7A-68B1CC37E2B6}"/>
          </ac:spMkLst>
        </pc:spChg>
        <pc:spChg chg="mod">
          <ac:chgData name="Victoria.Murphy" userId="a582c0b3-4098-4b1c-bf3e-b8359a6b0a09" providerId="ADAL" clId="{F44CFA1A-1FAA-42A5-9125-4AF334282E70}" dt="2021-02-25T10:50:11.891" v="1128" actId="1036"/>
          <ac:spMkLst>
            <pc:docMk/>
            <pc:sldMk cId="2795200809" sldId="461"/>
            <ac:spMk id="4" creationId="{6FB5F47E-C9B3-4357-85D1-A66319CE2930}"/>
          </ac:spMkLst>
        </pc:spChg>
      </pc:sldChg>
      <pc:sldChg chg="modSp mod">
        <pc:chgData name="Victoria.Murphy" userId="a582c0b3-4098-4b1c-bf3e-b8359a6b0a09" providerId="ADAL" clId="{F44CFA1A-1FAA-42A5-9125-4AF334282E70}" dt="2021-02-25T11:17:12.644" v="2468" actId="6549"/>
        <pc:sldMkLst>
          <pc:docMk/>
          <pc:sldMk cId="3929166030" sldId="462"/>
        </pc:sldMkLst>
        <pc:spChg chg="mod">
          <ac:chgData name="Victoria.Murphy" userId="a582c0b3-4098-4b1c-bf3e-b8359a6b0a09" providerId="ADAL" clId="{F44CFA1A-1FAA-42A5-9125-4AF334282E70}" dt="2021-02-25T10:50:18.511" v="1139" actId="20577"/>
          <ac:spMkLst>
            <pc:docMk/>
            <pc:sldMk cId="3929166030" sldId="462"/>
            <ac:spMk id="3" creationId="{35909D02-E511-4840-9F7A-68B1CC37E2B6}"/>
          </ac:spMkLst>
        </pc:spChg>
        <pc:spChg chg="mod">
          <ac:chgData name="Victoria.Murphy" userId="a582c0b3-4098-4b1c-bf3e-b8359a6b0a09" providerId="ADAL" clId="{F44CFA1A-1FAA-42A5-9125-4AF334282E70}" dt="2021-02-25T11:17:12.644" v="2468" actId="6549"/>
          <ac:spMkLst>
            <pc:docMk/>
            <pc:sldMk cId="3929166030" sldId="462"/>
            <ac:spMk id="4" creationId="{6FB5F47E-C9B3-4357-85D1-A66319CE2930}"/>
          </ac:spMkLst>
        </pc:spChg>
      </pc:sldChg>
      <pc:sldChg chg="addSp modSp mod">
        <pc:chgData name="Victoria.Murphy" userId="a582c0b3-4098-4b1c-bf3e-b8359a6b0a09" providerId="ADAL" clId="{F44CFA1A-1FAA-42A5-9125-4AF334282E70}" dt="2021-02-25T10:52:58.211" v="1361" actId="404"/>
        <pc:sldMkLst>
          <pc:docMk/>
          <pc:sldMk cId="2604731238" sldId="463"/>
        </pc:sldMkLst>
        <pc:spChg chg="mod">
          <ac:chgData name="Victoria.Murphy" userId="a582c0b3-4098-4b1c-bf3e-b8359a6b0a09" providerId="ADAL" clId="{F44CFA1A-1FAA-42A5-9125-4AF334282E70}" dt="2021-02-25T10:51:33.951" v="1239" actId="20577"/>
          <ac:spMkLst>
            <pc:docMk/>
            <pc:sldMk cId="2604731238" sldId="463"/>
            <ac:spMk id="3" creationId="{35909D02-E511-4840-9F7A-68B1CC37E2B6}"/>
          </ac:spMkLst>
        </pc:spChg>
        <pc:spChg chg="mod">
          <ac:chgData name="Victoria.Murphy" userId="a582c0b3-4098-4b1c-bf3e-b8359a6b0a09" providerId="ADAL" clId="{F44CFA1A-1FAA-42A5-9125-4AF334282E70}" dt="2021-02-25T10:52:58.211" v="1361" actId="404"/>
          <ac:spMkLst>
            <pc:docMk/>
            <pc:sldMk cId="2604731238" sldId="463"/>
            <ac:spMk id="4" creationId="{6FB5F47E-C9B3-4357-85D1-A66319CE2930}"/>
          </ac:spMkLst>
        </pc:spChg>
        <pc:spChg chg="add mod">
          <ac:chgData name="Victoria.Murphy" userId="a582c0b3-4098-4b1c-bf3e-b8359a6b0a09" providerId="ADAL" clId="{F44CFA1A-1FAA-42A5-9125-4AF334282E70}" dt="2021-02-25T10:52:58.211" v="1361" actId="404"/>
          <ac:spMkLst>
            <pc:docMk/>
            <pc:sldMk cId="2604731238" sldId="463"/>
            <ac:spMk id="5" creationId="{C6AD7E5E-6AAC-41CA-9332-E57A2BAB7A0F}"/>
          </ac:spMkLst>
        </pc:spChg>
      </pc:sldChg>
      <pc:sldChg chg="modSp mod">
        <pc:chgData name="Victoria.Murphy" userId="a582c0b3-4098-4b1c-bf3e-b8359a6b0a09" providerId="ADAL" clId="{F44CFA1A-1FAA-42A5-9125-4AF334282E70}" dt="2021-02-25T10:53:46.151" v="1470" actId="1076"/>
        <pc:sldMkLst>
          <pc:docMk/>
          <pc:sldMk cId="2316846705" sldId="464"/>
        </pc:sldMkLst>
        <pc:spChg chg="mod">
          <ac:chgData name="Victoria.Murphy" userId="a582c0b3-4098-4b1c-bf3e-b8359a6b0a09" providerId="ADAL" clId="{F44CFA1A-1FAA-42A5-9125-4AF334282E70}" dt="2021-02-25T10:53:13.803" v="1382" actId="6549"/>
          <ac:spMkLst>
            <pc:docMk/>
            <pc:sldMk cId="2316846705" sldId="464"/>
            <ac:spMk id="3" creationId="{35909D02-E511-4840-9F7A-68B1CC37E2B6}"/>
          </ac:spMkLst>
        </pc:spChg>
        <pc:spChg chg="mod">
          <ac:chgData name="Victoria.Murphy" userId="a582c0b3-4098-4b1c-bf3e-b8359a6b0a09" providerId="ADAL" clId="{F44CFA1A-1FAA-42A5-9125-4AF334282E70}" dt="2021-02-25T10:53:46.151" v="1470" actId="1076"/>
          <ac:spMkLst>
            <pc:docMk/>
            <pc:sldMk cId="2316846705" sldId="464"/>
            <ac:spMk id="4" creationId="{6FB5F47E-C9B3-4357-85D1-A66319CE2930}"/>
          </ac:spMkLst>
        </pc:spChg>
      </pc:sldChg>
      <pc:sldChg chg="delSp modSp mod">
        <pc:chgData name="Victoria.Murphy" userId="a582c0b3-4098-4b1c-bf3e-b8359a6b0a09" providerId="ADAL" clId="{F44CFA1A-1FAA-42A5-9125-4AF334282E70}" dt="2021-02-25T10:59:55.751" v="1890" actId="403"/>
        <pc:sldMkLst>
          <pc:docMk/>
          <pc:sldMk cId="2947725015" sldId="465"/>
        </pc:sldMkLst>
        <pc:spChg chg="mod">
          <ac:chgData name="Victoria.Murphy" userId="a582c0b3-4098-4b1c-bf3e-b8359a6b0a09" providerId="ADAL" clId="{F44CFA1A-1FAA-42A5-9125-4AF334282E70}" dt="2021-02-25T10:55:22.603" v="1497"/>
          <ac:spMkLst>
            <pc:docMk/>
            <pc:sldMk cId="2947725015" sldId="465"/>
            <ac:spMk id="3" creationId="{35909D02-E511-4840-9F7A-68B1CC37E2B6}"/>
          </ac:spMkLst>
        </pc:spChg>
        <pc:spChg chg="mod">
          <ac:chgData name="Victoria.Murphy" userId="a582c0b3-4098-4b1c-bf3e-b8359a6b0a09" providerId="ADAL" clId="{F44CFA1A-1FAA-42A5-9125-4AF334282E70}" dt="2021-02-25T10:59:55.751" v="1890" actId="403"/>
          <ac:spMkLst>
            <pc:docMk/>
            <pc:sldMk cId="2947725015" sldId="465"/>
            <ac:spMk id="4" creationId="{6FB5F47E-C9B3-4357-85D1-A66319CE2930}"/>
          </ac:spMkLst>
        </pc:spChg>
        <pc:spChg chg="del">
          <ac:chgData name="Victoria.Murphy" userId="a582c0b3-4098-4b1c-bf3e-b8359a6b0a09" providerId="ADAL" clId="{F44CFA1A-1FAA-42A5-9125-4AF334282E70}" dt="2021-02-25T10:58:32.744" v="1738" actId="478"/>
          <ac:spMkLst>
            <pc:docMk/>
            <pc:sldMk cId="2947725015" sldId="465"/>
            <ac:spMk id="5" creationId="{D5E5CEF4-C970-40CD-8379-A4C816CE03C3}"/>
          </ac:spMkLst>
        </pc:spChg>
      </pc:sldChg>
      <pc:sldChg chg="delSp modSp mod">
        <pc:chgData name="Victoria.Murphy" userId="a582c0b3-4098-4b1c-bf3e-b8359a6b0a09" providerId="ADAL" clId="{F44CFA1A-1FAA-42A5-9125-4AF334282E70}" dt="2021-02-25T10:59:34.090" v="1888" actId="20577"/>
        <pc:sldMkLst>
          <pc:docMk/>
          <pc:sldMk cId="3830985346" sldId="466"/>
        </pc:sldMkLst>
        <pc:spChg chg="mod">
          <ac:chgData name="Victoria.Murphy" userId="a582c0b3-4098-4b1c-bf3e-b8359a6b0a09" providerId="ADAL" clId="{F44CFA1A-1FAA-42A5-9125-4AF334282E70}" dt="2021-02-25T10:55:25.726" v="1498"/>
          <ac:spMkLst>
            <pc:docMk/>
            <pc:sldMk cId="3830985346" sldId="466"/>
            <ac:spMk id="3" creationId="{35909D02-E511-4840-9F7A-68B1CC37E2B6}"/>
          </ac:spMkLst>
        </pc:spChg>
        <pc:spChg chg="mod">
          <ac:chgData name="Victoria.Murphy" userId="a582c0b3-4098-4b1c-bf3e-b8359a6b0a09" providerId="ADAL" clId="{F44CFA1A-1FAA-42A5-9125-4AF334282E70}" dt="2021-02-25T10:59:34.090" v="1888" actId="20577"/>
          <ac:spMkLst>
            <pc:docMk/>
            <pc:sldMk cId="3830985346" sldId="466"/>
            <ac:spMk id="4" creationId="{6FB5F47E-C9B3-4357-85D1-A66319CE2930}"/>
          </ac:spMkLst>
        </pc:spChg>
        <pc:spChg chg="del">
          <ac:chgData name="Victoria.Murphy" userId="a582c0b3-4098-4b1c-bf3e-b8359a6b0a09" providerId="ADAL" clId="{F44CFA1A-1FAA-42A5-9125-4AF334282E70}" dt="2021-02-25T10:59:12.560" v="1805" actId="478"/>
          <ac:spMkLst>
            <pc:docMk/>
            <pc:sldMk cId="3830985346" sldId="466"/>
            <ac:spMk id="5" creationId="{CA596A73-F143-4452-81B6-79F00D557BCD}"/>
          </ac:spMkLst>
        </pc:spChg>
      </pc:sldChg>
      <pc:sldChg chg="modSp mod">
        <pc:chgData name="Victoria.Murphy" userId="a582c0b3-4098-4b1c-bf3e-b8359a6b0a09" providerId="ADAL" clId="{F44CFA1A-1FAA-42A5-9125-4AF334282E70}" dt="2021-02-25T11:27:48.502" v="2749"/>
        <pc:sldMkLst>
          <pc:docMk/>
          <pc:sldMk cId="4078414300" sldId="467"/>
        </pc:sldMkLst>
        <pc:spChg chg="mod">
          <ac:chgData name="Victoria.Murphy" userId="a582c0b3-4098-4b1c-bf3e-b8359a6b0a09" providerId="ADAL" clId="{F44CFA1A-1FAA-42A5-9125-4AF334282E70}" dt="2021-02-25T10:55:28.281" v="1499"/>
          <ac:spMkLst>
            <pc:docMk/>
            <pc:sldMk cId="4078414300" sldId="467"/>
            <ac:spMk id="3" creationId="{35909D02-E511-4840-9F7A-68B1CC37E2B6}"/>
          </ac:spMkLst>
        </pc:spChg>
        <pc:spChg chg="mod">
          <ac:chgData name="Victoria.Murphy" userId="a582c0b3-4098-4b1c-bf3e-b8359a6b0a09" providerId="ADAL" clId="{F44CFA1A-1FAA-42A5-9125-4AF334282E70}" dt="2021-02-25T11:27:48.502" v="2749"/>
          <ac:spMkLst>
            <pc:docMk/>
            <pc:sldMk cId="4078414300" sldId="467"/>
            <ac:spMk id="4" creationId="{6FB5F47E-C9B3-4357-85D1-A66319CE2930}"/>
          </ac:spMkLst>
        </pc:spChg>
      </pc:sldChg>
      <pc:sldChg chg="modSp mod">
        <pc:chgData name="Victoria.Murphy" userId="a582c0b3-4098-4b1c-bf3e-b8359a6b0a09" providerId="ADAL" clId="{F44CFA1A-1FAA-42A5-9125-4AF334282E70}" dt="2021-02-25T11:00:56.396" v="2027" actId="404"/>
        <pc:sldMkLst>
          <pc:docMk/>
          <pc:sldMk cId="2327436449" sldId="468"/>
        </pc:sldMkLst>
        <pc:spChg chg="mod">
          <ac:chgData name="Victoria.Murphy" userId="a582c0b3-4098-4b1c-bf3e-b8359a6b0a09" providerId="ADAL" clId="{F44CFA1A-1FAA-42A5-9125-4AF334282E70}" dt="2021-02-25T10:55:31.674" v="1500"/>
          <ac:spMkLst>
            <pc:docMk/>
            <pc:sldMk cId="2327436449" sldId="468"/>
            <ac:spMk id="3" creationId="{35909D02-E511-4840-9F7A-68B1CC37E2B6}"/>
          </ac:spMkLst>
        </pc:spChg>
        <pc:spChg chg="mod">
          <ac:chgData name="Victoria.Murphy" userId="a582c0b3-4098-4b1c-bf3e-b8359a6b0a09" providerId="ADAL" clId="{F44CFA1A-1FAA-42A5-9125-4AF334282E70}" dt="2021-02-25T11:00:56.396" v="2027" actId="404"/>
          <ac:spMkLst>
            <pc:docMk/>
            <pc:sldMk cId="2327436449" sldId="468"/>
            <ac:spMk id="4" creationId="{6FB5F47E-C9B3-4357-85D1-A66319CE2930}"/>
          </ac:spMkLst>
        </pc:spChg>
      </pc:sldChg>
      <pc:sldChg chg="modSp mod">
        <pc:chgData name="Victoria.Murphy" userId="a582c0b3-4098-4b1c-bf3e-b8359a6b0a09" providerId="ADAL" clId="{F44CFA1A-1FAA-42A5-9125-4AF334282E70}" dt="2021-02-25T11:04:07.043" v="2197" actId="1076"/>
        <pc:sldMkLst>
          <pc:docMk/>
          <pc:sldMk cId="2175331754" sldId="469"/>
        </pc:sldMkLst>
        <pc:spChg chg="mod">
          <ac:chgData name="Victoria.Murphy" userId="a582c0b3-4098-4b1c-bf3e-b8359a6b0a09" providerId="ADAL" clId="{F44CFA1A-1FAA-42A5-9125-4AF334282E70}" dt="2021-02-25T10:55:34.422" v="1501"/>
          <ac:spMkLst>
            <pc:docMk/>
            <pc:sldMk cId="2175331754" sldId="469"/>
            <ac:spMk id="3" creationId="{35909D02-E511-4840-9F7A-68B1CC37E2B6}"/>
          </ac:spMkLst>
        </pc:spChg>
        <pc:spChg chg="mod">
          <ac:chgData name="Victoria.Murphy" userId="a582c0b3-4098-4b1c-bf3e-b8359a6b0a09" providerId="ADAL" clId="{F44CFA1A-1FAA-42A5-9125-4AF334282E70}" dt="2021-02-25T11:04:07.043" v="2197" actId="1076"/>
          <ac:spMkLst>
            <pc:docMk/>
            <pc:sldMk cId="2175331754" sldId="469"/>
            <ac:spMk id="4" creationId="{6FB5F47E-C9B3-4357-85D1-A66319CE2930}"/>
          </ac:spMkLst>
        </pc:spChg>
      </pc:sldChg>
      <pc:sldChg chg="addSp delSp modSp mod">
        <pc:chgData name="Victoria.Murphy" userId="a582c0b3-4098-4b1c-bf3e-b8359a6b0a09" providerId="ADAL" clId="{F44CFA1A-1FAA-42A5-9125-4AF334282E70}" dt="2021-02-25T11:13:23.384" v="2320" actId="20577"/>
        <pc:sldMkLst>
          <pc:docMk/>
          <pc:sldMk cId="3953134829" sldId="470"/>
        </pc:sldMkLst>
        <pc:spChg chg="mod">
          <ac:chgData name="Victoria.Murphy" userId="a582c0b3-4098-4b1c-bf3e-b8359a6b0a09" providerId="ADAL" clId="{F44CFA1A-1FAA-42A5-9125-4AF334282E70}" dt="2021-02-25T11:11:46.878" v="2257" actId="20577"/>
          <ac:spMkLst>
            <pc:docMk/>
            <pc:sldMk cId="3953134829" sldId="470"/>
            <ac:spMk id="3" creationId="{35909D02-E511-4840-9F7A-68B1CC37E2B6}"/>
          </ac:spMkLst>
        </pc:spChg>
        <pc:spChg chg="del">
          <ac:chgData name="Victoria.Murphy" userId="a582c0b3-4098-4b1c-bf3e-b8359a6b0a09" providerId="ADAL" clId="{F44CFA1A-1FAA-42A5-9125-4AF334282E70}" dt="2021-02-25T11:12:31.118" v="2267" actId="478"/>
          <ac:spMkLst>
            <pc:docMk/>
            <pc:sldMk cId="3953134829" sldId="470"/>
            <ac:spMk id="4" creationId="{6FB5F47E-C9B3-4357-85D1-A66319CE2930}"/>
          </ac:spMkLst>
        </pc:spChg>
        <pc:spChg chg="add del mod">
          <ac:chgData name="Victoria.Murphy" userId="a582c0b3-4098-4b1c-bf3e-b8359a6b0a09" providerId="ADAL" clId="{F44CFA1A-1FAA-42A5-9125-4AF334282E70}" dt="2021-02-25T11:12:34.249" v="2269" actId="478"/>
          <ac:spMkLst>
            <pc:docMk/>
            <pc:sldMk cId="3953134829" sldId="470"/>
            <ac:spMk id="5" creationId="{2DBCC871-D6FD-4E47-B2DF-BA8846D2543F}"/>
          </ac:spMkLst>
        </pc:spChg>
        <pc:spChg chg="add mod">
          <ac:chgData name="Victoria.Murphy" userId="a582c0b3-4098-4b1c-bf3e-b8359a6b0a09" providerId="ADAL" clId="{F44CFA1A-1FAA-42A5-9125-4AF334282E70}" dt="2021-02-25T11:13:23.384" v="2320" actId="20577"/>
          <ac:spMkLst>
            <pc:docMk/>
            <pc:sldMk cId="3953134829" sldId="470"/>
            <ac:spMk id="6" creationId="{286A648C-B153-441C-AC54-279755A5506C}"/>
          </ac:spMkLst>
        </pc:spChg>
      </pc:sldChg>
      <pc:sldChg chg="modSp del mod">
        <pc:chgData name="Victoria.Murphy" userId="a582c0b3-4098-4b1c-bf3e-b8359a6b0a09" providerId="ADAL" clId="{F44CFA1A-1FAA-42A5-9125-4AF334282E70}" dt="2021-02-25T11:15:22.227" v="2374" actId="47"/>
        <pc:sldMkLst>
          <pc:docMk/>
          <pc:sldMk cId="2763028198" sldId="471"/>
        </pc:sldMkLst>
        <pc:spChg chg="mod">
          <ac:chgData name="Victoria.Murphy" userId="a582c0b3-4098-4b1c-bf3e-b8359a6b0a09" providerId="ADAL" clId="{F44CFA1A-1FAA-42A5-9125-4AF334282E70}" dt="2021-02-25T11:11:53.419" v="2258"/>
          <ac:spMkLst>
            <pc:docMk/>
            <pc:sldMk cId="2763028198" sldId="471"/>
            <ac:spMk id="3" creationId="{35909D02-E511-4840-9F7A-68B1CC37E2B6}"/>
          </ac:spMkLst>
        </pc:spChg>
        <pc:spChg chg="mod">
          <ac:chgData name="Victoria.Murphy" userId="a582c0b3-4098-4b1c-bf3e-b8359a6b0a09" providerId="ADAL" clId="{F44CFA1A-1FAA-42A5-9125-4AF334282E70}" dt="2021-02-25T11:13:50.660" v="2349" actId="1076"/>
          <ac:spMkLst>
            <pc:docMk/>
            <pc:sldMk cId="2763028198" sldId="471"/>
            <ac:spMk id="4" creationId="{6FB5F47E-C9B3-4357-85D1-A66319CE2930}"/>
          </ac:spMkLst>
        </pc:spChg>
      </pc:sldChg>
      <pc:sldChg chg="modSp del mod">
        <pc:chgData name="Victoria.Murphy" userId="a582c0b3-4098-4b1c-bf3e-b8359a6b0a09" providerId="ADAL" clId="{F44CFA1A-1FAA-42A5-9125-4AF334282E70}" dt="2021-02-25T11:15:22.227" v="2374" actId="47"/>
        <pc:sldMkLst>
          <pc:docMk/>
          <pc:sldMk cId="3369997092" sldId="472"/>
        </pc:sldMkLst>
        <pc:spChg chg="mod">
          <ac:chgData name="Victoria.Murphy" userId="a582c0b3-4098-4b1c-bf3e-b8359a6b0a09" providerId="ADAL" clId="{F44CFA1A-1FAA-42A5-9125-4AF334282E70}" dt="2021-02-25T11:11:55.858" v="2259"/>
          <ac:spMkLst>
            <pc:docMk/>
            <pc:sldMk cId="3369997092" sldId="472"/>
            <ac:spMk id="3" creationId="{35909D02-E511-4840-9F7A-68B1CC37E2B6}"/>
          </ac:spMkLst>
        </pc:spChg>
        <pc:spChg chg="mod">
          <ac:chgData name="Victoria.Murphy" userId="a582c0b3-4098-4b1c-bf3e-b8359a6b0a09" providerId="ADAL" clId="{F44CFA1A-1FAA-42A5-9125-4AF334282E70}" dt="2021-02-25T11:14:10.769" v="2364" actId="1076"/>
          <ac:spMkLst>
            <pc:docMk/>
            <pc:sldMk cId="3369997092" sldId="472"/>
            <ac:spMk id="4" creationId="{6FB5F47E-C9B3-4357-85D1-A66319CE2930}"/>
          </ac:spMkLst>
        </pc:spChg>
      </pc:sldChg>
      <pc:sldChg chg="modSp del mod">
        <pc:chgData name="Victoria.Murphy" userId="a582c0b3-4098-4b1c-bf3e-b8359a6b0a09" providerId="ADAL" clId="{F44CFA1A-1FAA-42A5-9125-4AF334282E70}" dt="2021-02-25T11:15:22.227" v="2374" actId="47"/>
        <pc:sldMkLst>
          <pc:docMk/>
          <pc:sldMk cId="2573830184" sldId="473"/>
        </pc:sldMkLst>
        <pc:spChg chg="mod">
          <ac:chgData name="Victoria.Murphy" userId="a582c0b3-4098-4b1c-bf3e-b8359a6b0a09" providerId="ADAL" clId="{F44CFA1A-1FAA-42A5-9125-4AF334282E70}" dt="2021-02-25T11:12:01.159" v="2260"/>
          <ac:spMkLst>
            <pc:docMk/>
            <pc:sldMk cId="2573830184" sldId="473"/>
            <ac:spMk id="3" creationId="{35909D02-E511-4840-9F7A-68B1CC37E2B6}"/>
          </ac:spMkLst>
        </pc:spChg>
        <pc:spChg chg="mod">
          <ac:chgData name="Victoria.Murphy" userId="a582c0b3-4098-4b1c-bf3e-b8359a6b0a09" providerId="ADAL" clId="{F44CFA1A-1FAA-42A5-9125-4AF334282E70}" dt="2021-02-25T11:14:28.379" v="2372" actId="20577"/>
          <ac:spMkLst>
            <pc:docMk/>
            <pc:sldMk cId="2573830184" sldId="473"/>
            <ac:spMk id="4" creationId="{6FB5F47E-C9B3-4357-85D1-A66319CE2930}"/>
          </ac:spMkLst>
        </pc:spChg>
      </pc:sldChg>
      <pc:sldChg chg="modSp del">
        <pc:chgData name="Victoria.Murphy" userId="a582c0b3-4098-4b1c-bf3e-b8359a6b0a09" providerId="ADAL" clId="{F44CFA1A-1FAA-42A5-9125-4AF334282E70}" dt="2021-02-25T11:15:22.227" v="2374" actId="47"/>
        <pc:sldMkLst>
          <pc:docMk/>
          <pc:sldMk cId="1933343727" sldId="474"/>
        </pc:sldMkLst>
        <pc:spChg chg="mod">
          <ac:chgData name="Victoria.Murphy" userId="a582c0b3-4098-4b1c-bf3e-b8359a6b0a09" providerId="ADAL" clId="{F44CFA1A-1FAA-42A5-9125-4AF334282E70}" dt="2021-02-25T11:12:03.888" v="2261"/>
          <ac:spMkLst>
            <pc:docMk/>
            <pc:sldMk cId="1933343727" sldId="474"/>
            <ac:spMk id="3" creationId="{35909D02-E511-4840-9F7A-68B1CC37E2B6}"/>
          </ac:spMkLst>
        </pc:spChg>
      </pc:sldChg>
      <pc:sldChg chg="modSp del">
        <pc:chgData name="Victoria.Murphy" userId="a582c0b3-4098-4b1c-bf3e-b8359a6b0a09" providerId="ADAL" clId="{F44CFA1A-1FAA-42A5-9125-4AF334282E70}" dt="2021-02-25T11:15:22.227" v="2374" actId="47"/>
        <pc:sldMkLst>
          <pc:docMk/>
          <pc:sldMk cId="54715989" sldId="475"/>
        </pc:sldMkLst>
        <pc:spChg chg="mod">
          <ac:chgData name="Victoria.Murphy" userId="a582c0b3-4098-4b1c-bf3e-b8359a6b0a09" providerId="ADAL" clId="{F44CFA1A-1FAA-42A5-9125-4AF334282E70}" dt="2021-02-25T11:12:08.078" v="2262"/>
          <ac:spMkLst>
            <pc:docMk/>
            <pc:sldMk cId="54715989" sldId="475"/>
            <ac:spMk id="3" creationId="{35909D02-E511-4840-9F7A-68B1CC37E2B6}"/>
          </ac:spMkLst>
        </pc:spChg>
      </pc:sldChg>
      <pc:sldChg chg="modSp del">
        <pc:chgData name="Victoria.Murphy" userId="a582c0b3-4098-4b1c-bf3e-b8359a6b0a09" providerId="ADAL" clId="{F44CFA1A-1FAA-42A5-9125-4AF334282E70}" dt="2021-02-25T11:15:22.227" v="2374" actId="47"/>
        <pc:sldMkLst>
          <pc:docMk/>
          <pc:sldMk cId="3644518771" sldId="476"/>
        </pc:sldMkLst>
        <pc:spChg chg="mod">
          <ac:chgData name="Victoria.Murphy" userId="a582c0b3-4098-4b1c-bf3e-b8359a6b0a09" providerId="ADAL" clId="{F44CFA1A-1FAA-42A5-9125-4AF334282E70}" dt="2021-02-25T11:12:11.028" v="2263"/>
          <ac:spMkLst>
            <pc:docMk/>
            <pc:sldMk cId="3644518771" sldId="476"/>
            <ac:spMk id="3" creationId="{35909D02-E511-4840-9F7A-68B1CC37E2B6}"/>
          </ac:spMkLst>
        </pc:spChg>
      </pc:sldChg>
      <pc:sldChg chg="modSp del">
        <pc:chgData name="Victoria.Murphy" userId="a582c0b3-4098-4b1c-bf3e-b8359a6b0a09" providerId="ADAL" clId="{F44CFA1A-1FAA-42A5-9125-4AF334282E70}" dt="2021-02-25T11:15:22.227" v="2374" actId="47"/>
        <pc:sldMkLst>
          <pc:docMk/>
          <pc:sldMk cId="4106449192" sldId="477"/>
        </pc:sldMkLst>
        <pc:spChg chg="mod">
          <ac:chgData name="Victoria.Murphy" userId="a582c0b3-4098-4b1c-bf3e-b8359a6b0a09" providerId="ADAL" clId="{F44CFA1A-1FAA-42A5-9125-4AF334282E70}" dt="2021-02-25T11:12:14.448" v="2264"/>
          <ac:spMkLst>
            <pc:docMk/>
            <pc:sldMk cId="4106449192" sldId="477"/>
            <ac:spMk id="3" creationId="{35909D02-E511-4840-9F7A-68B1CC37E2B6}"/>
          </ac:spMkLst>
        </pc:spChg>
      </pc:sldChg>
      <pc:sldChg chg="modSp del">
        <pc:chgData name="Victoria.Murphy" userId="a582c0b3-4098-4b1c-bf3e-b8359a6b0a09" providerId="ADAL" clId="{F44CFA1A-1FAA-42A5-9125-4AF334282E70}" dt="2021-02-25T11:15:22.227" v="2374" actId="47"/>
        <pc:sldMkLst>
          <pc:docMk/>
          <pc:sldMk cId="269395044" sldId="478"/>
        </pc:sldMkLst>
        <pc:spChg chg="mod">
          <ac:chgData name="Victoria.Murphy" userId="a582c0b3-4098-4b1c-bf3e-b8359a6b0a09" providerId="ADAL" clId="{F44CFA1A-1FAA-42A5-9125-4AF334282E70}" dt="2021-02-25T11:12:16.928" v="2265"/>
          <ac:spMkLst>
            <pc:docMk/>
            <pc:sldMk cId="269395044" sldId="478"/>
            <ac:spMk id="3" creationId="{35909D02-E511-4840-9F7A-68B1CC37E2B6}"/>
          </ac:spMkLst>
        </pc:spChg>
      </pc:sldChg>
      <pc:sldChg chg="modSp del">
        <pc:chgData name="Victoria.Murphy" userId="a582c0b3-4098-4b1c-bf3e-b8359a6b0a09" providerId="ADAL" clId="{F44CFA1A-1FAA-42A5-9125-4AF334282E70}" dt="2021-02-25T11:15:22.227" v="2374" actId="47"/>
        <pc:sldMkLst>
          <pc:docMk/>
          <pc:sldMk cId="3250487599" sldId="479"/>
        </pc:sldMkLst>
        <pc:spChg chg="mod">
          <ac:chgData name="Victoria.Murphy" userId="a582c0b3-4098-4b1c-bf3e-b8359a6b0a09" providerId="ADAL" clId="{F44CFA1A-1FAA-42A5-9125-4AF334282E70}" dt="2021-02-25T11:12:19.598" v="2266"/>
          <ac:spMkLst>
            <pc:docMk/>
            <pc:sldMk cId="3250487599" sldId="479"/>
            <ac:spMk id="3" creationId="{35909D02-E511-4840-9F7A-68B1CC37E2B6}"/>
          </ac:spMkLst>
        </pc:spChg>
      </pc:sldChg>
      <pc:sldChg chg="del">
        <pc:chgData name="Victoria.Murphy" userId="a582c0b3-4098-4b1c-bf3e-b8359a6b0a09" providerId="ADAL" clId="{F44CFA1A-1FAA-42A5-9125-4AF334282E70}" dt="2021-02-25T11:18:17.314" v="2493" actId="47"/>
        <pc:sldMkLst>
          <pc:docMk/>
          <pc:sldMk cId="2861493792" sldId="480"/>
        </pc:sldMkLst>
      </pc:sldChg>
      <pc:sldChg chg="del">
        <pc:chgData name="Victoria.Murphy" userId="a582c0b3-4098-4b1c-bf3e-b8359a6b0a09" providerId="ADAL" clId="{F44CFA1A-1FAA-42A5-9125-4AF334282E70}" dt="2021-02-25T11:24:00.695" v="2575" actId="47"/>
        <pc:sldMkLst>
          <pc:docMk/>
          <pc:sldMk cId="2003723382" sldId="481"/>
        </pc:sldMkLst>
      </pc:sldChg>
      <pc:sldChg chg="del">
        <pc:chgData name="Victoria.Murphy" userId="a582c0b3-4098-4b1c-bf3e-b8359a6b0a09" providerId="ADAL" clId="{F44CFA1A-1FAA-42A5-9125-4AF334282E70}" dt="2021-02-25T11:24:00.695" v="2575" actId="47"/>
        <pc:sldMkLst>
          <pc:docMk/>
          <pc:sldMk cId="658947229" sldId="482"/>
        </pc:sldMkLst>
      </pc:sldChg>
      <pc:sldChg chg="del">
        <pc:chgData name="Victoria.Murphy" userId="a582c0b3-4098-4b1c-bf3e-b8359a6b0a09" providerId="ADAL" clId="{F44CFA1A-1FAA-42A5-9125-4AF334282E70}" dt="2021-02-25T11:24:00.695" v="2575" actId="47"/>
        <pc:sldMkLst>
          <pc:docMk/>
          <pc:sldMk cId="1236732270" sldId="483"/>
        </pc:sldMkLst>
      </pc:sldChg>
      <pc:sldChg chg="del">
        <pc:chgData name="Victoria.Murphy" userId="a582c0b3-4098-4b1c-bf3e-b8359a6b0a09" providerId="ADAL" clId="{F44CFA1A-1FAA-42A5-9125-4AF334282E70}" dt="2021-02-25T11:24:00.695" v="2575" actId="47"/>
        <pc:sldMkLst>
          <pc:docMk/>
          <pc:sldMk cId="2217477047" sldId="484"/>
        </pc:sldMkLst>
      </pc:sldChg>
      <pc:sldChg chg="del">
        <pc:chgData name="Victoria.Murphy" userId="a582c0b3-4098-4b1c-bf3e-b8359a6b0a09" providerId="ADAL" clId="{F44CFA1A-1FAA-42A5-9125-4AF334282E70}" dt="2021-02-25T11:24:00.695" v="2575" actId="47"/>
        <pc:sldMkLst>
          <pc:docMk/>
          <pc:sldMk cId="4002548239" sldId="485"/>
        </pc:sldMkLst>
      </pc:sldChg>
      <pc:sldChg chg="del">
        <pc:chgData name="Victoria.Murphy" userId="a582c0b3-4098-4b1c-bf3e-b8359a6b0a09" providerId="ADAL" clId="{F44CFA1A-1FAA-42A5-9125-4AF334282E70}" dt="2021-02-25T11:24:00.695" v="2575" actId="47"/>
        <pc:sldMkLst>
          <pc:docMk/>
          <pc:sldMk cId="1806618777" sldId="486"/>
        </pc:sldMkLst>
      </pc:sldChg>
      <pc:sldChg chg="del">
        <pc:chgData name="Victoria.Murphy" userId="a582c0b3-4098-4b1c-bf3e-b8359a6b0a09" providerId="ADAL" clId="{F44CFA1A-1FAA-42A5-9125-4AF334282E70}" dt="2021-02-25T11:24:00.695" v="2575" actId="47"/>
        <pc:sldMkLst>
          <pc:docMk/>
          <pc:sldMk cId="1780863101" sldId="487"/>
        </pc:sldMkLst>
      </pc:sldChg>
      <pc:sldChg chg="del">
        <pc:chgData name="Victoria.Murphy" userId="a582c0b3-4098-4b1c-bf3e-b8359a6b0a09" providerId="ADAL" clId="{F44CFA1A-1FAA-42A5-9125-4AF334282E70}" dt="2021-02-25T11:24:00.695" v="2575" actId="47"/>
        <pc:sldMkLst>
          <pc:docMk/>
          <pc:sldMk cId="1429842940" sldId="488"/>
        </pc:sldMkLst>
      </pc:sldChg>
      <pc:sldChg chg="del">
        <pc:chgData name="Victoria.Murphy" userId="a582c0b3-4098-4b1c-bf3e-b8359a6b0a09" providerId="ADAL" clId="{F44CFA1A-1FAA-42A5-9125-4AF334282E70}" dt="2021-02-25T11:24:00.695" v="2575" actId="47"/>
        <pc:sldMkLst>
          <pc:docMk/>
          <pc:sldMk cId="154503951" sldId="489"/>
        </pc:sldMkLst>
      </pc:sldChg>
      <pc:sldChg chg="modSp mod">
        <pc:chgData name="Victoria.Murphy" userId="a582c0b3-4098-4b1c-bf3e-b8359a6b0a09" providerId="ADAL" clId="{F44CFA1A-1FAA-42A5-9125-4AF334282E70}" dt="2021-02-25T11:37:47.868" v="2819" actId="20577"/>
        <pc:sldMkLst>
          <pc:docMk/>
          <pc:sldMk cId="1052574854" sldId="490"/>
        </pc:sldMkLst>
        <pc:spChg chg="mod">
          <ac:chgData name="Victoria.Murphy" userId="a582c0b3-4098-4b1c-bf3e-b8359a6b0a09" providerId="ADAL" clId="{F44CFA1A-1FAA-42A5-9125-4AF334282E70}" dt="2021-02-25T11:37:47.868" v="2819" actId="20577"/>
          <ac:spMkLst>
            <pc:docMk/>
            <pc:sldMk cId="1052574854" sldId="490"/>
            <ac:spMk id="2" creationId="{B2DD35A2-212B-4253-8D50-FD1945F2BFB6}"/>
          </ac:spMkLst>
        </pc:spChg>
      </pc:sldChg>
      <pc:sldChg chg="addSp delSp modSp mod">
        <pc:chgData name="Victoria.Murphy" userId="a582c0b3-4098-4b1c-bf3e-b8359a6b0a09" providerId="ADAL" clId="{F44CFA1A-1FAA-42A5-9125-4AF334282E70}" dt="2021-02-25T11:38:54.187" v="2872" actId="1076"/>
        <pc:sldMkLst>
          <pc:docMk/>
          <pc:sldMk cId="3051305746" sldId="492"/>
        </pc:sldMkLst>
        <pc:spChg chg="mod">
          <ac:chgData name="Victoria.Murphy" userId="a582c0b3-4098-4b1c-bf3e-b8359a6b0a09" providerId="ADAL" clId="{F44CFA1A-1FAA-42A5-9125-4AF334282E70}" dt="2021-02-25T11:37:58.692" v="2844" actId="14100"/>
          <ac:spMkLst>
            <pc:docMk/>
            <pc:sldMk cId="3051305746" sldId="492"/>
            <ac:spMk id="3" creationId="{35909D02-E511-4840-9F7A-68B1CC37E2B6}"/>
          </ac:spMkLst>
        </pc:spChg>
        <pc:spChg chg="add del mod">
          <ac:chgData name="Victoria.Murphy" userId="a582c0b3-4098-4b1c-bf3e-b8359a6b0a09" providerId="ADAL" clId="{F44CFA1A-1FAA-42A5-9125-4AF334282E70}" dt="2021-02-25T11:38:08.288" v="2847" actId="478"/>
          <ac:spMkLst>
            <pc:docMk/>
            <pc:sldMk cId="3051305746" sldId="492"/>
            <ac:spMk id="4" creationId="{DF9E374E-0200-4DBA-9EE4-1EB86F0D9033}"/>
          </ac:spMkLst>
        </pc:spChg>
        <pc:spChg chg="add mod">
          <ac:chgData name="Victoria.Murphy" userId="a582c0b3-4098-4b1c-bf3e-b8359a6b0a09" providerId="ADAL" clId="{F44CFA1A-1FAA-42A5-9125-4AF334282E70}" dt="2021-02-25T11:38:54.187" v="2872" actId="1076"/>
          <ac:spMkLst>
            <pc:docMk/>
            <pc:sldMk cId="3051305746" sldId="492"/>
            <ac:spMk id="7" creationId="{A6D0A2FE-7CD3-4643-BE82-F0E139422716}"/>
          </ac:spMkLst>
        </pc:spChg>
        <pc:spChg chg="del">
          <ac:chgData name="Victoria.Murphy" userId="a582c0b3-4098-4b1c-bf3e-b8359a6b0a09" providerId="ADAL" clId="{F44CFA1A-1FAA-42A5-9125-4AF334282E70}" dt="2021-02-25T11:38:01.527" v="2845" actId="478"/>
          <ac:spMkLst>
            <pc:docMk/>
            <pc:sldMk cId="3051305746" sldId="492"/>
            <ac:spMk id="8" creationId="{D86455C8-05E2-4F51-9691-D4BA10ED07DD}"/>
          </ac:spMkLst>
        </pc:spChg>
        <pc:spChg chg="del">
          <ac:chgData name="Victoria.Murphy" userId="a582c0b3-4098-4b1c-bf3e-b8359a6b0a09" providerId="ADAL" clId="{F44CFA1A-1FAA-42A5-9125-4AF334282E70}" dt="2021-02-25T11:38:04.803" v="2846" actId="478"/>
          <ac:spMkLst>
            <pc:docMk/>
            <pc:sldMk cId="3051305746" sldId="492"/>
            <ac:spMk id="14" creationId="{D2344AFA-6E0B-458A-AA7D-C58355996969}"/>
          </ac:spMkLst>
        </pc:spChg>
        <pc:picChg chg="add mod">
          <ac:chgData name="Victoria.Murphy" userId="a582c0b3-4098-4b1c-bf3e-b8359a6b0a09" providerId="ADAL" clId="{F44CFA1A-1FAA-42A5-9125-4AF334282E70}" dt="2021-02-25T11:38:36.047" v="2851" actId="1076"/>
          <ac:picMkLst>
            <pc:docMk/>
            <pc:sldMk cId="3051305746" sldId="492"/>
            <ac:picMk id="6" creationId="{7664A610-81A9-4E20-ADB4-A34CE94D9F9C}"/>
          </ac:picMkLst>
        </pc:picChg>
      </pc:sldChg>
      <pc:sldChg chg="modSp mod">
        <pc:chgData name="Victoria.Murphy" userId="a582c0b3-4098-4b1c-bf3e-b8359a6b0a09" providerId="ADAL" clId="{F44CFA1A-1FAA-42A5-9125-4AF334282E70}" dt="2021-02-25T11:56:57.875" v="3852" actId="20577"/>
        <pc:sldMkLst>
          <pc:docMk/>
          <pc:sldMk cId="2721318322" sldId="498"/>
        </pc:sldMkLst>
        <pc:spChg chg="mod">
          <ac:chgData name="Victoria.Murphy" userId="a582c0b3-4098-4b1c-bf3e-b8359a6b0a09" providerId="ADAL" clId="{F44CFA1A-1FAA-42A5-9125-4AF334282E70}" dt="2021-02-25T11:45:18.636" v="3252" actId="20577"/>
          <ac:spMkLst>
            <pc:docMk/>
            <pc:sldMk cId="2721318322" sldId="498"/>
            <ac:spMk id="3" creationId="{35909D02-E511-4840-9F7A-68B1CC37E2B6}"/>
          </ac:spMkLst>
        </pc:spChg>
        <pc:spChg chg="mod">
          <ac:chgData name="Victoria.Murphy" userId="a582c0b3-4098-4b1c-bf3e-b8359a6b0a09" providerId="ADAL" clId="{F44CFA1A-1FAA-42A5-9125-4AF334282E70}" dt="2021-02-25T11:56:57.875" v="3852" actId="20577"/>
          <ac:spMkLst>
            <pc:docMk/>
            <pc:sldMk cId="2721318322" sldId="498"/>
            <ac:spMk id="4" creationId="{6FB5F47E-C9B3-4357-85D1-A66319CE2930}"/>
          </ac:spMkLst>
        </pc:spChg>
      </pc:sldChg>
      <pc:sldChg chg="modSp del">
        <pc:chgData name="Victoria.Murphy" userId="a582c0b3-4098-4b1c-bf3e-b8359a6b0a09" providerId="ADAL" clId="{F44CFA1A-1FAA-42A5-9125-4AF334282E70}" dt="2021-02-25T11:48:49.154" v="3301" actId="47"/>
        <pc:sldMkLst>
          <pc:docMk/>
          <pc:sldMk cId="795796040" sldId="499"/>
        </pc:sldMkLst>
        <pc:spChg chg="mod">
          <ac:chgData name="Victoria.Murphy" userId="a582c0b3-4098-4b1c-bf3e-b8359a6b0a09" providerId="ADAL" clId="{F44CFA1A-1FAA-42A5-9125-4AF334282E70}" dt="2021-02-25T11:45:29.179" v="3254"/>
          <ac:spMkLst>
            <pc:docMk/>
            <pc:sldMk cId="795796040" sldId="499"/>
            <ac:spMk id="3" creationId="{35909D02-E511-4840-9F7A-68B1CC37E2B6}"/>
          </ac:spMkLst>
        </pc:spChg>
      </pc:sldChg>
      <pc:sldChg chg="modSp del">
        <pc:chgData name="Victoria.Murphy" userId="a582c0b3-4098-4b1c-bf3e-b8359a6b0a09" providerId="ADAL" clId="{F44CFA1A-1FAA-42A5-9125-4AF334282E70}" dt="2021-02-25T11:48:51.371" v="3304" actId="47"/>
        <pc:sldMkLst>
          <pc:docMk/>
          <pc:sldMk cId="2005491403" sldId="500"/>
        </pc:sldMkLst>
        <pc:spChg chg="mod">
          <ac:chgData name="Victoria.Murphy" userId="a582c0b3-4098-4b1c-bf3e-b8359a6b0a09" providerId="ADAL" clId="{F44CFA1A-1FAA-42A5-9125-4AF334282E70}" dt="2021-02-25T11:45:47.707" v="3257"/>
          <ac:spMkLst>
            <pc:docMk/>
            <pc:sldMk cId="2005491403" sldId="500"/>
            <ac:spMk id="3" creationId="{35909D02-E511-4840-9F7A-68B1CC37E2B6}"/>
          </ac:spMkLst>
        </pc:spChg>
      </pc:sldChg>
      <pc:sldChg chg="modSp del">
        <pc:chgData name="Victoria.Murphy" userId="a582c0b3-4098-4b1c-bf3e-b8359a6b0a09" providerId="ADAL" clId="{F44CFA1A-1FAA-42A5-9125-4AF334282E70}" dt="2021-02-25T11:48:51.981" v="3305" actId="47"/>
        <pc:sldMkLst>
          <pc:docMk/>
          <pc:sldMk cId="4235826993" sldId="501"/>
        </pc:sldMkLst>
        <pc:spChg chg="mod">
          <ac:chgData name="Victoria.Murphy" userId="a582c0b3-4098-4b1c-bf3e-b8359a6b0a09" providerId="ADAL" clId="{F44CFA1A-1FAA-42A5-9125-4AF334282E70}" dt="2021-02-25T11:45:52.864" v="3258"/>
          <ac:spMkLst>
            <pc:docMk/>
            <pc:sldMk cId="4235826993" sldId="501"/>
            <ac:spMk id="3" creationId="{35909D02-E511-4840-9F7A-68B1CC37E2B6}"/>
          </ac:spMkLst>
        </pc:spChg>
      </pc:sldChg>
      <pc:sldChg chg="modSp del">
        <pc:chgData name="Victoria.Murphy" userId="a582c0b3-4098-4b1c-bf3e-b8359a6b0a09" providerId="ADAL" clId="{F44CFA1A-1FAA-42A5-9125-4AF334282E70}" dt="2021-02-25T11:48:53.476" v="3307" actId="47"/>
        <pc:sldMkLst>
          <pc:docMk/>
          <pc:sldMk cId="1338991640" sldId="502"/>
        </pc:sldMkLst>
        <pc:spChg chg="mod">
          <ac:chgData name="Victoria.Murphy" userId="a582c0b3-4098-4b1c-bf3e-b8359a6b0a09" providerId="ADAL" clId="{F44CFA1A-1FAA-42A5-9125-4AF334282E70}" dt="2021-02-25T11:46:03.856" v="3260"/>
          <ac:spMkLst>
            <pc:docMk/>
            <pc:sldMk cId="1338991640" sldId="502"/>
            <ac:spMk id="3" creationId="{35909D02-E511-4840-9F7A-68B1CC37E2B6}"/>
          </ac:spMkLst>
        </pc:spChg>
      </pc:sldChg>
      <pc:sldChg chg="modSp mod">
        <pc:chgData name="Victoria.Murphy" userId="a582c0b3-4098-4b1c-bf3e-b8359a6b0a09" providerId="ADAL" clId="{F44CFA1A-1FAA-42A5-9125-4AF334282E70}" dt="2021-02-25T11:52:24.429" v="3551" actId="20577"/>
        <pc:sldMkLst>
          <pc:docMk/>
          <pc:sldMk cId="3881156943" sldId="503"/>
        </pc:sldMkLst>
        <pc:spChg chg="mod">
          <ac:chgData name="Victoria.Murphy" userId="a582c0b3-4098-4b1c-bf3e-b8359a6b0a09" providerId="ADAL" clId="{F44CFA1A-1FAA-42A5-9125-4AF334282E70}" dt="2021-02-25T11:52:24.429" v="3551" actId="20577"/>
          <ac:spMkLst>
            <pc:docMk/>
            <pc:sldMk cId="3881156943" sldId="503"/>
            <ac:spMk id="2" creationId="{B2DD35A2-212B-4253-8D50-FD1945F2BFB6}"/>
          </ac:spMkLst>
        </pc:spChg>
      </pc:sldChg>
      <pc:sldChg chg="del">
        <pc:chgData name="Victoria.Murphy" userId="a582c0b3-4098-4b1c-bf3e-b8359a6b0a09" providerId="ADAL" clId="{F44CFA1A-1FAA-42A5-9125-4AF334282E70}" dt="2021-02-25T11:52:01.649" v="3521" actId="47"/>
        <pc:sldMkLst>
          <pc:docMk/>
          <pc:sldMk cId="86560240" sldId="504"/>
        </pc:sldMkLst>
      </pc:sldChg>
      <pc:sldChg chg="del">
        <pc:chgData name="Victoria.Murphy" userId="a582c0b3-4098-4b1c-bf3e-b8359a6b0a09" providerId="ADAL" clId="{F44CFA1A-1FAA-42A5-9125-4AF334282E70}" dt="2021-02-25T11:52:47.229" v="3565" actId="47"/>
        <pc:sldMkLst>
          <pc:docMk/>
          <pc:sldMk cId="2426029863" sldId="515"/>
        </pc:sldMkLst>
      </pc:sldChg>
      <pc:sldChg chg="del">
        <pc:chgData name="Victoria.Murphy" userId="a582c0b3-4098-4b1c-bf3e-b8359a6b0a09" providerId="ADAL" clId="{F44CFA1A-1FAA-42A5-9125-4AF334282E70}" dt="2021-02-25T11:52:47.229" v="3565" actId="47"/>
        <pc:sldMkLst>
          <pc:docMk/>
          <pc:sldMk cId="4115295140" sldId="516"/>
        </pc:sldMkLst>
      </pc:sldChg>
      <pc:sldChg chg="del">
        <pc:chgData name="Victoria.Murphy" userId="a582c0b3-4098-4b1c-bf3e-b8359a6b0a09" providerId="ADAL" clId="{F44CFA1A-1FAA-42A5-9125-4AF334282E70}" dt="2021-02-25T11:52:47.229" v="3565" actId="47"/>
        <pc:sldMkLst>
          <pc:docMk/>
          <pc:sldMk cId="3093623283" sldId="517"/>
        </pc:sldMkLst>
      </pc:sldChg>
      <pc:sldChg chg="del">
        <pc:chgData name="Victoria.Murphy" userId="a582c0b3-4098-4b1c-bf3e-b8359a6b0a09" providerId="ADAL" clId="{F44CFA1A-1FAA-42A5-9125-4AF334282E70}" dt="2021-02-25T11:52:47.229" v="3565" actId="47"/>
        <pc:sldMkLst>
          <pc:docMk/>
          <pc:sldMk cId="1302587825" sldId="518"/>
        </pc:sldMkLst>
      </pc:sldChg>
      <pc:sldChg chg="del">
        <pc:chgData name="Victoria.Murphy" userId="a582c0b3-4098-4b1c-bf3e-b8359a6b0a09" providerId="ADAL" clId="{F44CFA1A-1FAA-42A5-9125-4AF334282E70}" dt="2021-02-25T11:52:47.229" v="3565" actId="47"/>
        <pc:sldMkLst>
          <pc:docMk/>
          <pc:sldMk cId="1989650667" sldId="519"/>
        </pc:sldMkLst>
      </pc:sldChg>
      <pc:sldChg chg="del">
        <pc:chgData name="Victoria.Murphy" userId="a582c0b3-4098-4b1c-bf3e-b8359a6b0a09" providerId="ADAL" clId="{F44CFA1A-1FAA-42A5-9125-4AF334282E70}" dt="2021-02-25T11:52:47.229" v="3565" actId="47"/>
        <pc:sldMkLst>
          <pc:docMk/>
          <pc:sldMk cId="2303313433" sldId="520"/>
        </pc:sldMkLst>
      </pc:sldChg>
      <pc:sldChg chg="del">
        <pc:chgData name="Victoria.Murphy" userId="a582c0b3-4098-4b1c-bf3e-b8359a6b0a09" providerId="ADAL" clId="{F44CFA1A-1FAA-42A5-9125-4AF334282E70}" dt="2021-02-25T11:52:47.229" v="3565" actId="47"/>
        <pc:sldMkLst>
          <pc:docMk/>
          <pc:sldMk cId="1103628049" sldId="521"/>
        </pc:sldMkLst>
      </pc:sldChg>
      <pc:sldChg chg="del">
        <pc:chgData name="Victoria.Murphy" userId="a582c0b3-4098-4b1c-bf3e-b8359a6b0a09" providerId="ADAL" clId="{F44CFA1A-1FAA-42A5-9125-4AF334282E70}" dt="2021-02-25T11:52:47.229" v="3565" actId="47"/>
        <pc:sldMkLst>
          <pc:docMk/>
          <pc:sldMk cId="2479702011" sldId="522"/>
        </pc:sldMkLst>
      </pc:sldChg>
      <pc:sldChg chg="del">
        <pc:chgData name="Victoria.Murphy" userId="a582c0b3-4098-4b1c-bf3e-b8359a6b0a09" providerId="ADAL" clId="{F44CFA1A-1FAA-42A5-9125-4AF334282E70}" dt="2021-02-25T11:52:47.229" v="3565" actId="47"/>
        <pc:sldMkLst>
          <pc:docMk/>
          <pc:sldMk cId="3612791494" sldId="523"/>
        </pc:sldMkLst>
      </pc:sldChg>
      <pc:sldChg chg="del">
        <pc:chgData name="Victoria.Murphy" userId="a582c0b3-4098-4b1c-bf3e-b8359a6b0a09" providerId="ADAL" clId="{F44CFA1A-1FAA-42A5-9125-4AF334282E70}" dt="2021-02-25T11:52:47.229" v="3565" actId="47"/>
        <pc:sldMkLst>
          <pc:docMk/>
          <pc:sldMk cId="1302707426" sldId="524"/>
        </pc:sldMkLst>
      </pc:sldChg>
      <pc:sldChg chg="modSp mod">
        <pc:chgData name="Victoria.Murphy" userId="a582c0b3-4098-4b1c-bf3e-b8359a6b0a09" providerId="ADAL" clId="{F44CFA1A-1FAA-42A5-9125-4AF334282E70}" dt="2021-02-25T11:43:40.416" v="3148" actId="20577"/>
        <pc:sldMkLst>
          <pc:docMk/>
          <pc:sldMk cId="2535450759" sldId="525"/>
        </pc:sldMkLst>
        <pc:spChg chg="mod">
          <ac:chgData name="Victoria.Murphy" userId="a582c0b3-4098-4b1c-bf3e-b8359a6b0a09" providerId="ADAL" clId="{F44CFA1A-1FAA-42A5-9125-4AF334282E70}" dt="2021-02-25T11:43:22.776" v="3123" actId="20577"/>
          <ac:spMkLst>
            <pc:docMk/>
            <pc:sldMk cId="2535450759" sldId="525"/>
            <ac:spMk id="3" creationId="{35909D02-E511-4840-9F7A-68B1CC37E2B6}"/>
          </ac:spMkLst>
        </pc:spChg>
        <pc:spChg chg="mod">
          <ac:chgData name="Victoria.Murphy" userId="a582c0b3-4098-4b1c-bf3e-b8359a6b0a09" providerId="ADAL" clId="{F44CFA1A-1FAA-42A5-9125-4AF334282E70}" dt="2021-02-25T11:43:40.416" v="3148" actId="20577"/>
          <ac:spMkLst>
            <pc:docMk/>
            <pc:sldMk cId="2535450759" sldId="525"/>
            <ac:spMk id="4" creationId="{6FB5F47E-C9B3-4357-85D1-A66319CE2930}"/>
          </ac:spMkLst>
        </pc:spChg>
      </pc:sldChg>
      <pc:sldChg chg="del">
        <pc:chgData name="Victoria.Murphy" userId="a582c0b3-4098-4b1c-bf3e-b8359a6b0a09" providerId="ADAL" clId="{F44CFA1A-1FAA-42A5-9125-4AF334282E70}" dt="2021-02-25T11:43:56.917" v="3149" actId="47"/>
        <pc:sldMkLst>
          <pc:docMk/>
          <pc:sldMk cId="3570119137" sldId="526"/>
        </pc:sldMkLst>
      </pc:sldChg>
      <pc:sldChg chg="del">
        <pc:chgData name="Victoria.Murphy" userId="a582c0b3-4098-4b1c-bf3e-b8359a6b0a09" providerId="ADAL" clId="{F44CFA1A-1FAA-42A5-9125-4AF334282E70}" dt="2021-02-25T11:43:56.917" v="3149" actId="47"/>
        <pc:sldMkLst>
          <pc:docMk/>
          <pc:sldMk cId="1953533681" sldId="527"/>
        </pc:sldMkLst>
      </pc:sldChg>
      <pc:sldChg chg="del">
        <pc:chgData name="Victoria.Murphy" userId="a582c0b3-4098-4b1c-bf3e-b8359a6b0a09" providerId="ADAL" clId="{F44CFA1A-1FAA-42A5-9125-4AF334282E70}" dt="2021-02-25T11:43:56.917" v="3149" actId="47"/>
        <pc:sldMkLst>
          <pc:docMk/>
          <pc:sldMk cId="1000172083" sldId="528"/>
        </pc:sldMkLst>
      </pc:sldChg>
      <pc:sldChg chg="del">
        <pc:chgData name="Victoria.Murphy" userId="a582c0b3-4098-4b1c-bf3e-b8359a6b0a09" providerId="ADAL" clId="{F44CFA1A-1FAA-42A5-9125-4AF334282E70}" dt="2021-02-25T11:43:56.917" v="3149" actId="47"/>
        <pc:sldMkLst>
          <pc:docMk/>
          <pc:sldMk cId="514120512" sldId="529"/>
        </pc:sldMkLst>
      </pc:sldChg>
      <pc:sldChg chg="del">
        <pc:chgData name="Victoria.Murphy" userId="a582c0b3-4098-4b1c-bf3e-b8359a6b0a09" providerId="ADAL" clId="{F44CFA1A-1FAA-42A5-9125-4AF334282E70}" dt="2021-02-25T11:43:56.917" v="3149" actId="47"/>
        <pc:sldMkLst>
          <pc:docMk/>
          <pc:sldMk cId="422278920" sldId="530"/>
        </pc:sldMkLst>
      </pc:sldChg>
      <pc:sldChg chg="del">
        <pc:chgData name="Victoria.Murphy" userId="a582c0b3-4098-4b1c-bf3e-b8359a6b0a09" providerId="ADAL" clId="{F44CFA1A-1FAA-42A5-9125-4AF334282E70}" dt="2021-02-25T11:43:56.917" v="3149" actId="47"/>
        <pc:sldMkLst>
          <pc:docMk/>
          <pc:sldMk cId="3349236912" sldId="531"/>
        </pc:sldMkLst>
      </pc:sldChg>
      <pc:sldChg chg="del">
        <pc:chgData name="Victoria.Murphy" userId="a582c0b3-4098-4b1c-bf3e-b8359a6b0a09" providerId="ADAL" clId="{F44CFA1A-1FAA-42A5-9125-4AF334282E70}" dt="2021-02-25T11:43:56.917" v="3149" actId="47"/>
        <pc:sldMkLst>
          <pc:docMk/>
          <pc:sldMk cId="3993448001" sldId="532"/>
        </pc:sldMkLst>
      </pc:sldChg>
      <pc:sldChg chg="del">
        <pc:chgData name="Victoria.Murphy" userId="a582c0b3-4098-4b1c-bf3e-b8359a6b0a09" providerId="ADAL" clId="{F44CFA1A-1FAA-42A5-9125-4AF334282E70}" dt="2021-02-25T11:43:56.917" v="3149" actId="47"/>
        <pc:sldMkLst>
          <pc:docMk/>
          <pc:sldMk cId="4129249136" sldId="533"/>
        </pc:sldMkLst>
      </pc:sldChg>
      <pc:sldChg chg="del">
        <pc:chgData name="Victoria.Murphy" userId="a582c0b3-4098-4b1c-bf3e-b8359a6b0a09" providerId="ADAL" clId="{F44CFA1A-1FAA-42A5-9125-4AF334282E70}" dt="2021-02-25T11:43:56.917" v="3149" actId="47"/>
        <pc:sldMkLst>
          <pc:docMk/>
          <pc:sldMk cId="4293669546" sldId="534"/>
        </pc:sldMkLst>
      </pc:sldChg>
      <pc:sldChg chg="add del">
        <pc:chgData name="Victoria.Murphy" userId="a582c0b3-4098-4b1c-bf3e-b8359a6b0a09" providerId="ADAL" clId="{F44CFA1A-1FAA-42A5-9125-4AF334282E70}" dt="2021-02-25T11:54:36.290" v="3658" actId="47"/>
        <pc:sldMkLst>
          <pc:docMk/>
          <pc:sldMk cId="3232458264" sldId="535"/>
        </pc:sldMkLst>
      </pc:sldChg>
      <pc:sldChg chg="add del">
        <pc:chgData name="Victoria.Murphy" userId="a582c0b3-4098-4b1c-bf3e-b8359a6b0a09" providerId="ADAL" clId="{F44CFA1A-1FAA-42A5-9125-4AF334282E70}" dt="2021-02-25T11:54:36.290" v="3658" actId="47"/>
        <pc:sldMkLst>
          <pc:docMk/>
          <pc:sldMk cId="1790297344" sldId="536"/>
        </pc:sldMkLst>
      </pc:sldChg>
      <pc:sldChg chg="add del">
        <pc:chgData name="Victoria.Murphy" userId="a582c0b3-4098-4b1c-bf3e-b8359a6b0a09" providerId="ADAL" clId="{F44CFA1A-1FAA-42A5-9125-4AF334282E70}" dt="2021-02-25T11:54:36.290" v="3658" actId="47"/>
        <pc:sldMkLst>
          <pc:docMk/>
          <pc:sldMk cId="3918856109" sldId="537"/>
        </pc:sldMkLst>
      </pc:sldChg>
      <pc:sldChg chg="add del">
        <pc:chgData name="Victoria.Murphy" userId="a582c0b3-4098-4b1c-bf3e-b8359a6b0a09" providerId="ADAL" clId="{F44CFA1A-1FAA-42A5-9125-4AF334282E70}" dt="2021-02-25T11:54:36.290" v="3658" actId="47"/>
        <pc:sldMkLst>
          <pc:docMk/>
          <pc:sldMk cId="3315642859" sldId="538"/>
        </pc:sldMkLst>
      </pc:sldChg>
      <pc:sldChg chg="add del">
        <pc:chgData name="Victoria.Murphy" userId="a582c0b3-4098-4b1c-bf3e-b8359a6b0a09" providerId="ADAL" clId="{F44CFA1A-1FAA-42A5-9125-4AF334282E70}" dt="2021-02-25T11:54:36.290" v="3658" actId="47"/>
        <pc:sldMkLst>
          <pc:docMk/>
          <pc:sldMk cId="2578258670" sldId="539"/>
        </pc:sldMkLst>
      </pc:sldChg>
      <pc:sldChg chg="add del">
        <pc:chgData name="Victoria.Murphy" userId="a582c0b3-4098-4b1c-bf3e-b8359a6b0a09" providerId="ADAL" clId="{F44CFA1A-1FAA-42A5-9125-4AF334282E70}" dt="2021-02-25T11:54:36.290" v="3658" actId="47"/>
        <pc:sldMkLst>
          <pc:docMk/>
          <pc:sldMk cId="2057921748" sldId="540"/>
        </pc:sldMkLst>
      </pc:sldChg>
      <pc:sldChg chg="add del">
        <pc:chgData name="Victoria.Murphy" userId="a582c0b3-4098-4b1c-bf3e-b8359a6b0a09" providerId="ADAL" clId="{F44CFA1A-1FAA-42A5-9125-4AF334282E70}" dt="2021-02-25T11:54:36.290" v="3658" actId="47"/>
        <pc:sldMkLst>
          <pc:docMk/>
          <pc:sldMk cId="3249390602" sldId="541"/>
        </pc:sldMkLst>
      </pc:sldChg>
      <pc:sldChg chg="add del">
        <pc:chgData name="Victoria.Murphy" userId="a582c0b3-4098-4b1c-bf3e-b8359a6b0a09" providerId="ADAL" clId="{F44CFA1A-1FAA-42A5-9125-4AF334282E70}" dt="2021-02-25T11:54:36.290" v="3658" actId="47"/>
        <pc:sldMkLst>
          <pc:docMk/>
          <pc:sldMk cId="709462290" sldId="542"/>
        </pc:sldMkLst>
      </pc:sldChg>
      <pc:sldChg chg="add del">
        <pc:chgData name="Victoria.Murphy" userId="a582c0b3-4098-4b1c-bf3e-b8359a6b0a09" providerId="ADAL" clId="{F44CFA1A-1FAA-42A5-9125-4AF334282E70}" dt="2021-02-25T11:54:36.290" v="3658" actId="47"/>
        <pc:sldMkLst>
          <pc:docMk/>
          <pc:sldMk cId="2671038164" sldId="543"/>
        </pc:sldMkLst>
      </pc:sldChg>
      <pc:sldChg chg="add del">
        <pc:chgData name="Victoria.Murphy" userId="a582c0b3-4098-4b1c-bf3e-b8359a6b0a09" providerId="ADAL" clId="{F44CFA1A-1FAA-42A5-9125-4AF334282E70}" dt="2021-02-25T11:54:36.290" v="3658" actId="47"/>
        <pc:sldMkLst>
          <pc:docMk/>
          <pc:sldMk cId="4198731098" sldId="544"/>
        </pc:sldMkLst>
      </pc:sldChg>
      <pc:sldChg chg="modSp mod">
        <pc:chgData name="Victoria.Murphy" userId="a582c0b3-4098-4b1c-bf3e-b8359a6b0a09" providerId="ADAL" clId="{F44CFA1A-1FAA-42A5-9125-4AF334282E70}" dt="2021-02-25T11:57:50.108" v="3886" actId="20577"/>
        <pc:sldMkLst>
          <pc:docMk/>
          <pc:sldMk cId="780679253" sldId="545"/>
        </pc:sldMkLst>
        <pc:spChg chg="mod">
          <ac:chgData name="Victoria.Murphy" userId="a582c0b3-4098-4b1c-bf3e-b8359a6b0a09" providerId="ADAL" clId="{F44CFA1A-1FAA-42A5-9125-4AF334282E70}" dt="2021-02-25T11:57:50.108" v="3886" actId="20577"/>
          <ac:spMkLst>
            <pc:docMk/>
            <pc:sldMk cId="780679253" sldId="545"/>
            <ac:spMk id="2" creationId="{B2DD35A2-212B-4253-8D50-FD1945F2BFB6}"/>
          </ac:spMkLst>
        </pc:spChg>
      </pc:sldChg>
      <pc:sldChg chg="del">
        <pc:chgData name="Victoria.Murphy" userId="a582c0b3-4098-4b1c-bf3e-b8359a6b0a09" providerId="ADAL" clId="{F44CFA1A-1FAA-42A5-9125-4AF334282E70}" dt="2021-02-25T11:58:01.783" v="3888" actId="47"/>
        <pc:sldMkLst>
          <pc:docMk/>
          <pc:sldMk cId="2955905556" sldId="546"/>
        </pc:sldMkLst>
      </pc:sldChg>
      <pc:sldChg chg="add">
        <pc:chgData name="Victoria.Murphy" userId="a582c0b3-4098-4b1c-bf3e-b8359a6b0a09" providerId="ADAL" clId="{F44CFA1A-1FAA-42A5-9125-4AF334282E70}" dt="2021-02-25T11:15:02.189" v="2373"/>
        <pc:sldMkLst>
          <pc:docMk/>
          <pc:sldMk cId="2054025123" sldId="547"/>
        </pc:sldMkLst>
      </pc:sldChg>
      <pc:sldChg chg="add">
        <pc:chgData name="Victoria.Murphy" userId="a582c0b3-4098-4b1c-bf3e-b8359a6b0a09" providerId="ADAL" clId="{F44CFA1A-1FAA-42A5-9125-4AF334282E70}" dt="2021-02-25T11:15:02.189" v="2373"/>
        <pc:sldMkLst>
          <pc:docMk/>
          <pc:sldMk cId="4117471941" sldId="548"/>
        </pc:sldMkLst>
      </pc:sldChg>
      <pc:sldChg chg="modSp add mod">
        <pc:chgData name="Victoria.Murphy" userId="a582c0b3-4098-4b1c-bf3e-b8359a6b0a09" providerId="ADAL" clId="{F44CFA1A-1FAA-42A5-9125-4AF334282E70}" dt="2021-02-25T11:23:51.386" v="2574" actId="6549"/>
        <pc:sldMkLst>
          <pc:docMk/>
          <pc:sldMk cId="3014594794" sldId="549"/>
        </pc:sldMkLst>
        <pc:spChg chg="mod">
          <ac:chgData name="Victoria.Murphy" userId="a582c0b3-4098-4b1c-bf3e-b8359a6b0a09" providerId="ADAL" clId="{F44CFA1A-1FAA-42A5-9125-4AF334282E70}" dt="2021-02-25T11:23:51.386" v="2574" actId="6549"/>
          <ac:spMkLst>
            <pc:docMk/>
            <pc:sldMk cId="3014594794" sldId="549"/>
            <ac:spMk id="4" creationId="{6FB5F47E-C9B3-4357-85D1-A66319CE2930}"/>
          </ac:spMkLst>
        </pc:spChg>
      </pc:sldChg>
      <pc:sldChg chg="modSp add mod">
        <pc:chgData name="Victoria.Murphy" userId="a582c0b3-4098-4b1c-bf3e-b8359a6b0a09" providerId="ADAL" clId="{F44CFA1A-1FAA-42A5-9125-4AF334282E70}" dt="2021-02-25T11:15:33.945" v="2384" actId="20577"/>
        <pc:sldMkLst>
          <pc:docMk/>
          <pc:sldMk cId="286970284" sldId="550"/>
        </pc:sldMkLst>
        <pc:spChg chg="mod">
          <ac:chgData name="Victoria.Murphy" userId="a582c0b3-4098-4b1c-bf3e-b8359a6b0a09" providerId="ADAL" clId="{F44CFA1A-1FAA-42A5-9125-4AF334282E70}" dt="2021-02-25T11:15:33.945" v="2384" actId="20577"/>
          <ac:spMkLst>
            <pc:docMk/>
            <pc:sldMk cId="286970284" sldId="550"/>
            <ac:spMk id="4" creationId="{6FB5F47E-C9B3-4357-85D1-A66319CE2930}"/>
          </ac:spMkLst>
        </pc:spChg>
      </pc:sldChg>
      <pc:sldChg chg="modSp add mod">
        <pc:chgData name="Victoria.Murphy" userId="a582c0b3-4098-4b1c-bf3e-b8359a6b0a09" providerId="ADAL" clId="{F44CFA1A-1FAA-42A5-9125-4AF334282E70}" dt="2021-02-25T11:15:46.705" v="2397" actId="20577"/>
        <pc:sldMkLst>
          <pc:docMk/>
          <pc:sldMk cId="808299519" sldId="551"/>
        </pc:sldMkLst>
        <pc:spChg chg="mod">
          <ac:chgData name="Victoria.Murphy" userId="a582c0b3-4098-4b1c-bf3e-b8359a6b0a09" providerId="ADAL" clId="{F44CFA1A-1FAA-42A5-9125-4AF334282E70}" dt="2021-02-25T11:15:46.705" v="2397" actId="20577"/>
          <ac:spMkLst>
            <pc:docMk/>
            <pc:sldMk cId="808299519" sldId="551"/>
            <ac:spMk id="4" creationId="{6FB5F47E-C9B3-4357-85D1-A66319CE2930}"/>
          </ac:spMkLst>
        </pc:spChg>
      </pc:sldChg>
      <pc:sldChg chg="modSp add mod">
        <pc:chgData name="Victoria.Murphy" userId="a582c0b3-4098-4b1c-bf3e-b8359a6b0a09" providerId="ADAL" clId="{F44CFA1A-1FAA-42A5-9125-4AF334282E70}" dt="2021-02-25T11:16:09.455" v="2410" actId="255"/>
        <pc:sldMkLst>
          <pc:docMk/>
          <pc:sldMk cId="1369522255" sldId="552"/>
        </pc:sldMkLst>
        <pc:spChg chg="mod">
          <ac:chgData name="Victoria.Murphy" userId="a582c0b3-4098-4b1c-bf3e-b8359a6b0a09" providerId="ADAL" clId="{F44CFA1A-1FAA-42A5-9125-4AF334282E70}" dt="2021-02-25T11:16:09.455" v="2410" actId="255"/>
          <ac:spMkLst>
            <pc:docMk/>
            <pc:sldMk cId="1369522255" sldId="552"/>
            <ac:spMk id="4" creationId="{6FB5F47E-C9B3-4357-85D1-A66319CE2930}"/>
          </ac:spMkLst>
        </pc:spChg>
      </pc:sldChg>
      <pc:sldChg chg="modSp add mod">
        <pc:chgData name="Victoria.Murphy" userId="a582c0b3-4098-4b1c-bf3e-b8359a6b0a09" providerId="ADAL" clId="{F44CFA1A-1FAA-42A5-9125-4AF334282E70}" dt="2021-02-25T11:16:26.545" v="2425" actId="1076"/>
        <pc:sldMkLst>
          <pc:docMk/>
          <pc:sldMk cId="4008430688" sldId="553"/>
        </pc:sldMkLst>
        <pc:spChg chg="mod">
          <ac:chgData name="Victoria.Murphy" userId="a582c0b3-4098-4b1c-bf3e-b8359a6b0a09" providerId="ADAL" clId="{F44CFA1A-1FAA-42A5-9125-4AF334282E70}" dt="2021-02-25T11:16:26.545" v="2425" actId="1076"/>
          <ac:spMkLst>
            <pc:docMk/>
            <pc:sldMk cId="4008430688" sldId="553"/>
            <ac:spMk id="4" creationId="{6FB5F47E-C9B3-4357-85D1-A66319CE2930}"/>
          </ac:spMkLst>
        </pc:spChg>
      </pc:sldChg>
      <pc:sldChg chg="modSp add mod">
        <pc:chgData name="Victoria.Murphy" userId="a582c0b3-4098-4b1c-bf3e-b8359a6b0a09" providerId="ADAL" clId="{F44CFA1A-1FAA-42A5-9125-4AF334282E70}" dt="2021-02-25T11:16:36.155" v="2439" actId="20577"/>
        <pc:sldMkLst>
          <pc:docMk/>
          <pc:sldMk cId="4157089272" sldId="554"/>
        </pc:sldMkLst>
        <pc:spChg chg="mod">
          <ac:chgData name="Victoria.Murphy" userId="a582c0b3-4098-4b1c-bf3e-b8359a6b0a09" providerId="ADAL" clId="{F44CFA1A-1FAA-42A5-9125-4AF334282E70}" dt="2021-02-25T11:16:36.155" v="2439" actId="20577"/>
          <ac:spMkLst>
            <pc:docMk/>
            <pc:sldMk cId="4157089272" sldId="554"/>
            <ac:spMk id="4" creationId="{6FB5F47E-C9B3-4357-85D1-A66319CE2930}"/>
          </ac:spMkLst>
        </pc:spChg>
      </pc:sldChg>
      <pc:sldChg chg="modSp add mod">
        <pc:chgData name="Victoria.Murphy" userId="a582c0b3-4098-4b1c-bf3e-b8359a6b0a09" providerId="ADAL" clId="{F44CFA1A-1FAA-42A5-9125-4AF334282E70}" dt="2021-02-25T11:16:50.075" v="2455" actId="20577"/>
        <pc:sldMkLst>
          <pc:docMk/>
          <pc:sldMk cId="3944379634" sldId="555"/>
        </pc:sldMkLst>
        <pc:spChg chg="mod">
          <ac:chgData name="Victoria.Murphy" userId="a582c0b3-4098-4b1c-bf3e-b8359a6b0a09" providerId="ADAL" clId="{F44CFA1A-1FAA-42A5-9125-4AF334282E70}" dt="2021-02-25T11:16:50.075" v="2455" actId="20577"/>
          <ac:spMkLst>
            <pc:docMk/>
            <pc:sldMk cId="3944379634" sldId="555"/>
            <ac:spMk id="4" creationId="{6FB5F47E-C9B3-4357-85D1-A66319CE2930}"/>
          </ac:spMkLst>
        </pc:spChg>
      </pc:sldChg>
      <pc:sldChg chg="modSp add mod">
        <pc:chgData name="Victoria.Murphy" userId="a582c0b3-4098-4b1c-bf3e-b8359a6b0a09" providerId="ADAL" clId="{F44CFA1A-1FAA-42A5-9125-4AF334282E70}" dt="2021-02-25T11:17:05.494" v="2467" actId="6549"/>
        <pc:sldMkLst>
          <pc:docMk/>
          <pc:sldMk cId="4079186071" sldId="556"/>
        </pc:sldMkLst>
        <pc:spChg chg="mod">
          <ac:chgData name="Victoria.Murphy" userId="a582c0b3-4098-4b1c-bf3e-b8359a6b0a09" providerId="ADAL" clId="{F44CFA1A-1FAA-42A5-9125-4AF334282E70}" dt="2021-02-25T11:17:05.494" v="2467" actId="6549"/>
          <ac:spMkLst>
            <pc:docMk/>
            <pc:sldMk cId="4079186071" sldId="556"/>
            <ac:spMk id="4" creationId="{6FB5F47E-C9B3-4357-85D1-A66319CE2930}"/>
          </ac:spMkLst>
        </pc:spChg>
      </pc:sldChg>
      <pc:sldChg chg="modSp add mod">
        <pc:chgData name="Victoria.Murphy" userId="a582c0b3-4098-4b1c-bf3e-b8359a6b0a09" providerId="ADAL" clId="{F44CFA1A-1FAA-42A5-9125-4AF334282E70}" dt="2021-02-25T11:17:32.495" v="2471" actId="6549"/>
        <pc:sldMkLst>
          <pc:docMk/>
          <pc:sldMk cId="1341709932" sldId="557"/>
        </pc:sldMkLst>
        <pc:spChg chg="mod">
          <ac:chgData name="Victoria.Murphy" userId="a582c0b3-4098-4b1c-bf3e-b8359a6b0a09" providerId="ADAL" clId="{F44CFA1A-1FAA-42A5-9125-4AF334282E70}" dt="2021-02-25T11:17:32.495" v="2471" actId="6549"/>
          <ac:spMkLst>
            <pc:docMk/>
            <pc:sldMk cId="1341709932" sldId="557"/>
            <ac:spMk id="5" creationId="{C6AD7E5E-6AAC-41CA-9332-E57A2BAB7A0F}"/>
          </ac:spMkLst>
        </pc:spChg>
      </pc:sldChg>
      <pc:sldChg chg="modSp add mod">
        <pc:chgData name="Victoria.Murphy" userId="a582c0b3-4098-4b1c-bf3e-b8359a6b0a09" providerId="ADAL" clId="{F44CFA1A-1FAA-42A5-9125-4AF334282E70}" dt="2021-02-25T11:17:48.394" v="2489" actId="1076"/>
        <pc:sldMkLst>
          <pc:docMk/>
          <pc:sldMk cId="432064018" sldId="558"/>
        </pc:sldMkLst>
        <pc:spChg chg="mod">
          <ac:chgData name="Victoria.Murphy" userId="a582c0b3-4098-4b1c-bf3e-b8359a6b0a09" providerId="ADAL" clId="{F44CFA1A-1FAA-42A5-9125-4AF334282E70}" dt="2021-02-25T11:17:48.394" v="2489" actId="1076"/>
          <ac:spMkLst>
            <pc:docMk/>
            <pc:sldMk cId="432064018" sldId="558"/>
            <ac:spMk id="4" creationId="{6FB5F47E-C9B3-4357-85D1-A66319CE2930}"/>
          </ac:spMkLst>
        </pc:spChg>
      </pc:sldChg>
      <pc:sldChg chg="add del">
        <pc:chgData name="Victoria.Murphy" userId="a582c0b3-4098-4b1c-bf3e-b8359a6b0a09" providerId="ADAL" clId="{F44CFA1A-1FAA-42A5-9125-4AF334282E70}" dt="2021-02-25T11:18:11.240" v="2491"/>
        <pc:sldMkLst>
          <pc:docMk/>
          <pc:sldMk cId="2651819136" sldId="559"/>
        </pc:sldMkLst>
      </pc:sldChg>
      <pc:sldChg chg="addSp delSp modSp add mod">
        <pc:chgData name="Victoria.Murphy" userId="a582c0b3-4098-4b1c-bf3e-b8359a6b0a09" providerId="ADAL" clId="{F44CFA1A-1FAA-42A5-9125-4AF334282E70}" dt="2021-02-25T11:23:06.025" v="2549" actId="255"/>
        <pc:sldMkLst>
          <pc:docMk/>
          <pc:sldMk cId="4154171035" sldId="559"/>
        </pc:sldMkLst>
        <pc:spChg chg="add mod">
          <ac:chgData name="Victoria.Murphy" userId="a582c0b3-4098-4b1c-bf3e-b8359a6b0a09" providerId="ADAL" clId="{F44CFA1A-1FAA-42A5-9125-4AF334282E70}" dt="2021-02-25T11:22:11.696" v="2532" actId="6549"/>
          <ac:spMkLst>
            <pc:docMk/>
            <pc:sldMk cId="4154171035" sldId="559"/>
            <ac:spMk id="2" creationId="{F0036B61-EB9E-4609-A86C-CB5992DBB771}"/>
          </ac:spMkLst>
        </pc:spChg>
        <pc:spChg chg="mod">
          <ac:chgData name="Victoria.Murphy" userId="a582c0b3-4098-4b1c-bf3e-b8359a6b0a09" providerId="ADAL" clId="{F44CFA1A-1FAA-42A5-9125-4AF334282E70}" dt="2021-02-25T11:23:06.025" v="2549" actId="255"/>
          <ac:spMkLst>
            <pc:docMk/>
            <pc:sldMk cId="4154171035" sldId="559"/>
            <ac:spMk id="4" creationId="{6FB5F47E-C9B3-4357-85D1-A66319CE2930}"/>
          </ac:spMkLst>
        </pc:spChg>
        <pc:spChg chg="add del mod">
          <ac:chgData name="Victoria.Murphy" userId="a582c0b3-4098-4b1c-bf3e-b8359a6b0a09" providerId="ADAL" clId="{F44CFA1A-1FAA-42A5-9125-4AF334282E70}" dt="2021-02-25T11:22:05.645" v="2530"/>
          <ac:spMkLst>
            <pc:docMk/>
            <pc:sldMk cId="4154171035" sldId="559"/>
            <ac:spMk id="5" creationId="{073153EC-477A-45BC-A47D-CAE5BAA7B263}"/>
          </ac:spMkLst>
        </pc:spChg>
      </pc:sldChg>
      <pc:sldChg chg="modSp add mod">
        <pc:chgData name="Victoria.Murphy" userId="a582c0b3-4098-4b1c-bf3e-b8359a6b0a09" providerId="ADAL" clId="{F44CFA1A-1FAA-42A5-9125-4AF334282E70}" dt="2021-02-25T11:24:22.017" v="2586" actId="1076"/>
        <pc:sldMkLst>
          <pc:docMk/>
          <pc:sldMk cId="1749761977" sldId="560"/>
        </pc:sldMkLst>
        <pc:spChg chg="mod">
          <ac:chgData name="Victoria.Murphy" userId="a582c0b3-4098-4b1c-bf3e-b8359a6b0a09" providerId="ADAL" clId="{F44CFA1A-1FAA-42A5-9125-4AF334282E70}" dt="2021-02-25T11:24:22.017" v="2586" actId="1076"/>
          <ac:spMkLst>
            <pc:docMk/>
            <pc:sldMk cId="1749761977" sldId="560"/>
            <ac:spMk id="4" creationId="{6FB5F47E-C9B3-4357-85D1-A66319CE2930}"/>
          </ac:spMkLst>
        </pc:spChg>
      </pc:sldChg>
      <pc:sldChg chg="modSp add mod">
        <pc:chgData name="Victoria.Murphy" userId="a582c0b3-4098-4b1c-bf3e-b8359a6b0a09" providerId="ADAL" clId="{F44CFA1A-1FAA-42A5-9125-4AF334282E70}" dt="2021-02-25T11:25:07.765" v="2674" actId="20577"/>
        <pc:sldMkLst>
          <pc:docMk/>
          <pc:sldMk cId="2233484853" sldId="561"/>
        </pc:sldMkLst>
        <pc:spChg chg="mod">
          <ac:chgData name="Victoria.Murphy" userId="a582c0b3-4098-4b1c-bf3e-b8359a6b0a09" providerId="ADAL" clId="{F44CFA1A-1FAA-42A5-9125-4AF334282E70}" dt="2021-02-25T11:25:07.765" v="2674" actId="20577"/>
          <ac:spMkLst>
            <pc:docMk/>
            <pc:sldMk cId="2233484853" sldId="561"/>
            <ac:spMk id="4" creationId="{6FB5F47E-C9B3-4357-85D1-A66319CE2930}"/>
          </ac:spMkLst>
        </pc:spChg>
      </pc:sldChg>
      <pc:sldChg chg="modSp add mod">
        <pc:chgData name="Victoria.Murphy" userId="a582c0b3-4098-4b1c-bf3e-b8359a6b0a09" providerId="ADAL" clId="{F44CFA1A-1FAA-42A5-9125-4AF334282E70}" dt="2021-02-25T11:25:20.862" v="2680" actId="1076"/>
        <pc:sldMkLst>
          <pc:docMk/>
          <pc:sldMk cId="2797987664" sldId="562"/>
        </pc:sldMkLst>
        <pc:spChg chg="mod">
          <ac:chgData name="Victoria.Murphy" userId="a582c0b3-4098-4b1c-bf3e-b8359a6b0a09" providerId="ADAL" clId="{F44CFA1A-1FAA-42A5-9125-4AF334282E70}" dt="2021-02-25T11:25:20.862" v="2680" actId="1076"/>
          <ac:spMkLst>
            <pc:docMk/>
            <pc:sldMk cId="2797987664" sldId="562"/>
            <ac:spMk id="4" creationId="{6FB5F47E-C9B3-4357-85D1-A66319CE2930}"/>
          </ac:spMkLst>
        </pc:spChg>
      </pc:sldChg>
      <pc:sldChg chg="modSp add mod">
        <pc:chgData name="Victoria.Murphy" userId="a582c0b3-4098-4b1c-bf3e-b8359a6b0a09" providerId="ADAL" clId="{F44CFA1A-1FAA-42A5-9125-4AF334282E70}" dt="2021-02-25T11:27:57.062" v="2754" actId="20577"/>
        <pc:sldMkLst>
          <pc:docMk/>
          <pc:sldMk cId="2928872286" sldId="563"/>
        </pc:sldMkLst>
        <pc:spChg chg="mod">
          <ac:chgData name="Victoria.Murphy" userId="a582c0b3-4098-4b1c-bf3e-b8359a6b0a09" providerId="ADAL" clId="{F44CFA1A-1FAA-42A5-9125-4AF334282E70}" dt="2021-02-25T11:27:57.062" v="2754" actId="20577"/>
          <ac:spMkLst>
            <pc:docMk/>
            <pc:sldMk cId="2928872286" sldId="563"/>
            <ac:spMk id="4" creationId="{6FB5F47E-C9B3-4357-85D1-A66319CE2930}"/>
          </ac:spMkLst>
        </pc:spChg>
      </pc:sldChg>
      <pc:sldChg chg="modSp add mod">
        <pc:chgData name="Victoria.Murphy" userId="a582c0b3-4098-4b1c-bf3e-b8359a6b0a09" providerId="ADAL" clId="{F44CFA1A-1FAA-42A5-9125-4AF334282E70}" dt="2021-02-25T11:28:09.222" v="2774" actId="1076"/>
        <pc:sldMkLst>
          <pc:docMk/>
          <pc:sldMk cId="2291309205" sldId="564"/>
        </pc:sldMkLst>
        <pc:spChg chg="mod">
          <ac:chgData name="Victoria.Murphy" userId="a582c0b3-4098-4b1c-bf3e-b8359a6b0a09" providerId="ADAL" clId="{F44CFA1A-1FAA-42A5-9125-4AF334282E70}" dt="2021-02-25T11:28:09.222" v="2774" actId="1076"/>
          <ac:spMkLst>
            <pc:docMk/>
            <pc:sldMk cId="2291309205" sldId="564"/>
            <ac:spMk id="4" creationId="{6FB5F47E-C9B3-4357-85D1-A66319CE2930}"/>
          </ac:spMkLst>
        </pc:spChg>
      </pc:sldChg>
      <pc:sldChg chg="modSp add mod">
        <pc:chgData name="Victoria.Murphy" userId="a582c0b3-4098-4b1c-bf3e-b8359a6b0a09" providerId="ADAL" clId="{F44CFA1A-1FAA-42A5-9125-4AF334282E70}" dt="2021-02-25T11:28:37.272" v="2792" actId="20577"/>
        <pc:sldMkLst>
          <pc:docMk/>
          <pc:sldMk cId="717219759" sldId="565"/>
        </pc:sldMkLst>
        <pc:spChg chg="mod">
          <ac:chgData name="Victoria.Murphy" userId="a582c0b3-4098-4b1c-bf3e-b8359a6b0a09" providerId="ADAL" clId="{F44CFA1A-1FAA-42A5-9125-4AF334282E70}" dt="2021-02-25T11:28:37.272" v="2792" actId="20577"/>
          <ac:spMkLst>
            <pc:docMk/>
            <pc:sldMk cId="717219759" sldId="565"/>
            <ac:spMk id="4" creationId="{6FB5F47E-C9B3-4357-85D1-A66319CE2930}"/>
          </ac:spMkLst>
        </pc:spChg>
      </pc:sldChg>
      <pc:sldChg chg="addSp delSp modSp add mod">
        <pc:chgData name="Victoria.Murphy" userId="a582c0b3-4098-4b1c-bf3e-b8359a6b0a09" providerId="ADAL" clId="{F44CFA1A-1FAA-42A5-9125-4AF334282E70}" dt="2021-02-25T11:39:31.445" v="2892" actId="14100"/>
        <pc:sldMkLst>
          <pc:docMk/>
          <pc:sldMk cId="3653866026" sldId="566"/>
        </pc:sldMkLst>
        <pc:spChg chg="mod">
          <ac:chgData name="Victoria.Murphy" userId="a582c0b3-4098-4b1c-bf3e-b8359a6b0a09" providerId="ADAL" clId="{F44CFA1A-1FAA-42A5-9125-4AF334282E70}" dt="2021-02-25T11:39:31.445" v="2892" actId="14100"/>
          <ac:spMkLst>
            <pc:docMk/>
            <pc:sldMk cId="3653866026" sldId="566"/>
            <ac:spMk id="7" creationId="{A6D0A2FE-7CD3-4643-BE82-F0E139422716}"/>
          </ac:spMkLst>
        </pc:spChg>
        <pc:picChg chg="add mod">
          <ac:chgData name="Victoria.Murphy" userId="a582c0b3-4098-4b1c-bf3e-b8359a6b0a09" providerId="ADAL" clId="{F44CFA1A-1FAA-42A5-9125-4AF334282E70}" dt="2021-02-25T11:39:10.476" v="2879" actId="962"/>
          <ac:picMkLst>
            <pc:docMk/>
            <pc:sldMk cId="3653866026" sldId="566"/>
            <ac:picMk id="4" creationId="{EF993D3B-55C9-41E1-82B7-8E7A5ED28684}"/>
          </ac:picMkLst>
        </pc:picChg>
        <pc:picChg chg="del">
          <ac:chgData name="Victoria.Murphy" userId="a582c0b3-4098-4b1c-bf3e-b8359a6b0a09" providerId="ADAL" clId="{F44CFA1A-1FAA-42A5-9125-4AF334282E70}" dt="2021-02-25T11:38:59.182" v="2874" actId="478"/>
          <ac:picMkLst>
            <pc:docMk/>
            <pc:sldMk cId="3653866026" sldId="566"/>
            <ac:picMk id="6" creationId="{7664A610-81A9-4E20-ADB4-A34CE94D9F9C}"/>
          </ac:picMkLst>
        </pc:picChg>
      </pc:sldChg>
      <pc:sldChg chg="addSp delSp modSp add mod">
        <pc:chgData name="Victoria.Murphy" userId="a582c0b3-4098-4b1c-bf3e-b8359a6b0a09" providerId="ADAL" clId="{F44CFA1A-1FAA-42A5-9125-4AF334282E70}" dt="2021-02-25T11:40:01.530" v="2918" actId="1076"/>
        <pc:sldMkLst>
          <pc:docMk/>
          <pc:sldMk cId="2745108901" sldId="567"/>
        </pc:sldMkLst>
        <pc:spChg chg="mod">
          <ac:chgData name="Victoria.Murphy" userId="a582c0b3-4098-4b1c-bf3e-b8359a6b0a09" providerId="ADAL" clId="{F44CFA1A-1FAA-42A5-9125-4AF334282E70}" dt="2021-02-25T11:40:01.530" v="2918" actId="1076"/>
          <ac:spMkLst>
            <pc:docMk/>
            <pc:sldMk cId="2745108901" sldId="567"/>
            <ac:spMk id="7" creationId="{A6D0A2FE-7CD3-4643-BE82-F0E139422716}"/>
          </ac:spMkLst>
        </pc:spChg>
        <pc:picChg chg="del">
          <ac:chgData name="Victoria.Murphy" userId="a582c0b3-4098-4b1c-bf3e-b8359a6b0a09" providerId="ADAL" clId="{F44CFA1A-1FAA-42A5-9125-4AF334282E70}" dt="2021-02-25T11:39:40.091" v="2894" actId="478"/>
          <ac:picMkLst>
            <pc:docMk/>
            <pc:sldMk cId="2745108901" sldId="567"/>
            <ac:picMk id="4" creationId="{EF993D3B-55C9-41E1-82B7-8E7A5ED28684}"/>
          </ac:picMkLst>
        </pc:picChg>
        <pc:picChg chg="add mod">
          <ac:chgData name="Victoria.Murphy" userId="a582c0b3-4098-4b1c-bf3e-b8359a6b0a09" providerId="ADAL" clId="{F44CFA1A-1FAA-42A5-9125-4AF334282E70}" dt="2021-02-25T11:39:49.500" v="2897" actId="1076"/>
          <ac:picMkLst>
            <pc:docMk/>
            <pc:sldMk cId="2745108901" sldId="567"/>
            <ac:picMk id="5" creationId="{877DB69F-FF29-425A-9B35-4EA83EA13B5B}"/>
          </ac:picMkLst>
        </pc:picChg>
      </pc:sldChg>
      <pc:sldChg chg="addSp delSp modSp add mod">
        <pc:chgData name="Victoria.Murphy" userId="a582c0b3-4098-4b1c-bf3e-b8359a6b0a09" providerId="ADAL" clId="{F44CFA1A-1FAA-42A5-9125-4AF334282E70}" dt="2021-02-25T11:40:26.550" v="2943" actId="1076"/>
        <pc:sldMkLst>
          <pc:docMk/>
          <pc:sldMk cId="987649299" sldId="568"/>
        </pc:sldMkLst>
        <pc:spChg chg="mod">
          <ac:chgData name="Victoria.Murphy" userId="a582c0b3-4098-4b1c-bf3e-b8359a6b0a09" providerId="ADAL" clId="{F44CFA1A-1FAA-42A5-9125-4AF334282E70}" dt="2021-02-25T11:40:26.550" v="2943" actId="1076"/>
          <ac:spMkLst>
            <pc:docMk/>
            <pc:sldMk cId="987649299" sldId="568"/>
            <ac:spMk id="7" creationId="{A6D0A2FE-7CD3-4643-BE82-F0E139422716}"/>
          </ac:spMkLst>
        </pc:spChg>
        <pc:picChg chg="add mod">
          <ac:chgData name="Victoria.Murphy" userId="a582c0b3-4098-4b1c-bf3e-b8359a6b0a09" providerId="ADAL" clId="{F44CFA1A-1FAA-42A5-9125-4AF334282E70}" dt="2021-02-25T11:40:19.912" v="2926" actId="27614"/>
          <ac:picMkLst>
            <pc:docMk/>
            <pc:sldMk cId="987649299" sldId="568"/>
            <ac:picMk id="4" creationId="{6A34901E-ED42-406F-9C7C-F2EAAB092893}"/>
          </ac:picMkLst>
        </pc:picChg>
        <pc:picChg chg="del mod">
          <ac:chgData name="Victoria.Murphy" userId="a582c0b3-4098-4b1c-bf3e-b8359a6b0a09" providerId="ADAL" clId="{F44CFA1A-1FAA-42A5-9125-4AF334282E70}" dt="2021-02-25T11:40:06.105" v="2921" actId="478"/>
          <ac:picMkLst>
            <pc:docMk/>
            <pc:sldMk cId="987649299" sldId="568"/>
            <ac:picMk id="5" creationId="{877DB69F-FF29-425A-9B35-4EA83EA13B5B}"/>
          </ac:picMkLst>
        </pc:picChg>
      </pc:sldChg>
      <pc:sldChg chg="addSp delSp modSp add mod">
        <pc:chgData name="Victoria.Murphy" userId="a582c0b3-4098-4b1c-bf3e-b8359a6b0a09" providerId="ADAL" clId="{F44CFA1A-1FAA-42A5-9125-4AF334282E70}" dt="2021-02-25T11:40:46.120" v="2958" actId="1076"/>
        <pc:sldMkLst>
          <pc:docMk/>
          <pc:sldMk cId="2666299949" sldId="569"/>
        </pc:sldMkLst>
        <pc:spChg chg="mod">
          <ac:chgData name="Victoria.Murphy" userId="a582c0b3-4098-4b1c-bf3e-b8359a6b0a09" providerId="ADAL" clId="{F44CFA1A-1FAA-42A5-9125-4AF334282E70}" dt="2021-02-25T11:40:46.120" v="2958" actId="1076"/>
          <ac:spMkLst>
            <pc:docMk/>
            <pc:sldMk cId="2666299949" sldId="569"/>
            <ac:spMk id="7" creationId="{A6D0A2FE-7CD3-4643-BE82-F0E139422716}"/>
          </ac:spMkLst>
        </pc:spChg>
        <pc:picChg chg="del">
          <ac:chgData name="Victoria.Murphy" userId="a582c0b3-4098-4b1c-bf3e-b8359a6b0a09" providerId="ADAL" clId="{F44CFA1A-1FAA-42A5-9125-4AF334282E70}" dt="2021-02-25T11:40:30.419" v="2945" actId="478"/>
          <ac:picMkLst>
            <pc:docMk/>
            <pc:sldMk cId="2666299949" sldId="569"/>
            <ac:picMk id="4" creationId="{6A34901E-ED42-406F-9C7C-F2EAAB092893}"/>
          </ac:picMkLst>
        </pc:picChg>
        <pc:picChg chg="add mod">
          <ac:chgData name="Victoria.Murphy" userId="a582c0b3-4098-4b1c-bf3e-b8359a6b0a09" providerId="ADAL" clId="{F44CFA1A-1FAA-42A5-9125-4AF334282E70}" dt="2021-02-25T11:40:39.219" v="2948" actId="1076"/>
          <ac:picMkLst>
            <pc:docMk/>
            <pc:sldMk cId="2666299949" sldId="569"/>
            <ac:picMk id="5" creationId="{139EF75D-13F3-4553-BF9E-6C6431757003}"/>
          </ac:picMkLst>
        </pc:picChg>
      </pc:sldChg>
      <pc:sldChg chg="addSp delSp modSp add mod">
        <pc:chgData name="Victoria.Murphy" userId="a582c0b3-4098-4b1c-bf3e-b8359a6b0a09" providerId="ADAL" clId="{F44CFA1A-1FAA-42A5-9125-4AF334282E70}" dt="2021-02-25T11:41:08.219" v="2988" actId="1076"/>
        <pc:sldMkLst>
          <pc:docMk/>
          <pc:sldMk cId="2450225011" sldId="570"/>
        </pc:sldMkLst>
        <pc:spChg chg="mod">
          <ac:chgData name="Victoria.Murphy" userId="a582c0b3-4098-4b1c-bf3e-b8359a6b0a09" providerId="ADAL" clId="{F44CFA1A-1FAA-42A5-9125-4AF334282E70}" dt="2021-02-25T11:41:08.219" v="2988" actId="1076"/>
          <ac:spMkLst>
            <pc:docMk/>
            <pc:sldMk cId="2450225011" sldId="570"/>
            <ac:spMk id="7" creationId="{A6D0A2FE-7CD3-4643-BE82-F0E139422716}"/>
          </ac:spMkLst>
        </pc:spChg>
        <pc:picChg chg="add mod">
          <ac:chgData name="Victoria.Murphy" userId="a582c0b3-4098-4b1c-bf3e-b8359a6b0a09" providerId="ADAL" clId="{F44CFA1A-1FAA-42A5-9125-4AF334282E70}" dt="2021-02-25T11:40:59.020" v="2965" actId="1076"/>
          <ac:picMkLst>
            <pc:docMk/>
            <pc:sldMk cId="2450225011" sldId="570"/>
            <ac:picMk id="4" creationId="{1F1B6F7C-954B-419C-8B26-20A4147BBC52}"/>
          </ac:picMkLst>
        </pc:picChg>
        <pc:picChg chg="del">
          <ac:chgData name="Victoria.Murphy" userId="a582c0b3-4098-4b1c-bf3e-b8359a6b0a09" providerId="ADAL" clId="{F44CFA1A-1FAA-42A5-9125-4AF334282E70}" dt="2021-02-25T11:40:49.869" v="2960" actId="478"/>
          <ac:picMkLst>
            <pc:docMk/>
            <pc:sldMk cId="2450225011" sldId="570"/>
            <ac:picMk id="5" creationId="{139EF75D-13F3-4553-BF9E-6C6431757003}"/>
          </ac:picMkLst>
        </pc:picChg>
      </pc:sldChg>
      <pc:sldChg chg="addSp delSp modSp add mod">
        <pc:chgData name="Victoria.Murphy" userId="a582c0b3-4098-4b1c-bf3e-b8359a6b0a09" providerId="ADAL" clId="{F44CFA1A-1FAA-42A5-9125-4AF334282E70}" dt="2021-02-25T11:41:34.498" v="3017" actId="1076"/>
        <pc:sldMkLst>
          <pc:docMk/>
          <pc:sldMk cId="3527150874" sldId="571"/>
        </pc:sldMkLst>
        <pc:spChg chg="mod">
          <ac:chgData name="Victoria.Murphy" userId="a582c0b3-4098-4b1c-bf3e-b8359a6b0a09" providerId="ADAL" clId="{F44CFA1A-1FAA-42A5-9125-4AF334282E70}" dt="2021-02-25T11:41:34.498" v="3017" actId="1076"/>
          <ac:spMkLst>
            <pc:docMk/>
            <pc:sldMk cId="3527150874" sldId="571"/>
            <ac:spMk id="7" creationId="{A6D0A2FE-7CD3-4643-BE82-F0E139422716}"/>
          </ac:spMkLst>
        </pc:spChg>
        <pc:picChg chg="del">
          <ac:chgData name="Victoria.Murphy" userId="a582c0b3-4098-4b1c-bf3e-b8359a6b0a09" providerId="ADAL" clId="{F44CFA1A-1FAA-42A5-9125-4AF334282E70}" dt="2021-02-25T11:41:14.089" v="2990" actId="478"/>
          <ac:picMkLst>
            <pc:docMk/>
            <pc:sldMk cId="3527150874" sldId="571"/>
            <ac:picMk id="4" creationId="{1F1B6F7C-954B-419C-8B26-20A4147BBC52}"/>
          </ac:picMkLst>
        </pc:picChg>
        <pc:picChg chg="add mod">
          <ac:chgData name="Victoria.Murphy" userId="a582c0b3-4098-4b1c-bf3e-b8359a6b0a09" providerId="ADAL" clId="{F44CFA1A-1FAA-42A5-9125-4AF334282E70}" dt="2021-02-25T11:41:22.448" v="2993" actId="1076"/>
          <ac:picMkLst>
            <pc:docMk/>
            <pc:sldMk cId="3527150874" sldId="571"/>
            <ac:picMk id="5" creationId="{05D5EE72-EBA8-46B9-A343-25B42773DA95}"/>
          </ac:picMkLst>
        </pc:picChg>
      </pc:sldChg>
      <pc:sldChg chg="addSp delSp modSp add mod">
        <pc:chgData name="Victoria.Murphy" userId="a582c0b3-4098-4b1c-bf3e-b8359a6b0a09" providerId="ADAL" clId="{F44CFA1A-1FAA-42A5-9125-4AF334282E70}" dt="2021-02-25T11:41:58.628" v="3035" actId="1076"/>
        <pc:sldMkLst>
          <pc:docMk/>
          <pc:sldMk cId="3786810060" sldId="572"/>
        </pc:sldMkLst>
        <pc:spChg chg="mod">
          <ac:chgData name="Victoria.Murphy" userId="a582c0b3-4098-4b1c-bf3e-b8359a6b0a09" providerId="ADAL" clId="{F44CFA1A-1FAA-42A5-9125-4AF334282E70}" dt="2021-02-25T11:41:58.628" v="3035" actId="1076"/>
          <ac:spMkLst>
            <pc:docMk/>
            <pc:sldMk cId="3786810060" sldId="572"/>
            <ac:spMk id="7" creationId="{A6D0A2FE-7CD3-4643-BE82-F0E139422716}"/>
          </ac:spMkLst>
        </pc:spChg>
        <pc:picChg chg="add mod">
          <ac:chgData name="Victoria.Murphy" userId="a582c0b3-4098-4b1c-bf3e-b8359a6b0a09" providerId="ADAL" clId="{F44CFA1A-1FAA-42A5-9125-4AF334282E70}" dt="2021-02-25T11:41:48.857" v="3022" actId="1076"/>
          <ac:picMkLst>
            <pc:docMk/>
            <pc:sldMk cId="3786810060" sldId="572"/>
            <ac:picMk id="4" creationId="{71AAECD1-B4D0-4242-9363-F0ADDEB0E6A8}"/>
          </ac:picMkLst>
        </pc:picChg>
        <pc:picChg chg="del">
          <ac:chgData name="Victoria.Murphy" userId="a582c0b3-4098-4b1c-bf3e-b8359a6b0a09" providerId="ADAL" clId="{F44CFA1A-1FAA-42A5-9125-4AF334282E70}" dt="2021-02-25T11:41:39.348" v="3019" actId="478"/>
          <ac:picMkLst>
            <pc:docMk/>
            <pc:sldMk cId="3786810060" sldId="572"/>
            <ac:picMk id="5" creationId="{05D5EE72-EBA8-46B9-A343-25B42773DA95}"/>
          </ac:picMkLst>
        </pc:picChg>
      </pc:sldChg>
      <pc:sldChg chg="addSp delSp modSp add mod">
        <pc:chgData name="Victoria.Murphy" userId="a582c0b3-4098-4b1c-bf3e-b8359a6b0a09" providerId="ADAL" clId="{F44CFA1A-1FAA-42A5-9125-4AF334282E70}" dt="2021-02-25T11:42:15.317" v="3048" actId="20577"/>
        <pc:sldMkLst>
          <pc:docMk/>
          <pc:sldMk cId="3508784945" sldId="573"/>
        </pc:sldMkLst>
        <pc:spChg chg="mod">
          <ac:chgData name="Victoria.Murphy" userId="a582c0b3-4098-4b1c-bf3e-b8359a6b0a09" providerId="ADAL" clId="{F44CFA1A-1FAA-42A5-9125-4AF334282E70}" dt="2021-02-25T11:42:15.317" v="3048" actId="20577"/>
          <ac:spMkLst>
            <pc:docMk/>
            <pc:sldMk cId="3508784945" sldId="573"/>
            <ac:spMk id="7" creationId="{A6D0A2FE-7CD3-4643-BE82-F0E139422716}"/>
          </ac:spMkLst>
        </pc:spChg>
        <pc:picChg chg="del">
          <ac:chgData name="Victoria.Murphy" userId="a582c0b3-4098-4b1c-bf3e-b8359a6b0a09" providerId="ADAL" clId="{F44CFA1A-1FAA-42A5-9125-4AF334282E70}" dt="2021-02-25T11:42:01.868" v="3037" actId="478"/>
          <ac:picMkLst>
            <pc:docMk/>
            <pc:sldMk cId="3508784945" sldId="573"/>
            <ac:picMk id="4" creationId="{71AAECD1-B4D0-4242-9363-F0ADDEB0E6A8}"/>
          </ac:picMkLst>
        </pc:picChg>
        <pc:picChg chg="add mod">
          <ac:chgData name="Victoria.Murphy" userId="a582c0b3-4098-4b1c-bf3e-b8359a6b0a09" providerId="ADAL" clId="{F44CFA1A-1FAA-42A5-9125-4AF334282E70}" dt="2021-02-25T11:42:13.648" v="3043" actId="27614"/>
          <ac:picMkLst>
            <pc:docMk/>
            <pc:sldMk cId="3508784945" sldId="573"/>
            <ac:picMk id="5" creationId="{195556F2-FC4A-465A-ABDE-77228FDEE70D}"/>
          </ac:picMkLst>
        </pc:picChg>
      </pc:sldChg>
      <pc:sldChg chg="addSp delSp modSp add mod">
        <pc:chgData name="Victoria.Murphy" userId="a582c0b3-4098-4b1c-bf3e-b8359a6b0a09" providerId="ADAL" clId="{F44CFA1A-1FAA-42A5-9125-4AF334282E70}" dt="2021-02-25T11:42:51.507" v="3097" actId="1076"/>
        <pc:sldMkLst>
          <pc:docMk/>
          <pc:sldMk cId="2662842679" sldId="574"/>
        </pc:sldMkLst>
        <pc:spChg chg="mod">
          <ac:chgData name="Victoria.Murphy" userId="a582c0b3-4098-4b1c-bf3e-b8359a6b0a09" providerId="ADAL" clId="{F44CFA1A-1FAA-42A5-9125-4AF334282E70}" dt="2021-02-25T11:42:49.826" v="3096" actId="14100"/>
          <ac:spMkLst>
            <pc:docMk/>
            <pc:sldMk cId="2662842679" sldId="574"/>
            <ac:spMk id="7" creationId="{A6D0A2FE-7CD3-4643-BE82-F0E139422716}"/>
          </ac:spMkLst>
        </pc:spChg>
        <pc:picChg chg="add mod">
          <ac:chgData name="Victoria.Murphy" userId="a582c0b3-4098-4b1c-bf3e-b8359a6b0a09" providerId="ADAL" clId="{F44CFA1A-1FAA-42A5-9125-4AF334282E70}" dt="2021-02-25T11:42:51.507" v="3097" actId="1076"/>
          <ac:picMkLst>
            <pc:docMk/>
            <pc:sldMk cId="2662842679" sldId="574"/>
            <ac:picMk id="4" creationId="{4EB2B506-83B9-43C2-A102-2CCCD9592EB8}"/>
          </ac:picMkLst>
        </pc:picChg>
        <pc:picChg chg="del">
          <ac:chgData name="Victoria.Murphy" userId="a582c0b3-4098-4b1c-bf3e-b8359a6b0a09" providerId="ADAL" clId="{F44CFA1A-1FAA-42A5-9125-4AF334282E70}" dt="2021-02-25T11:42:20.627" v="3050" actId="478"/>
          <ac:picMkLst>
            <pc:docMk/>
            <pc:sldMk cId="2662842679" sldId="574"/>
            <ac:picMk id="5" creationId="{195556F2-FC4A-465A-ABDE-77228FDEE70D}"/>
          </ac:picMkLst>
        </pc:picChg>
      </pc:sldChg>
      <pc:sldChg chg="modSp add mod">
        <pc:chgData name="Victoria.Murphy" userId="a582c0b3-4098-4b1c-bf3e-b8359a6b0a09" providerId="ADAL" clId="{F44CFA1A-1FAA-42A5-9125-4AF334282E70}" dt="2021-02-25T11:44:07.756" v="3160" actId="20577"/>
        <pc:sldMkLst>
          <pc:docMk/>
          <pc:sldMk cId="388863808" sldId="575"/>
        </pc:sldMkLst>
        <pc:spChg chg="mod">
          <ac:chgData name="Victoria.Murphy" userId="a582c0b3-4098-4b1c-bf3e-b8359a6b0a09" providerId="ADAL" clId="{F44CFA1A-1FAA-42A5-9125-4AF334282E70}" dt="2021-02-25T11:44:07.756" v="3160" actId="20577"/>
          <ac:spMkLst>
            <pc:docMk/>
            <pc:sldMk cId="388863808" sldId="575"/>
            <ac:spMk id="4" creationId="{6FB5F47E-C9B3-4357-85D1-A66319CE2930}"/>
          </ac:spMkLst>
        </pc:spChg>
      </pc:sldChg>
      <pc:sldChg chg="modSp add mod">
        <pc:chgData name="Victoria.Murphy" userId="a582c0b3-4098-4b1c-bf3e-b8359a6b0a09" providerId="ADAL" clId="{F44CFA1A-1FAA-42A5-9125-4AF334282E70}" dt="2021-02-25T11:44:10.956" v="3162" actId="20577"/>
        <pc:sldMkLst>
          <pc:docMk/>
          <pc:sldMk cId="3519532148" sldId="576"/>
        </pc:sldMkLst>
        <pc:spChg chg="mod">
          <ac:chgData name="Victoria.Murphy" userId="a582c0b3-4098-4b1c-bf3e-b8359a6b0a09" providerId="ADAL" clId="{F44CFA1A-1FAA-42A5-9125-4AF334282E70}" dt="2021-02-25T11:44:10.956" v="3162" actId="20577"/>
          <ac:spMkLst>
            <pc:docMk/>
            <pc:sldMk cId="3519532148" sldId="576"/>
            <ac:spMk id="4" creationId="{6FB5F47E-C9B3-4357-85D1-A66319CE2930}"/>
          </ac:spMkLst>
        </pc:spChg>
      </pc:sldChg>
      <pc:sldChg chg="modSp add mod">
        <pc:chgData name="Victoria.Murphy" userId="a582c0b3-4098-4b1c-bf3e-b8359a6b0a09" providerId="ADAL" clId="{F44CFA1A-1FAA-42A5-9125-4AF334282E70}" dt="2021-02-25T11:44:15.156" v="3164" actId="20577"/>
        <pc:sldMkLst>
          <pc:docMk/>
          <pc:sldMk cId="3813782385" sldId="577"/>
        </pc:sldMkLst>
        <pc:spChg chg="mod">
          <ac:chgData name="Victoria.Murphy" userId="a582c0b3-4098-4b1c-bf3e-b8359a6b0a09" providerId="ADAL" clId="{F44CFA1A-1FAA-42A5-9125-4AF334282E70}" dt="2021-02-25T11:44:15.156" v="3164" actId="20577"/>
          <ac:spMkLst>
            <pc:docMk/>
            <pc:sldMk cId="3813782385" sldId="577"/>
            <ac:spMk id="4" creationId="{6FB5F47E-C9B3-4357-85D1-A66319CE2930}"/>
          </ac:spMkLst>
        </pc:spChg>
      </pc:sldChg>
      <pc:sldChg chg="modSp add mod">
        <pc:chgData name="Victoria.Murphy" userId="a582c0b3-4098-4b1c-bf3e-b8359a6b0a09" providerId="ADAL" clId="{F44CFA1A-1FAA-42A5-9125-4AF334282E70}" dt="2021-02-25T11:44:17.956" v="3166" actId="20577"/>
        <pc:sldMkLst>
          <pc:docMk/>
          <pc:sldMk cId="1852355878" sldId="578"/>
        </pc:sldMkLst>
        <pc:spChg chg="mod">
          <ac:chgData name="Victoria.Murphy" userId="a582c0b3-4098-4b1c-bf3e-b8359a6b0a09" providerId="ADAL" clId="{F44CFA1A-1FAA-42A5-9125-4AF334282E70}" dt="2021-02-25T11:44:17.956" v="3166" actId="20577"/>
          <ac:spMkLst>
            <pc:docMk/>
            <pc:sldMk cId="1852355878" sldId="578"/>
            <ac:spMk id="4" creationId="{6FB5F47E-C9B3-4357-85D1-A66319CE2930}"/>
          </ac:spMkLst>
        </pc:spChg>
      </pc:sldChg>
      <pc:sldChg chg="modSp add mod">
        <pc:chgData name="Victoria.Murphy" userId="a582c0b3-4098-4b1c-bf3e-b8359a6b0a09" providerId="ADAL" clId="{F44CFA1A-1FAA-42A5-9125-4AF334282E70}" dt="2021-02-25T11:44:20.968" v="3168" actId="20577"/>
        <pc:sldMkLst>
          <pc:docMk/>
          <pc:sldMk cId="1335804215" sldId="579"/>
        </pc:sldMkLst>
        <pc:spChg chg="mod">
          <ac:chgData name="Victoria.Murphy" userId="a582c0b3-4098-4b1c-bf3e-b8359a6b0a09" providerId="ADAL" clId="{F44CFA1A-1FAA-42A5-9125-4AF334282E70}" dt="2021-02-25T11:44:20.968" v="3168" actId="20577"/>
          <ac:spMkLst>
            <pc:docMk/>
            <pc:sldMk cId="1335804215" sldId="579"/>
            <ac:spMk id="4" creationId="{6FB5F47E-C9B3-4357-85D1-A66319CE2930}"/>
          </ac:spMkLst>
        </pc:spChg>
      </pc:sldChg>
      <pc:sldChg chg="modSp add mod">
        <pc:chgData name="Victoria.Murphy" userId="a582c0b3-4098-4b1c-bf3e-b8359a6b0a09" providerId="ADAL" clId="{F44CFA1A-1FAA-42A5-9125-4AF334282E70}" dt="2021-02-25T11:44:23.886" v="3170" actId="20577"/>
        <pc:sldMkLst>
          <pc:docMk/>
          <pc:sldMk cId="1323571106" sldId="580"/>
        </pc:sldMkLst>
        <pc:spChg chg="mod">
          <ac:chgData name="Victoria.Murphy" userId="a582c0b3-4098-4b1c-bf3e-b8359a6b0a09" providerId="ADAL" clId="{F44CFA1A-1FAA-42A5-9125-4AF334282E70}" dt="2021-02-25T11:44:23.886" v="3170" actId="20577"/>
          <ac:spMkLst>
            <pc:docMk/>
            <pc:sldMk cId="1323571106" sldId="580"/>
            <ac:spMk id="4" creationId="{6FB5F47E-C9B3-4357-85D1-A66319CE2930}"/>
          </ac:spMkLst>
        </pc:spChg>
      </pc:sldChg>
      <pc:sldChg chg="modSp add mod">
        <pc:chgData name="Victoria.Murphy" userId="a582c0b3-4098-4b1c-bf3e-b8359a6b0a09" providerId="ADAL" clId="{F44CFA1A-1FAA-42A5-9125-4AF334282E70}" dt="2021-02-25T11:44:27.246" v="3172" actId="20577"/>
        <pc:sldMkLst>
          <pc:docMk/>
          <pc:sldMk cId="1897060109" sldId="581"/>
        </pc:sldMkLst>
        <pc:spChg chg="mod">
          <ac:chgData name="Victoria.Murphy" userId="a582c0b3-4098-4b1c-bf3e-b8359a6b0a09" providerId="ADAL" clId="{F44CFA1A-1FAA-42A5-9125-4AF334282E70}" dt="2021-02-25T11:44:27.246" v="3172" actId="20577"/>
          <ac:spMkLst>
            <pc:docMk/>
            <pc:sldMk cId="1897060109" sldId="581"/>
            <ac:spMk id="4" creationId="{6FB5F47E-C9B3-4357-85D1-A66319CE2930}"/>
          </ac:spMkLst>
        </pc:spChg>
      </pc:sldChg>
      <pc:sldChg chg="modSp add mod">
        <pc:chgData name="Victoria.Murphy" userId="a582c0b3-4098-4b1c-bf3e-b8359a6b0a09" providerId="ADAL" clId="{F44CFA1A-1FAA-42A5-9125-4AF334282E70}" dt="2021-02-25T11:44:30.506" v="3174" actId="20577"/>
        <pc:sldMkLst>
          <pc:docMk/>
          <pc:sldMk cId="3455812869" sldId="582"/>
        </pc:sldMkLst>
        <pc:spChg chg="mod">
          <ac:chgData name="Victoria.Murphy" userId="a582c0b3-4098-4b1c-bf3e-b8359a6b0a09" providerId="ADAL" clId="{F44CFA1A-1FAA-42A5-9125-4AF334282E70}" dt="2021-02-25T11:44:30.506" v="3174" actId="20577"/>
          <ac:spMkLst>
            <pc:docMk/>
            <pc:sldMk cId="3455812869" sldId="582"/>
            <ac:spMk id="4" creationId="{6FB5F47E-C9B3-4357-85D1-A66319CE2930}"/>
          </ac:spMkLst>
        </pc:spChg>
      </pc:sldChg>
      <pc:sldChg chg="modSp add mod">
        <pc:chgData name="Victoria.Murphy" userId="a582c0b3-4098-4b1c-bf3e-b8359a6b0a09" providerId="ADAL" clId="{F44CFA1A-1FAA-42A5-9125-4AF334282E70}" dt="2021-02-25T11:44:34.356" v="3175" actId="20577"/>
        <pc:sldMkLst>
          <pc:docMk/>
          <pc:sldMk cId="3110226953" sldId="583"/>
        </pc:sldMkLst>
        <pc:spChg chg="mod">
          <ac:chgData name="Victoria.Murphy" userId="a582c0b3-4098-4b1c-bf3e-b8359a6b0a09" providerId="ADAL" clId="{F44CFA1A-1FAA-42A5-9125-4AF334282E70}" dt="2021-02-25T11:44:34.356" v="3175" actId="20577"/>
          <ac:spMkLst>
            <pc:docMk/>
            <pc:sldMk cId="3110226953" sldId="583"/>
            <ac:spMk id="4" creationId="{6FB5F47E-C9B3-4357-85D1-A66319CE2930}"/>
          </ac:spMkLst>
        </pc:spChg>
      </pc:sldChg>
      <pc:sldChg chg="modSp add mod">
        <pc:chgData name="Victoria.Murphy" userId="a582c0b3-4098-4b1c-bf3e-b8359a6b0a09" providerId="ADAL" clId="{F44CFA1A-1FAA-42A5-9125-4AF334282E70}" dt="2021-02-25T11:57:05.390" v="3855" actId="20577"/>
        <pc:sldMkLst>
          <pc:docMk/>
          <pc:sldMk cId="1951483211" sldId="584"/>
        </pc:sldMkLst>
        <pc:spChg chg="mod">
          <ac:chgData name="Victoria.Murphy" userId="a582c0b3-4098-4b1c-bf3e-b8359a6b0a09" providerId="ADAL" clId="{F44CFA1A-1FAA-42A5-9125-4AF334282E70}" dt="2021-02-25T11:57:05.390" v="3855" actId="20577"/>
          <ac:spMkLst>
            <pc:docMk/>
            <pc:sldMk cId="1951483211" sldId="584"/>
            <ac:spMk id="4" creationId="{6FB5F47E-C9B3-4357-85D1-A66319CE2930}"/>
          </ac:spMkLst>
        </pc:spChg>
      </pc:sldChg>
      <pc:sldChg chg="modSp add mod">
        <pc:chgData name="Victoria.Murphy" userId="a582c0b3-4098-4b1c-bf3e-b8359a6b0a09" providerId="ADAL" clId="{F44CFA1A-1FAA-42A5-9125-4AF334282E70}" dt="2021-02-25T11:57:12.310" v="3859" actId="20577"/>
        <pc:sldMkLst>
          <pc:docMk/>
          <pc:sldMk cId="3606640568" sldId="585"/>
        </pc:sldMkLst>
        <pc:spChg chg="mod">
          <ac:chgData name="Victoria.Murphy" userId="a582c0b3-4098-4b1c-bf3e-b8359a6b0a09" providerId="ADAL" clId="{F44CFA1A-1FAA-42A5-9125-4AF334282E70}" dt="2021-02-25T11:57:12.310" v="3859" actId="20577"/>
          <ac:spMkLst>
            <pc:docMk/>
            <pc:sldMk cId="3606640568" sldId="585"/>
            <ac:spMk id="4" creationId="{6FB5F47E-C9B3-4357-85D1-A66319CE2930}"/>
          </ac:spMkLst>
        </pc:spChg>
      </pc:sldChg>
      <pc:sldChg chg="modSp add mod">
        <pc:chgData name="Victoria.Murphy" userId="a582c0b3-4098-4b1c-bf3e-b8359a6b0a09" providerId="ADAL" clId="{F44CFA1A-1FAA-42A5-9125-4AF334282E70}" dt="2021-02-25T11:57:17.290" v="3860" actId="20577"/>
        <pc:sldMkLst>
          <pc:docMk/>
          <pc:sldMk cId="429692246" sldId="586"/>
        </pc:sldMkLst>
        <pc:spChg chg="mod">
          <ac:chgData name="Victoria.Murphy" userId="a582c0b3-4098-4b1c-bf3e-b8359a6b0a09" providerId="ADAL" clId="{F44CFA1A-1FAA-42A5-9125-4AF334282E70}" dt="2021-02-25T11:57:17.290" v="3860" actId="20577"/>
          <ac:spMkLst>
            <pc:docMk/>
            <pc:sldMk cId="429692246" sldId="586"/>
            <ac:spMk id="4" creationId="{6FB5F47E-C9B3-4357-85D1-A66319CE2930}"/>
          </ac:spMkLst>
        </pc:spChg>
      </pc:sldChg>
      <pc:sldChg chg="modSp add mod">
        <pc:chgData name="Victoria.Murphy" userId="a582c0b3-4098-4b1c-bf3e-b8359a6b0a09" providerId="ADAL" clId="{F44CFA1A-1FAA-42A5-9125-4AF334282E70}" dt="2021-02-25T11:57:22.250" v="3862" actId="20577"/>
        <pc:sldMkLst>
          <pc:docMk/>
          <pc:sldMk cId="1564822958" sldId="587"/>
        </pc:sldMkLst>
        <pc:spChg chg="mod">
          <ac:chgData name="Victoria.Murphy" userId="a582c0b3-4098-4b1c-bf3e-b8359a6b0a09" providerId="ADAL" clId="{F44CFA1A-1FAA-42A5-9125-4AF334282E70}" dt="2021-02-25T11:57:22.250" v="3862" actId="20577"/>
          <ac:spMkLst>
            <pc:docMk/>
            <pc:sldMk cId="1564822958" sldId="587"/>
            <ac:spMk id="4" creationId="{6FB5F47E-C9B3-4357-85D1-A66319CE2930}"/>
          </ac:spMkLst>
        </pc:spChg>
      </pc:sldChg>
      <pc:sldChg chg="modSp add mod">
        <pc:chgData name="Victoria.Murphy" userId="a582c0b3-4098-4b1c-bf3e-b8359a6b0a09" providerId="ADAL" clId="{F44CFA1A-1FAA-42A5-9125-4AF334282E70}" dt="2021-02-25T11:57:26.809" v="3863" actId="20577"/>
        <pc:sldMkLst>
          <pc:docMk/>
          <pc:sldMk cId="3721317212" sldId="588"/>
        </pc:sldMkLst>
        <pc:spChg chg="mod">
          <ac:chgData name="Victoria.Murphy" userId="a582c0b3-4098-4b1c-bf3e-b8359a6b0a09" providerId="ADAL" clId="{F44CFA1A-1FAA-42A5-9125-4AF334282E70}" dt="2021-02-25T11:57:26.809" v="3863" actId="20577"/>
          <ac:spMkLst>
            <pc:docMk/>
            <pc:sldMk cId="3721317212" sldId="588"/>
            <ac:spMk id="4" creationId="{6FB5F47E-C9B3-4357-85D1-A66319CE2930}"/>
          </ac:spMkLst>
        </pc:spChg>
      </pc:sldChg>
      <pc:sldChg chg="modSp add mod">
        <pc:chgData name="Victoria.Murphy" userId="a582c0b3-4098-4b1c-bf3e-b8359a6b0a09" providerId="ADAL" clId="{F44CFA1A-1FAA-42A5-9125-4AF334282E70}" dt="2021-02-25T11:57:32.479" v="3865" actId="20577"/>
        <pc:sldMkLst>
          <pc:docMk/>
          <pc:sldMk cId="1207453377" sldId="589"/>
        </pc:sldMkLst>
        <pc:spChg chg="mod">
          <ac:chgData name="Victoria.Murphy" userId="a582c0b3-4098-4b1c-bf3e-b8359a6b0a09" providerId="ADAL" clId="{F44CFA1A-1FAA-42A5-9125-4AF334282E70}" dt="2021-02-25T11:57:32.479" v="3865" actId="20577"/>
          <ac:spMkLst>
            <pc:docMk/>
            <pc:sldMk cId="1207453377" sldId="589"/>
            <ac:spMk id="4" creationId="{6FB5F47E-C9B3-4357-85D1-A66319CE2930}"/>
          </ac:spMkLst>
        </pc:spChg>
      </pc:sldChg>
      <pc:sldChg chg="modSp add mod">
        <pc:chgData name="Victoria.Murphy" userId="a582c0b3-4098-4b1c-bf3e-b8359a6b0a09" providerId="ADAL" clId="{F44CFA1A-1FAA-42A5-9125-4AF334282E70}" dt="2021-02-25T11:51:08.303" v="3496" actId="20577"/>
        <pc:sldMkLst>
          <pc:docMk/>
          <pc:sldMk cId="2890006638" sldId="590"/>
        </pc:sldMkLst>
        <pc:spChg chg="mod">
          <ac:chgData name="Victoria.Murphy" userId="a582c0b3-4098-4b1c-bf3e-b8359a6b0a09" providerId="ADAL" clId="{F44CFA1A-1FAA-42A5-9125-4AF334282E70}" dt="2021-02-25T11:51:08.303" v="3496" actId="20577"/>
          <ac:spMkLst>
            <pc:docMk/>
            <pc:sldMk cId="2890006638" sldId="590"/>
            <ac:spMk id="4" creationId="{6FB5F47E-C9B3-4357-85D1-A66319CE2930}"/>
          </ac:spMkLst>
        </pc:spChg>
      </pc:sldChg>
      <pc:sldChg chg="modSp add mod">
        <pc:chgData name="Victoria.Murphy" userId="a582c0b3-4098-4b1c-bf3e-b8359a6b0a09" providerId="ADAL" clId="{F44CFA1A-1FAA-42A5-9125-4AF334282E70}" dt="2021-02-25T11:57:35.719" v="3866" actId="20577"/>
        <pc:sldMkLst>
          <pc:docMk/>
          <pc:sldMk cId="1185267774" sldId="591"/>
        </pc:sldMkLst>
        <pc:spChg chg="mod">
          <ac:chgData name="Victoria.Murphy" userId="a582c0b3-4098-4b1c-bf3e-b8359a6b0a09" providerId="ADAL" clId="{F44CFA1A-1FAA-42A5-9125-4AF334282E70}" dt="2021-02-25T11:57:35.719" v="3866" actId="20577"/>
          <ac:spMkLst>
            <pc:docMk/>
            <pc:sldMk cId="1185267774" sldId="591"/>
            <ac:spMk id="4" creationId="{6FB5F47E-C9B3-4357-85D1-A66319CE2930}"/>
          </ac:spMkLst>
        </pc:spChg>
      </pc:sldChg>
      <pc:sldChg chg="modSp add mod">
        <pc:chgData name="Victoria.Murphy" userId="a582c0b3-4098-4b1c-bf3e-b8359a6b0a09" providerId="ADAL" clId="{F44CFA1A-1FAA-42A5-9125-4AF334282E70}" dt="2021-02-25T11:53:05.790" v="3578" actId="20577"/>
        <pc:sldMkLst>
          <pc:docMk/>
          <pc:sldMk cId="2536253349" sldId="592"/>
        </pc:sldMkLst>
        <pc:spChg chg="mod">
          <ac:chgData name="Victoria.Murphy" userId="a582c0b3-4098-4b1c-bf3e-b8359a6b0a09" providerId="ADAL" clId="{F44CFA1A-1FAA-42A5-9125-4AF334282E70}" dt="2021-02-25T11:53:05.790" v="3578" actId="20577"/>
          <ac:spMkLst>
            <pc:docMk/>
            <pc:sldMk cId="2536253349" sldId="592"/>
            <ac:spMk id="4" creationId="{6FB5F47E-C9B3-4357-85D1-A66319CE2930}"/>
          </ac:spMkLst>
        </pc:spChg>
      </pc:sldChg>
      <pc:sldChg chg="modSp add del mod">
        <pc:chgData name="Victoria.Murphy" userId="a582c0b3-4098-4b1c-bf3e-b8359a6b0a09" providerId="ADAL" clId="{F44CFA1A-1FAA-42A5-9125-4AF334282E70}" dt="2021-02-25T11:54:30.790" v="3657" actId="47"/>
        <pc:sldMkLst>
          <pc:docMk/>
          <pc:sldMk cId="254753553" sldId="593"/>
        </pc:sldMkLst>
        <pc:spChg chg="mod">
          <ac:chgData name="Victoria.Murphy" userId="a582c0b3-4098-4b1c-bf3e-b8359a6b0a09" providerId="ADAL" clId="{F44CFA1A-1FAA-42A5-9125-4AF334282E70}" dt="2021-02-25T11:53:20.810" v="3588" actId="20577"/>
          <ac:spMkLst>
            <pc:docMk/>
            <pc:sldMk cId="254753553" sldId="593"/>
            <ac:spMk id="4" creationId="{6FB5F47E-C9B3-4357-85D1-A66319CE2930}"/>
          </ac:spMkLst>
        </pc:spChg>
      </pc:sldChg>
      <pc:sldChg chg="modSp add del mod">
        <pc:chgData name="Victoria.Murphy" userId="a582c0b3-4098-4b1c-bf3e-b8359a6b0a09" providerId="ADAL" clId="{F44CFA1A-1FAA-42A5-9125-4AF334282E70}" dt="2021-02-25T11:54:30.790" v="3657" actId="47"/>
        <pc:sldMkLst>
          <pc:docMk/>
          <pc:sldMk cId="152790830" sldId="594"/>
        </pc:sldMkLst>
        <pc:spChg chg="mod">
          <ac:chgData name="Victoria.Murphy" userId="a582c0b3-4098-4b1c-bf3e-b8359a6b0a09" providerId="ADAL" clId="{F44CFA1A-1FAA-42A5-9125-4AF334282E70}" dt="2021-02-25T11:53:26.790" v="3594" actId="20577"/>
          <ac:spMkLst>
            <pc:docMk/>
            <pc:sldMk cId="152790830" sldId="594"/>
            <ac:spMk id="4" creationId="{6FB5F47E-C9B3-4357-85D1-A66319CE2930}"/>
          </ac:spMkLst>
        </pc:spChg>
      </pc:sldChg>
      <pc:sldChg chg="modSp add del mod">
        <pc:chgData name="Victoria.Murphy" userId="a582c0b3-4098-4b1c-bf3e-b8359a6b0a09" providerId="ADAL" clId="{F44CFA1A-1FAA-42A5-9125-4AF334282E70}" dt="2021-02-25T11:54:30.790" v="3657" actId="47"/>
        <pc:sldMkLst>
          <pc:docMk/>
          <pc:sldMk cId="672943285" sldId="595"/>
        </pc:sldMkLst>
        <pc:spChg chg="mod">
          <ac:chgData name="Victoria.Murphy" userId="a582c0b3-4098-4b1c-bf3e-b8359a6b0a09" providerId="ADAL" clId="{F44CFA1A-1FAA-42A5-9125-4AF334282E70}" dt="2021-02-25T11:53:32.400" v="3601" actId="20577"/>
          <ac:spMkLst>
            <pc:docMk/>
            <pc:sldMk cId="672943285" sldId="595"/>
            <ac:spMk id="4" creationId="{6FB5F47E-C9B3-4357-85D1-A66319CE2930}"/>
          </ac:spMkLst>
        </pc:spChg>
      </pc:sldChg>
      <pc:sldChg chg="modSp add del mod">
        <pc:chgData name="Victoria.Murphy" userId="a582c0b3-4098-4b1c-bf3e-b8359a6b0a09" providerId="ADAL" clId="{F44CFA1A-1FAA-42A5-9125-4AF334282E70}" dt="2021-02-25T11:54:30.790" v="3657" actId="47"/>
        <pc:sldMkLst>
          <pc:docMk/>
          <pc:sldMk cId="4056581475" sldId="596"/>
        </pc:sldMkLst>
        <pc:spChg chg="mod">
          <ac:chgData name="Victoria.Murphy" userId="a582c0b3-4098-4b1c-bf3e-b8359a6b0a09" providerId="ADAL" clId="{F44CFA1A-1FAA-42A5-9125-4AF334282E70}" dt="2021-02-25T11:53:36.690" v="3605" actId="20577"/>
          <ac:spMkLst>
            <pc:docMk/>
            <pc:sldMk cId="4056581475" sldId="596"/>
            <ac:spMk id="4" creationId="{6FB5F47E-C9B3-4357-85D1-A66319CE2930}"/>
          </ac:spMkLst>
        </pc:spChg>
      </pc:sldChg>
      <pc:sldChg chg="modSp add del mod">
        <pc:chgData name="Victoria.Murphy" userId="a582c0b3-4098-4b1c-bf3e-b8359a6b0a09" providerId="ADAL" clId="{F44CFA1A-1FAA-42A5-9125-4AF334282E70}" dt="2021-02-25T11:54:30.790" v="3657" actId="47"/>
        <pc:sldMkLst>
          <pc:docMk/>
          <pc:sldMk cId="2495904430" sldId="597"/>
        </pc:sldMkLst>
        <pc:spChg chg="mod">
          <ac:chgData name="Victoria.Murphy" userId="a582c0b3-4098-4b1c-bf3e-b8359a6b0a09" providerId="ADAL" clId="{F44CFA1A-1FAA-42A5-9125-4AF334282E70}" dt="2021-02-25T11:53:42.610" v="3612" actId="20577"/>
          <ac:spMkLst>
            <pc:docMk/>
            <pc:sldMk cId="2495904430" sldId="597"/>
            <ac:spMk id="4" creationId="{6FB5F47E-C9B3-4357-85D1-A66319CE2930}"/>
          </ac:spMkLst>
        </pc:spChg>
      </pc:sldChg>
      <pc:sldChg chg="modSp add del mod">
        <pc:chgData name="Victoria.Murphy" userId="a582c0b3-4098-4b1c-bf3e-b8359a6b0a09" providerId="ADAL" clId="{F44CFA1A-1FAA-42A5-9125-4AF334282E70}" dt="2021-02-25T11:54:30.790" v="3657" actId="47"/>
        <pc:sldMkLst>
          <pc:docMk/>
          <pc:sldMk cId="2790930387" sldId="598"/>
        </pc:sldMkLst>
        <pc:spChg chg="mod">
          <ac:chgData name="Victoria.Murphy" userId="a582c0b3-4098-4b1c-bf3e-b8359a6b0a09" providerId="ADAL" clId="{F44CFA1A-1FAA-42A5-9125-4AF334282E70}" dt="2021-02-25T11:53:48.150" v="3618" actId="20577"/>
          <ac:spMkLst>
            <pc:docMk/>
            <pc:sldMk cId="2790930387" sldId="598"/>
            <ac:spMk id="4" creationId="{6FB5F47E-C9B3-4357-85D1-A66319CE2930}"/>
          </ac:spMkLst>
        </pc:spChg>
      </pc:sldChg>
      <pc:sldChg chg="modSp add del mod">
        <pc:chgData name="Victoria.Murphy" userId="a582c0b3-4098-4b1c-bf3e-b8359a6b0a09" providerId="ADAL" clId="{F44CFA1A-1FAA-42A5-9125-4AF334282E70}" dt="2021-02-25T11:54:30.790" v="3657" actId="47"/>
        <pc:sldMkLst>
          <pc:docMk/>
          <pc:sldMk cId="560108367" sldId="599"/>
        </pc:sldMkLst>
        <pc:spChg chg="mod">
          <ac:chgData name="Victoria.Murphy" userId="a582c0b3-4098-4b1c-bf3e-b8359a6b0a09" providerId="ADAL" clId="{F44CFA1A-1FAA-42A5-9125-4AF334282E70}" dt="2021-02-25T11:53:53.670" v="3625" actId="20577"/>
          <ac:spMkLst>
            <pc:docMk/>
            <pc:sldMk cId="560108367" sldId="599"/>
            <ac:spMk id="4" creationId="{6FB5F47E-C9B3-4357-85D1-A66319CE2930}"/>
          </ac:spMkLst>
        </pc:spChg>
      </pc:sldChg>
      <pc:sldChg chg="modSp add del mod">
        <pc:chgData name="Victoria.Murphy" userId="a582c0b3-4098-4b1c-bf3e-b8359a6b0a09" providerId="ADAL" clId="{F44CFA1A-1FAA-42A5-9125-4AF334282E70}" dt="2021-02-25T11:54:30.790" v="3657" actId="47"/>
        <pc:sldMkLst>
          <pc:docMk/>
          <pc:sldMk cId="1001086395" sldId="600"/>
        </pc:sldMkLst>
        <pc:spChg chg="mod">
          <ac:chgData name="Victoria.Murphy" userId="a582c0b3-4098-4b1c-bf3e-b8359a6b0a09" providerId="ADAL" clId="{F44CFA1A-1FAA-42A5-9125-4AF334282E70}" dt="2021-02-25T11:54:00.980" v="3636" actId="20577"/>
          <ac:spMkLst>
            <pc:docMk/>
            <pc:sldMk cId="1001086395" sldId="600"/>
            <ac:spMk id="4" creationId="{6FB5F47E-C9B3-4357-85D1-A66319CE2930}"/>
          </ac:spMkLst>
        </pc:spChg>
      </pc:sldChg>
      <pc:sldChg chg="modSp add del mod">
        <pc:chgData name="Victoria.Murphy" userId="a582c0b3-4098-4b1c-bf3e-b8359a6b0a09" providerId="ADAL" clId="{F44CFA1A-1FAA-42A5-9125-4AF334282E70}" dt="2021-02-25T11:54:30.790" v="3657" actId="47"/>
        <pc:sldMkLst>
          <pc:docMk/>
          <pc:sldMk cId="333084788" sldId="601"/>
        </pc:sldMkLst>
        <pc:spChg chg="mod">
          <ac:chgData name="Victoria.Murphy" userId="a582c0b3-4098-4b1c-bf3e-b8359a6b0a09" providerId="ADAL" clId="{F44CFA1A-1FAA-42A5-9125-4AF334282E70}" dt="2021-02-25T11:54:06.270" v="3641" actId="20577"/>
          <ac:spMkLst>
            <pc:docMk/>
            <pc:sldMk cId="333084788" sldId="601"/>
            <ac:spMk id="4" creationId="{6FB5F47E-C9B3-4357-85D1-A66319CE2930}"/>
          </ac:spMkLst>
        </pc:spChg>
      </pc:sldChg>
      <pc:sldChg chg="modSp add mod">
        <pc:chgData name="Victoria.Murphy" userId="a582c0b3-4098-4b1c-bf3e-b8359a6b0a09" providerId="ADAL" clId="{F44CFA1A-1FAA-42A5-9125-4AF334282E70}" dt="2021-02-25T11:55:44.250" v="3770" actId="20577"/>
        <pc:sldMkLst>
          <pc:docMk/>
          <pc:sldMk cId="2643439060" sldId="602"/>
        </pc:sldMkLst>
        <pc:spChg chg="mod">
          <ac:chgData name="Victoria.Murphy" userId="a582c0b3-4098-4b1c-bf3e-b8359a6b0a09" providerId="ADAL" clId="{F44CFA1A-1FAA-42A5-9125-4AF334282E70}" dt="2021-02-25T11:55:44.250" v="3770" actId="20577"/>
          <ac:spMkLst>
            <pc:docMk/>
            <pc:sldMk cId="2643439060" sldId="602"/>
            <ac:spMk id="4" creationId="{6FB5F47E-C9B3-4357-85D1-A66319CE2930}"/>
          </ac:spMkLst>
        </pc:spChg>
      </pc:sldChg>
      <pc:sldChg chg="modSp add mod">
        <pc:chgData name="Victoria.Murphy" userId="a582c0b3-4098-4b1c-bf3e-b8359a6b0a09" providerId="ADAL" clId="{F44CFA1A-1FAA-42A5-9125-4AF334282E70}" dt="2021-02-25T11:55:49.470" v="3773" actId="20577"/>
        <pc:sldMkLst>
          <pc:docMk/>
          <pc:sldMk cId="3713470959" sldId="603"/>
        </pc:sldMkLst>
        <pc:spChg chg="mod">
          <ac:chgData name="Victoria.Murphy" userId="a582c0b3-4098-4b1c-bf3e-b8359a6b0a09" providerId="ADAL" clId="{F44CFA1A-1FAA-42A5-9125-4AF334282E70}" dt="2021-02-25T11:55:49.470" v="3773" actId="20577"/>
          <ac:spMkLst>
            <pc:docMk/>
            <pc:sldMk cId="3713470959" sldId="603"/>
            <ac:spMk id="4" creationId="{6FB5F47E-C9B3-4357-85D1-A66319CE2930}"/>
          </ac:spMkLst>
        </pc:spChg>
      </pc:sldChg>
      <pc:sldChg chg="modSp add mod">
        <pc:chgData name="Victoria.Murphy" userId="a582c0b3-4098-4b1c-bf3e-b8359a6b0a09" providerId="ADAL" clId="{F44CFA1A-1FAA-42A5-9125-4AF334282E70}" dt="2021-02-25T11:55:53.480" v="3774" actId="20577"/>
        <pc:sldMkLst>
          <pc:docMk/>
          <pc:sldMk cId="459611527" sldId="604"/>
        </pc:sldMkLst>
        <pc:spChg chg="mod">
          <ac:chgData name="Victoria.Murphy" userId="a582c0b3-4098-4b1c-bf3e-b8359a6b0a09" providerId="ADAL" clId="{F44CFA1A-1FAA-42A5-9125-4AF334282E70}" dt="2021-02-25T11:55:53.480" v="3774" actId="20577"/>
          <ac:spMkLst>
            <pc:docMk/>
            <pc:sldMk cId="459611527" sldId="604"/>
            <ac:spMk id="4" creationId="{6FB5F47E-C9B3-4357-85D1-A66319CE2930}"/>
          </ac:spMkLst>
        </pc:spChg>
      </pc:sldChg>
      <pc:sldChg chg="modSp add mod">
        <pc:chgData name="Victoria.Murphy" userId="a582c0b3-4098-4b1c-bf3e-b8359a6b0a09" providerId="ADAL" clId="{F44CFA1A-1FAA-42A5-9125-4AF334282E70}" dt="2021-02-25T11:55:59.360" v="3777" actId="20577"/>
        <pc:sldMkLst>
          <pc:docMk/>
          <pc:sldMk cId="313904322" sldId="605"/>
        </pc:sldMkLst>
        <pc:spChg chg="mod">
          <ac:chgData name="Victoria.Murphy" userId="a582c0b3-4098-4b1c-bf3e-b8359a6b0a09" providerId="ADAL" clId="{F44CFA1A-1FAA-42A5-9125-4AF334282E70}" dt="2021-02-25T11:55:59.360" v="3777" actId="20577"/>
          <ac:spMkLst>
            <pc:docMk/>
            <pc:sldMk cId="313904322" sldId="605"/>
            <ac:spMk id="4" creationId="{6FB5F47E-C9B3-4357-85D1-A66319CE2930}"/>
          </ac:spMkLst>
        </pc:spChg>
      </pc:sldChg>
      <pc:sldChg chg="modSp add mod">
        <pc:chgData name="Victoria.Murphy" userId="a582c0b3-4098-4b1c-bf3e-b8359a6b0a09" providerId="ADAL" clId="{F44CFA1A-1FAA-42A5-9125-4AF334282E70}" dt="2021-02-25T11:56:03.846" v="3778" actId="20577"/>
        <pc:sldMkLst>
          <pc:docMk/>
          <pc:sldMk cId="973633705" sldId="606"/>
        </pc:sldMkLst>
        <pc:spChg chg="mod">
          <ac:chgData name="Victoria.Murphy" userId="a582c0b3-4098-4b1c-bf3e-b8359a6b0a09" providerId="ADAL" clId="{F44CFA1A-1FAA-42A5-9125-4AF334282E70}" dt="2021-02-25T11:56:03.846" v="3778" actId="20577"/>
          <ac:spMkLst>
            <pc:docMk/>
            <pc:sldMk cId="973633705" sldId="606"/>
            <ac:spMk id="4" creationId="{6FB5F47E-C9B3-4357-85D1-A66319CE2930}"/>
          </ac:spMkLst>
        </pc:spChg>
      </pc:sldChg>
      <pc:sldChg chg="modSp add mod">
        <pc:chgData name="Victoria.Murphy" userId="a582c0b3-4098-4b1c-bf3e-b8359a6b0a09" providerId="ADAL" clId="{F44CFA1A-1FAA-42A5-9125-4AF334282E70}" dt="2021-02-25T11:56:09.310" v="3781" actId="20577"/>
        <pc:sldMkLst>
          <pc:docMk/>
          <pc:sldMk cId="4051117709" sldId="607"/>
        </pc:sldMkLst>
        <pc:spChg chg="mod">
          <ac:chgData name="Victoria.Murphy" userId="a582c0b3-4098-4b1c-bf3e-b8359a6b0a09" providerId="ADAL" clId="{F44CFA1A-1FAA-42A5-9125-4AF334282E70}" dt="2021-02-25T11:56:09.310" v="3781" actId="20577"/>
          <ac:spMkLst>
            <pc:docMk/>
            <pc:sldMk cId="4051117709" sldId="607"/>
            <ac:spMk id="4" creationId="{6FB5F47E-C9B3-4357-85D1-A66319CE2930}"/>
          </ac:spMkLst>
        </pc:spChg>
      </pc:sldChg>
      <pc:sldChg chg="modSp add mod">
        <pc:chgData name="Victoria.Murphy" userId="a582c0b3-4098-4b1c-bf3e-b8359a6b0a09" providerId="ADAL" clId="{F44CFA1A-1FAA-42A5-9125-4AF334282E70}" dt="2021-02-25T11:56:23.800" v="3803" actId="313"/>
        <pc:sldMkLst>
          <pc:docMk/>
          <pc:sldMk cId="2653345832" sldId="608"/>
        </pc:sldMkLst>
        <pc:spChg chg="mod">
          <ac:chgData name="Victoria.Murphy" userId="a582c0b3-4098-4b1c-bf3e-b8359a6b0a09" providerId="ADAL" clId="{F44CFA1A-1FAA-42A5-9125-4AF334282E70}" dt="2021-02-25T11:56:23.800" v="3803" actId="313"/>
          <ac:spMkLst>
            <pc:docMk/>
            <pc:sldMk cId="2653345832" sldId="608"/>
            <ac:spMk id="4" creationId="{6FB5F47E-C9B3-4357-85D1-A66319CE2930}"/>
          </ac:spMkLst>
        </pc:spChg>
      </pc:sldChg>
      <pc:sldChg chg="modSp add mod">
        <pc:chgData name="Victoria.Murphy" userId="a582c0b3-4098-4b1c-bf3e-b8359a6b0a09" providerId="ADAL" clId="{F44CFA1A-1FAA-42A5-9125-4AF334282E70}" dt="2021-02-25T11:56:33.564" v="3825" actId="20577"/>
        <pc:sldMkLst>
          <pc:docMk/>
          <pc:sldMk cId="241156035" sldId="609"/>
        </pc:sldMkLst>
        <pc:spChg chg="mod">
          <ac:chgData name="Victoria.Murphy" userId="a582c0b3-4098-4b1c-bf3e-b8359a6b0a09" providerId="ADAL" clId="{F44CFA1A-1FAA-42A5-9125-4AF334282E70}" dt="2021-02-25T11:56:33.564" v="3825" actId="20577"/>
          <ac:spMkLst>
            <pc:docMk/>
            <pc:sldMk cId="241156035" sldId="609"/>
            <ac:spMk id="4" creationId="{6FB5F47E-C9B3-4357-85D1-A66319CE2930}"/>
          </ac:spMkLst>
        </pc:spChg>
      </pc:sldChg>
      <pc:sldChg chg="modSp add mod">
        <pc:chgData name="Victoria.Murphy" userId="a582c0b3-4098-4b1c-bf3e-b8359a6b0a09" providerId="ADAL" clId="{F44CFA1A-1FAA-42A5-9125-4AF334282E70}" dt="2021-02-25T11:56:39.430" v="3835" actId="20577"/>
        <pc:sldMkLst>
          <pc:docMk/>
          <pc:sldMk cId="3214559644" sldId="610"/>
        </pc:sldMkLst>
        <pc:spChg chg="mod">
          <ac:chgData name="Victoria.Murphy" userId="a582c0b3-4098-4b1c-bf3e-b8359a6b0a09" providerId="ADAL" clId="{F44CFA1A-1FAA-42A5-9125-4AF334282E70}" dt="2021-02-25T11:56:39.430" v="3835" actId="20577"/>
          <ac:spMkLst>
            <pc:docMk/>
            <pc:sldMk cId="3214559644" sldId="610"/>
            <ac:spMk id="4" creationId="{6FB5F47E-C9B3-4357-85D1-A66319CE2930}"/>
          </ac:spMkLst>
        </pc:spChg>
      </pc:sldChg>
      <pc:sldChg chg="modSp add mod">
        <pc:chgData name="Victoria.Murphy" userId="a582c0b3-4098-4b1c-bf3e-b8359a6b0a09" providerId="ADAL" clId="{F44CFA1A-1FAA-42A5-9125-4AF334282E70}" dt="2021-02-25T11:56:47.890" v="3850" actId="20577"/>
        <pc:sldMkLst>
          <pc:docMk/>
          <pc:sldMk cId="358006810" sldId="611"/>
        </pc:sldMkLst>
        <pc:spChg chg="mod">
          <ac:chgData name="Victoria.Murphy" userId="a582c0b3-4098-4b1c-bf3e-b8359a6b0a09" providerId="ADAL" clId="{F44CFA1A-1FAA-42A5-9125-4AF334282E70}" dt="2021-02-25T11:56:47.890" v="3850" actId="20577"/>
          <ac:spMkLst>
            <pc:docMk/>
            <pc:sldMk cId="358006810" sldId="611"/>
            <ac:spMk id="4" creationId="{6FB5F47E-C9B3-4357-85D1-A66319CE2930}"/>
          </ac:spMkLst>
        </pc:spChg>
      </pc:sldChg>
      <pc:sldChg chg="modSp add mod">
        <pc:chgData name="Victoria.Murphy" userId="a582c0b3-4098-4b1c-bf3e-b8359a6b0a09" providerId="ADAL" clId="{F44CFA1A-1FAA-42A5-9125-4AF334282E70}" dt="2021-02-25T11:59:28.639" v="4018" actId="20577"/>
        <pc:sldMkLst>
          <pc:docMk/>
          <pc:sldMk cId="2754881039" sldId="612"/>
        </pc:sldMkLst>
        <pc:spChg chg="mod">
          <ac:chgData name="Victoria.Murphy" userId="a582c0b3-4098-4b1c-bf3e-b8359a6b0a09" providerId="ADAL" clId="{F44CFA1A-1FAA-42A5-9125-4AF334282E70}" dt="2021-02-25T11:58:08.989" v="3906" actId="20577"/>
          <ac:spMkLst>
            <pc:docMk/>
            <pc:sldMk cId="2754881039" sldId="612"/>
            <ac:spMk id="3" creationId="{35909D02-E511-4840-9F7A-68B1CC37E2B6}"/>
          </ac:spMkLst>
        </pc:spChg>
        <pc:spChg chg="mod">
          <ac:chgData name="Victoria.Murphy" userId="a582c0b3-4098-4b1c-bf3e-b8359a6b0a09" providerId="ADAL" clId="{F44CFA1A-1FAA-42A5-9125-4AF334282E70}" dt="2021-02-25T11:59:28.639" v="4018" actId="20577"/>
          <ac:spMkLst>
            <pc:docMk/>
            <pc:sldMk cId="2754881039" sldId="612"/>
            <ac:spMk id="4" creationId="{6FB5F47E-C9B3-4357-85D1-A66319CE2930}"/>
          </ac:spMkLst>
        </pc:spChg>
      </pc:sldChg>
      <pc:sldChg chg="modSp add mod">
        <pc:chgData name="Victoria.Murphy" userId="a582c0b3-4098-4b1c-bf3e-b8359a6b0a09" providerId="ADAL" clId="{F44CFA1A-1FAA-42A5-9125-4AF334282E70}" dt="2021-02-25T12:00:23.689" v="4193" actId="1076"/>
        <pc:sldMkLst>
          <pc:docMk/>
          <pc:sldMk cId="3901157559" sldId="613"/>
        </pc:sldMkLst>
        <pc:spChg chg="mod">
          <ac:chgData name="Victoria.Murphy" userId="a582c0b3-4098-4b1c-bf3e-b8359a6b0a09" providerId="ADAL" clId="{F44CFA1A-1FAA-42A5-9125-4AF334282E70}" dt="2021-02-25T12:00:23.689" v="4193" actId="1076"/>
          <ac:spMkLst>
            <pc:docMk/>
            <pc:sldMk cId="3901157559" sldId="613"/>
            <ac:spMk id="4" creationId="{6FB5F47E-C9B3-4357-85D1-A66319CE2930}"/>
          </ac:spMkLst>
        </pc:spChg>
      </pc:sldChg>
      <pc:sldChg chg="addSp delSp modSp add mod">
        <pc:chgData name="Victoria.Murphy" userId="a582c0b3-4098-4b1c-bf3e-b8359a6b0a09" providerId="ADAL" clId="{F44CFA1A-1FAA-42A5-9125-4AF334282E70}" dt="2021-02-25T12:01:31.568" v="4348"/>
        <pc:sldMkLst>
          <pc:docMk/>
          <pc:sldMk cId="2978652219" sldId="614"/>
        </pc:sldMkLst>
        <pc:spChg chg="add del mod">
          <ac:chgData name="Victoria.Murphy" userId="a582c0b3-4098-4b1c-bf3e-b8359a6b0a09" providerId="ADAL" clId="{F44CFA1A-1FAA-42A5-9125-4AF334282E70}" dt="2021-02-25T12:01:31.568" v="4348"/>
          <ac:spMkLst>
            <pc:docMk/>
            <pc:sldMk cId="2978652219" sldId="614"/>
            <ac:spMk id="2" creationId="{0B462F73-768C-4FC2-B67E-EF5D66F44C7F}"/>
          </ac:spMkLst>
        </pc:spChg>
        <pc:spChg chg="mod">
          <ac:chgData name="Victoria.Murphy" userId="a582c0b3-4098-4b1c-bf3e-b8359a6b0a09" providerId="ADAL" clId="{F44CFA1A-1FAA-42A5-9125-4AF334282E70}" dt="2021-02-25T12:01:27.929" v="4346" actId="20577"/>
          <ac:spMkLst>
            <pc:docMk/>
            <pc:sldMk cId="2978652219" sldId="614"/>
            <ac:spMk id="4" creationId="{6FB5F47E-C9B3-4357-85D1-A66319CE2930}"/>
          </ac:spMkLst>
        </pc:spChg>
      </pc:sldChg>
      <pc:sldChg chg="modSp add mod">
        <pc:chgData name="Victoria.Murphy" userId="a582c0b3-4098-4b1c-bf3e-b8359a6b0a09" providerId="ADAL" clId="{F44CFA1A-1FAA-42A5-9125-4AF334282E70}" dt="2021-02-25T12:02:25.648" v="4546" actId="1076"/>
        <pc:sldMkLst>
          <pc:docMk/>
          <pc:sldMk cId="1295618534" sldId="615"/>
        </pc:sldMkLst>
        <pc:spChg chg="mod">
          <ac:chgData name="Victoria.Murphy" userId="a582c0b3-4098-4b1c-bf3e-b8359a6b0a09" providerId="ADAL" clId="{F44CFA1A-1FAA-42A5-9125-4AF334282E70}" dt="2021-02-25T12:02:25.648" v="4546" actId="1076"/>
          <ac:spMkLst>
            <pc:docMk/>
            <pc:sldMk cId="1295618534" sldId="615"/>
            <ac:spMk id="4" creationId="{6FB5F47E-C9B3-4357-85D1-A66319CE2930}"/>
          </ac:spMkLst>
        </pc:spChg>
      </pc:sldChg>
      <pc:sldChg chg="modSp add mod">
        <pc:chgData name="Victoria.Murphy" userId="a582c0b3-4098-4b1c-bf3e-b8359a6b0a09" providerId="ADAL" clId="{F44CFA1A-1FAA-42A5-9125-4AF334282E70}" dt="2021-02-25T12:03:28.797" v="4650" actId="1076"/>
        <pc:sldMkLst>
          <pc:docMk/>
          <pc:sldMk cId="731472236" sldId="616"/>
        </pc:sldMkLst>
        <pc:spChg chg="mod">
          <ac:chgData name="Victoria.Murphy" userId="a582c0b3-4098-4b1c-bf3e-b8359a6b0a09" providerId="ADAL" clId="{F44CFA1A-1FAA-42A5-9125-4AF334282E70}" dt="2021-02-25T12:03:28.797" v="4650" actId="1076"/>
          <ac:spMkLst>
            <pc:docMk/>
            <pc:sldMk cId="731472236" sldId="616"/>
            <ac:spMk id="4" creationId="{6FB5F47E-C9B3-4357-85D1-A66319CE2930}"/>
          </ac:spMkLst>
        </pc:spChg>
      </pc:sldChg>
      <pc:sldChg chg="modSp add mod">
        <pc:chgData name="Victoria.Murphy" userId="a582c0b3-4098-4b1c-bf3e-b8359a6b0a09" providerId="ADAL" clId="{F44CFA1A-1FAA-42A5-9125-4AF334282E70}" dt="2021-02-25T12:04:15.878" v="4749" actId="20577"/>
        <pc:sldMkLst>
          <pc:docMk/>
          <pc:sldMk cId="4201360162" sldId="617"/>
        </pc:sldMkLst>
        <pc:spChg chg="mod">
          <ac:chgData name="Victoria.Murphy" userId="a582c0b3-4098-4b1c-bf3e-b8359a6b0a09" providerId="ADAL" clId="{F44CFA1A-1FAA-42A5-9125-4AF334282E70}" dt="2021-02-25T12:04:15.878" v="4749" actId="20577"/>
          <ac:spMkLst>
            <pc:docMk/>
            <pc:sldMk cId="4201360162" sldId="617"/>
            <ac:spMk id="4" creationId="{6FB5F47E-C9B3-4357-85D1-A66319CE2930}"/>
          </ac:spMkLst>
        </pc:spChg>
      </pc:sldChg>
      <pc:sldChg chg="modSp add mod">
        <pc:chgData name="Victoria.Murphy" userId="a582c0b3-4098-4b1c-bf3e-b8359a6b0a09" providerId="ADAL" clId="{F44CFA1A-1FAA-42A5-9125-4AF334282E70}" dt="2021-02-25T12:04:55.998" v="4811" actId="1076"/>
        <pc:sldMkLst>
          <pc:docMk/>
          <pc:sldMk cId="4791910" sldId="618"/>
        </pc:sldMkLst>
        <pc:spChg chg="mod">
          <ac:chgData name="Victoria.Murphy" userId="a582c0b3-4098-4b1c-bf3e-b8359a6b0a09" providerId="ADAL" clId="{F44CFA1A-1FAA-42A5-9125-4AF334282E70}" dt="2021-02-25T12:04:55.998" v="4811" actId="1076"/>
          <ac:spMkLst>
            <pc:docMk/>
            <pc:sldMk cId="4791910" sldId="618"/>
            <ac:spMk id="4" creationId="{6FB5F47E-C9B3-4357-85D1-A66319CE2930}"/>
          </ac:spMkLst>
        </pc:spChg>
      </pc:sldChg>
      <pc:sldChg chg="modSp add mod">
        <pc:chgData name="Victoria.Murphy" userId="a582c0b3-4098-4b1c-bf3e-b8359a6b0a09" providerId="ADAL" clId="{F44CFA1A-1FAA-42A5-9125-4AF334282E70}" dt="2021-02-25T12:05:45.788" v="4854" actId="20577"/>
        <pc:sldMkLst>
          <pc:docMk/>
          <pc:sldMk cId="3112599169" sldId="619"/>
        </pc:sldMkLst>
        <pc:spChg chg="mod">
          <ac:chgData name="Victoria.Murphy" userId="a582c0b3-4098-4b1c-bf3e-b8359a6b0a09" providerId="ADAL" clId="{F44CFA1A-1FAA-42A5-9125-4AF334282E70}" dt="2021-02-25T12:05:45.788" v="4854" actId="20577"/>
          <ac:spMkLst>
            <pc:docMk/>
            <pc:sldMk cId="3112599169" sldId="619"/>
            <ac:spMk id="4" creationId="{6FB5F47E-C9B3-4357-85D1-A66319CE2930}"/>
          </ac:spMkLst>
        </pc:spChg>
      </pc:sldChg>
      <pc:sldChg chg="modSp add mod">
        <pc:chgData name="Victoria.Murphy" userId="a582c0b3-4098-4b1c-bf3e-b8359a6b0a09" providerId="ADAL" clId="{F44CFA1A-1FAA-42A5-9125-4AF334282E70}" dt="2021-02-25T12:06:18.249" v="4902" actId="20577"/>
        <pc:sldMkLst>
          <pc:docMk/>
          <pc:sldMk cId="426147865" sldId="620"/>
        </pc:sldMkLst>
        <pc:spChg chg="mod">
          <ac:chgData name="Victoria.Murphy" userId="a582c0b3-4098-4b1c-bf3e-b8359a6b0a09" providerId="ADAL" clId="{F44CFA1A-1FAA-42A5-9125-4AF334282E70}" dt="2021-02-25T12:06:18.249" v="4902" actId="20577"/>
          <ac:spMkLst>
            <pc:docMk/>
            <pc:sldMk cId="426147865" sldId="620"/>
            <ac:spMk id="4" creationId="{6FB5F47E-C9B3-4357-85D1-A66319CE2930}"/>
          </ac:spMkLst>
        </pc:spChg>
      </pc:sldChg>
      <pc:sldChg chg="modSp add mod">
        <pc:chgData name="Victoria.Murphy" userId="a582c0b3-4098-4b1c-bf3e-b8359a6b0a09" providerId="ADAL" clId="{F44CFA1A-1FAA-42A5-9125-4AF334282E70}" dt="2021-02-25T12:07:32.520" v="5073" actId="1076"/>
        <pc:sldMkLst>
          <pc:docMk/>
          <pc:sldMk cId="33043041" sldId="621"/>
        </pc:sldMkLst>
        <pc:spChg chg="mod">
          <ac:chgData name="Victoria.Murphy" userId="a582c0b3-4098-4b1c-bf3e-b8359a6b0a09" providerId="ADAL" clId="{F44CFA1A-1FAA-42A5-9125-4AF334282E70}" dt="2021-02-25T12:07:32.520" v="5073" actId="1076"/>
          <ac:spMkLst>
            <pc:docMk/>
            <pc:sldMk cId="33043041" sldId="621"/>
            <ac:spMk id="4" creationId="{6FB5F47E-C9B3-4357-85D1-A66319CE29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A4389DE-581A-46C7-96EE-ECB0528C4DE3}" type="datetimeFigureOut">
              <a:rPr lang="en-GB" smtClean="0"/>
              <a:t>15/06/2021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08D1F1C-0E2F-4D83-9F59-19BF1583DA4D}" type="slidenum">
              <a:rPr lang="en-GB" smtClean="0"/>
              <a:t>‹#›</a:t>
            </a:fld>
            <a:endParaRPr lang="en-GB"/>
          </a:p>
        </p:txBody>
      </p:sp>
    </p:spTree>
    <p:extLst>
      <p:ext uri="{BB962C8B-B14F-4D97-AF65-F5344CB8AC3E}">
        <p14:creationId xmlns:p14="http://schemas.microsoft.com/office/powerpoint/2010/main" val="3534142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213DCEE-8EE7-42A9-B4C0-DDC8A9E516D0}" type="datetimeFigureOut">
              <a:rPr lang="en-GB" smtClean="0"/>
              <a:t>15/06/2021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CFEC1EA-F218-405E-AB97-8F3BB9D81FE4}" type="slidenum">
              <a:rPr lang="en-GB" smtClean="0"/>
              <a:t>‹#›</a:t>
            </a:fld>
            <a:endParaRPr lang="en-GB"/>
          </a:p>
        </p:txBody>
      </p:sp>
    </p:spTree>
    <p:extLst>
      <p:ext uri="{BB962C8B-B14F-4D97-AF65-F5344CB8AC3E}">
        <p14:creationId xmlns:p14="http://schemas.microsoft.com/office/powerpoint/2010/main" val="397443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FEC1EA-F218-405E-AB97-8F3BB9D81FE4}" type="slidenum">
              <a:rPr lang="en-GB" smtClean="0"/>
              <a:t>1</a:t>
            </a:fld>
            <a:endParaRPr lang="en-GB"/>
          </a:p>
        </p:txBody>
      </p:sp>
    </p:spTree>
    <p:extLst>
      <p:ext uri="{BB962C8B-B14F-4D97-AF65-F5344CB8AC3E}">
        <p14:creationId xmlns:p14="http://schemas.microsoft.com/office/powerpoint/2010/main" val="3654674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Star_network" TargetMode="External"/><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1" y="1520576"/>
            <a:ext cx="7920773" cy="4154984"/>
          </a:xfrm>
        </p:spPr>
        <p:txBody>
          <a:bodyPr/>
          <a:lstStyle/>
          <a:p>
            <a:r>
              <a:rPr lang="en-GB" altLang="en-US" sz="2800" dirty="0"/>
              <a:t>CALRG Conference 2021</a:t>
            </a:r>
            <a:br>
              <a:rPr lang="en-GB" altLang="en-US" dirty="0"/>
            </a:br>
            <a:br>
              <a:rPr lang="en-GB" altLang="en-US" dirty="0"/>
            </a:br>
            <a:br>
              <a:rPr lang="en-GB" altLang="en-US" dirty="0"/>
            </a:br>
            <a:r>
              <a:rPr lang="en-GB" altLang="en-US" dirty="0"/>
              <a:t>Student Support Networks During Lockdown</a:t>
            </a:r>
            <a:br>
              <a:rPr lang="en-GB" altLang="en-US" dirty="0"/>
            </a:br>
            <a:br>
              <a:rPr lang="en-GB" altLang="en-US" dirty="0"/>
            </a:br>
            <a:br>
              <a:rPr lang="en-GB" altLang="en-US" dirty="0"/>
            </a:br>
            <a:r>
              <a:rPr lang="en-GB" altLang="en-US" sz="2800" dirty="0"/>
              <a:t>15</a:t>
            </a:r>
            <a:r>
              <a:rPr lang="en-GB" altLang="en-US" sz="2800" baseline="30000" dirty="0"/>
              <a:t>th</a:t>
            </a:r>
            <a:r>
              <a:rPr lang="en-GB" altLang="en-US" sz="2800" dirty="0"/>
              <a:t> June 2021</a:t>
            </a:r>
            <a:br>
              <a:rPr lang="en-GB" altLang="en-US" sz="2800" dirty="0"/>
            </a:br>
            <a:r>
              <a:rPr lang="en-GB" altLang="en-US" sz="2000" dirty="0"/>
              <a:t>Vicky Murphy, Jo Buxton, Natalie </a:t>
            </a:r>
            <a:r>
              <a:rPr lang="en-GB" altLang="en-US" sz="2000" dirty="0" err="1"/>
              <a:t>Temaga</a:t>
            </a:r>
            <a:endParaRPr lang="en-GB" sz="2000" dirty="0"/>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92946"/>
            <a:ext cx="2177636" cy="400906"/>
          </a:xfrm>
        </p:spPr>
        <p:txBody>
          <a:bodyPr/>
          <a:lstStyle/>
          <a:p>
            <a:r>
              <a:rPr lang="en-GB" dirty="0"/>
              <a:t>Quantitative Take-aways</a:t>
            </a:r>
          </a:p>
        </p:txBody>
      </p:sp>
      <p:sp>
        <p:nvSpPr>
          <p:cNvPr id="2" name="TextBox 1">
            <a:extLst>
              <a:ext uri="{FF2B5EF4-FFF2-40B4-BE49-F238E27FC236}">
                <a16:creationId xmlns:a16="http://schemas.microsoft.com/office/drawing/2014/main" id="{30CF19E2-9D42-419D-97ED-F512BB8D11BF}"/>
              </a:ext>
            </a:extLst>
          </p:cNvPr>
          <p:cNvSpPr txBox="1"/>
          <p:nvPr/>
        </p:nvSpPr>
        <p:spPr>
          <a:xfrm>
            <a:off x="432000" y="1345915"/>
            <a:ext cx="8146921" cy="389048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dirty="0"/>
              <a:t>Suggests that the OU doesn’t play a large role in providing emotional support</a:t>
            </a:r>
          </a:p>
          <a:p>
            <a:pPr marL="285750" indent="-285750">
              <a:lnSpc>
                <a:spcPct val="150000"/>
              </a:lnSpc>
              <a:buFont typeface="Arial" panose="020B0604020202020204" pitchFamily="34" charset="0"/>
              <a:buChar char="•"/>
            </a:pPr>
            <a:r>
              <a:rPr lang="en-GB" sz="2800" dirty="0"/>
              <a:t>The number of OU contacts that STEM students reached out to was lower than non-STEM</a:t>
            </a:r>
          </a:p>
          <a:p>
            <a:pPr marL="285750" indent="-285750">
              <a:lnSpc>
                <a:spcPct val="150000"/>
              </a:lnSpc>
              <a:buFont typeface="Arial" panose="020B0604020202020204" pitchFamily="34" charset="0"/>
              <a:buChar char="•"/>
            </a:pPr>
            <a:r>
              <a:rPr lang="en-GB" sz="2800" dirty="0"/>
              <a:t>For the majority of the STEM students (four out of seven), their AL was a source of support</a:t>
            </a:r>
          </a:p>
        </p:txBody>
      </p:sp>
    </p:spTree>
    <p:extLst>
      <p:ext uri="{BB962C8B-B14F-4D97-AF65-F5344CB8AC3E}">
        <p14:creationId xmlns:p14="http://schemas.microsoft.com/office/powerpoint/2010/main" val="214645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41574"/>
            <a:ext cx="1751994" cy="452277"/>
          </a:xfrm>
        </p:spPr>
        <p:txBody>
          <a:bodyPr/>
          <a:lstStyle/>
          <a:p>
            <a:r>
              <a:rPr lang="en-GB" dirty="0"/>
              <a:t>Qualitative Themes</a:t>
            </a:r>
          </a:p>
        </p:txBody>
      </p:sp>
      <p:pic>
        <p:nvPicPr>
          <p:cNvPr id="5" name="Picture 4" descr="Hand holding a blue telephone">
            <a:extLst>
              <a:ext uri="{FF2B5EF4-FFF2-40B4-BE49-F238E27FC236}">
                <a16:creationId xmlns:a16="http://schemas.microsoft.com/office/drawing/2014/main" id="{A1E2B6D0-1006-4EF6-B559-F9390859F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994" y="1541123"/>
            <a:ext cx="4977094" cy="3318553"/>
          </a:xfrm>
          <a:prstGeom prst="rect">
            <a:avLst/>
          </a:prstGeom>
        </p:spPr>
      </p:pic>
      <p:sp>
        <p:nvSpPr>
          <p:cNvPr id="6" name="TextBox 5">
            <a:extLst>
              <a:ext uri="{FF2B5EF4-FFF2-40B4-BE49-F238E27FC236}">
                <a16:creationId xmlns:a16="http://schemas.microsoft.com/office/drawing/2014/main" id="{3D1AA258-50B8-41C6-A92B-EF685A139450}"/>
              </a:ext>
            </a:extLst>
          </p:cNvPr>
          <p:cNvSpPr txBox="1"/>
          <p:nvPr/>
        </p:nvSpPr>
        <p:spPr>
          <a:xfrm>
            <a:off x="1705510" y="893852"/>
            <a:ext cx="5393933" cy="523220"/>
          </a:xfrm>
          <a:prstGeom prst="rect">
            <a:avLst/>
          </a:prstGeom>
          <a:noFill/>
        </p:spPr>
        <p:txBody>
          <a:bodyPr wrap="square" rtlCol="0">
            <a:spAutoFit/>
          </a:bodyPr>
          <a:lstStyle/>
          <a:p>
            <a:pPr algn="ctr"/>
            <a:r>
              <a:rPr lang="en-GB" sz="2800" b="1" dirty="0"/>
              <a:t>Communication</a:t>
            </a:r>
            <a:endParaRPr lang="en-GB" b="1" dirty="0"/>
          </a:p>
        </p:txBody>
      </p:sp>
      <p:sp>
        <p:nvSpPr>
          <p:cNvPr id="2" name="Rectangle 1">
            <a:extLst>
              <a:ext uri="{FF2B5EF4-FFF2-40B4-BE49-F238E27FC236}">
                <a16:creationId xmlns:a16="http://schemas.microsoft.com/office/drawing/2014/main" id="{AC6C4953-BC59-4AA1-8308-3EB20E19BDCE}"/>
              </a:ext>
            </a:extLst>
          </p:cNvPr>
          <p:cNvSpPr/>
          <p:nvPr/>
        </p:nvSpPr>
        <p:spPr>
          <a:xfrm>
            <a:off x="559941" y="5071819"/>
            <a:ext cx="8024117" cy="1339469"/>
          </a:xfrm>
          <a:prstGeom prst="rect">
            <a:avLst/>
          </a:prstGeom>
        </p:spPr>
        <p:txBody>
          <a:bodyPr wrap="square">
            <a:spAutoFit/>
          </a:bodyPr>
          <a:lstStyle/>
          <a:p>
            <a:pPr>
              <a:lnSpc>
                <a:spcPct val="115000"/>
              </a:lnSpc>
            </a:pPr>
            <a:r>
              <a:rPr lang="en-GB" dirty="0">
                <a:latin typeface="Arial" panose="020B0604020202020204" pitchFamily="34" charset="0"/>
                <a:ea typeface="Arial" panose="020B0604020202020204" pitchFamily="34" charset="0"/>
              </a:rPr>
              <a:t>“It went to the students first before it went to ALs. So we were on the back foot and made to look quite silly because we didn't know.  The students were quoting things to us where it should have been the ALs first and then to the students.”</a:t>
            </a:r>
          </a:p>
        </p:txBody>
      </p:sp>
    </p:spTree>
    <p:extLst>
      <p:ext uri="{BB962C8B-B14F-4D97-AF65-F5344CB8AC3E}">
        <p14:creationId xmlns:p14="http://schemas.microsoft.com/office/powerpoint/2010/main" val="412088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41574"/>
            <a:ext cx="1766670" cy="452277"/>
          </a:xfrm>
        </p:spPr>
        <p:txBody>
          <a:bodyPr/>
          <a:lstStyle/>
          <a:p>
            <a:r>
              <a:rPr lang="en-GB" dirty="0"/>
              <a:t>Qualitative Themes</a:t>
            </a:r>
          </a:p>
        </p:txBody>
      </p:sp>
      <p:sp>
        <p:nvSpPr>
          <p:cNvPr id="6" name="TextBox 5">
            <a:extLst>
              <a:ext uri="{FF2B5EF4-FFF2-40B4-BE49-F238E27FC236}">
                <a16:creationId xmlns:a16="http://schemas.microsoft.com/office/drawing/2014/main" id="{3D1AA258-50B8-41C6-A92B-EF685A139450}"/>
              </a:ext>
            </a:extLst>
          </p:cNvPr>
          <p:cNvSpPr txBox="1"/>
          <p:nvPr/>
        </p:nvSpPr>
        <p:spPr>
          <a:xfrm>
            <a:off x="1705510" y="893852"/>
            <a:ext cx="5393933" cy="523220"/>
          </a:xfrm>
          <a:prstGeom prst="rect">
            <a:avLst/>
          </a:prstGeom>
          <a:noFill/>
        </p:spPr>
        <p:txBody>
          <a:bodyPr wrap="square" rtlCol="0">
            <a:spAutoFit/>
          </a:bodyPr>
          <a:lstStyle/>
          <a:p>
            <a:pPr algn="ctr"/>
            <a:r>
              <a:rPr lang="en-GB" sz="2800" b="1" dirty="0"/>
              <a:t>Emotional support</a:t>
            </a:r>
            <a:endParaRPr lang="en-GB" b="1" dirty="0"/>
          </a:p>
        </p:txBody>
      </p:sp>
      <p:pic>
        <p:nvPicPr>
          <p:cNvPr id="4" name="Picture 3" descr="A heart made up of toy blocks">
            <a:extLst>
              <a:ext uri="{FF2B5EF4-FFF2-40B4-BE49-F238E27FC236}">
                <a16:creationId xmlns:a16="http://schemas.microsoft.com/office/drawing/2014/main" id="{0D83E78D-7EFC-4963-B913-3C4DAD93C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653" y="1417072"/>
            <a:ext cx="4633645" cy="3089525"/>
          </a:xfrm>
          <a:prstGeom prst="rect">
            <a:avLst/>
          </a:prstGeom>
        </p:spPr>
      </p:pic>
      <p:sp>
        <p:nvSpPr>
          <p:cNvPr id="2" name="Rectangle 1">
            <a:extLst>
              <a:ext uri="{FF2B5EF4-FFF2-40B4-BE49-F238E27FC236}">
                <a16:creationId xmlns:a16="http://schemas.microsoft.com/office/drawing/2014/main" id="{B5EA03CA-A744-435C-8715-A8845DCF6437}"/>
              </a:ext>
            </a:extLst>
          </p:cNvPr>
          <p:cNvSpPr/>
          <p:nvPr/>
        </p:nvSpPr>
        <p:spPr>
          <a:xfrm>
            <a:off x="432000" y="4454465"/>
            <a:ext cx="8598984" cy="1976567"/>
          </a:xfrm>
          <a:prstGeom prst="rect">
            <a:avLst/>
          </a:prstGeom>
        </p:spPr>
        <p:txBody>
          <a:bodyPr wrap="square">
            <a:spAutoFit/>
          </a:bodyPr>
          <a:lstStyle/>
          <a:p>
            <a:pPr>
              <a:lnSpc>
                <a:spcPct val="115000"/>
              </a:lnSpc>
            </a:pPr>
            <a:r>
              <a:rPr lang="en-GB" dirty="0">
                <a:latin typeface="Arial" panose="020B0604020202020204" pitchFamily="34" charset="0"/>
                <a:ea typeface="Arial" panose="020B0604020202020204" pitchFamily="34" charset="0"/>
              </a:rPr>
              <a:t>“I had totted up and worked out that I had about 8 times the email contact with students that I normally have, which sort of drove me underground really. Which is, it's the unpredictability of it, it made trying to plan and organize myself almost totally impossible. So every day that I faced, I just wasn't sure what was going to happen next as to how much I'd have to do or which module I'd have to be catering for. And I think that brought with it some stresses that I hadn't even thought about”</a:t>
            </a:r>
          </a:p>
        </p:txBody>
      </p:sp>
    </p:spTree>
    <p:extLst>
      <p:ext uri="{BB962C8B-B14F-4D97-AF65-F5344CB8AC3E}">
        <p14:creationId xmlns:p14="http://schemas.microsoft.com/office/powerpoint/2010/main" val="340491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41574"/>
            <a:ext cx="1797492" cy="452277"/>
          </a:xfrm>
        </p:spPr>
        <p:txBody>
          <a:bodyPr/>
          <a:lstStyle/>
          <a:p>
            <a:r>
              <a:rPr lang="en-GB" dirty="0"/>
              <a:t>Qualitative Themes</a:t>
            </a:r>
          </a:p>
        </p:txBody>
      </p:sp>
      <p:sp>
        <p:nvSpPr>
          <p:cNvPr id="6" name="TextBox 5">
            <a:extLst>
              <a:ext uri="{FF2B5EF4-FFF2-40B4-BE49-F238E27FC236}">
                <a16:creationId xmlns:a16="http://schemas.microsoft.com/office/drawing/2014/main" id="{3D1AA258-50B8-41C6-A92B-EF685A139450}"/>
              </a:ext>
            </a:extLst>
          </p:cNvPr>
          <p:cNvSpPr txBox="1"/>
          <p:nvPr/>
        </p:nvSpPr>
        <p:spPr>
          <a:xfrm>
            <a:off x="1705510" y="893852"/>
            <a:ext cx="5393933" cy="523220"/>
          </a:xfrm>
          <a:prstGeom prst="rect">
            <a:avLst/>
          </a:prstGeom>
          <a:noFill/>
        </p:spPr>
        <p:txBody>
          <a:bodyPr wrap="square" rtlCol="0">
            <a:spAutoFit/>
          </a:bodyPr>
          <a:lstStyle/>
          <a:p>
            <a:pPr algn="ctr"/>
            <a:r>
              <a:rPr lang="en-GB" sz="2800" b="1" dirty="0"/>
              <a:t>Unique experiences</a:t>
            </a:r>
            <a:endParaRPr lang="en-GB" b="1" dirty="0"/>
          </a:p>
        </p:txBody>
      </p:sp>
      <p:pic>
        <p:nvPicPr>
          <p:cNvPr id="4" name="Picture 3" descr="Figures of houses in different position and sizes">
            <a:extLst>
              <a:ext uri="{FF2B5EF4-FFF2-40B4-BE49-F238E27FC236}">
                <a16:creationId xmlns:a16="http://schemas.microsoft.com/office/drawing/2014/main" id="{E5D4C9AF-7B99-4E13-9CCC-3F09FB083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993" y="1550850"/>
            <a:ext cx="4643919" cy="2612205"/>
          </a:xfrm>
          <a:prstGeom prst="rect">
            <a:avLst/>
          </a:prstGeom>
        </p:spPr>
      </p:pic>
      <p:sp>
        <p:nvSpPr>
          <p:cNvPr id="2" name="Rectangle 1">
            <a:extLst>
              <a:ext uri="{FF2B5EF4-FFF2-40B4-BE49-F238E27FC236}">
                <a16:creationId xmlns:a16="http://schemas.microsoft.com/office/drawing/2014/main" id="{2A0CFA82-92E8-42BC-B00C-00AE921B4F2A}"/>
              </a:ext>
            </a:extLst>
          </p:cNvPr>
          <p:cNvSpPr/>
          <p:nvPr/>
        </p:nvSpPr>
        <p:spPr>
          <a:xfrm>
            <a:off x="154112" y="4507686"/>
            <a:ext cx="8835775"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“When coronavirus hit in March basically it all went quiet. I got an email saying your are not going to do your final examination part. The phones went down so you couldn’t contact the phone and of course. I haven't got the web support either and also when I sent an email they said  the offices aren’t open at the moment… I did send my [TMA?] through the post but the first issue I really had was whether they ever got hold of it because they weren’t ?arbitrary? posts. So I had an issue there never had any contact with my tutor whatsoever.”</a:t>
            </a:r>
          </a:p>
        </p:txBody>
      </p:sp>
    </p:spTree>
    <p:extLst>
      <p:ext uri="{BB962C8B-B14F-4D97-AF65-F5344CB8AC3E}">
        <p14:creationId xmlns:p14="http://schemas.microsoft.com/office/powerpoint/2010/main" val="167083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1999" y="390203"/>
            <a:ext cx="2033799" cy="359809"/>
          </a:xfrm>
        </p:spPr>
        <p:txBody>
          <a:bodyPr/>
          <a:lstStyle/>
          <a:p>
            <a:r>
              <a:rPr lang="en-GB" dirty="0"/>
              <a:t>Thanks for the support</a:t>
            </a:r>
          </a:p>
        </p:txBody>
      </p:sp>
      <p:pic>
        <p:nvPicPr>
          <p:cNvPr id="9" name="Picture 8" descr="Logo&#10;&#10;Description automatically generated">
            <a:extLst>
              <a:ext uri="{FF2B5EF4-FFF2-40B4-BE49-F238E27FC236}">
                <a16:creationId xmlns:a16="http://schemas.microsoft.com/office/drawing/2014/main" id="{348B07B6-88E8-4E7F-A09A-B29694BC2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413" y="2546304"/>
            <a:ext cx="2362321" cy="1765391"/>
          </a:xfrm>
          <a:prstGeom prst="rect">
            <a:avLst/>
          </a:prstGeom>
        </p:spPr>
      </p:pic>
      <p:pic>
        <p:nvPicPr>
          <p:cNvPr id="10" name="Picture 9" descr="Text&#10;&#10;Description automatically generated">
            <a:extLst>
              <a:ext uri="{FF2B5EF4-FFF2-40B4-BE49-F238E27FC236}">
                <a16:creationId xmlns:a16="http://schemas.microsoft.com/office/drawing/2014/main" id="{058561F3-BBA5-4E5B-8524-0B3720BB0DD7}"/>
              </a:ext>
            </a:extLst>
          </p:cNvPr>
          <p:cNvPicPr/>
          <p:nvPr/>
        </p:nvPicPr>
        <p:blipFill>
          <a:blip r:embed="rId3">
            <a:extLst>
              <a:ext uri="{28A0092B-C50C-407E-A947-70E740481C1C}">
                <a14:useLocalDpi xmlns:a14="http://schemas.microsoft.com/office/drawing/2010/main" val="0"/>
              </a:ext>
            </a:extLst>
          </a:blip>
          <a:stretch>
            <a:fillRect/>
          </a:stretch>
        </p:blipFill>
        <p:spPr>
          <a:xfrm>
            <a:off x="813991" y="2880936"/>
            <a:ext cx="4107698" cy="1249275"/>
          </a:xfrm>
          <a:prstGeom prst="rect">
            <a:avLst/>
          </a:prstGeom>
        </p:spPr>
      </p:pic>
    </p:spTree>
    <p:extLst>
      <p:ext uri="{BB962C8B-B14F-4D97-AF65-F5344CB8AC3E}">
        <p14:creationId xmlns:p14="http://schemas.microsoft.com/office/powerpoint/2010/main" val="61454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A lonely pin surrounded by other pins which have fallen down. This is perhaps how OU students felt during the COVID-19 lockdown">
            <a:extLst>
              <a:ext uri="{FF2B5EF4-FFF2-40B4-BE49-F238E27FC236}">
                <a16:creationId xmlns:a16="http://schemas.microsoft.com/office/drawing/2014/main" id="{EB91E737-7DCB-4F9C-B359-7D82C5CA3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531" y="1407472"/>
            <a:ext cx="6558483" cy="3935089"/>
          </a:xfrm>
          <a:prstGeom prst="rect">
            <a:avLst/>
          </a:prstGeom>
          <a:noFill/>
        </p:spPr>
      </p:pic>
      <p:sp>
        <p:nvSpPr>
          <p:cNvPr id="14" name="Text Placeholder 3">
            <a:extLst>
              <a:ext uri="{FF2B5EF4-FFF2-40B4-BE49-F238E27FC236}">
                <a16:creationId xmlns:a16="http://schemas.microsoft.com/office/drawing/2014/main" id="{9B59CF49-6501-4CE6-9473-58340D940864}"/>
              </a:ext>
            </a:extLst>
          </p:cNvPr>
          <p:cNvSpPr>
            <a:spLocks noGrp="1"/>
          </p:cNvSpPr>
          <p:nvPr>
            <p:ph type="body" sz="quarter" idx="15"/>
          </p:nvPr>
        </p:nvSpPr>
        <p:spPr>
          <a:xfrm>
            <a:off x="311072" y="1353577"/>
            <a:ext cx="2072459" cy="4150846"/>
          </a:xfrm>
        </p:spPr>
        <p:txBody>
          <a:bodyPr/>
          <a:lstStyle/>
          <a:p>
            <a:r>
              <a:rPr lang="en-US" sz="1600" b="1" dirty="0"/>
              <a:t>Research aims:</a:t>
            </a:r>
          </a:p>
          <a:p>
            <a:pPr marL="228600" indent="-228600">
              <a:buAutoNum type="arabicPeriod"/>
            </a:pPr>
            <a:r>
              <a:rPr lang="en-US" sz="1600" dirty="0"/>
              <a:t>Who did students turn to for academic support during lockdown?</a:t>
            </a:r>
          </a:p>
          <a:p>
            <a:pPr marL="228600" indent="-228600">
              <a:buAutoNum type="arabicPeriod"/>
            </a:pPr>
            <a:r>
              <a:rPr lang="en-US" sz="1600" dirty="0"/>
              <a:t>Who did students turn to for emotional support during lockdown?</a:t>
            </a:r>
          </a:p>
          <a:p>
            <a:pPr marL="228600" indent="-228600">
              <a:buAutoNum type="arabicPeriod"/>
            </a:pPr>
            <a:r>
              <a:rPr lang="en-US" sz="1600" dirty="0"/>
              <a:t>What role did the OU play in this?</a:t>
            </a:r>
          </a:p>
          <a:p>
            <a:pPr marL="228600" indent="-228600">
              <a:buAutoNum type="arabicPeriod"/>
            </a:pPr>
            <a:r>
              <a:rPr lang="en-US" sz="1600" dirty="0"/>
              <a:t>How can we do better?</a:t>
            </a:r>
          </a:p>
        </p:txBody>
      </p:sp>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544317"/>
            <a:ext cx="1260000" cy="212075"/>
          </a:xfrm>
        </p:spPr>
        <p:txBody>
          <a:bodyPr wrap="square" anchor="ctr">
            <a:normAutofit/>
          </a:bodyPr>
          <a:lstStyle/>
          <a:p>
            <a:r>
              <a:rPr lang="en-GB" dirty="0"/>
              <a:t>The Problem</a:t>
            </a:r>
          </a:p>
        </p:txBody>
      </p:sp>
    </p:spTree>
    <p:extLst>
      <p:ext uri="{BB962C8B-B14F-4D97-AF65-F5344CB8AC3E}">
        <p14:creationId xmlns:p14="http://schemas.microsoft.com/office/powerpoint/2010/main" val="890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92946"/>
            <a:ext cx="1376252" cy="200363"/>
          </a:xfrm>
        </p:spPr>
        <p:txBody>
          <a:bodyPr/>
          <a:lstStyle/>
          <a:p>
            <a:r>
              <a:rPr lang="en-GB" dirty="0"/>
              <a:t>The methods</a:t>
            </a:r>
          </a:p>
        </p:txBody>
      </p:sp>
      <p:pic>
        <p:nvPicPr>
          <p:cNvPr id="7" name="Picture 6" descr="A picture of a network diagram with 5 spokes. Each spoke has information at the end of it about the research design">
            <a:extLst>
              <a:ext uri="{FF2B5EF4-FFF2-40B4-BE49-F238E27FC236}">
                <a16:creationId xmlns:a16="http://schemas.microsoft.com/office/drawing/2014/main" id="{8401AF8B-AC6C-41E1-9C8D-A16BB63C42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34681" y="1366463"/>
            <a:ext cx="4853013" cy="4695290"/>
          </a:xfrm>
          <a:prstGeom prst="rect">
            <a:avLst/>
          </a:prstGeom>
        </p:spPr>
      </p:pic>
      <p:sp>
        <p:nvSpPr>
          <p:cNvPr id="8" name="TextBox 7">
            <a:extLst>
              <a:ext uri="{FF2B5EF4-FFF2-40B4-BE49-F238E27FC236}">
                <a16:creationId xmlns:a16="http://schemas.microsoft.com/office/drawing/2014/main" id="{469DAD9B-0C7E-41BB-9521-6EF8FC43DA75}"/>
              </a:ext>
            </a:extLst>
          </p:cNvPr>
          <p:cNvSpPr txBox="1"/>
          <p:nvPr/>
        </p:nvSpPr>
        <p:spPr>
          <a:xfrm>
            <a:off x="82592" y="6516484"/>
            <a:ext cx="7088372" cy="230832"/>
          </a:xfrm>
          <a:prstGeom prst="rect">
            <a:avLst/>
          </a:prstGeom>
          <a:noFill/>
        </p:spPr>
        <p:txBody>
          <a:bodyPr wrap="square" rtlCol="0">
            <a:spAutoFit/>
          </a:bodyPr>
          <a:lstStyle/>
          <a:p>
            <a:r>
              <a:rPr lang="en-GB" sz="900" dirty="0">
                <a:hlinkClick r:id="rId3" tooltip="https://en.wikipedia.org/wiki/Star_network"/>
              </a:rPr>
              <a:t>This Photo</a:t>
            </a:r>
            <a:r>
              <a:rPr lang="en-GB" sz="900" dirty="0"/>
              <a:t> by Unknown Author is licensed under </a:t>
            </a:r>
            <a:r>
              <a:rPr lang="en-GB" sz="900" dirty="0">
                <a:hlinkClick r:id="rId4" tooltip="https://creativecommons.org/licenses/by-sa/3.0/"/>
              </a:rPr>
              <a:t>CC BY-SA</a:t>
            </a:r>
            <a:endParaRPr lang="en-GB" sz="900" dirty="0"/>
          </a:p>
        </p:txBody>
      </p:sp>
      <p:sp>
        <p:nvSpPr>
          <p:cNvPr id="9" name="TextBox 8">
            <a:extLst>
              <a:ext uri="{FF2B5EF4-FFF2-40B4-BE49-F238E27FC236}">
                <a16:creationId xmlns:a16="http://schemas.microsoft.com/office/drawing/2014/main" id="{14B74D83-8EDE-4D48-B765-20E729EFE2DF}"/>
              </a:ext>
            </a:extLst>
          </p:cNvPr>
          <p:cNvSpPr txBox="1"/>
          <p:nvPr/>
        </p:nvSpPr>
        <p:spPr>
          <a:xfrm>
            <a:off x="2956022" y="693309"/>
            <a:ext cx="3010329" cy="923330"/>
          </a:xfrm>
          <a:prstGeom prst="rect">
            <a:avLst/>
          </a:prstGeom>
          <a:noFill/>
        </p:spPr>
        <p:txBody>
          <a:bodyPr wrap="square" rtlCol="0">
            <a:spAutoFit/>
          </a:bodyPr>
          <a:lstStyle/>
          <a:p>
            <a:pPr algn="ctr"/>
            <a:r>
              <a:rPr lang="en-GB" b="1" dirty="0"/>
              <a:t>Methodology</a:t>
            </a:r>
          </a:p>
          <a:p>
            <a:pPr algn="ctr"/>
            <a:r>
              <a:rPr lang="en-GB" dirty="0"/>
              <a:t>Mixed-methods Social Network Analysis</a:t>
            </a:r>
          </a:p>
        </p:txBody>
      </p:sp>
      <p:sp>
        <p:nvSpPr>
          <p:cNvPr id="10" name="TextBox 9">
            <a:extLst>
              <a:ext uri="{FF2B5EF4-FFF2-40B4-BE49-F238E27FC236}">
                <a16:creationId xmlns:a16="http://schemas.microsoft.com/office/drawing/2014/main" id="{F2037371-0F57-49AD-BC59-71E2D9E18105}"/>
              </a:ext>
            </a:extLst>
          </p:cNvPr>
          <p:cNvSpPr txBox="1"/>
          <p:nvPr/>
        </p:nvSpPr>
        <p:spPr>
          <a:xfrm>
            <a:off x="6133671" y="2510120"/>
            <a:ext cx="3010329" cy="1200329"/>
          </a:xfrm>
          <a:prstGeom prst="rect">
            <a:avLst/>
          </a:prstGeom>
          <a:noFill/>
        </p:spPr>
        <p:txBody>
          <a:bodyPr wrap="square" rtlCol="0">
            <a:spAutoFit/>
          </a:bodyPr>
          <a:lstStyle/>
          <a:p>
            <a:pPr algn="ctr"/>
            <a:r>
              <a:rPr lang="en-GB" b="1" dirty="0"/>
              <a:t>Data Collection</a:t>
            </a:r>
          </a:p>
          <a:p>
            <a:pPr algn="ctr"/>
            <a:r>
              <a:rPr lang="en-GB" dirty="0"/>
              <a:t>Network maps</a:t>
            </a:r>
          </a:p>
          <a:p>
            <a:pPr algn="ctr"/>
            <a:r>
              <a:rPr lang="en-GB" dirty="0"/>
              <a:t>Interviews</a:t>
            </a:r>
          </a:p>
          <a:p>
            <a:pPr algn="ctr"/>
            <a:r>
              <a:rPr lang="en-GB" dirty="0"/>
              <a:t>Focus groups</a:t>
            </a:r>
          </a:p>
        </p:txBody>
      </p:sp>
      <p:sp>
        <p:nvSpPr>
          <p:cNvPr id="11" name="TextBox 10">
            <a:extLst>
              <a:ext uri="{FF2B5EF4-FFF2-40B4-BE49-F238E27FC236}">
                <a16:creationId xmlns:a16="http://schemas.microsoft.com/office/drawing/2014/main" id="{3E6A104D-7CB0-4D16-9E01-0DA3ED71F618}"/>
              </a:ext>
            </a:extLst>
          </p:cNvPr>
          <p:cNvSpPr txBox="1"/>
          <p:nvPr/>
        </p:nvSpPr>
        <p:spPr>
          <a:xfrm>
            <a:off x="5382529" y="5241361"/>
            <a:ext cx="3010329" cy="923330"/>
          </a:xfrm>
          <a:prstGeom prst="rect">
            <a:avLst/>
          </a:prstGeom>
          <a:noFill/>
        </p:spPr>
        <p:txBody>
          <a:bodyPr wrap="square" rtlCol="0">
            <a:spAutoFit/>
          </a:bodyPr>
          <a:lstStyle/>
          <a:p>
            <a:pPr algn="ctr"/>
            <a:r>
              <a:rPr lang="en-GB" b="1" dirty="0"/>
              <a:t>Data Analysis</a:t>
            </a:r>
          </a:p>
          <a:p>
            <a:pPr algn="ctr"/>
            <a:r>
              <a:rPr lang="en-GB" dirty="0"/>
              <a:t>Network statistics</a:t>
            </a:r>
          </a:p>
          <a:p>
            <a:pPr algn="ctr"/>
            <a:r>
              <a:rPr lang="en-GB" dirty="0"/>
              <a:t>Thematic analysis</a:t>
            </a:r>
          </a:p>
        </p:txBody>
      </p:sp>
      <p:sp>
        <p:nvSpPr>
          <p:cNvPr id="12" name="TextBox 11">
            <a:extLst>
              <a:ext uri="{FF2B5EF4-FFF2-40B4-BE49-F238E27FC236}">
                <a16:creationId xmlns:a16="http://schemas.microsoft.com/office/drawing/2014/main" id="{E4FE1E57-3DD6-44E9-91C1-648CDC74B5EB}"/>
              </a:ext>
            </a:extLst>
          </p:cNvPr>
          <p:cNvSpPr txBox="1"/>
          <p:nvPr/>
        </p:nvSpPr>
        <p:spPr>
          <a:xfrm>
            <a:off x="115894" y="4998230"/>
            <a:ext cx="3346497" cy="1754326"/>
          </a:xfrm>
          <a:prstGeom prst="rect">
            <a:avLst/>
          </a:prstGeom>
          <a:noFill/>
        </p:spPr>
        <p:txBody>
          <a:bodyPr wrap="square" rtlCol="0">
            <a:spAutoFit/>
          </a:bodyPr>
          <a:lstStyle/>
          <a:p>
            <a:pPr algn="ctr"/>
            <a:r>
              <a:rPr lang="en-GB" b="1" dirty="0"/>
              <a:t>Participants</a:t>
            </a:r>
          </a:p>
          <a:p>
            <a:pPr algn="ctr"/>
            <a:r>
              <a:rPr lang="en-GB" dirty="0"/>
              <a:t>8 STEM students</a:t>
            </a:r>
          </a:p>
          <a:p>
            <a:pPr algn="ctr"/>
            <a:r>
              <a:rPr lang="en-GB" dirty="0"/>
              <a:t>7 non-STEM students</a:t>
            </a:r>
          </a:p>
          <a:p>
            <a:pPr algn="ctr"/>
            <a:r>
              <a:rPr lang="en-GB" dirty="0"/>
              <a:t>6/8 STEM ALs (focus group 1)</a:t>
            </a:r>
          </a:p>
          <a:p>
            <a:pPr algn="ctr"/>
            <a:r>
              <a:rPr lang="en-GB" dirty="0"/>
              <a:t>6 OUSA reps (focus group 2)</a:t>
            </a:r>
          </a:p>
          <a:p>
            <a:pPr algn="ctr"/>
            <a:endParaRPr lang="en-GB" dirty="0"/>
          </a:p>
        </p:txBody>
      </p:sp>
      <p:sp>
        <p:nvSpPr>
          <p:cNvPr id="13" name="TextBox 12">
            <a:extLst>
              <a:ext uri="{FF2B5EF4-FFF2-40B4-BE49-F238E27FC236}">
                <a16:creationId xmlns:a16="http://schemas.microsoft.com/office/drawing/2014/main" id="{C0527BEF-EC64-48DD-A254-18ABC5611C18}"/>
              </a:ext>
            </a:extLst>
          </p:cNvPr>
          <p:cNvSpPr txBox="1"/>
          <p:nvPr/>
        </p:nvSpPr>
        <p:spPr>
          <a:xfrm>
            <a:off x="-13999" y="1616639"/>
            <a:ext cx="2791691" cy="2031325"/>
          </a:xfrm>
          <a:prstGeom prst="rect">
            <a:avLst/>
          </a:prstGeom>
          <a:noFill/>
        </p:spPr>
        <p:txBody>
          <a:bodyPr wrap="square" rtlCol="0">
            <a:spAutoFit/>
          </a:bodyPr>
          <a:lstStyle/>
          <a:p>
            <a:pPr algn="ctr"/>
            <a:r>
              <a:rPr lang="en-GB" b="1" dirty="0"/>
              <a:t>Team</a:t>
            </a:r>
            <a:endParaRPr lang="en-GB" dirty="0"/>
          </a:p>
          <a:p>
            <a:pPr algn="ctr"/>
            <a:r>
              <a:rPr lang="en-GB" dirty="0"/>
              <a:t>Jo Buxton</a:t>
            </a:r>
          </a:p>
          <a:p>
            <a:pPr algn="ctr"/>
            <a:r>
              <a:rPr lang="en-GB" dirty="0"/>
              <a:t>Laura Dean</a:t>
            </a:r>
          </a:p>
          <a:p>
            <a:pPr algn="ctr"/>
            <a:r>
              <a:rPr lang="en-GB" dirty="0"/>
              <a:t>Natalie </a:t>
            </a:r>
            <a:r>
              <a:rPr lang="en-GB" dirty="0" err="1"/>
              <a:t>Tegama</a:t>
            </a:r>
            <a:endParaRPr lang="en-GB" dirty="0"/>
          </a:p>
          <a:p>
            <a:pPr algn="ctr"/>
            <a:r>
              <a:rPr lang="en-GB" dirty="0"/>
              <a:t>Eileen Scanlon</a:t>
            </a:r>
          </a:p>
          <a:p>
            <a:pPr algn="ctr"/>
            <a:r>
              <a:rPr lang="en-GB" dirty="0"/>
              <a:t>Kate Lister</a:t>
            </a:r>
          </a:p>
          <a:p>
            <a:pPr algn="ctr"/>
            <a:r>
              <a:rPr lang="en-GB" dirty="0"/>
              <a:t>Victoria Murphy</a:t>
            </a:r>
          </a:p>
        </p:txBody>
      </p:sp>
    </p:spTree>
    <p:extLst>
      <p:ext uri="{BB962C8B-B14F-4D97-AF65-F5344CB8AC3E}">
        <p14:creationId xmlns:p14="http://schemas.microsoft.com/office/powerpoint/2010/main" val="148018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92948"/>
            <a:ext cx="1805068" cy="243980"/>
          </a:xfrm>
        </p:spPr>
        <p:txBody>
          <a:bodyPr/>
          <a:lstStyle/>
          <a:p>
            <a:r>
              <a:rPr lang="en-GB" dirty="0"/>
              <a:t>The network map</a:t>
            </a:r>
          </a:p>
        </p:txBody>
      </p:sp>
      <p:sp>
        <p:nvSpPr>
          <p:cNvPr id="14" name="Oval 13">
            <a:extLst>
              <a:ext uri="{FF2B5EF4-FFF2-40B4-BE49-F238E27FC236}">
                <a16:creationId xmlns:a16="http://schemas.microsoft.com/office/drawing/2014/main" id="{983A2223-284C-416F-B155-6428D0CF045F}"/>
              </a:ext>
            </a:extLst>
          </p:cNvPr>
          <p:cNvSpPr/>
          <p:nvPr/>
        </p:nvSpPr>
        <p:spPr>
          <a:xfrm>
            <a:off x="738684" y="534043"/>
            <a:ext cx="6597695" cy="62457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9D985C7-6F02-4944-96D8-E90448D450FB}"/>
              </a:ext>
            </a:extLst>
          </p:cNvPr>
          <p:cNvSpPr/>
          <p:nvPr/>
        </p:nvSpPr>
        <p:spPr>
          <a:xfrm>
            <a:off x="1543102" y="1305979"/>
            <a:ext cx="5078739" cy="48078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72136E5-20D3-48C0-AC28-89956E90FF88}"/>
              </a:ext>
            </a:extLst>
          </p:cNvPr>
          <p:cNvSpPr/>
          <p:nvPr/>
        </p:nvSpPr>
        <p:spPr>
          <a:xfrm>
            <a:off x="2308986" y="2154048"/>
            <a:ext cx="3446358" cy="31848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6B3F44C-ECBE-4ED8-B56D-A315D8F8198C}"/>
              </a:ext>
            </a:extLst>
          </p:cNvPr>
          <p:cNvSpPr txBox="1"/>
          <p:nvPr/>
        </p:nvSpPr>
        <p:spPr>
          <a:xfrm>
            <a:off x="3663863" y="3632558"/>
            <a:ext cx="672832" cy="369332"/>
          </a:xfrm>
          <a:prstGeom prst="rect">
            <a:avLst/>
          </a:prstGeom>
          <a:noFill/>
        </p:spPr>
        <p:txBody>
          <a:bodyPr wrap="square" rtlCol="0">
            <a:spAutoFit/>
          </a:bodyPr>
          <a:lstStyle/>
          <a:p>
            <a:r>
              <a:rPr lang="en-GB" b="1" dirty="0"/>
              <a:t>ME</a:t>
            </a:r>
          </a:p>
        </p:txBody>
      </p:sp>
      <p:sp>
        <p:nvSpPr>
          <p:cNvPr id="18" name="TextBox 17">
            <a:extLst>
              <a:ext uri="{FF2B5EF4-FFF2-40B4-BE49-F238E27FC236}">
                <a16:creationId xmlns:a16="http://schemas.microsoft.com/office/drawing/2014/main" id="{E41CD062-590E-403F-BC39-27FC9BE8F214}"/>
              </a:ext>
            </a:extLst>
          </p:cNvPr>
          <p:cNvSpPr txBox="1"/>
          <p:nvPr/>
        </p:nvSpPr>
        <p:spPr>
          <a:xfrm>
            <a:off x="3348098" y="2839192"/>
            <a:ext cx="1224298" cy="369332"/>
          </a:xfrm>
          <a:prstGeom prst="rect">
            <a:avLst/>
          </a:prstGeom>
          <a:noFill/>
        </p:spPr>
        <p:txBody>
          <a:bodyPr wrap="square" rtlCol="0">
            <a:spAutoFit/>
          </a:bodyPr>
          <a:lstStyle/>
          <a:p>
            <a:r>
              <a:rPr lang="en-GB" dirty="0"/>
              <a:t>Person 1</a:t>
            </a:r>
          </a:p>
        </p:txBody>
      </p:sp>
      <p:sp>
        <p:nvSpPr>
          <p:cNvPr id="19" name="TextBox 18">
            <a:extLst>
              <a:ext uri="{FF2B5EF4-FFF2-40B4-BE49-F238E27FC236}">
                <a16:creationId xmlns:a16="http://schemas.microsoft.com/office/drawing/2014/main" id="{A7FB23E9-16C3-48D0-BF0F-B7EEE571C99C}"/>
              </a:ext>
            </a:extLst>
          </p:cNvPr>
          <p:cNvSpPr txBox="1"/>
          <p:nvPr/>
        </p:nvSpPr>
        <p:spPr>
          <a:xfrm>
            <a:off x="4751203" y="1983101"/>
            <a:ext cx="1375682" cy="369332"/>
          </a:xfrm>
          <a:prstGeom prst="rect">
            <a:avLst/>
          </a:prstGeom>
          <a:noFill/>
        </p:spPr>
        <p:txBody>
          <a:bodyPr wrap="square" rtlCol="0">
            <a:spAutoFit/>
          </a:bodyPr>
          <a:lstStyle/>
          <a:p>
            <a:r>
              <a:rPr lang="en-GB" dirty="0"/>
              <a:t>Person 2</a:t>
            </a:r>
          </a:p>
        </p:txBody>
      </p:sp>
      <p:sp>
        <p:nvSpPr>
          <p:cNvPr id="20" name="TextBox 19">
            <a:extLst>
              <a:ext uri="{FF2B5EF4-FFF2-40B4-BE49-F238E27FC236}">
                <a16:creationId xmlns:a16="http://schemas.microsoft.com/office/drawing/2014/main" id="{E978DCC2-2412-479C-BDCA-8E2E6500D7A3}"/>
              </a:ext>
            </a:extLst>
          </p:cNvPr>
          <p:cNvSpPr txBox="1"/>
          <p:nvPr/>
        </p:nvSpPr>
        <p:spPr>
          <a:xfrm>
            <a:off x="3087530" y="4241258"/>
            <a:ext cx="1825498" cy="369332"/>
          </a:xfrm>
          <a:prstGeom prst="rect">
            <a:avLst/>
          </a:prstGeom>
          <a:noFill/>
        </p:spPr>
        <p:txBody>
          <a:bodyPr wrap="square" rtlCol="0">
            <a:spAutoFit/>
          </a:bodyPr>
          <a:lstStyle/>
          <a:p>
            <a:r>
              <a:rPr lang="en-GB" dirty="0"/>
              <a:t>Organisation 1</a:t>
            </a:r>
          </a:p>
        </p:txBody>
      </p:sp>
      <p:sp>
        <p:nvSpPr>
          <p:cNvPr id="21" name="TextBox 20">
            <a:extLst>
              <a:ext uri="{FF2B5EF4-FFF2-40B4-BE49-F238E27FC236}">
                <a16:creationId xmlns:a16="http://schemas.microsoft.com/office/drawing/2014/main" id="{36205DA4-B990-4BF5-B067-A3EA29D45D1B}"/>
              </a:ext>
            </a:extLst>
          </p:cNvPr>
          <p:cNvSpPr txBox="1"/>
          <p:nvPr/>
        </p:nvSpPr>
        <p:spPr>
          <a:xfrm>
            <a:off x="3495075" y="585382"/>
            <a:ext cx="1602929" cy="646331"/>
          </a:xfrm>
          <a:prstGeom prst="rect">
            <a:avLst/>
          </a:prstGeom>
          <a:noFill/>
        </p:spPr>
        <p:txBody>
          <a:bodyPr wrap="square" rtlCol="0">
            <a:spAutoFit/>
          </a:bodyPr>
          <a:lstStyle/>
          <a:p>
            <a:r>
              <a:rPr lang="en-GB" dirty="0"/>
              <a:t>Facebook group</a:t>
            </a:r>
          </a:p>
        </p:txBody>
      </p:sp>
      <p:sp>
        <p:nvSpPr>
          <p:cNvPr id="22" name="TextBox 21">
            <a:extLst>
              <a:ext uri="{FF2B5EF4-FFF2-40B4-BE49-F238E27FC236}">
                <a16:creationId xmlns:a16="http://schemas.microsoft.com/office/drawing/2014/main" id="{B37A69CE-9A86-4A5F-BD6B-681823CEF723}"/>
              </a:ext>
            </a:extLst>
          </p:cNvPr>
          <p:cNvSpPr txBox="1"/>
          <p:nvPr/>
        </p:nvSpPr>
        <p:spPr>
          <a:xfrm rot="2678133">
            <a:off x="1255080" y="5400978"/>
            <a:ext cx="1150085" cy="369332"/>
          </a:xfrm>
          <a:prstGeom prst="rect">
            <a:avLst/>
          </a:prstGeom>
          <a:noFill/>
        </p:spPr>
        <p:txBody>
          <a:bodyPr wrap="square" rtlCol="0">
            <a:spAutoFit/>
          </a:bodyPr>
          <a:lstStyle/>
          <a:p>
            <a:r>
              <a:rPr lang="en-GB" dirty="0"/>
              <a:t>Person 3</a:t>
            </a:r>
          </a:p>
        </p:txBody>
      </p:sp>
      <p:sp>
        <p:nvSpPr>
          <p:cNvPr id="23" name="TextBox 22">
            <a:extLst>
              <a:ext uri="{FF2B5EF4-FFF2-40B4-BE49-F238E27FC236}">
                <a16:creationId xmlns:a16="http://schemas.microsoft.com/office/drawing/2014/main" id="{E675DABB-578E-4EFC-92C6-3FCD373AE519}"/>
              </a:ext>
            </a:extLst>
          </p:cNvPr>
          <p:cNvSpPr txBox="1"/>
          <p:nvPr/>
        </p:nvSpPr>
        <p:spPr>
          <a:xfrm>
            <a:off x="3235235" y="5458658"/>
            <a:ext cx="1862769" cy="369332"/>
          </a:xfrm>
          <a:prstGeom prst="rect">
            <a:avLst/>
          </a:prstGeom>
          <a:noFill/>
        </p:spPr>
        <p:txBody>
          <a:bodyPr wrap="square" rtlCol="0">
            <a:spAutoFit/>
          </a:bodyPr>
          <a:lstStyle/>
          <a:p>
            <a:r>
              <a:rPr lang="en-GB" dirty="0"/>
              <a:t>Organisation 2</a:t>
            </a:r>
          </a:p>
        </p:txBody>
      </p:sp>
      <p:sp>
        <p:nvSpPr>
          <p:cNvPr id="24" name="TextBox 23">
            <a:extLst>
              <a:ext uri="{FF2B5EF4-FFF2-40B4-BE49-F238E27FC236}">
                <a16:creationId xmlns:a16="http://schemas.microsoft.com/office/drawing/2014/main" id="{84CE22C6-ED32-4E72-93B4-70691948721C}"/>
              </a:ext>
            </a:extLst>
          </p:cNvPr>
          <p:cNvSpPr txBox="1"/>
          <p:nvPr/>
        </p:nvSpPr>
        <p:spPr>
          <a:xfrm>
            <a:off x="6579335" y="981249"/>
            <a:ext cx="2965192" cy="738664"/>
          </a:xfrm>
          <a:prstGeom prst="rect">
            <a:avLst/>
          </a:prstGeom>
          <a:noFill/>
        </p:spPr>
        <p:txBody>
          <a:bodyPr wrap="square" rtlCol="0">
            <a:spAutoFit/>
          </a:bodyPr>
          <a:lstStyle/>
          <a:p>
            <a:r>
              <a:rPr lang="en-GB" sz="1400" dirty="0"/>
              <a:t>Inner circle = essential support</a:t>
            </a:r>
          </a:p>
          <a:p>
            <a:r>
              <a:rPr lang="en-GB" sz="1400" dirty="0"/>
              <a:t>Middle circle = strong support</a:t>
            </a:r>
          </a:p>
          <a:p>
            <a:r>
              <a:rPr lang="en-GB" sz="1400" dirty="0"/>
              <a:t>Outer circle = some support</a:t>
            </a:r>
          </a:p>
        </p:txBody>
      </p:sp>
    </p:spTree>
    <p:extLst>
      <p:ext uri="{BB962C8B-B14F-4D97-AF65-F5344CB8AC3E}">
        <p14:creationId xmlns:p14="http://schemas.microsoft.com/office/powerpoint/2010/main" val="402567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92946"/>
            <a:ext cx="1828315" cy="308438"/>
          </a:xfrm>
        </p:spPr>
        <p:txBody>
          <a:bodyPr/>
          <a:lstStyle/>
          <a:p>
            <a:r>
              <a:rPr lang="en-GB" dirty="0"/>
              <a:t>The network results</a:t>
            </a:r>
          </a:p>
        </p:txBody>
      </p:sp>
      <p:pic>
        <p:nvPicPr>
          <p:cNvPr id="6" name="Picture 5" descr="Text&#10;&#10;Description automatically generated">
            <a:extLst>
              <a:ext uri="{FF2B5EF4-FFF2-40B4-BE49-F238E27FC236}">
                <a16:creationId xmlns:a16="http://schemas.microsoft.com/office/drawing/2014/main" id="{57A60492-215E-4224-B827-58D25BCF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812" y="2901284"/>
            <a:ext cx="1530429" cy="920797"/>
          </a:xfrm>
          <a:prstGeom prst="rect">
            <a:avLst/>
          </a:prstGeom>
        </p:spPr>
      </p:pic>
      <p:pic>
        <p:nvPicPr>
          <p:cNvPr id="8" name="Picture 7" descr="Emotional social networks of participants. Most participants had a lot of connections, but few mentioned anything related to the OU.">
            <a:extLst>
              <a:ext uri="{FF2B5EF4-FFF2-40B4-BE49-F238E27FC236}">
                <a16:creationId xmlns:a16="http://schemas.microsoft.com/office/drawing/2014/main" id="{F3862EF7-4DE2-46DA-8796-D34DCEF6A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68" y="1127547"/>
            <a:ext cx="5363720" cy="5491809"/>
          </a:xfrm>
          <a:prstGeom prst="rect">
            <a:avLst/>
          </a:prstGeom>
        </p:spPr>
      </p:pic>
    </p:spTree>
    <p:extLst>
      <p:ext uri="{BB962C8B-B14F-4D97-AF65-F5344CB8AC3E}">
        <p14:creationId xmlns:p14="http://schemas.microsoft.com/office/powerpoint/2010/main" val="427381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92946"/>
            <a:ext cx="1828315" cy="308438"/>
          </a:xfrm>
        </p:spPr>
        <p:txBody>
          <a:bodyPr/>
          <a:lstStyle/>
          <a:p>
            <a:r>
              <a:rPr lang="en-GB" dirty="0"/>
              <a:t>The network results</a:t>
            </a:r>
          </a:p>
        </p:txBody>
      </p:sp>
      <p:pic>
        <p:nvPicPr>
          <p:cNvPr id="6" name="Picture 5" descr="Text&#10;&#10;Description automatically generated">
            <a:extLst>
              <a:ext uri="{FF2B5EF4-FFF2-40B4-BE49-F238E27FC236}">
                <a16:creationId xmlns:a16="http://schemas.microsoft.com/office/drawing/2014/main" id="{57A60492-215E-4224-B827-58D25BCF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342" y="5743694"/>
            <a:ext cx="1530429" cy="920797"/>
          </a:xfrm>
          <a:prstGeom prst="rect">
            <a:avLst/>
          </a:prstGeom>
        </p:spPr>
      </p:pic>
      <p:pic>
        <p:nvPicPr>
          <p:cNvPr id="4" name="Picture 3" descr="A network diagram of students not from STEM. Each participant has between one and nine people/groups that provided support. The majority are connected to the OU. ">
            <a:extLst>
              <a:ext uri="{FF2B5EF4-FFF2-40B4-BE49-F238E27FC236}">
                <a16:creationId xmlns:a16="http://schemas.microsoft.com/office/drawing/2014/main" id="{42920784-8292-4C6B-AE70-DCF5EE30A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15" y="1149135"/>
            <a:ext cx="4172164" cy="4407126"/>
          </a:xfrm>
          <a:prstGeom prst="rect">
            <a:avLst/>
          </a:prstGeom>
        </p:spPr>
      </p:pic>
      <p:pic>
        <p:nvPicPr>
          <p:cNvPr id="7" name="Picture 6" descr="Network diagrams of STEM students. There are between one and five contacts per student. Around half are from the OU.">
            <a:extLst>
              <a:ext uri="{FF2B5EF4-FFF2-40B4-BE49-F238E27FC236}">
                <a16:creationId xmlns:a16="http://schemas.microsoft.com/office/drawing/2014/main" id="{8C87C0EF-C66E-490C-ADEF-262C5FAC8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852" y="1114306"/>
            <a:ext cx="4534133" cy="4629388"/>
          </a:xfrm>
          <a:prstGeom prst="rect">
            <a:avLst/>
          </a:prstGeom>
        </p:spPr>
      </p:pic>
      <p:cxnSp>
        <p:nvCxnSpPr>
          <p:cNvPr id="10" name="Straight Connector 9">
            <a:extLst>
              <a:ext uri="{FF2B5EF4-FFF2-40B4-BE49-F238E27FC236}">
                <a16:creationId xmlns:a16="http://schemas.microsoft.com/office/drawing/2014/main" id="{BFD65851-BC2E-4AFA-9589-0446AAB41378}"/>
              </a:ext>
            </a:extLst>
          </p:cNvPr>
          <p:cNvCxnSpPr/>
          <p:nvPr/>
        </p:nvCxnSpPr>
        <p:spPr>
          <a:xfrm>
            <a:off x="4445852" y="873303"/>
            <a:ext cx="0" cy="49829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93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92946"/>
            <a:ext cx="1828315" cy="308438"/>
          </a:xfrm>
        </p:spPr>
        <p:txBody>
          <a:bodyPr/>
          <a:lstStyle/>
          <a:p>
            <a:r>
              <a:rPr lang="en-GB" dirty="0"/>
              <a:t>The network results</a:t>
            </a:r>
          </a:p>
        </p:txBody>
      </p:sp>
      <p:pic>
        <p:nvPicPr>
          <p:cNvPr id="12" name="Picture 11" descr="Box plot comparison of STEM and non-STEM students. There is a wider distribution of the total number of contacts for non-STEM students, but the mean number of contacts is similar.">
            <a:extLst>
              <a:ext uri="{FF2B5EF4-FFF2-40B4-BE49-F238E27FC236}">
                <a16:creationId xmlns:a16="http://schemas.microsoft.com/office/drawing/2014/main" id="{F50BDBB1-2387-4CED-A968-C99CC6ED3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31" y="1528497"/>
            <a:ext cx="7864538" cy="4183934"/>
          </a:xfrm>
          <a:prstGeom prst="rect">
            <a:avLst/>
          </a:prstGeom>
        </p:spPr>
      </p:pic>
      <p:sp>
        <p:nvSpPr>
          <p:cNvPr id="14" name="TextBox 13">
            <a:extLst>
              <a:ext uri="{FF2B5EF4-FFF2-40B4-BE49-F238E27FC236}">
                <a16:creationId xmlns:a16="http://schemas.microsoft.com/office/drawing/2014/main" id="{0DA95A71-9C59-4292-BE6A-7ED7E4BE1055}"/>
              </a:ext>
            </a:extLst>
          </p:cNvPr>
          <p:cNvSpPr txBox="1"/>
          <p:nvPr/>
        </p:nvSpPr>
        <p:spPr>
          <a:xfrm>
            <a:off x="1366463" y="6072027"/>
            <a:ext cx="5034337" cy="369332"/>
          </a:xfrm>
          <a:prstGeom prst="rect">
            <a:avLst/>
          </a:prstGeom>
          <a:noFill/>
        </p:spPr>
        <p:txBody>
          <a:bodyPr wrap="square" rtlCol="0">
            <a:spAutoFit/>
          </a:bodyPr>
          <a:lstStyle/>
          <a:p>
            <a:r>
              <a:rPr lang="en-GB" dirty="0"/>
              <a:t>Non significant difference (p = 0.34)</a:t>
            </a:r>
          </a:p>
        </p:txBody>
      </p:sp>
    </p:spTree>
    <p:extLst>
      <p:ext uri="{BB962C8B-B14F-4D97-AF65-F5344CB8AC3E}">
        <p14:creationId xmlns:p14="http://schemas.microsoft.com/office/powerpoint/2010/main" val="181911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09D02-E511-4840-9F7A-68B1CC37E2B6}"/>
              </a:ext>
            </a:extLst>
          </p:cNvPr>
          <p:cNvSpPr>
            <a:spLocks noGrp="1"/>
          </p:cNvSpPr>
          <p:nvPr>
            <p:ph type="ctrTitle"/>
          </p:nvPr>
        </p:nvSpPr>
        <p:spPr>
          <a:xfrm>
            <a:off x="432000" y="492946"/>
            <a:ext cx="1828315" cy="308438"/>
          </a:xfrm>
        </p:spPr>
        <p:txBody>
          <a:bodyPr/>
          <a:lstStyle/>
          <a:p>
            <a:r>
              <a:rPr lang="en-GB" dirty="0"/>
              <a:t>The network results</a:t>
            </a:r>
          </a:p>
        </p:txBody>
      </p:sp>
      <p:pic>
        <p:nvPicPr>
          <p:cNvPr id="6" name="Picture 5" descr="Box plot of only OU contacts. The mean number of contacts for STEM students is around 1. For non-STEM students, it is about 3.">
            <a:extLst>
              <a:ext uri="{FF2B5EF4-FFF2-40B4-BE49-F238E27FC236}">
                <a16:creationId xmlns:a16="http://schemas.microsoft.com/office/drawing/2014/main" id="{8897C0C2-5B16-4DE9-84F9-D8437C58F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22" y="1308779"/>
            <a:ext cx="7970755" cy="4240441"/>
          </a:xfrm>
          <a:prstGeom prst="rect">
            <a:avLst/>
          </a:prstGeom>
        </p:spPr>
      </p:pic>
      <p:sp>
        <p:nvSpPr>
          <p:cNvPr id="8" name="TextBox 7">
            <a:extLst>
              <a:ext uri="{FF2B5EF4-FFF2-40B4-BE49-F238E27FC236}">
                <a16:creationId xmlns:a16="http://schemas.microsoft.com/office/drawing/2014/main" id="{6489883A-66AA-4DED-8E9A-98CF62D04FFC}"/>
              </a:ext>
            </a:extLst>
          </p:cNvPr>
          <p:cNvSpPr txBox="1"/>
          <p:nvPr/>
        </p:nvSpPr>
        <p:spPr>
          <a:xfrm>
            <a:off x="1366463" y="6072027"/>
            <a:ext cx="5034337" cy="369332"/>
          </a:xfrm>
          <a:prstGeom prst="rect">
            <a:avLst/>
          </a:prstGeom>
          <a:noFill/>
        </p:spPr>
        <p:txBody>
          <a:bodyPr wrap="square" rtlCol="0">
            <a:spAutoFit/>
          </a:bodyPr>
          <a:lstStyle/>
          <a:p>
            <a:r>
              <a:rPr lang="en-GB" dirty="0"/>
              <a:t>Significant difference (p = 0.01)</a:t>
            </a:r>
          </a:p>
        </p:txBody>
      </p:sp>
    </p:spTree>
    <p:extLst>
      <p:ext uri="{BB962C8B-B14F-4D97-AF65-F5344CB8AC3E}">
        <p14:creationId xmlns:p14="http://schemas.microsoft.com/office/powerpoint/2010/main" val="1882259577"/>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6C8CA63ED6D8408A2E3FE495CB9344" ma:contentTypeVersion="13" ma:contentTypeDescription="Create a new document." ma:contentTypeScope="" ma:versionID="58c9ed8e0511ead5ed27bc1fc945c01c">
  <xsd:schema xmlns:xsd="http://www.w3.org/2001/XMLSchema" xmlns:xs="http://www.w3.org/2001/XMLSchema" xmlns:p="http://schemas.microsoft.com/office/2006/metadata/properties" xmlns:ns3="0fc0e18e-7121-414c-91d6-70bc18eae94a" xmlns:ns4="433fb596-387f-4c0f-b54b-0be9b1f82129" targetNamespace="http://schemas.microsoft.com/office/2006/metadata/properties" ma:root="true" ma:fieldsID="871431f1cbb567232fbf4fba98c58424" ns3:_="" ns4:_="">
    <xsd:import namespace="0fc0e18e-7121-414c-91d6-70bc18eae94a"/>
    <xsd:import namespace="433fb596-387f-4c0f-b54b-0be9b1f8212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0e18e-7121-414c-91d6-70bc18eae9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fb596-387f-4c0f-b54b-0be9b1f821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8C0014-953B-4D80-8E8E-2460C7945C6B}">
  <ds:schemaRefs>
    <ds:schemaRef ds:uri="http://schemas.microsoft.com/sharepoint/v3/contenttype/forms"/>
  </ds:schemaRefs>
</ds:datastoreItem>
</file>

<file path=customXml/itemProps2.xml><?xml version="1.0" encoding="utf-8"?>
<ds:datastoreItem xmlns:ds="http://schemas.openxmlformats.org/officeDocument/2006/customXml" ds:itemID="{4B5E3FF3-479C-49AD-8EC8-19ADC76F33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c0e18e-7121-414c-91d6-70bc18eae94a"/>
    <ds:schemaRef ds:uri="433fb596-387f-4c0f-b54b-0be9b1f821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B63605-8CD4-453D-8410-EB55F3118B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OU_STANDARD</Template>
  <TotalTime>1387</TotalTime>
  <Words>528</Words>
  <Application>Microsoft Office PowerPoint</Application>
  <PresentationFormat>On-screen Show (4:3)</PresentationFormat>
  <Paragraphs>62</Paragraphs>
  <Slides>13</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Arial</vt:lpstr>
      <vt:lpstr>Calibri</vt:lpstr>
      <vt:lpstr>OU Title</vt:lpstr>
      <vt:lpstr>OU Section</vt:lpstr>
      <vt:lpstr>OU Layouts</vt:lpstr>
      <vt:lpstr>CALRG Conference 2021   Student Support Networks During Lockdown   15th June 2021 Vicky Murphy, Jo Buxton, Natalie Temaga</vt:lpstr>
      <vt:lpstr>Thanks for the support</vt:lpstr>
      <vt:lpstr>The Problem</vt:lpstr>
      <vt:lpstr>The methods</vt:lpstr>
      <vt:lpstr>The network map</vt:lpstr>
      <vt:lpstr>The network results</vt:lpstr>
      <vt:lpstr>The network results</vt:lpstr>
      <vt:lpstr>The network results</vt:lpstr>
      <vt:lpstr>The network results</vt:lpstr>
      <vt:lpstr>Quantitative Take-aways</vt:lpstr>
      <vt:lpstr>Qualitative Themes</vt:lpstr>
      <vt:lpstr>Qualitative Themes</vt:lpstr>
      <vt:lpstr>Qualitative Themes</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SarahJane.Mukherjee</dc:creator>
  <cp:lastModifiedBy>Victoria.Murphy</cp:lastModifiedBy>
  <cp:revision>51</cp:revision>
  <cp:lastPrinted>2019-09-27T07:25:46Z</cp:lastPrinted>
  <dcterms:created xsi:type="dcterms:W3CDTF">2018-09-18T14:27:00Z</dcterms:created>
  <dcterms:modified xsi:type="dcterms:W3CDTF">2021-06-15T08:44:53Z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0x010100356C8CA63ED6D8408A2E3FE495CB9344</vt:lpwstr>
  </property>
</Properties>
</file>