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14" autoAdjust="0"/>
    <p:restoredTop sz="86424" autoAdjust="0"/>
  </p:normalViewPr>
  <p:slideViewPr>
    <p:cSldViewPr snapToGrid="0">
      <p:cViewPr varScale="1">
        <p:scale>
          <a:sx n="62" d="100"/>
          <a:sy n="62" d="100"/>
        </p:scale>
        <p:origin x="35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22/04/2022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311510"/>
            <a:ext cx="11613396" cy="512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Barriers and Enablers for Future Designers within the 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Awarding Gap at the Intersection of Race and Deprived Areas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 Hale, Clive Hilton and Alessandra Campoli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302" y="5772227"/>
            <a:ext cx="2856161" cy="873900"/>
          </a:xfrm>
          <a:prstGeom prst="rect">
            <a:avLst/>
          </a:prstGeom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id="{50ED830F-44B6-2B47-8FF0-5E1641B2A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51" y="2259114"/>
            <a:ext cx="2856161" cy="533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endParaRPr lang="en-GB" altLang="en-US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barriers and enablers of young people at the cross-section of race and deprived areas to improve access to the OU Design Degree. </a:t>
            </a:r>
          </a:p>
          <a:p>
            <a:pPr algn="l"/>
            <a:endParaRPr lang="en-GB" altLang="en-US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Access, Retention,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BAME, Deprived areas,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Design studies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2EECE926-138B-EE48-8156-C72BC76C1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826" y="1922700"/>
            <a:ext cx="5609032" cy="678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b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overarching scope of work is to highlight career development as a catalyst for accessing and attaining a design degree for our target participants. 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OU EDIA change agents programme identified three research areas in the supporting gap for focus group at the intersection of race and social deprivation: Family and Support; Investment; and career development. 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want to engage with these potential, future designers to understand their aspirations, and how we might elevate those through participation in design skill workshops for career development. 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these, we hope to unlock conversations around participants’ perceptions of design; what it means to them now and after the stakeholder engagement, so we can observe possible changes in their perceived barriers. 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A48A3BA3-C77B-9E44-9DDB-549BEA655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9858" y="2045830"/>
            <a:ext cx="3302391" cy="628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endParaRPr lang="en-GB" altLang="en-US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contribute to the existing literature around issues to higher education access for people on the intersection of race and deprived areas. </a:t>
            </a:r>
          </a:p>
          <a:p>
            <a:pPr algn="l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 and evaluate approaches to raise design aspirations in young people to improve their career development. </a:t>
            </a:r>
          </a:p>
          <a:p>
            <a:pPr algn="l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build capacity among the community organisations and secondary to improve access to design. 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3944</TotalTime>
  <Words>308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Barriers and Enablers for Future Designers within the  Awarding Gap at the Intersection of Race and Deprived Areas  Vera Hale, Clive Hilton and Alessandra Campoli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472</cp:revision>
  <cp:lastPrinted>2018-10-16T09:27:54Z</cp:lastPrinted>
  <dcterms:created xsi:type="dcterms:W3CDTF">2017-05-06T04:58:44Z</dcterms:created>
  <dcterms:modified xsi:type="dcterms:W3CDTF">2022-04-22T12:48:19Z</dcterms:modified>
</cp:coreProperties>
</file>