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7" r:id="rId6"/>
  </p:sldMasterIdLst>
  <p:sldIdLst>
    <p:sldId id="272" r:id="rId7"/>
    <p:sldId id="257" r:id="rId8"/>
    <p:sldId id="273" r:id="rId9"/>
    <p:sldId id="274" r:id="rId10"/>
    <p:sldId id="275" r:id="rId11"/>
    <p:sldId id="260" r:id="rId12"/>
    <p:sldId id="267" r:id="rId13"/>
    <p:sldId id="276" r:id="rId14"/>
    <p:sldId id="277" r:id="rId15"/>
    <p:sldId id="278" r:id="rId16"/>
    <p:sldId id="261" r:id="rId17"/>
    <p:sldId id="264" r:id="rId18"/>
    <p:sldId id="279" r:id="rId19"/>
    <p:sldId id="281" r:id="rId20"/>
    <p:sldId id="282" r:id="rId21"/>
    <p:sldId id="262" r:id="rId22"/>
    <p:sldId id="283" r:id="rId23"/>
    <p:sldId id="263" r:id="rId24"/>
    <p:sldId id="284" r:id="rId25"/>
    <p:sldId id="270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E94E1E-9C5B-4BFB-9D8D-4E637292CDE9}" v="136" dt="2021-06-22T20:28:26.930"/>
    <p1510:client id="{9B374906-2A16-4919-8A06-313240C598AD}" v="1" dt="2021-06-23T14:26:04.200"/>
    <p1510:client id="{D4233E0D-7C31-4BDB-A3A7-5DBAB2DF4C3E}" v="74" dt="2021-06-24T11:17:49.768"/>
    <p1510:client id="{E7C4CC89-6EF1-4FA4-B1BE-723093F16349}" v="65" dt="2021-06-23T14:20:30.513"/>
    <p1510:client id="{FAC40273-E8DD-4E62-91EA-B94DEECEB9E7}" v="43" dt="2021-06-23T16:22:01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raine.Waters" userId="S::lhw39@open.ac.uk::da034864-58d6-4e9f-8d1c-a1f6dd7dea68" providerId="AD" clId="Web-{9B374906-2A16-4919-8A06-313240C598AD}"/>
    <pc:docChg chg="modSld">
      <pc:chgData name="Lorraine.Waters" userId="S::lhw39@open.ac.uk::da034864-58d6-4e9f-8d1c-a1f6dd7dea68" providerId="AD" clId="Web-{9B374906-2A16-4919-8A06-313240C598AD}" dt="2021-06-23T14:26:04.200" v="0"/>
      <pc:docMkLst>
        <pc:docMk/>
      </pc:docMkLst>
      <pc:sldChg chg="delSp">
        <pc:chgData name="Lorraine.Waters" userId="S::lhw39@open.ac.uk::da034864-58d6-4e9f-8d1c-a1f6dd7dea68" providerId="AD" clId="Web-{9B374906-2A16-4919-8A06-313240C598AD}" dt="2021-06-23T14:26:04.200" v="0"/>
        <pc:sldMkLst>
          <pc:docMk/>
          <pc:sldMk cId="1373592551" sldId="263"/>
        </pc:sldMkLst>
        <pc:spChg chg="del">
          <ac:chgData name="Lorraine.Waters" userId="S::lhw39@open.ac.uk::da034864-58d6-4e9f-8d1c-a1f6dd7dea68" providerId="AD" clId="Web-{9B374906-2A16-4919-8A06-313240C598AD}" dt="2021-06-23T14:26:04.200" v="0"/>
          <ac:spMkLst>
            <pc:docMk/>
            <pc:sldMk cId="1373592551" sldId="263"/>
            <ac:spMk id="5" creationId="{C20E16D1-B159-4839-8B31-BC7498B5CBAD}"/>
          </ac:spMkLst>
        </pc:spChg>
      </pc:sldChg>
    </pc:docChg>
  </pc:docChgLst>
  <pc:docChgLst>
    <pc:chgData name="Sarah.Daniell" userId="S::sd5377@open.ac.uk::ded5cc06-30a6-458a-b180-53a8569aab89" providerId="AD" clId="Web-{FAC40273-E8DD-4E62-91EA-B94DEECEB9E7}"/>
    <pc:docChg chg="addSld delSld modSld">
      <pc:chgData name="Sarah.Daniell" userId="S::sd5377@open.ac.uk::ded5cc06-30a6-458a-b180-53a8569aab89" providerId="AD" clId="Web-{FAC40273-E8DD-4E62-91EA-B94DEECEB9E7}" dt="2021-06-23T16:22:01.284" v="34" actId="1076"/>
      <pc:docMkLst>
        <pc:docMk/>
      </pc:docMkLst>
      <pc:sldChg chg="modSp">
        <pc:chgData name="Sarah.Daniell" userId="S::sd5377@open.ac.uk::ded5cc06-30a6-458a-b180-53a8569aab89" providerId="AD" clId="Web-{FAC40273-E8DD-4E62-91EA-B94DEECEB9E7}" dt="2021-06-23T16:01:59.030" v="1" actId="20577"/>
        <pc:sldMkLst>
          <pc:docMk/>
          <pc:sldMk cId="3089440753" sldId="261"/>
        </pc:sldMkLst>
        <pc:spChg chg="mod">
          <ac:chgData name="Sarah.Daniell" userId="S::sd5377@open.ac.uk::ded5cc06-30a6-458a-b180-53a8569aab89" providerId="AD" clId="Web-{FAC40273-E8DD-4E62-91EA-B94DEECEB9E7}" dt="2021-06-23T16:01:59.030" v="1" actId="20577"/>
          <ac:spMkLst>
            <pc:docMk/>
            <pc:sldMk cId="3089440753" sldId="261"/>
            <ac:spMk id="4" creationId="{B5D40424-6985-437E-ACBF-82239C15C9F8}"/>
          </ac:spMkLst>
        </pc:spChg>
      </pc:sldChg>
      <pc:sldChg chg="addSp delSp modSp">
        <pc:chgData name="Sarah.Daniell" userId="S::sd5377@open.ac.uk::ded5cc06-30a6-458a-b180-53a8569aab89" providerId="AD" clId="Web-{FAC40273-E8DD-4E62-91EA-B94DEECEB9E7}" dt="2021-06-23T16:19:07.419" v="10" actId="1076"/>
        <pc:sldMkLst>
          <pc:docMk/>
          <pc:sldMk cId="4110976027" sldId="267"/>
        </pc:sldMkLst>
        <pc:spChg chg="del">
          <ac:chgData name="Sarah.Daniell" userId="S::sd5377@open.ac.uk::ded5cc06-30a6-458a-b180-53a8569aab89" providerId="AD" clId="Web-{FAC40273-E8DD-4E62-91EA-B94DEECEB9E7}" dt="2021-06-23T16:18:24.199" v="3"/>
          <ac:spMkLst>
            <pc:docMk/>
            <pc:sldMk cId="4110976027" sldId="267"/>
            <ac:spMk id="9" creationId="{2590EB7F-3101-4F6E-B97D-205A175E658F}"/>
          </ac:spMkLst>
        </pc:spChg>
        <pc:picChg chg="add mod">
          <ac:chgData name="Sarah.Daniell" userId="S::sd5377@open.ac.uk::ded5cc06-30a6-458a-b180-53a8569aab89" providerId="AD" clId="Web-{FAC40273-E8DD-4E62-91EA-B94DEECEB9E7}" dt="2021-06-23T16:19:07.419" v="10" actId="1076"/>
          <ac:picMkLst>
            <pc:docMk/>
            <pc:sldMk cId="4110976027" sldId="267"/>
            <ac:picMk id="2" creationId="{8E374C7B-1DBB-49EA-865C-F5B6034E63ED}"/>
          </ac:picMkLst>
        </pc:picChg>
        <pc:picChg chg="del">
          <ac:chgData name="Sarah.Daniell" userId="S::sd5377@open.ac.uk::ded5cc06-30a6-458a-b180-53a8569aab89" providerId="AD" clId="Web-{FAC40273-E8DD-4E62-91EA-B94DEECEB9E7}" dt="2021-06-23T16:18:14.949" v="2"/>
          <ac:picMkLst>
            <pc:docMk/>
            <pc:sldMk cId="4110976027" sldId="267"/>
            <ac:picMk id="4" creationId="{A83BEEB6-C886-4CF9-BF21-DDF5D4F87D74}"/>
          </ac:picMkLst>
        </pc:picChg>
      </pc:sldChg>
      <pc:sldChg chg="addSp delSp modSp">
        <pc:chgData name="Sarah.Daniell" userId="S::sd5377@open.ac.uk::ded5cc06-30a6-458a-b180-53a8569aab89" providerId="AD" clId="Web-{FAC40273-E8DD-4E62-91EA-B94DEECEB9E7}" dt="2021-06-23T16:20:03.093" v="16" actId="1076"/>
        <pc:sldMkLst>
          <pc:docMk/>
          <pc:sldMk cId="2561459488" sldId="276"/>
        </pc:sldMkLst>
        <pc:picChg chg="add mod">
          <ac:chgData name="Sarah.Daniell" userId="S::sd5377@open.ac.uk::ded5cc06-30a6-458a-b180-53a8569aab89" providerId="AD" clId="Web-{FAC40273-E8DD-4E62-91EA-B94DEECEB9E7}" dt="2021-06-23T16:20:03.093" v="16" actId="1076"/>
          <ac:picMkLst>
            <pc:docMk/>
            <pc:sldMk cId="2561459488" sldId="276"/>
            <ac:picMk id="2" creationId="{0B428D60-F5BF-4DF2-91C4-67E9B55D7FFE}"/>
          </ac:picMkLst>
        </pc:picChg>
        <pc:picChg chg="del">
          <ac:chgData name="Sarah.Daniell" userId="S::sd5377@open.ac.uk::ded5cc06-30a6-458a-b180-53a8569aab89" providerId="AD" clId="Web-{FAC40273-E8DD-4E62-91EA-B94DEECEB9E7}" dt="2021-06-23T16:19:11.763" v="11"/>
          <ac:picMkLst>
            <pc:docMk/>
            <pc:sldMk cId="2561459488" sldId="276"/>
            <ac:picMk id="3" creationId="{4E5156E4-E931-4A58-978A-E736F85AE728}"/>
          </ac:picMkLst>
        </pc:picChg>
      </pc:sldChg>
      <pc:sldChg chg="addSp delSp modSp">
        <pc:chgData name="Sarah.Daniell" userId="S::sd5377@open.ac.uk::ded5cc06-30a6-458a-b180-53a8569aab89" providerId="AD" clId="Web-{FAC40273-E8DD-4E62-91EA-B94DEECEB9E7}" dt="2021-06-23T16:20:51.016" v="24" actId="1076"/>
        <pc:sldMkLst>
          <pc:docMk/>
          <pc:sldMk cId="1735699671" sldId="277"/>
        </pc:sldMkLst>
        <pc:picChg chg="del">
          <ac:chgData name="Sarah.Daniell" userId="S::sd5377@open.ac.uk::ded5cc06-30a6-458a-b180-53a8569aab89" providerId="AD" clId="Web-{FAC40273-E8DD-4E62-91EA-B94DEECEB9E7}" dt="2021-06-23T16:20:09.749" v="17"/>
          <ac:picMkLst>
            <pc:docMk/>
            <pc:sldMk cId="1735699671" sldId="277"/>
            <ac:picMk id="2" creationId="{4286B87C-BFBC-4ED8-AB63-622E2640335D}"/>
          </ac:picMkLst>
        </pc:picChg>
        <pc:picChg chg="add mod">
          <ac:chgData name="Sarah.Daniell" userId="S::sd5377@open.ac.uk::ded5cc06-30a6-458a-b180-53a8569aab89" providerId="AD" clId="Web-{FAC40273-E8DD-4E62-91EA-B94DEECEB9E7}" dt="2021-06-23T16:20:51.016" v="24" actId="1076"/>
          <ac:picMkLst>
            <pc:docMk/>
            <pc:sldMk cId="1735699671" sldId="277"/>
            <ac:picMk id="3" creationId="{5920F868-37EF-4731-A324-9E6B5E16F2E2}"/>
          </ac:picMkLst>
        </pc:picChg>
      </pc:sldChg>
      <pc:sldChg chg="addSp delSp modSp add del">
        <pc:chgData name="Sarah.Daniell" userId="S::sd5377@open.ac.uk::ded5cc06-30a6-458a-b180-53a8569aab89" providerId="AD" clId="Web-{FAC40273-E8DD-4E62-91EA-B94DEECEB9E7}" dt="2021-06-23T16:22:01.284" v="34" actId="1076"/>
        <pc:sldMkLst>
          <pc:docMk/>
          <pc:sldMk cId="1677604744" sldId="278"/>
        </pc:sldMkLst>
        <pc:picChg chg="add mod">
          <ac:chgData name="Sarah.Daniell" userId="S::sd5377@open.ac.uk::ded5cc06-30a6-458a-b180-53a8569aab89" providerId="AD" clId="Web-{FAC40273-E8DD-4E62-91EA-B94DEECEB9E7}" dt="2021-06-23T16:22:01.284" v="34" actId="1076"/>
          <ac:picMkLst>
            <pc:docMk/>
            <pc:sldMk cId="1677604744" sldId="278"/>
            <ac:picMk id="2" creationId="{26CE8E76-B32C-43D1-A327-2B23DDCBCCEA}"/>
          </ac:picMkLst>
        </pc:picChg>
        <pc:picChg chg="del">
          <ac:chgData name="Sarah.Daniell" userId="S::sd5377@open.ac.uk::ded5cc06-30a6-458a-b180-53a8569aab89" providerId="AD" clId="Web-{FAC40273-E8DD-4E62-91EA-B94DEECEB9E7}" dt="2021-06-23T16:21:14.501" v="27"/>
          <ac:picMkLst>
            <pc:docMk/>
            <pc:sldMk cId="1677604744" sldId="278"/>
            <ac:picMk id="3" creationId="{2B846E29-0F31-4980-B610-2F29E0EE2279}"/>
          </ac:picMkLst>
        </pc:picChg>
      </pc:sldChg>
    </pc:docChg>
  </pc:docChgLst>
  <pc:docChgLst>
    <pc:chgData name="Lorraine.Waters" userId="S::lhw39@open.ac.uk::da034864-58d6-4e9f-8d1c-a1f6dd7dea68" providerId="AD" clId="Web-{D4233E0D-7C31-4BDB-A3A7-5DBAB2DF4C3E}"/>
    <pc:docChg chg="modSld">
      <pc:chgData name="Lorraine.Waters" userId="S::lhw39@open.ac.uk::da034864-58d6-4e9f-8d1c-a1f6dd7dea68" providerId="AD" clId="Web-{D4233E0D-7C31-4BDB-A3A7-5DBAB2DF4C3E}" dt="2021-06-24T11:17:49.768" v="71" actId="20577"/>
      <pc:docMkLst>
        <pc:docMk/>
      </pc:docMkLst>
      <pc:sldChg chg="modSp">
        <pc:chgData name="Lorraine.Waters" userId="S::lhw39@open.ac.uk::da034864-58d6-4e9f-8d1c-a1f6dd7dea68" providerId="AD" clId="Web-{D4233E0D-7C31-4BDB-A3A7-5DBAB2DF4C3E}" dt="2021-06-24T10:27:15.279" v="5" actId="20577"/>
        <pc:sldMkLst>
          <pc:docMk/>
          <pc:sldMk cId="4187293010" sldId="257"/>
        </pc:sldMkLst>
        <pc:spChg chg="mod">
          <ac:chgData name="Lorraine.Waters" userId="S::lhw39@open.ac.uk::da034864-58d6-4e9f-8d1c-a1f6dd7dea68" providerId="AD" clId="Web-{D4233E0D-7C31-4BDB-A3A7-5DBAB2DF4C3E}" dt="2021-06-24T10:27:15.279" v="5" actId="20577"/>
          <ac:spMkLst>
            <pc:docMk/>
            <pc:sldMk cId="4187293010" sldId="257"/>
            <ac:spMk id="30" creationId="{30C0E1A0-F216-401F-9109-0E31294EFCAD}"/>
          </ac:spMkLst>
        </pc:spChg>
      </pc:sldChg>
      <pc:sldChg chg="modSp">
        <pc:chgData name="Lorraine.Waters" userId="S::lhw39@open.ac.uk::da034864-58d6-4e9f-8d1c-a1f6dd7dea68" providerId="AD" clId="Web-{D4233E0D-7C31-4BDB-A3A7-5DBAB2DF4C3E}" dt="2021-06-24T10:28:38.078" v="13" actId="14100"/>
        <pc:sldMkLst>
          <pc:docMk/>
          <pc:sldMk cId="1582843476" sldId="274"/>
        </pc:sldMkLst>
        <pc:spChg chg="mod">
          <ac:chgData name="Lorraine.Waters" userId="S::lhw39@open.ac.uk::da034864-58d6-4e9f-8d1c-a1f6dd7dea68" providerId="AD" clId="Web-{D4233E0D-7C31-4BDB-A3A7-5DBAB2DF4C3E}" dt="2021-06-24T10:28:38.078" v="13" actId="14100"/>
          <ac:spMkLst>
            <pc:docMk/>
            <pc:sldMk cId="1582843476" sldId="274"/>
            <ac:spMk id="4" creationId="{A9783A80-3495-41F6-98F6-17660ED116DE}"/>
          </ac:spMkLst>
        </pc:spChg>
      </pc:sldChg>
      <pc:sldChg chg="modSp">
        <pc:chgData name="Lorraine.Waters" userId="S::lhw39@open.ac.uk::da034864-58d6-4e9f-8d1c-a1f6dd7dea68" providerId="AD" clId="Web-{D4233E0D-7C31-4BDB-A3A7-5DBAB2DF4C3E}" dt="2021-06-24T11:15:05.794" v="46" actId="20577"/>
        <pc:sldMkLst>
          <pc:docMk/>
          <pc:sldMk cId="658046243" sldId="283"/>
        </pc:sldMkLst>
        <pc:spChg chg="mod">
          <ac:chgData name="Lorraine.Waters" userId="S::lhw39@open.ac.uk::da034864-58d6-4e9f-8d1c-a1f6dd7dea68" providerId="AD" clId="Web-{D4233E0D-7C31-4BDB-A3A7-5DBAB2DF4C3E}" dt="2021-06-24T11:15:05.794" v="46" actId="20577"/>
          <ac:spMkLst>
            <pc:docMk/>
            <pc:sldMk cId="658046243" sldId="283"/>
            <ac:spMk id="30" creationId="{30C0E1A0-F216-401F-9109-0E31294EFCAD}"/>
          </ac:spMkLst>
        </pc:spChg>
      </pc:sldChg>
      <pc:sldChg chg="modSp">
        <pc:chgData name="Lorraine.Waters" userId="S::lhw39@open.ac.uk::da034864-58d6-4e9f-8d1c-a1f6dd7dea68" providerId="AD" clId="Web-{D4233E0D-7C31-4BDB-A3A7-5DBAB2DF4C3E}" dt="2021-06-24T11:17:49.768" v="71" actId="20577"/>
        <pc:sldMkLst>
          <pc:docMk/>
          <pc:sldMk cId="823418094" sldId="284"/>
        </pc:sldMkLst>
        <pc:spChg chg="mod">
          <ac:chgData name="Lorraine.Waters" userId="S::lhw39@open.ac.uk::da034864-58d6-4e9f-8d1c-a1f6dd7dea68" providerId="AD" clId="Web-{D4233E0D-7C31-4BDB-A3A7-5DBAB2DF4C3E}" dt="2021-06-24T11:17:49.768" v="71" actId="20577"/>
          <ac:spMkLst>
            <pc:docMk/>
            <pc:sldMk cId="823418094" sldId="284"/>
            <ac:spMk id="30" creationId="{30C0E1A0-F216-401F-9109-0E31294EFCAD}"/>
          </ac:spMkLst>
        </pc:spChg>
      </pc:sldChg>
    </pc:docChg>
  </pc:docChgLst>
  <pc:docChgLst>
    <pc:chgData name="Sarah.Daniell" userId="S::sd5377@open.ac.uk::ded5cc06-30a6-458a-b180-53a8569aab89" providerId="AD" clId="Web-{6EE94E1E-9C5B-4BFB-9D8D-4E637292CDE9}"/>
    <pc:docChg chg="addSld delSld modSld">
      <pc:chgData name="Sarah.Daniell" userId="S::sd5377@open.ac.uk::ded5cc06-30a6-458a-b180-53a8569aab89" providerId="AD" clId="Web-{6EE94E1E-9C5B-4BFB-9D8D-4E637292CDE9}" dt="2021-06-22T20:28:26.930" v="110"/>
      <pc:docMkLst>
        <pc:docMk/>
      </pc:docMkLst>
      <pc:sldChg chg="modSp">
        <pc:chgData name="Sarah.Daniell" userId="S::sd5377@open.ac.uk::ded5cc06-30a6-458a-b180-53a8569aab89" providerId="AD" clId="Web-{6EE94E1E-9C5B-4BFB-9D8D-4E637292CDE9}" dt="2021-06-22T20:25:46.160" v="97" actId="20577"/>
        <pc:sldMkLst>
          <pc:docMk/>
          <pc:sldMk cId="3089440753" sldId="261"/>
        </pc:sldMkLst>
        <pc:spChg chg="mod">
          <ac:chgData name="Sarah.Daniell" userId="S::sd5377@open.ac.uk::ded5cc06-30a6-458a-b180-53a8569aab89" providerId="AD" clId="Web-{6EE94E1E-9C5B-4BFB-9D8D-4E637292CDE9}" dt="2021-06-22T20:25:46.160" v="97" actId="20577"/>
          <ac:spMkLst>
            <pc:docMk/>
            <pc:sldMk cId="3089440753" sldId="261"/>
            <ac:spMk id="4" creationId="{B5D40424-6985-437E-ACBF-82239C15C9F8}"/>
          </ac:spMkLst>
        </pc:spChg>
      </pc:sldChg>
      <pc:sldChg chg="modSp">
        <pc:chgData name="Sarah.Daniell" userId="S::sd5377@open.ac.uk::ded5cc06-30a6-458a-b180-53a8569aab89" providerId="AD" clId="Web-{6EE94E1E-9C5B-4BFB-9D8D-4E637292CDE9}" dt="2021-06-22T20:26:05.426" v="104" actId="20577"/>
        <pc:sldMkLst>
          <pc:docMk/>
          <pc:sldMk cId="1166338625" sldId="262"/>
        </pc:sldMkLst>
        <pc:spChg chg="mod">
          <ac:chgData name="Sarah.Daniell" userId="S::sd5377@open.ac.uk::ded5cc06-30a6-458a-b180-53a8569aab89" providerId="AD" clId="Web-{6EE94E1E-9C5B-4BFB-9D8D-4E637292CDE9}" dt="2021-06-22T20:26:05.426" v="104" actId="20577"/>
          <ac:spMkLst>
            <pc:docMk/>
            <pc:sldMk cId="1166338625" sldId="262"/>
            <ac:spMk id="4" creationId="{24C812F5-4DBB-4EBA-A2AE-F32B3AD14EBC}"/>
          </ac:spMkLst>
        </pc:spChg>
      </pc:sldChg>
      <pc:sldChg chg="modSp">
        <pc:chgData name="Sarah.Daniell" userId="S::sd5377@open.ac.uk::ded5cc06-30a6-458a-b180-53a8569aab89" providerId="AD" clId="Web-{6EE94E1E-9C5B-4BFB-9D8D-4E637292CDE9}" dt="2021-06-22T20:26:16.301" v="107" actId="20577"/>
        <pc:sldMkLst>
          <pc:docMk/>
          <pc:sldMk cId="1373592551" sldId="263"/>
        </pc:sldMkLst>
        <pc:spChg chg="mod">
          <ac:chgData name="Sarah.Daniell" userId="S::sd5377@open.ac.uk::ded5cc06-30a6-458a-b180-53a8569aab89" providerId="AD" clId="Web-{6EE94E1E-9C5B-4BFB-9D8D-4E637292CDE9}" dt="2021-06-22T20:26:16.301" v="107" actId="20577"/>
          <ac:spMkLst>
            <pc:docMk/>
            <pc:sldMk cId="1373592551" sldId="263"/>
            <ac:spMk id="4" creationId="{621D00A9-A3B8-48D2-92E3-D83119C890BA}"/>
          </ac:spMkLst>
        </pc:spChg>
      </pc:sldChg>
      <pc:sldChg chg="addSp delSp modSp">
        <pc:chgData name="Sarah.Daniell" userId="S::sd5377@open.ac.uk::ded5cc06-30a6-458a-b180-53a8569aab89" providerId="AD" clId="Web-{6EE94E1E-9C5B-4BFB-9D8D-4E637292CDE9}" dt="2021-06-22T20:28:26.930" v="110"/>
        <pc:sldMkLst>
          <pc:docMk/>
          <pc:sldMk cId="4110976027" sldId="267"/>
        </pc:sldMkLst>
        <pc:spChg chg="del">
          <ac:chgData name="Sarah.Daniell" userId="S::sd5377@open.ac.uk::ded5cc06-30a6-458a-b180-53a8569aab89" providerId="AD" clId="Web-{6EE94E1E-9C5B-4BFB-9D8D-4E637292CDE9}" dt="2021-06-22T20:14:03.529" v="12"/>
          <ac:spMkLst>
            <pc:docMk/>
            <pc:sldMk cId="4110976027" sldId="267"/>
            <ac:spMk id="2" creationId="{DDF17F29-B593-47CC-90B3-76248D531211}"/>
          </ac:spMkLst>
        </pc:spChg>
        <pc:spChg chg="del">
          <ac:chgData name="Sarah.Daniell" userId="S::sd5377@open.ac.uk::ded5cc06-30a6-458a-b180-53a8569aab89" providerId="AD" clId="Web-{6EE94E1E-9C5B-4BFB-9D8D-4E637292CDE9}" dt="2021-06-22T20:14:02.044" v="11"/>
          <ac:spMkLst>
            <pc:docMk/>
            <pc:sldMk cId="4110976027" sldId="267"/>
            <ac:spMk id="5" creationId="{BBDCEDA8-C69F-4A33-975F-CEAC65772292}"/>
          </ac:spMkLst>
        </pc:spChg>
        <pc:graphicFrameChg chg="del">
          <ac:chgData name="Sarah.Daniell" userId="S::sd5377@open.ac.uk::ded5cc06-30a6-458a-b180-53a8569aab89" providerId="AD" clId="Web-{6EE94E1E-9C5B-4BFB-9D8D-4E637292CDE9}" dt="2021-06-22T20:12:59.136" v="0"/>
          <ac:graphicFrameMkLst>
            <pc:docMk/>
            <pc:sldMk cId="4110976027" sldId="267"/>
            <ac:graphicFrameMk id="8" creationId="{B536D40B-F4C5-465A-993B-4B3A0B9AA804}"/>
          </ac:graphicFrameMkLst>
        </pc:graphicFrameChg>
        <pc:picChg chg="add del mod">
          <ac:chgData name="Sarah.Daniell" userId="S::sd5377@open.ac.uk::ded5cc06-30a6-458a-b180-53a8569aab89" providerId="AD" clId="Web-{6EE94E1E-9C5B-4BFB-9D8D-4E637292CDE9}" dt="2021-06-22T20:14:42.545" v="13"/>
          <ac:picMkLst>
            <pc:docMk/>
            <pc:sldMk cId="4110976027" sldId="267"/>
            <ac:picMk id="3" creationId="{D0C8A5B3-A601-4B82-AB28-69E996CD04F1}"/>
          </ac:picMkLst>
        </pc:picChg>
        <pc:picChg chg="add mod">
          <ac:chgData name="Sarah.Daniell" userId="S::sd5377@open.ac.uk::ded5cc06-30a6-458a-b180-53a8569aab89" providerId="AD" clId="Web-{6EE94E1E-9C5B-4BFB-9D8D-4E637292CDE9}" dt="2021-06-22T20:19:52.990" v="51" actId="1076"/>
          <ac:picMkLst>
            <pc:docMk/>
            <pc:sldMk cId="4110976027" sldId="267"/>
            <ac:picMk id="4" creationId="{A83BEEB6-C886-4CF9-BF21-DDF5D4F87D74}"/>
          </ac:picMkLst>
        </pc:picChg>
        <pc:cxnChg chg="add del mod">
          <ac:chgData name="Sarah.Daniell" userId="S::sd5377@open.ac.uk::ded5cc06-30a6-458a-b180-53a8569aab89" providerId="AD" clId="Web-{6EE94E1E-9C5B-4BFB-9D8D-4E637292CDE9}" dt="2021-06-22T20:28:26.930" v="110"/>
          <ac:cxnSpMkLst>
            <pc:docMk/>
            <pc:sldMk cId="4110976027" sldId="267"/>
            <ac:cxnSpMk id="6" creationId="{A5895D17-340C-46A8-A255-702E0B8E1E7E}"/>
          </ac:cxnSpMkLst>
        </pc:cxnChg>
      </pc:sldChg>
      <pc:sldChg chg="modSp">
        <pc:chgData name="Sarah.Daniell" userId="S::sd5377@open.ac.uk::ded5cc06-30a6-458a-b180-53a8569aab89" providerId="AD" clId="Web-{6EE94E1E-9C5B-4BFB-9D8D-4E637292CDE9}" dt="2021-06-22T20:23:26.122" v="71" actId="20577"/>
        <pc:sldMkLst>
          <pc:docMk/>
          <pc:sldMk cId="1582843476" sldId="274"/>
        </pc:sldMkLst>
        <pc:spChg chg="mod">
          <ac:chgData name="Sarah.Daniell" userId="S::sd5377@open.ac.uk::ded5cc06-30a6-458a-b180-53a8569aab89" providerId="AD" clId="Web-{6EE94E1E-9C5B-4BFB-9D8D-4E637292CDE9}" dt="2021-06-22T20:23:26.122" v="71" actId="20577"/>
          <ac:spMkLst>
            <pc:docMk/>
            <pc:sldMk cId="1582843476" sldId="274"/>
            <ac:spMk id="30" creationId="{30C0E1A0-F216-401F-9109-0E31294EFCAD}"/>
          </ac:spMkLst>
        </pc:spChg>
      </pc:sldChg>
      <pc:sldChg chg="modSp">
        <pc:chgData name="Sarah.Daniell" userId="S::sd5377@open.ac.uk::ded5cc06-30a6-458a-b180-53a8569aab89" providerId="AD" clId="Web-{6EE94E1E-9C5B-4BFB-9D8D-4E637292CDE9}" dt="2021-06-22T20:25:17.597" v="88" actId="20577"/>
        <pc:sldMkLst>
          <pc:docMk/>
          <pc:sldMk cId="2907128414" sldId="275"/>
        </pc:sldMkLst>
        <pc:spChg chg="mod">
          <ac:chgData name="Sarah.Daniell" userId="S::sd5377@open.ac.uk::ded5cc06-30a6-458a-b180-53a8569aab89" providerId="AD" clId="Web-{6EE94E1E-9C5B-4BFB-9D8D-4E637292CDE9}" dt="2021-06-22T20:25:17.597" v="88" actId="20577"/>
          <ac:spMkLst>
            <pc:docMk/>
            <pc:sldMk cId="2907128414" sldId="275"/>
            <ac:spMk id="30" creationId="{30C0E1A0-F216-401F-9109-0E31294EFCAD}"/>
          </ac:spMkLst>
        </pc:spChg>
      </pc:sldChg>
      <pc:sldChg chg="addSp delSp modSp">
        <pc:chgData name="Sarah.Daniell" userId="S::sd5377@open.ac.uk::ded5cc06-30a6-458a-b180-53a8569aab89" providerId="AD" clId="Web-{6EE94E1E-9C5B-4BFB-9D8D-4E637292CDE9}" dt="2021-06-22T20:19:47.365" v="50" actId="1076"/>
        <pc:sldMkLst>
          <pc:docMk/>
          <pc:sldMk cId="2561459488" sldId="276"/>
        </pc:sldMkLst>
        <pc:spChg chg="del">
          <ac:chgData name="Sarah.Daniell" userId="S::sd5377@open.ac.uk::ded5cc06-30a6-458a-b180-53a8569aab89" providerId="AD" clId="Web-{6EE94E1E-9C5B-4BFB-9D8D-4E637292CDE9}" dt="2021-06-22T20:16:37.923" v="20"/>
          <ac:spMkLst>
            <pc:docMk/>
            <pc:sldMk cId="2561459488" sldId="276"/>
            <ac:spMk id="2" creationId="{DDF17F29-B593-47CC-90B3-76248D531211}"/>
          </ac:spMkLst>
        </pc:spChg>
        <pc:spChg chg="del">
          <ac:chgData name="Sarah.Daniell" userId="S::sd5377@open.ac.uk::ded5cc06-30a6-458a-b180-53a8569aab89" providerId="AD" clId="Web-{6EE94E1E-9C5B-4BFB-9D8D-4E637292CDE9}" dt="2021-06-22T20:16:42.407" v="21"/>
          <ac:spMkLst>
            <pc:docMk/>
            <pc:sldMk cId="2561459488" sldId="276"/>
            <ac:spMk id="5" creationId="{BBDCEDA8-C69F-4A33-975F-CEAC65772292}"/>
          </ac:spMkLst>
        </pc:spChg>
        <pc:spChg chg="del">
          <ac:chgData name="Sarah.Daniell" userId="S::sd5377@open.ac.uk::ded5cc06-30a6-458a-b180-53a8569aab89" providerId="AD" clId="Web-{6EE94E1E-9C5B-4BFB-9D8D-4E637292CDE9}" dt="2021-06-22T20:17:22.721" v="32"/>
          <ac:spMkLst>
            <pc:docMk/>
            <pc:sldMk cId="2561459488" sldId="276"/>
            <ac:spMk id="9" creationId="{2590EB7F-3101-4F6E-B97D-205A175E658F}"/>
          </ac:spMkLst>
        </pc:spChg>
        <pc:graphicFrameChg chg="del">
          <ac:chgData name="Sarah.Daniell" userId="S::sd5377@open.ac.uk::ded5cc06-30a6-458a-b180-53a8569aab89" providerId="AD" clId="Web-{6EE94E1E-9C5B-4BFB-9D8D-4E637292CDE9}" dt="2021-06-22T20:16:22.157" v="18"/>
          <ac:graphicFrameMkLst>
            <pc:docMk/>
            <pc:sldMk cId="2561459488" sldId="276"/>
            <ac:graphicFrameMk id="6" creationId="{46B77440-2F93-4226-BE43-BDA52BE8A74E}"/>
          </ac:graphicFrameMkLst>
        </pc:graphicFrameChg>
        <pc:picChg chg="add mod">
          <ac:chgData name="Sarah.Daniell" userId="S::sd5377@open.ac.uk::ded5cc06-30a6-458a-b180-53a8569aab89" providerId="AD" clId="Web-{6EE94E1E-9C5B-4BFB-9D8D-4E637292CDE9}" dt="2021-06-22T20:19:47.365" v="50" actId="1076"/>
          <ac:picMkLst>
            <pc:docMk/>
            <pc:sldMk cId="2561459488" sldId="276"/>
            <ac:picMk id="3" creationId="{4E5156E4-E931-4A58-978A-E736F85AE728}"/>
          </ac:picMkLst>
        </pc:picChg>
      </pc:sldChg>
      <pc:sldChg chg="del">
        <pc:chgData name="Sarah.Daniell" userId="S::sd5377@open.ac.uk::ded5cc06-30a6-458a-b180-53a8569aab89" providerId="AD" clId="Web-{6EE94E1E-9C5B-4BFB-9D8D-4E637292CDE9}" dt="2021-06-22T20:18:05.347" v="33"/>
        <pc:sldMkLst>
          <pc:docMk/>
          <pc:sldMk cId="1513695447" sldId="277"/>
        </pc:sldMkLst>
      </pc:sldChg>
      <pc:sldChg chg="addSp delSp modSp add replId">
        <pc:chgData name="Sarah.Daniell" userId="S::sd5377@open.ac.uk::ded5cc06-30a6-458a-b180-53a8569aab89" providerId="AD" clId="Web-{6EE94E1E-9C5B-4BFB-9D8D-4E637292CDE9}" dt="2021-06-22T20:19:42.693" v="49" actId="1076"/>
        <pc:sldMkLst>
          <pc:docMk/>
          <pc:sldMk cId="1735699671" sldId="277"/>
        </pc:sldMkLst>
        <pc:picChg chg="add mod">
          <ac:chgData name="Sarah.Daniell" userId="S::sd5377@open.ac.uk::ded5cc06-30a6-458a-b180-53a8569aab89" providerId="AD" clId="Web-{6EE94E1E-9C5B-4BFB-9D8D-4E637292CDE9}" dt="2021-06-22T20:19:42.693" v="49" actId="1076"/>
          <ac:picMkLst>
            <pc:docMk/>
            <pc:sldMk cId="1735699671" sldId="277"/>
            <ac:picMk id="2" creationId="{4286B87C-BFBC-4ED8-AB63-622E2640335D}"/>
          </ac:picMkLst>
        </pc:picChg>
        <pc:picChg chg="del">
          <ac:chgData name="Sarah.Daniell" userId="S::sd5377@open.ac.uk::ded5cc06-30a6-458a-b180-53a8569aab89" providerId="AD" clId="Web-{6EE94E1E-9C5B-4BFB-9D8D-4E637292CDE9}" dt="2021-06-22T20:18:12.644" v="35"/>
          <ac:picMkLst>
            <pc:docMk/>
            <pc:sldMk cId="1735699671" sldId="277"/>
            <ac:picMk id="3" creationId="{4E5156E4-E931-4A58-978A-E736F85AE728}"/>
          </ac:picMkLst>
        </pc:picChg>
      </pc:sldChg>
      <pc:sldChg chg="addSp delSp modSp add replId">
        <pc:chgData name="Sarah.Daniell" userId="S::sd5377@open.ac.uk::ded5cc06-30a6-458a-b180-53a8569aab89" providerId="AD" clId="Web-{6EE94E1E-9C5B-4BFB-9D8D-4E637292CDE9}" dt="2021-06-22T20:19:39.334" v="48" actId="1076"/>
        <pc:sldMkLst>
          <pc:docMk/>
          <pc:sldMk cId="1677604744" sldId="278"/>
        </pc:sldMkLst>
        <pc:picChg chg="del">
          <ac:chgData name="Sarah.Daniell" userId="S::sd5377@open.ac.uk::ded5cc06-30a6-458a-b180-53a8569aab89" providerId="AD" clId="Web-{6EE94E1E-9C5B-4BFB-9D8D-4E637292CDE9}" dt="2021-06-22T20:18:58.739" v="42"/>
          <ac:picMkLst>
            <pc:docMk/>
            <pc:sldMk cId="1677604744" sldId="278"/>
            <ac:picMk id="2" creationId="{4286B87C-BFBC-4ED8-AB63-622E2640335D}"/>
          </ac:picMkLst>
        </pc:picChg>
        <pc:picChg chg="add mod">
          <ac:chgData name="Sarah.Daniell" userId="S::sd5377@open.ac.uk::ded5cc06-30a6-458a-b180-53a8569aab89" providerId="AD" clId="Web-{6EE94E1E-9C5B-4BFB-9D8D-4E637292CDE9}" dt="2021-06-22T20:19:39.334" v="48" actId="1076"/>
          <ac:picMkLst>
            <pc:docMk/>
            <pc:sldMk cId="1677604744" sldId="278"/>
            <ac:picMk id="3" creationId="{2B846E29-0F31-4980-B610-2F29E0EE2279}"/>
          </ac:picMkLst>
        </pc:picChg>
      </pc:sldChg>
    </pc:docChg>
  </pc:docChgLst>
  <pc:docChgLst>
    <pc:chgData name="Sarah.Daniell" userId="ded5cc06-30a6-458a-b180-53a8569aab89" providerId="ADAL" clId="{637F1CED-FFC0-4CA7-A12C-37222B585727}"/>
    <pc:docChg chg="undo custSel addSld delSld modSld sldOrd">
      <pc:chgData name="Sarah.Daniell" userId="ded5cc06-30a6-458a-b180-53a8569aab89" providerId="ADAL" clId="{637F1CED-FFC0-4CA7-A12C-37222B585727}" dt="2021-06-18T15:46:18.881" v="1558" actId="20577"/>
      <pc:docMkLst>
        <pc:docMk/>
      </pc:docMkLst>
      <pc:sldChg chg="addSp delSp modSp mod setBg">
        <pc:chgData name="Sarah.Daniell" userId="ded5cc06-30a6-458a-b180-53a8569aab89" providerId="ADAL" clId="{637F1CED-FFC0-4CA7-A12C-37222B585727}" dt="2021-06-18T13:56:33.801" v="1065"/>
        <pc:sldMkLst>
          <pc:docMk/>
          <pc:sldMk cId="4187293010" sldId="257"/>
        </pc:sldMkLst>
        <pc:spChg chg="mod">
          <ac:chgData name="Sarah.Daniell" userId="ded5cc06-30a6-458a-b180-53a8569aab89" providerId="ADAL" clId="{637F1CED-FFC0-4CA7-A12C-37222B585727}" dt="2021-06-18T13:25:06.986" v="152" actId="14100"/>
          <ac:spMkLst>
            <pc:docMk/>
            <pc:sldMk cId="4187293010" sldId="257"/>
            <ac:spMk id="4" creationId="{A9783A80-3495-41F6-98F6-17660ED116DE}"/>
          </ac:spMkLst>
        </pc:spChg>
        <pc:spChg chg="mod">
          <ac:chgData name="Sarah.Daniell" userId="ded5cc06-30a6-458a-b180-53a8569aab89" providerId="ADAL" clId="{637F1CED-FFC0-4CA7-A12C-37222B585727}" dt="2021-06-18T13:23:32.734" v="107" actId="20577"/>
          <ac:spMkLst>
            <pc:docMk/>
            <pc:sldMk cId="4187293010" sldId="257"/>
            <ac:spMk id="25" creationId="{F5FA93B1-4C82-43EE-9DB8-AB377C87AB19}"/>
          </ac:spMkLst>
        </pc:spChg>
        <pc:spChg chg="del mod">
          <ac:chgData name="Sarah.Daniell" userId="ded5cc06-30a6-458a-b180-53a8569aab89" providerId="ADAL" clId="{637F1CED-FFC0-4CA7-A12C-37222B585727}" dt="2021-06-18T13:23:21.112" v="106" actId="478"/>
          <ac:spMkLst>
            <pc:docMk/>
            <pc:sldMk cId="4187293010" sldId="257"/>
            <ac:spMk id="29" creationId="{8069D31D-D787-477A-BEC7-A86C87224E9A}"/>
          </ac:spMkLst>
        </pc:spChg>
        <pc:spChg chg="add mod">
          <ac:chgData name="Sarah.Daniell" userId="ded5cc06-30a6-458a-b180-53a8569aab89" providerId="ADAL" clId="{637F1CED-FFC0-4CA7-A12C-37222B585727}" dt="2021-06-18T13:38:22.405" v="907" actId="207"/>
          <ac:spMkLst>
            <pc:docMk/>
            <pc:sldMk cId="4187293010" sldId="257"/>
            <ac:spMk id="30" creationId="{30C0E1A0-F216-401F-9109-0E31294EFCAD}"/>
          </ac:spMkLst>
        </pc:spChg>
        <pc:spChg chg="del mod">
          <ac:chgData name="Sarah.Daniell" userId="ded5cc06-30a6-458a-b180-53a8569aab89" providerId="ADAL" clId="{637F1CED-FFC0-4CA7-A12C-37222B585727}" dt="2021-06-18T13:22:58.816" v="104" actId="478"/>
          <ac:spMkLst>
            <pc:docMk/>
            <pc:sldMk cId="4187293010" sldId="257"/>
            <ac:spMk id="53" creationId="{EE337D3F-4266-4647-BCE7-E57FDDD8E73E}"/>
          </ac:spMkLst>
        </pc:spChg>
        <pc:spChg chg="del">
          <ac:chgData name="Sarah.Daniell" userId="ded5cc06-30a6-458a-b180-53a8569aab89" providerId="ADAL" clId="{637F1CED-FFC0-4CA7-A12C-37222B585727}" dt="2021-06-18T13:23:45.478" v="109" actId="478"/>
          <ac:spMkLst>
            <pc:docMk/>
            <pc:sldMk cId="4187293010" sldId="257"/>
            <ac:spMk id="63" creationId="{F438685B-598B-421B-BA78-BA9C6D4E02ED}"/>
          </ac:spMkLst>
        </pc:spChg>
        <pc:spChg chg="del">
          <ac:chgData name="Sarah.Daniell" userId="ded5cc06-30a6-458a-b180-53a8569aab89" providerId="ADAL" clId="{637F1CED-FFC0-4CA7-A12C-37222B585727}" dt="2021-06-18T13:23:52.371" v="112" actId="478"/>
          <ac:spMkLst>
            <pc:docMk/>
            <pc:sldMk cId="4187293010" sldId="257"/>
            <ac:spMk id="67" creationId="{27EA4723-6F55-453C-B140-A677CD1135F7}"/>
          </ac:spMkLst>
        </pc:spChg>
        <pc:grpChg chg="del">
          <ac:chgData name="Sarah.Daniell" userId="ded5cc06-30a6-458a-b180-53a8569aab89" providerId="ADAL" clId="{637F1CED-FFC0-4CA7-A12C-37222B585727}" dt="2021-06-18T13:23:34.381" v="108" actId="478"/>
          <ac:grpSpMkLst>
            <pc:docMk/>
            <pc:sldMk cId="4187293010" sldId="257"/>
            <ac:grpSpMk id="22" creationId="{0529DCEC-E5CF-4138-8FC9-E507F97533CB}"/>
          </ac:grpSpMkLst>
        </pc:grpChg>
        <pc:grpChg chg="del">
          <ac:chgData name="Sarah.Daniell" userId="ded5cc06-30a6-458a-b180-53a8569aab89" providerId="ADAL" clId="{637F1CED-FFC0-4CA7-A12C-37222B585727}" dt="2021-06-18T13:23:48.221" v="110" actId="478"/>
          <ac:grpSpMkLst>
            <pc:docMk/>
            <pc:sldMk cId="4187293010" sldId="257"/>
            <ac:grpSpMk id="64" creationId="{27530F0B-3ED8-4A76-8EFB-BB0E1B116F33}"/>
          </ac:grpSpMkLst>
        </pc:grpChg>
        <pc:grpChg chg="del">
          <ac:chgData name="Sarah.Daniell" userId="ded5cc06-30a6-458a-b180-53a8569aab89" providerId="ADAL" clId="{637F1CED-FFC0-4CA7-A12C-37222B585727}" dt="2021-06-18T13:23:50.045" v="111" actId="478"/>
          <ac:grpSpMkLst>
            <pc:docMk/>
            <pc:sldMk cId="4187293010" sldId="257"/>
            <ac:grpSpMk id="68" creationId="{B2EA0018-5596-4DB6-85EE-72816F87B21B}"/>
          </ac:grpSpMkLst>
        </pc:grpChg>
        <pc:picChg chg="del">
          <ac:chgData name="Sarah.Daniell" userId="ded5cc06-30a6-458a-b180-53a8569aab89" providerId="ADAL" clId="{637F1CED-FFC0-4CA7-A12C-37222B585727}" dt="2021-06-18T13:22:56.273" v="102" actId="478"/>
          <ac:picMkLst>
            <pc:docMk/>
            <pc:sldMk cId="4187293010" sldId="257"/>
            <ac:picMk id="61" creationId="{3E5E8A23-D8D8-46C0-8028-306ED9D47E73}"/>
          </ac:picMkLst>
        </pc:picChg>
      </pc:sldChg>
      <pc:sldChg chg="delSp del mod">
        <pc:chgData name="Sarah.Daniell" userId="ded5cc06-30a6-458a-b180-53a8569aab89" providerId="ADAL" clId="{637F1CED-FFC0-4CA7-A12C-37222B585727}" dt="2021-06-18T15:04:53.650" v="1503" actId="47"/>
        <pc:sldMkLst>
          <pc:docMk/>
          <pc:sldMk cId="2710119454" sldId="258"/>
        </pc:sldMkLst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2" creationId="{70C70D33-C5B2-43E8-99D5-8DCB64871E6F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3" creationId="{C6B8D1F2-96C8-4665-96A7-1D05EA198779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4" creationId="{FF68EE43-8383-4952-A816-86A9A9EEA073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5" creationId="{0D432058-C1BB-4813-9F23-2F54A94C5D62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6" creationId="{739A5C85-5856-4ECD-A775-7ED7A726E4A4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7" creationId="{64E88A49-04AE-4A27-9572-184460E2E995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8" creationId="{05A748D6-82DC-45CE-921A-5F3F16C06A2D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9" creationId="{C9DC4DB6-CE52-4993-9613-778438C26A0A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10" creationId="{B53850B3-9EA2-4E4D-AAC8-0EE2CFDA7462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11" creationId="{049844AE-C233-4BE1-A195-7AA52B3C93C1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12" creationId="{569DCAC6-141A-4FB8-996F-A26E3A348BC0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13" creationId="{154715F5-8DFE-467A-9D53-1FAA7D5ECA59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14" creationId="{69EBC107-FBDB-4B5D-A75C-08BBB92016F7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15" creationId="{D6C3E89A-4EF3-47C3-86FD-C8459C391907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16" creationId="{35DB6B2B-8DC0-4F6A-8235-419F0826B700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17" creationId="{B9BBCFFB-4C3D-42C4-8700-310E360F86EE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18" creationId="{B37E6A9F-2A7D-4822-AE91-23A1E859C915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19" creationId="{578A45C6-1EF2-45CE-AEED-9E4FFB953938}"/>
          </ac:spMkLst>
        </pc:spChg>
        <pc:spChg chg="del">
          <ac:chgData name="Sarah.Daniell" userId="ded5cc06-30a6-458a-b180-53a8569aab89" providerId="ADAL" clId="{637F1CED-FFC0-4CA7-A12C-37222B585727}" dt="2021-06-18T13:57:31.871" v="1069" actId="478"/>
          <ac:spMkLst>
            <pc:docMk/>
            <pc:sldMk cId="2710119454" sldId="258"/>
            <ac:spMk id="21" creationId="{CA06B1DD-0C3B-4A0B-AB8B-AFA3E8DDCDBC}"/>
          </ac:spMkLst>
        </pc:spChg>
      </pc:sldChg>
      <pc:sldChg chg="del">
        <pc:chgData name="Sarah.Daniell" userId="ded5cc06-30a6-458a-b180-53a8569aab89" providerId="ADAL" clId="{637F1CED-FFC0-4CA7-A12C-37222B585727}" dt="2021-06-18T15:04:55.001" v="1504" actId="47"/>
        <pc:sldMkLst>
          <pc:docMk/>
          <pc:sldMk cId="2764545147" sldId="259"/>
        </pc:sldMkLst>
      </pc:sldChg>
      <pc:sldChg chg="delSp modSp add del mod">
        <pc:chgData name="Sarah.Daniell" userId="ded5cc06-30a6-458a-b180-53a8569aab89" providerId="ADAL" clId="{637F1CED-FFC0-4CA7-A12C-37222B585727}" dt="2021-06-18T15:42:05.728" v="1528" actId="20577"/>
        <pc:sldMkLst>
          <pc:docMk/>
          <pc:sldMk cId="2383433166" sldId="260"/>
        </pc:sldMkLst>
        <pc:spChg chg="mod">
          <ac:chgData name="Sarah.Daniell" userId="ded5cc06-30a6-458a-b180-53a8569aab89" providerId="ADAL" clId="{637F1CED-FFC0-4CA7-A12C-37222B585727}" dt="2021-06-18T15:42:05.728" v="1528" actId="20577"/>
          <ac:spMkLst>
            <pc:docMk/>
            <pc:sldMk cId="2383433166" sldId="260"/>
            <ac:spMk id="4" creationId="{E6B98C6E-655C-4061-B666-FEF5384F155C}"/>
          </ac:spMkLst>
        </pc:spChg>
        <pc:spChg chg="del">
          <ac:chgData name="Sarah.Daniell" userId="ded5cc06-30a6-458a-b180-53a8569aab89" providerId="ADAL" clId="{637F1CED-FFC0-4CA7-A12C-37222B585727}" dt="2021-06-18T15:05:13.702" v="1516" actId="478"/>
          <ac:spMkLst>
            <pc:docMk/>
            <pc:sldMk cId="2383433166" sldId="260"/>
            <ac:spMk id="5" creationId="{CB08133F-C5C8-435B-9687-C2F7B5411C03}"/>
          </ac:spMkLst>
        </pc:spChg>
      </pc:sldChg>
      <pc:sldChg chg="add del">
        <pc:chgData name="Sarah.Daniell" userId="ded5cc06-30a6-458a-b180-53a8569aab89" providerId="ADAL" clId="{637F1CED-FFC0-4CA7-A12C-37222B585727}" dt="2021-06-18T13:33:15.641" v="583" actId="47"/>
        <pc:sldMkLst>
          <pc:docMk/>
          <pc:sldMk cId="3089440753" sldId="261"/>
        </pc:sldMkLst>
      </pc:sldChg>
      <pc:sldChg chg="add del">
        <pc:chgData name="Sarah.Daniell" userId="ded5cc06-30a6-458a-b180-53a8569aab89" providerId="ADAL" clId="{637F1CED-FFC0-4CA7-A12C-37222B585727}" dt="2021-06-18T13:33:15.393" v="582" actId="47"/>
        <pc:sldMkLst>
          <pc:docMk/>
          <pc:sldMk cId="1166338625" sldId="262"/>
        </pc:sldMkLst>
      </pc:sldChg>
      <pc:sldChg chg="addSp delSp modSp mod ord">
        <pc:chgData name="Sarah.Daniell" userId="ded5cc06-30a6-458a-b180-53a8569aab89" providerId="ADAL" clId="{637F1CED-FFC0-4CA7-A12C-37222B585727}" dt="2021-06-18T15:45:47.711" v="1554"/>
        <pc:sldMkLst>
          <pc:docMk/>
          <pc:sldMk cId="4110976027" sldId="267"/>
        </pc:sldMkLst>
        <pc:spChg chg="del">
          <ac:chgData name="Sarah.Daniell" userId="ded5cc06-30a6-458a-b180-53a8569aab89" providerId="ADAL" clId="{637F1CED-FFC0-4CA7-A12C-37222B585727}" dt="2021-06-18T15:43:41.425" v="1543" actId="478"/>
          <ac:spMkLst>
            <pc:docMk/>
            <pc:sldMk cId="4110976027" sldId="267"/>
            <ac:spMk id="4" creationId="{BE50CB73-114F-483C-B888-5BB733363883}"/>
          </ac:spMkLst>
        </pc:spChg>
        <pc:spChg chg="add del mod">
          <ac:chgData name="Sarah.Daniell" userId="ded5cc06-30a6-458a-b180-53a8569aab89" providerId="ADAL" clId="{637F1CED-FFC0-4CA7-A12C-37222B585727}" dt="2021-06-18T15:43:45.728" v="1544" actId="14100"/>
          <ac:spMkLst>
            <pc:docMk/>
            <pc:sldMk cId="4110976027" sldId="267"/>
            <ac:spMk id="9" creationId="{2590EB7F-3101-4F6E-B97D-205A175E658F}"/>
          </ac:spMkLst>
        </pc:spChg>
        <pc:graphicFrameChg chg="del">
          <ac:chgData name="Sarah.Daniell" userId="ded5cc06-30a6-458a-b180-53a8569aab89" providerId="ADAL" clId="{637F1CED-FFC0-4CA7-A12C-37222B585727}" dt="2021-06-18T15:42:56.605" v="1535" actId="478"/>
          <ac:graphicFrameMkLst>
            <pc:docMk/>
            <pc:sldMk cId="4110976027" sldId="267"/>
            <ac:graphicFrameMk id="7" creationId="{6C594B50-59B6-4C35-A798-7D93D5FF24E3}"/>
          </ac:graphicFrameMkLst>
        </pc:graphicFrameChg>
        <pc:graphicFrameChg chg="add mod">
          <ac:chgData name="Sarah.Daniell" userId="ded5cc06-30a6-458a-b180-53a8569aab89" providerId="ADAL" clId="{637F1CED-FFC0-4CA7-A12C-37222B585727}" dt="2021-06-18T15:45:47.711" v="1554"/>
          <ac:graphicFrameMkLst>
            <pc:docMk/>
            <pc:sldMk cId="4110976027" sldId="267"/>
            <ac:graphicFrameMk id="8" creationId="{B536D40B-F4C5-465A-993B-4B3A0B9AA804}"/>
          </ac:graphicFrameMkLst>
        </pc:graphicFrameChg>
      </pc:sldChg>
      <pc:sldChg chg="modSp mod">
        <pc:chgData name="Sarah.Daniell" userId="ded5cc06-30a6-458a-b180-53a8569aab89" providerId="ADAL" clId="{637F1CED-FFC0-4CA7-A12C-37222B585727}" dt="2021-06-18T13:20:29.523" v="101" actId="20577"/>
        <pc:sldMkLst>
          <pc:docMk/>
          <pc:sldMk cId="2656156675" sldId="272"/>
        </pc:sldMkLst>
        <pc:spChg chg="mod">
          <ac:chgData name="Sarah.Daniell" userId="ded5cc06-30a6-458a-b180-53a8569aab89" providerId="ADAL" clId="{637F1CED-FFC0-4CA7-A12C-37222B585727}" dt="2021-06-18T13:20:06.547" v="66" actId="20577"/>
          <ac:spMkLst>
            <pc:docMk/>
            <pc:sldMk cId="2656156675" sldId="272"/>
            <ac:spMk id="2" creationId="{B2DD35A2-212B-4253-8D50-FD1945F2BFB6}"/>
          </ac:spMkLst>
        </pc:spChg>
        <pc:spChg chg="mod">
          <ac:chgData name="Sarah.Daniell" userId="ded5cc06-30a6-458a-b180-53a8569aab89" providerId="ADAL" clId="{637F1CED-FFC0-4CA7-A12C-37222B585727}" dt="2021-06-18T13:20:29.523" v="101" actId="20577"/>
          <ac:spMkLst>
            <pc:docMk/>
            <pc:sldMk cId="2656156675" sldId="272"/>
            <ac:spMk id="3" creationId="{0BD11A33-AC46-4B11-BB79-1093594918F3}"/>
          </ac:spMkLst>
        </pc:spChg>
      </pc:sldChg>
      <pc:sldChg chg="modSp add mod setBg">
        <pc:chgData name="Sarah.Daniell" userId="ded5cc06-30a6-458a-b180-53a8569aab89" providerId="ADAL" clId="{637F1CED-FFC0-4CA7-A12C-37222B585727}" dt="2021-06-18T13:56:38.128" v="1066"/>
        <pc:sldMkLst>
          <pc:docMk/>
          <pc:sldMk cId="2229190095" sldId="273"/>
        </pc:sldMkLst>
        <pc:spChg chg="mod">
          <ac:chgData name="Sarah.Daniell" userId="ded5cc06-30a6-458a-b180-53a8569aab89" providerId="ADAL" clId="{637F1CED-FFC0-4CA7-A12C-37222B585727}" dt="2021-06-18T13:50:09.985" v="916" actId="20577"/>
          <ac:spMkLst>
            <pc:docMk/>
            <pc:sldMk cId="2229190095" sldId="273"/>
            <ac:spMk id="4" creationId="{A9783A80-3495-41F6-98F6-17660ED116DE}"/>
          </ac:spMkLst>
        </pc:spChg>
        <pc:spChg chg="mod">
          <ac:chgData name="Sarah.Daniell" userId="ded5cc06-30a6-458a-b180-53a8569aab89" providerId="ADAL" clId="{637F1CED-FFC0-4CA7-A12C-37222B585727}" dt="2021-06-18T13:53:24.795" v="1016" actId="20577"/>
          <ac:spMkLst>
            <pc:docMk/>
            <pc:sldMk cId="2229190095" sldId="273"/>
            <ac:spMk id="30" creationId="{30C0E1A0-F216-401F-9109-0E31294EFCAD}"/>
          </ac:spMkLst>
        </pc:spChg>
      </pc:sldChg>
      <pc:sldChg chg="modSp add mod setBg">
        <pc:chgData name="Sarah.Daniell" userId="ded5cc06-30a6-458a-b180-53a8569aab89" providerId="ADAL" clId="{637F1CED-FFC0-4CA7-A12C-37222B585727}" dt="2021-06-18T14:56:31.856" v="1080" actId="20577"/>
        <pc:sldMkLst>
          <pc:docMk/>
          <pc:sldMk cId="1582843476" sldId="274"/>
        </pc:sldMkLst>
        <pc:spChg chg="mod">
          <ac:chgData name="Sarah.Daniell" userId="ded5cc06-30a6-458a-b180-53a8569aab89" providerId="ADAL" clId="{637F1CED-FFC0-4CA7-A12C-37222B585727}" dt="2021-06-18T14:56:31.856" v="1080" actId="20577"/>
          <ac:spMkLst>
            <pc:docMk/>
            <pc:sldMk cId="1582843476" sldId="274"/>
            <ac:spMk id="4" creationId="{A9783A80-3495-41F6-98F6-17660ED116DE}"/>
          </ac:spMkLst>
        </pc:spChg>
        <pc:spChg chg="mod">
          <ac:chgData name="Sarah.Daniell" userId="ded5cc06-30a6-458a-b180-53a8569aab89" providerId="ADAL" clId="{637F1CED-FFC0-4CA7-A12C-37222B585727}" dt="2021-06-18T13:58:10.485" v="1073" actId="207"/>
          <ac:spMkLst>
            <pc:docMk/>
            <pc:sldMk cId="1582843476" sldId="274"/>
            <ac:spMk id="30" creationId="{30C0E1A0-F216-401F-9109-0E31294EFCAD}"/>
          </ac:spMkLst>
        </pc:spChg>
      </pc:sldChg>
      <pc:sldChg chg="modSp add mod">
        <pc:chgData name="Sarah.Daniell" userId="ded5cc06-30a6-458a-b180-53a8569aab89" providerId="ADAL" clId="{637F1CED-FFC0-4CA7-A12C-37222B585727}" dt="2021-06-18T15:04:43.699" v="1502" actId="14100"/>
        <pc:sldMkLst>
          <pc:docMk/>
          <pc:sldMk cId="2907128414" sldId="275"/>
        </pc:sldMkLst>
        <pc:spChg chg="mod">
          <ac:chgData name="Sarah.Daniell" userId="ded5cc06-30a6-458a-b180-53a8569aab89" providerId="ADAL" clId="{637F1CED-FFC0-4CA7-A12C-37222B585727}" dt="2021-06-18T15:04:37.755" v="1500" actId="1076"/>
          <ac:spMkLst>
            <pc:docMk/>
            <pc:sldMk cId="2907128414" sldId="275"/>
            <ac:spMk id="4" creationId="{A9783A80-3495-41F6-98F6-17660ED116DE}"/>
          </ac:spMkLst>
        </pc:spChg>
        <pc:spChg chg="mod">
          <ac:chgData name="Sarah.Daniell" userId="ded5cc06-30a6-458a-b180-53a8569aab89" providerId="ADAL" clId="{637F1CED-FFC0-4CA7-A12C-37222B585727}" dt="2021-06-18T15:04:43.699" v="1502" actId="14100"/>
          <ac:spMkLst>
            <pc:docMk/>
            <pc:sldMk cId="2907128414" sldId="275"/>
            <ac:spMk id="30" creationId="{30C0E1A0-F216-401F-9109-0E31294EFCAD}"/>
          </ac:spMkLst>
        </pc:spChg>
      </pc:sldChg>
      <pc:sldChg chg="addSp delSp modSp add mod">
        <pc:chgData name="Sarah.Daniell" userId="ded5cc06-30a6-458a-b180-53a8569aab89" providerId="ADAL" clId="{637F1CED-FFC0-4CA7-A12C-37222B585727}" dt="2021-06-18T15:45:40.792" v="1553"/>
        <pc:sldMkLst>
          <pc:docMk/>
          <pc:sldMk cId="2561459488" sldId="276"/>
        </pc:sldMkLst>
        <pc:graphicFrameChg chg="add mod">
          <ac:chgData name="Sarah.Daniell" userId="ded5cc06-30a6-458a-b180-53a8569aab89" providerId="ADAL" clId="{637F1CED-FFC0-4CA7-A12C-37222B585727}" dt="2021-06-18T15:45:40.792" v="1553"/>
          <ac:graphicFrameMkLst>
            <pc:docMk/>
            <pc:sldMk cId="2561459488" sldId="276"/>
            <ac:graphicFrameMk id="6" creationId="{46B77440-2F93-4226-BE43-BDA52BE8A74E}"/>
          </ac:graphicFrameMkLst>
        </pc:graphicFrameChg>
        <pc:graphicFrameChg chg="del">
          <ac:chgData name="Sarah.Daniell" userId="ded5cc06-30a6-458a-b180-53a8569aab89" providerId="ADAL" clId="{637F1CED-FFC0-4CA7-A12C-37222B585727}" dt="2021-06-18T15:44:16.039" v="1548" actId="478"/>
          <ac:graphicFrameMkLst>
            <pc:docMk/>
            <pc:sldMk cId="2561459488" sldId="276"/>
            <ac:graphicFrameMk id="8" creationId="{B536D40B-F4C5-465A-993B-4B3A0B9AA804}"/>
          </ac:graphicFrameMkLst>
        </pc:graphicFrameChg>
      </pc:sldChg>
      <pc:sldChg chg="modSp add">
        <pc:chgData name="Sarah.Daniell" userId="ded5cc06-30a6-458a-b180-53a8569aab89" providerId="ADAL" clId="{637F1CED-FFC0-4CA7-A12C-37222B585727}" dt="2021-06-18T15:46:18.881" v="1558" actId="20577"/>
        <pc:sldMkLst>
          <pc:docMk/>
          <pc:sldMk cId="1513695447" sldId="277"/>
        </pc:sldMkLst>
        <pc:graphicFrameChg chg="mod">
          <ac:chgData name="Sarah.Daniell" userId="ded5cc06-30a6-458a-b180-53a8569aab89" providerId="ADAL" clId="{637F1CED-FFC0-4CA7-A12C-37222B585727}" dt="2021-06-18T15:46:18.881" v="1558" actId="20577"/>
          <ac:graphicFrameMkLst>
            <pc:docMk/>
            <pc:sldMk cId="1513695447" sldId="277"/>
            <ac:graphicFrameMk id="6" creationId="{46B77440-2F93-4226-BE43-BDA52BE8A74E}"/>
          </ac:graphicFrameMkLst>
        </pc:graphicFrameChg>
      </pc:sldChg>
    </pc:docChg>
  </pc:docChgLst>
  <pc:docChgLst>
    <pc:chgData name="Lorraine.Waters" userId="da034864-58d6-4e9f-8d1c-a1f6dd7dea68" providerId="ADAL" clId="{E7C4CC89-6EF1-4FA4-B1BE-723093F16349}"/>
    <pc:docChg chg="undo custSel addSld delSld modSld sldOrd">
      <pc:chgData name="Lorraine.Waters" userId="da034864-58d6-4e9f-8d1c-a1f6dd7dea68" providerId="ADAL" clId="{E7C4CC89-6EF1-4FA4-B1BE-723093F16349}" dt="2021-06-23T14:22:27.391" v="2640" actId="20577"/>
      <pc:docMkLst>
        <pc:docMk/>
      </pc:docMkLst>
      <pc:sldChg chg="modSp mod">
        <pc:chgData name="Lorraine.Waters" userId="da034864-58d6-4e9f-8d1c-a1f6dd7dea68" providerId="ADAL" clId="{E7C4CC89-6EF1-4FA4-B1BE-723093F16349}" dt="2021-06-23T11:42:51.057" v="10" actId="20577"/>
        <pc:sldMkLst>
          <pc:docMk/>
          <pc:sldMk cId="4187293010" sldId="257"/>
        </pc:sldMkLst>
        <pc:spChg chg="mod">
          <ac:chgData name="Lorraine.Waters" userId="da034864-58d6-4e9f-8d1c-a1f6dd7dea68" providerId="ADAL" clId="{E7C4CC89-6EF1-4FA4-B1BE-723093F16349}" dt="2021-06-23T11:42:51.057" v="10" actId="20577"/>
          <ac:spMkLst>
            <pc:docMk/>
            <pc:sldMk cId="4187293010" sldId="257"/>
            <ac:spMk id="30" creationId="{30C0E1A0-F216-401F-9109-0E31294EFCAD}"/>
          </ac:spMkLst>
        </pc:spChg>
      </pc:sldChg>
      <pc:sldChg chg="modSp mod">
        <pc:chgData name="Lorraine.Waters" userId="da034864-58d6-4e9f-8d1c-a1f6dd7dea68" providerId="ADAL" clId="{E7C4CC89-6EF1-4FA4-B1BE-723093F16349}" dt="2021-06-23T14:22:11.040" v="2616" actId="20577"/>
        <pc:sldMkLst>
          <pc:docMk/>
          <pc:sldMk cId="2383433166" sldId="260"/>
        </pc:sldMkLst>
        <pc:spChg chg="mod">
          <ac:chgData name="Lorraine.Waters" userId="da034864-58d6-4e9f-8d1c-a1f6dd7dea68" providerId="ADAL" clId="{E7C4CC89-6EF1-4FA4-B1BE-723093F16349}" dt="2021-06-23T14:22:11.040" v="2616" actId="20577"/>
          <ac:spMkLst>
            <pc:docMk/>
            <pc:sldMk cId="2383433166" sldId="260"/>
            <ac:spMk id="4" creationId="{E6B98C6E-655C-4061-B666-FEF5384F155C}"/>
          </ac:spMkLst>
        </pc:spChg>
      </pc:sldChg>
      <pc:sldChg chg="delSp modSp mod">
        <pc:chgData name="Lorraine.Waters" userId="da034864-58d6-4e9f-8d1c-a1f6dd7dea68" providerId="ADAL" clId="{E7C4CC89-6EF1-4FA4-B1BE-723093F16349}" dt="2021-06-23T14:22:27.391" v="2640" actId="20577"/>
        <pc:sldMkLst>
          <pc:docMk/>
          <pc:sldMk cId="3089440753" sldId="261"/>
        </pc:sldMkLst>
        <pc:spChg chg="mod">
          <ac:chgData name="Lorraine.Waters" userId="da034864-58d6-4e9f-8d1c-a1f6dd7dea68" providerId="ADAL" clId="{E7C4CC89-6EF1-4FA4-B1BE-723093F16349}" dt="2021-06-23T14:22:27.391" v="2640" actId="20577"/>
          <ac:spMkLst>
            <pc:docMk/>
            <pc:sldMk cId="3089440753" sldId="261"/>
            <ac:spMk id="4" creationId="{B5D40424-6985-437E-ACBF-82239C15C9F8}"/>
          </ac:spMkLst>
        </pc:spChg>
        <pc:spChg chg="del">
          <ac:chgData name="Lorraine.Waters" userId="da034864-58d6-4e9f-8d1c-a1f6dd7dea68" providerId="ADAL" clId="{E7C4CC89-6EF1-4FA4-B1BE-723093F16349}" dt="2021-06-23T11:51:40.154" v="106" actId="478"/>
          <ac:spMkLst>
            <pc:docMk/>
            <pc:sldMk cId="3089440753" sldId="261"/>
            <ac:spMk id="5" creationId="{0A9DCF5E-5758-40C2-AFC2-A8B14B25EB32}"/>
          </ac:spMkLst>
        </pc:spChg>
      </pc:sldChg>
      <pc:sldChg chg="delSp mod">
        <pc:chgData name="Lorraine.Waters" userId="da034864-58d6-4e9f-8d1c-a1f6dd7dea68" providerId="ADAL" clId="{E7C4CC89-6EF1-4FA4-B1BE-723093F16349}" dt="2021-06-23T13:24:29.546" v="1165" actId="478"/>
        <pc:sldMkLst>
          <pc:docMk/>
          <pc:sldMk cId="1166338625" sldId="262"/>
        </pc:sldMkLst>
        <pc:spChg chg="del">
          <ac:chgData name="Lorraine.Waters" userId="da034864-58d6-4e9f-8d1c-a1f6dd7dea68" providerId="ADAL" clId="{E7C4CC89-6EF1-4FA4-B1BE-723093F16349}" dt="2021-06-23T13:24:29.546" v="1165" actId="478"/>
          <ac:spMkLst>
            <pc:docMk/>
            <pc:sldMk cId="1166338625" sldId="262"/>
            <ac:spMk id="5" creationId="{F45BB712-C9BE-4140-8553-E8EE675EB8EF}"/>
          </ac:spMkLst>
        </pc:spChg>
      </pc:sldChg>
      <pc:sldChg chg="addSp delSp modSp mod ord modClrScheme chgLayout">
        <pc:chgData name="Lorraine.Waters" userId="da034864-58d6-4e9f-8d1c-a1f6dd7dea68" providerId="ADAL" clId="{E7C4CC89-6EF1-4FA4-B1BE-723093F16349}" dt="2021-06-23T13:03:25.484" v="745" actId="20577"/>
        <pc:sldMkLst>
          <pc:docMk/>
          <pc:sldMk cId="411349422" sldId="264"/>
        </pc:sldMkLst>
        <pc:spChg chg="add del mod">
          <ac:chgData name="Lorraine.Waters" userId="da034864-58d6-4e9f-8d1c-a1f6dd7dea68" providerId="ADAL" clId="{E7C4CC89-6EF1-4FA4-B1BE-723093F16349}" dt="2021-06-23T12:39:16.132" v="135"/>
          <ac:spMkLst>
            <pc:docMk/>
            <pc:sldMk cId="411349422" sldId="264"/>
            <ac:spMk id="3" creationId="{204F5178-856C-47CC-83AE-374C692BD55C}"/>
          </ac:spMkLst>
        </pc:spChg>
        <pc:spChg chg="add del mod">
          <ac:chgData name="Lorraine.Waters" userId="da034864-58d6-4e9f-8d1c-a1f6dd7dea68" providerId="ADAL" clId="{E7C4CC89-6EF1-4FA4-B1BE-723093F16349}" dt="2021-06-23T12:39:16.132" v="135"/>
          <ac:spMkLst>
            <pc:docMk/>
            <pc:sldMk cId="411349422" sldId="264"/>
            <ac:spMk id="4" creationId="{933DE2DC-7D1E-4C2D-A9A6-2139D0BF2628}"/>
          </ac:spMkLst>
        </pc:spChg>
        <pc:spChg chg="del">
          <ac:chgData name="Lorraine.Waters" userId="da034864-58d6-4e9f-8d1c-a1f6dd7dea68" providerId="ADAL" clId="{E7C4CC89-6EF1-4FA4-B1BE-723093F16349}" dt="2021-06-23T12:34:00.652" v="110" actId="478"/>
          <ac:spMkLst>
            <pc:docMk/>
            <pc:sldMk cId="411349422" sldId="264"/>
            <ac:spMk id="5" creationId="{52CEEB75-30B6-4F4F-8A86-0F4D5982097C}"/>
          </ac:spMkLst>
        </pc:spChg>
        <pc:spChg chg="del">
          <ac:chgData name="Lorraine.Waters" userId="da034864-58d6-4e9f-8d1c-a1f6dd7dea68" providerId="ADAL" clId="{E7C4CC89-6EF1-4FA4-B1BE-723093F16349}" dt="2021-06-23T12:34:37.172" v="111"/>
          <ac:spMkLst>
            <pc:docMk/>
            <pc:sldMk cId="411349422" sldId="264"/>
            <ac:spMk id="6" creationId="{8CD106C5-72D0-4A6A-B795-619B58D43910}"/>
          </ac:spMkLst>
        </pc:spChg>
        <pc:spChg chg="del">
          <ac:chgData name="Lorraine.Waters" userId="da034864-58d6-4e9f-8d1c-a1f6dd7dea68" providerId="ADAL" clId="{E7C4CC89-6EF1-4FA4-B1BE-723093F16349}" dt="2021-06-23T12:33:58.376" v="109" actId="478"/>
          <ac:spMkLst>
            <pc:docMk/>
            <pc:sldMk cId="411349422" sldId="264"/>
            <ac:spMk id="7" creationId="{5C61FE49-8142-490B-8FC0-05E66483BD36}"/>
          </ac:spMkLst>
        </pc:spChg>
        <pc:spChg chg="add del mod">
          <ac:chgData name="Lorraine.Waters" userId="da034864-58d6-4e9f-8d1c-a1f6dd7dea68" providerId="ADAL" clId="{E7C4CC89-6EF1-4FA4-B1BE-723093F16349}" dt="2021-06-23T12:39:16.132" v="135"/>
          <ac:spMkLst>
            <pc:docMk/>
            <pc:sldMk cId="411349422" sldId="264"/>
            <ac:spMk id="8" creationId="{3D5091EF-21A8-4374-A498-8E7B44844CF9}"/>
          </ac:spMkLst>
        </pc:spChg>
        <pc:spChg chg="add del mod">
          <ac:chgData name="Lorraine.Waters" userId="da034864-58d6-4e9f-8d1c-a1f6dd7dea68" providerId="ADAL" clId="{E7C4CC89-6EF1-4FA4-B1BE-723093F16349}" dt="2021-06-23T12:43:06.329" v="532" actId="478"/>
          <ac:spMkLst>
            <pc:docMk/>
            <pc:sldMk cId="411349422" sldId="264"/>
            <ac:spMk id="9" creationId="{D03A1A53-12C8-4333-BF98-8134E979E3D7}"/>
          </ac:spMkLst>
        </pc:spChg>
        <pc:spChg chg="add del mod">
          <ac:chgData name="Lorraine.Waters" userId="da034864-58d6-4e9f-8d1c-a1f6dd7dea68" providerId="ADAL" clId="{E7C4CC89-6EF1-4FA4-B1BE-723093F16349}" dt="2021-06-23T12:40:01.397" v="166" actId="478"/>
          <ac:spMkLst>
            <pc:docMk/>
            <pc:sldMk cId="411349422" sldId="264"/>
            <ac:spMk id="10" creationId="{BEBBA309-58A0-4440-9A7D-A26D5626E41B}"/>
          </ac:spMkLst>
        </pc:spChg>
        <pc:spChg chg="add del mod">
          <ac:chgData name="Lorraine.Waters" userId="da034864-58d6-4e9f-8d1c-a1f6dd7dea68" providerId="ADAL" clId="{E7C4CC89-6EF1-4FA4-B1BE-723093F16349}" dt="2021-06-23T12:43:14.586" v="534" actId="478"/>
          <ac:spMkLst>
            <pc:docMk/>
            <pc:sldMk cId="411349422" sldId="264"/>
            <ac:spMk id="11" creationId="{A9FB710D-0EB4-46A1-B6D1-116F69082A34}"/>
          </ac:spMkLst>
        </pc:spChg>
        <pc:spChg chg="add mod">
          <ac:chgData name="Lorraine.Waters" userId="da034864-58d6-4e9f-8d1c-a1f6dd7dea68" providerId="ADAL" clId="{E7C4CC89-6EF1-4FA4-B1BE-723093F16349}" dt="2021-06-23T13:03:25.484" v="745" actId="20577"/>
          <ac:spMkLst>
            <pc:docMk/>
            <pc:sldMk cId="411349422" sldId="264"/>
            <ac:spMk id="12" creationId="{9E5ACFFA-F2C3-4DDF-9EE3-631372380C6E}"/>
          </ac:spMkLst>
        </pc:spChg>
        <pc:spChg chg="add del mod">
          <ac:chgData name="Lorraine.Waters" userId="da034864-58d6-4e9f-8d1c-a1f6dd7dea68" providerId="ADAL" clId="{E7C4CC89-6EF1-4FA4-B1BE-723093F16349}" dt="2021-06-23T12:39:15.402" v="134" actId="26606"/>
          <ac:spMkLst>
            <pc:docMk/>
            <pc:sldMk cId="411349422" sldId="264"/>
            <ac:spMk id="13" creationId="{6A6C25B7-2DF1-4CC6-AFD5-FF6CEE63883F}"/>
          </ac:spMkLst>
        </pc:spChg>
        <pc:spChg chg="add del mod">
          <ac:chgData name="Lorraine.Waters" userId="da034864-58d6-4e9f-8d1c-a1f6dd7dea68" providerId="ADAL" clId="{E7C4CC89-6EF1-4FA4-B1BE-723093F16349}" dt="2021-06-23T12:43:10.570" v="533" actId="478"/>
          <ac:spMkLst>
            <pc:docMk/>
            <pc:sldMk cId="411349422" sldId="264"/>
            <ac:spMk id="14" creationId="{8972E0F0-691A-4A77-AF16-C9AB8939D1B7}"/>
          </ac:spMkLst>
        </pc:spChg>
        <pc:spChg chg="add del mod">
          <ac:chgData name="Lorraine.Waters" userId="da034864-58d6-4e9f-8d1c-a1f6dd7dea68" providerId="ADAL" clId="{E7C4CC89-6EF1-4FA4-B1BE-723093F16349}" dt="2021-06-23T12:39:15.402" v="134" actId="26606"/>
          <ac:spMkLst>
            <pc:docMk/>
            <pc:sldMk cId="411349422" sldId="264"/>
            <ac:spMk id="15" creationId="{35718EEE-A680-4AAA-BC35-5B91EBD94AE5}"/>
          </ac:spMkLst>
        </pc:spChg>
        <pc:spChg chg="add mod">
          <ac:chgData name="Lorraine.Waters" userId="da034864-58d6-4e9f-8d1c-a1f6dd7dea68" providerId="ADAL" clId="{E7C4CC89-6EF1-4FA4-B1BE-723093F16349}" dt="2021-06-23T13:02:54.832" v="700" actId="1076"/>
          <ac:spMkLst>
            <pc:docMk/>
            <pc:sldMk cId="411349422" sldId="264"/>
            <ac:spMk id="16" creationId="{214C852A-B482-4075-88E7-FC2B2E087BFE}"/>
          </ac:spMkLst>
        </pc:spChg>
        <pc:spChg chg="add del mod">
          <ac:chgData name="Lorraine.Waters" userId="da034864-58d6-4e9f-8d1c-a1f6dd7dea68" providerId="ADAL" clId="{E7C4CC89-6EF1-4FA4-B1BE-723093F16349}" dt="2021-06-23T12:39:15.402" v="134" actId="26606"/>
          <ac:spMkLst>
            <pc:docMk/>
            <pc:sldMk cId="411349422" sldId="264"/>
            <ac:spMk id="17" creationId="{C18D1489-7DDF-41C5-8A3A-D9CB683097FA}"/>
          </ac:spMkLst>
        </pc:spChg>
        <pc:spChg chg="add del mod">
          <ac:chgData name="Lorraine.Waters" userId="da034864-58d6-4e9f-8d1c-a1f6dd7dea68" providerId="ADAL" clId="{E7C4CC89-6EF1-4FA4-B1BE-723093F16349}" dt="2021-06-23T12:43:18.404" v="535" actId="478"/>
          <ac:spMkLst>
            <pc:docMk/>
            <pc:sldMk cId="411349422" sldId="264"/>
            <ac:spMk id="18" creationId="{348CC7D3-AFF5-41BF-889C-97ADECC18AE0}"/>
          </ac:spMkLst>
        </pc:spChg>
        <pc:picChg chg="add mod ord">
          <ac:chgData name="Lorraine.Waters" userId="da034864-58d6-4e9f-8d1c-a1f6dd7dea68" providerId="ADAL" clId="{E7C4CC89-6EF1-4FA4-B1BE-723093F16349}" dt="2021-06-23T12:43:01.960" v="531" actId="26606"/>
          <ac:picMkLst>
            <pc:docMk/>
            <pc:sldMk cId="411349422" sldId="264"/>
            <ac:picMk id="2" creationId="{7E8C5752-1A3F-4790-B2A0-429003C31B23}"/>
          </ac:picMkLst>
        </pc:picChg>
      </pc:sldChg>
      <pc:sldChg chg="del">
        <pc:chgData name="Lorraine.Waters" userId="da034864-58d6-4e9f-8d1c-a1f6dd7dea68" providerId="ADAL" clId="{E7C4CC89-6EF1-4FA4-B1BE-723093F16349}" dt="2021-06-23T14:19:17.244" v="2589" actId="47"/>
        <pc:sldMkLst>
          <pc:docMk/>
          <pc:sldMk cId="1515826665" sldId="265"/>
        </pc:sldMkLst>
      </pc:sldChg>
      <pc:sldChg chg="addSp delSp modSp mod">
        <pc:chgData name="Lorraine.Waters" userId="da034864-58d6-4e9f-8d1c-a1f6dd7dea68" providerId="ADAL" clId="{E7C4CC89-6EF1-4FA4-B1BE-723093F16349}" dt="2021-06-23T14:20:51.414" v="2595" actId="478"/>
        <pc:sldMkLst>
          <pc:docMk/>
          <pc:sldMk cId="3512167998" sldId="266"/>
        </pc:sldMkLst>
        <pc:spChg chg="del">
          <ac:chgData name="Lorraine.Waters" userId="da034864-58d6-4e9f-8d1c-a1f6dd7dea68" providerId="ADAL" clId="{E7C4CC89-6EF1-4FA4-B1BE-723093F16349}" dt="2021-06-23T14:20:48.215" v="2594" actId="478"/>
          <ac:spMkLst>
            <pc:docMk/>
            <pc:sldMk cId="3512167998" sldId="266"/>
            <ac:spMk id="2" creationId="{402F63B3-E44C-4B77-9422-4B95A3618827}"/>
          </ac:spMkLst>
        </pc:spChg>
        <pc:spChg chg="del">
          <ac:chgData name="Lorraine.Waters" userId="da034864-58d6-4e9f-8d1c-a1f6dd7dea68" providerId="ADAL" clId="{E7C4CC89-6EF1-4FA4-B1BE-723093F16349}" dt="2021-06-23T14:20:51.414" v="2595" actId="478"/>
          <ac:spMkLst>
            <pc:docMk/>
            <pc:sldMk cId="3512167998" sldId="266"/>
            <ac:spMk id="3" creationId="{011A126C-BB53-464E-9543-6A20B2AB15E2}"/>
          </ac:spMkLst>
        </pc:spChg>
        <pc:spChg chg="del">
          <ac:chgData name="Lorraine.Waters" userId="da034864-58d6-4e9f-8d1c-a1f6dd7dea68" providerId="ADAL" clId="{E7C4CC89-6EF1-4FA4-B1BE-723093F16349}" dt="2021-06-23T14:20:44.357" v="2593" actId="478"/>
          <ac:spMkLst>
            <pc:docMk/>
            <pc:sldMk cId="3512167998" sldId="266"/>
            <ac:spMk id="4" creationId="{1B7DEDC9-8441-43BF-AB41-C4544F503277}"/>
          </ac:spMkLst>
        </pc:spChg>
        <pc:graphicFrameChg chg="add mod">
          <ac:chgData name="Lorraine.Waters" userId="da034864-58d6-4e9f-8d1c-a1f6dd7dea68" providerId="ADAL" clId="{E7C4CC89-6EF1-4FA4-B1BE-723093F16349}" dt="2021-06-23T14:20:30.513" v="2592"/>
          <ac:graphicFrameMkLst>
            <pc:docMk/>
            <pc:sldMk cId="3512167998" sldId="266"/>
            <ac:graphicFrameMk id="5" creationId="{03A35EBC-ADE3-47A5-B263-2CFD4E66D150}"/>
          </ac:graphicFrameMkLst>
        </pc:graphicFrameChg>
      </pc:sldChg>
      <pc:sldChg chg="del ord">
        <pc:chgData name="Lorraine.Waters" userId="da034864-58d6-4e9f-8d1c-a1f6dd7dea68" providerId="ADAL" clId="{E7C4CC89-6EF1-4FA4-B1BE-723093F16349}" dt="2021-06-23T13:40:05.741" v="1172" actId="47"/>
        <pc:sldMkLst>
          <pc:docMk/>
          <pc:sldMk cId="3123773826" sldId="269"/>
        </pc:sldMkLst>
      </pc:sldChg>
      <pc:sldChg chg="ord">
        <pc:chgData name="Lorraine.Waters" userId="da034864-58d6-4e9f-8d1c-a1f6dd7dea68" providerId="ADAL" clId="{E7C4CC89-6EF1-4FA4-B1BE-723093F16349}" dt="2021-06-23T14:19:07.884" v="2588"/>
        <pc:sldMkLst>
          <pc:docMk/>
          <pc:sldMk cId="112620972" sldId="270"/>
        </pc:sldMkLst>
      </pc:sldChg>
      <pc:sldChg chg="del">
        <pc:chgData name="Lorraine.Waters" userId="da034864-58d6-4e9f-8d1c-a1f6dd7dea68" providerId="ADAL" clId="{E7C4CC89-6EF1-4FA4-B1BE-723093F16349}" dt="2021-06-23T14:19:23.813" v="2590" actId="47"/>
        <pc:sldMkLst>
          <pc:docMk/>
          <pc:sldMk cId="2643795364" sldId="271"/>
        </pc:sldMkLst>
      </pc:sldChg>
      <pc:sldChg chg="modSp mod">
        <pc:chgData name="Lorraine.Waters" userId="da034864-58d6-4e9f-8d1c-a1f6dd7dea68" providerId="ADAL" clId="{E7C4CC89-6EF1-4FA4-B1BE-723093F16349}" dt="2021-06-23T11:45:33.141" v="57" actId="947"/>
        <pc:sldMkLst>
          <pc:docMk/>
          <pc:sldMk cId="2229190095" sldId="273"/>
        </pc:sldMkLst>
        <pc:spChg chg="mod">
          <ac:chgData name="Lorraine.Waters" userId="da034864-58d6-4e9f-8d1c-a1f6dd7dea68" providerId="ADAL" clId="{E7C4CC89-6EF1-4FA4-B1BE-723093F16349}" dt="2021-06-23T11:45:33.141" v="57" actId="947"/>
          <ac:spMkLst>
            <pc:docMk/>
            <pc:sldMk cId="2229190095" sldId="273"/>
            <ac:spMk id="30" creationId="{30C0E1A0-F216-401F-9109-0E31294EFCAD}"/>
          </ac:spMkLst>
        </pc:spChg>
      </pc:sldChg>
      <pc:sldChg chg="modSp mod">
        <pc:chgData name="Lorraine.Waters" userId="da034864-58d6-4e9f-8d1c-a1f6dd7dea68" providerId="ADAL" clId="{E7C4CC89-6EF1-4FA4-B1BE-723093F16349}" dt="2021-06-23T11:46:27.708" v="64" actId="12"/>
        <pc:sldMkLst>
          <pc:docMk/>
          <pc:sldMk cId="1582843476" sldId="274"/>
        </pc:sldMkLst>
        <pc:spChg chg="mod">
          <ac:chgData name="Lorraine.Waters" userId="da034864-58d6-4e9f-8d1c-a1f6dd7dea68" providerId="ADAL" clId="{E7C4CC89-6EF1-4FA4-B1BE-723093F16349}" dt="2021-06-23T11:46:27.708" v="64" actId="12"/>
          <ac:spMkLst>
            <pc:docMk/>
            <pc:sldMk cId="1582843476" sldId="274"/>
            <ac:spMk id="30" creationId="{30C0E1A0-F216-401F-9109-0E31294EFCAD}"/>
          </ac:spMkLst>
        </pc:spChg>
      </pc:sldChg>
      <pc:sldChg chg="modSp mod">
        <pc:chgData name="Lorraine.Waters" userId="da034864-58d6-4e9f-8d1c-a1f6dd7dea68" providerId="ADAL" clId="{E7C4CC89-6EF1-4FA4-B1BE-723093F16349}" dt="2021-06-23T14:21:38.896" v="2603" actId="20577"/>
        <pc:sldMkLst>
          <pc:docMk/>
          <pc:sldMk cId="2907128414" sldId="275"/>
        </pc:sldMkLst>
        <pc:spChg chg="mod">
          <ac:chgData name="Lorraine.Waters" userId="da034864-58d6-4e9f-8d1c-a1f6dd7dea68" providerId="ADAL" clId="{E7C4CC89-6EF1-4FA4-B1BE-723093F16349}" dt="2021-06-23T14:21:38.896" v="2603" actId="20577"/>
          <ac:spMkLst>
            <pc:docMk/>
            <pc:sldMk cId="2907128414" sldId="275"/>
            <ac:spMk id="30" creationId="{30C0E1A0-F216-401F-9109-0E31294EFCAD}"/>
          </ac:spMkLst>
        </pc:spChg>
      </pc:sldChg>
      <pc:sldChg chg="addSp delSp modSp add mod modClrScheme chgLayout">
        <pc:chgData name="Lorraine.Waters" userId="da034864-58d6-4e9f-8d1c-a1f6dd7dea68" providerId="ADAL" clId="{E7C4CC89-6EF1-4FA4-B1BE-723093F16349}" dt="2021-06-23T13:11:05.429" v="911" actId="20577"/>
        <pc:sldMkLst>
          <pc:docMk/>
          <pc:sldMk cId="1303092983" sldId="279"/>
        </pc:sldMkLst>
        <pc:spChg chg="add del mod">
          <ac:chgData name="Lorraine.Waters" userId="da034864-58d6-4e9f-8d1c-a1f6dd7dea68" providerId="ADAL" clId="{E7C4CC89-6EF1-4FA4-B1BE-723093F16349}" dt="2021-06-23T12:45:18.016" v="541"/>
          <ac:spMkLst>
            <pc:docMk/>
            <pc:sldMk cId="1303092983" sldId="279"/>
            <ac:spMk id="4" creationId="{C4D0E243-6DAE-49C9-9ACD-3526209FFA1E}"/>
          </ac:spMkLst>
        </pc:spChg>
        <pc:spChg chg="add del mod">
          <ac:chgData name="Lorraine.Waters" userId="da034864-58d6-4e9f-8d1c-a1f6dd7dea68" providerId="ADAL" clId="{E7C4CC89-6EF1-4FA4-B1BE-723093F16349}" dt="2021-06-23T13:01:18.104" v="582" actId="26606"/>
          <ac:spMkLst>
            <pc:docMk/>
            <pc:sldMk cId="1303092983" sldId="279"/>
            <ac:spMk id="8" creationId="{F81D0549-E88F-4708-9027-5C96B8CDBBB6}"/>
          </ac:spMkLst>
        </pc:spChg>
        <pc:spChg chg="add mod">
          <ac:chgData name="Lorraine.Waters" userId="da034864-58d6-4e9f-8d1c-a1f6dd7dea68" providerId="ADAL" clId="{E7C4CC89-6EF1-4FA4-B1BE-723093F16349}" dt="2021-06-23T13:11:05.429" v="911" actId="20577"/>
          <ac:spMkLst>
            <pc:docMk/>
            <pc:sldMk cId="1303092983" sldId="279"/>
            <ac:spMk id="17" creationId="{5FF836AB-938F-4143-B2B1-E7777A3003AA}"/>
          </ac:spMkLst>
        </pc:spChg>
        <pc:spChg chg="add mod">
          <ac:chgData name="Lorraine.Waters" userId="da034864-58d6-4e9f-8d1c-a1f6dd7dea68" providerId="ADAL" clId="{E7C4CC89-6EF1-4FA4-B1BE-723093F16349}" dt="2021-06-23T13:01:49.822" v="607" actId="20577"/>
          <ac:spMkLst>
            <pc:docMk/>
            <pc:sldMk cId="1303092983" sldId="279"/>
            <ac:spMk id="19" creationId="{42397EB9-07F1-45DC-92D0-11DEA90CACA8}"/>
          </ac:spMkLst>
        </pc:spChg>
        <pc:graphicFrameChg chg="add mod">
          <ac:chgData name="Lorraine.Waters" userId="da034864-58d6-4e9f-8d1c-a1f6dd7dea68" providerId="ADAL" clId="{E7C4CC89-6EF1-4FA4-B1BE-723093F16349}" dt="2021-06-23T12:45:17.805" v="540"/>
          <ac:graphicFrameMkLst>
            <pc:docMk/>
            <pc:sldMk cId="1303092983" sldId="279"/>
            <ac:graphicFrameMk id="5" creationId="{7DB1DD2E-F726-4B6C-8951-826A2C18D8E4}"/>
          </ac:graphicFrameMkLst>
        </pc:graphicFrameChg>
        <pc:graphicFrameChg chg="add mod">
          <ac:chgData name="Lorraine.Waters" userId="da034864-58d6-4e9f-8d1c-a1f6dd7dea68" providerId="ADAL" clId="{E7C4CC89-6EF1-4FA4-B1BE-723093F16349}" dt="2021-06-23T12:56:00.085" v="569"/>
          <ac:graphicFrameMkLst>
            <pc:docMk/>
            <pc:sldMk cId="1303092983" sldId="279"/>
            <ac:graphicFrameMk id="9" creationId="{7DB1DD2E-F726-4B6C-8951-826A2C18D8E4}"/>
          </ac:graphicFrameMkLst>
        </pc:graphicFrameChg>
        <pc:graphicFrameChg chg="add mod">
          <ac:chgData name="Lorraine.Waters" userId="da034864-58d6-4e9f-8d1c-a1f6dd7dea68" providerId="ADAL" clId="{E7C4CC89-6EF1-4FA4-B1BE-723093F16349}" dt="2021-06-23T13:01:05.103" v="580"/>
          <ac:graphicFrameMkLst>
            <pc:docMk/>
            <pc:sldMk cId="1303092983" sldId="279"/>
            <ac:graphicFrameMk id="11" creationId="{7DB1DD2E-F726-4B6C-8951-826A2C18D8E4}"/>
          </ac:graphicFrameMkLst>
        </pc:graphicFrameChg>
        <pc:picChg chg="del">
          <ac:chgData name="Lorraine.Waters" userId="da034864-58d6-4e9f-8d1c-a1f6dd7dea68" providerId="ADAL" clId="{E7C4CC89-6EF1-4FA4-B1BE-723093F16349}" dt="2021-06-23T12:35:39.979" v="117" actId="478"/>
          <ac:picMkLst>
            <pc:docMk/>
            <pc:sldMk cId="1303092983" sldId="279"/>
            <ac:picMk id="2" creationId="{7E8C5752-1A3F-4790-B2A0-429003C31B23}"/>
          </ac:picMkLst>
        </pc:picChg>
        <pc:picChg chg="add del mod">
          <ac:chgData name="Lorraine.Waters" userId="da034864-58d6-4e9f-8d1c-a1f6dd7dea68" providerId="ADAL" clId="{E7C4CC89-6EF1-4FA4-B1BE-723093F16349}" dt="2021-06-23T12:55:49.335" v="564" actId="478"/>
          <ac:picMkLst>
            <pc:docMk/>
            <pc:sldMk cId="1303092983" sldId="279"/>
            <ac:picMk id="6" creationId="{FED4D3CA-398B-4C38-BBB5-ED28B2DDA8CF}"/>
          </ac:picMkLst>
        </pc:picChg>
        <pc:picChg chg="add del mod">
          <ac:chgData name="Lorraine.Waters" userId="da034864-58d6-4e9f-8d1c-a1f6dd7dea68" providerId="ADAL" clId="{E7C4CC89-6EF1-4FA4-B1BE-723093F16349}" dt="2021-06-23T12:56:40.125" v="575" actId="478"/>
          <ac:picMkLst>
            <pc:docMk/>
            <pc:sldMk cId="1303092983" sldId="279"/>
            <ac:picMk id="10" creationId="{1A16EA6C-7784-49DE-A72A-0933D89729DA}"/>
          </ac:picMkLst>
        </pc:picChg>
        <pc:picChg chg="add mod">
          <ac:chgData name="Lorraine.Waters" userId="da034864-58d6-4e9f-8d1c-a1f6dd7dea68" providerId="ADAL" clId="{E7C4CC89-6EF1-4FA4-B1BE-723093F16349}" dt="2021-06-23T13:01:18.104" v="582" actId="26606"/>
          <ac:picMkLst>
            <pc:docMk/>
            <pc:sldMk cId="1303092983" sldId="279"/>
            <ac:picMk id="12" creationId="{328CE70F-A783-4EFF-BD7F-68DD65930F25}"/>
          </ac:picMkLst>
        </pc:picChg>
      </pc:sldChg>
      <pc:sldChg chg="addSp delSp modSp add del mod modClrScheme chgLayout">
        <pc:chgData name="Lorraine.Waters" userId="da034864-58d6-4e9f-8d1c-a1f6dd7dea68" providerId="ADAL" clId="{E7C4CC89-6EF1-4FA4-B1BE-723093F16349}" dt="2021-06-23T13:03:47.953" v="746" actId="47"/>
        <pc:sldMkLst>
          <pc:docMk/>
          <pc:sldMk cId="2334820854" sldId="280"/>
        </pc:sldMkLst>
        <pc:spChg chg="add del mod">
          <ac:chgData name="Lorraine.Waters" userId="da034864-58d6-4e9f-8d1c-a1f6dd7dea68" providerId="ADAL" clId="{E7C4CC89-6EF1-4FA4-B1BE-723093F16349}" dt="2021-06-23T12:47:57.052" v="561" actId="26606"/>
          <ac:spMkLst>
            <pc:docMk/>
            <pc:sldMk cId="2334820854" sldId="280"/>
            <ac:spMk id="4" creationId="{3D7D8C56-6D91-4F2C-A204-9ABECB1311F0}"/>
          </ac:spMkLst>
        </pc:spChg>
        <pc:spChg chg="add del mod">
          <ac:chgData name="Lorraine.Waters" userId="da034864-58d6-4e9f-8d1c-a1f6dd7dea68" providerId="ADAL" clId="{E7C4CC89-6EF1-4FA4-B1BE-723093F16349}" dt="2021-06-23T12:48:53.188" v="563" actId="478"/>
          <ac:spMkLst>
            <pc:docMk/>
            <pc:sldMk cId="2334820854" sldId="280"/>
            <ac:spMk id="12" creationId="{65A8246E-2142-46FA-A22C-A99DFF132402}"/>
          </ac:spMkLst>
        </pc:spChg>
        <pc:spChg chg="add del mod">
          <ac:chgData name="Lorraine.Waters" userId="da034864-58d6-4e9f-8d1c-a1f6dd7dea68" providerId="ADAL" clId="{E7C4CC89-6EF1-4FA4-B1BE-723093F16349}" dt="2021-06-23T12:48:49.389" v="562" actId="478"/>
          <ac:spMkLst>
            <pc:docMk/>
            <pc:sldMk cId="2334820854" sldId="280"/>
            <ac:spMk id="14" creationId="{573FF8BD-017B-49D8-BC39-B5B44C17E9A6}"/>
          </ac:spMkLst>
        </pc:spChg>
        <pc:graphicFrameChg chg="add del mod">
          <ac:chgData name="Lorraine.Waters" userId="da034864-58d6-4e9f-8d1c-a1f6dd7dea68" providerId="ADAL" clId="{E7C4CC89-6EF1-4FA4-B1BE-723093F16349}" dt="2021-06-23T12:47:19.058" v="551" actId="478"/>
          <ac:graphicFrameMkLst>
            <pc:docMk/>
            <pc:sldMk cId="2334820854" sldId="280"/>
            <ac:graphicFrameMk id="5" creationId="{550E9853-D950-41F8-9195-8C4FC573CA2C}"/>
          </ac:graphicFrameMkLst>
        </pc:graphicFrameChg>
        <pc:graphicFrameChg chg="add mod">
          <ac:chgData name="Lorraine.Waters" userId="da034864-58d6-4e9f-8d1c-a1f6dd7dea68" providerId="ADAL" clId="{E7C4CC89-6EF1-4FA4-B1BE-723093F16349}" dt="2021-06-23T12:47:35.122" v="558"/>
          <ac:graphicFrameMkLst>
            <pc:docMk/>
            <pc:sldMk cId="2334820854" sldId="280"/>
            <ac:graphicFrameMk id="6" creationId="{550E9853-D950-41F8-9195-8C4FC573CA2C}"/>
          </ac:graphicFrameMkLst>
        </pc:graphicFrameChg>
        <pc:picChg chg="del">
          <ac:chgData name="Lorraine.Waters" userId="da034864-58d6-4e9f-8d1c-a1f6dd7dea68" providerId="ADAL" clId="{E7C4CC89-6EF1-4FA4-B1BE-723093F16349}" dt="2021-06-23T12:35:58.420" v="120" actId="478"/>
          <ac:picMkLst>
            <pc:docMk/>
            <pc:sldMk cId="2334820854" sldId="280"/>
            <ac:picMk id="2" creationId="{7E8C5752-1A3F-4790-B2A0-429003C31B23}"/>
          </ac:picMkLst>
        </pc:picChg>
        <pc:picChg chg="add mod">
          <ac:chgData name="Lorraine.Waters" userId="da034864-58d6-4e9f-8d1c-a1f6dd7dea68" providerId="ADAL" clId="{E7C4CC89-6EF1-4FA4-B1BE-723093F16349}" dt="2021-06-23T12:47:57.052" v="561" actId="26606"/>
          <ac:picMkLst>
            <pc:docMk/>
            <pc:sldMk cId="2334820854" sldId="280"/>
            <ac:picMk id="7" creationId="{15C7C2C4-B7B3-4A3D-B9F3-B975EA272ADA}"/>
          </ac:picMkLst>
        </pc:picChg>
      </pc:sldChg>
      <pc:sldChg chg="add del">
        <pc:chgData name="Lorraine.Waters" userId="da034864-58d6-4e9f-8d1c-a1f6dd7dea68" providerId="ADAL" clId="{E7C4CC89-6EF1-4FA4-B1BE-723093F16349}" dt="2021-06-23T12:36:01.763" v="121" actId="47"/>
        <pc:sldMkLst>
          <pc:docMk/>
          <pc:sldMk cId="758123117" sldId="281"/>
        </pc:sldMkLst>
      </pc:sldChg>
      <pc:sldChg chg="addSp delSp modSp add mod modClrScheme chgLayout">
        <pc:chgData name="Lorraine.Waters" userId="da034864-58d6-4e9f-8d1c-a1f6dd7dea68" providerId="ADAL" clId="{E7C4CC89-6EF1-4FA4-B1BE-723093F16349}" dt="2021-06-23T13:11:41.964" v="1014" actId="20577"/>
        <pc:sldMkLst>
          <pc:docMk/>
          <pc:sldMk cId="2507211553" sldId="281"/>
        </pc:sldMkLst>
        <pc:spChg chg="add del mod">
          <ac:chgData name="Lorraine.Waters" userId="da034864-58d6-4e9f-8d1c-a1f6dd7dea68" providerId="ADAL" clId="{E7C4CC89-6EF1-4FA4-B1BE-723093F16349}" dt="2021-06-23T13:09:26.515" v="820" actId="478"/>
          <ac:spMkLst>
            <pc:docMk/>
            <pc:sldMk cId="2507211553" sldId="281"/>
            <ac:spMk id="4" creationId="{782866A2-7B55-43A1-8460-6A34C58A356C}"/>
          </ac:spMkLst>
        </pc:spChg>
        <pc:spChg chg="add del mod">
          <ac:chgData name="Lorraine.Waters" userId="da034864-58d6-4e9f-8d1c-a1f6dd7dea68" providerId="ADAL" clId="{E7C4CC89-6EF1-4FA4-B1BE-723093F16349}" dt="2021-06-23T13:04:10.493" v="748" actId="26606"/>
          <ac:spMkLst>
            <pc:docMk/>
            <pc:sldMk cId="2507211553" sldId="281"/>
            <ac:spMk id="9" creationId="{ED8755B3-EAD8-4BC8-B3C6-15C3963635E1}"/>
          </ac:spMkLst>
        </pc:spChg>
        <pc:spChg chg="add mod">
          <ac:chgData name="Lorraine.Waters" userId="da034864-58d6-4e9f-8d1c-a1f6dd7dea68" providerId="ADAL" clId="{E7C4CC89-6EF1-4FA4-B1BE-723093F16349}" dt="2021-06-23T13:09:53.855" v="837" actId="14100"/>
          <ac:spMkLst>
            <pc:docMk/>
            <pc:sldMk cId="2507211553" sldId="281"/>
            <ac:spMk id="10" creationId="{F8F309ED-F1BC-48C3-BAEF-C1992CCF8A4A}"/>
          </ac:spMkLst>
        </pc:spChg>
        <pc:spChg chg="add del mod">
          <ac:chgData name="Lorraine.Waters" userId="da034864-58d6-4e9f-8d1c-a1f6dd7dea68" providerId="ADAL" clId="{E7C4CC89-6EF1-4FA4-B1BE-723093F16349}" dt="2021-06-23T13:04:10.493" v="748" actId="26606"/>
          <ac:spMkLst>
            <pc:docMk/>
            <pc:sldMk cId="2507211553" sldId="281"/>
            <ac:spMk id="11" creationId="{9A196FC0-F319-4919-8C5B-E5A3100F23F1}"/>
          </ac:spMkLst>
        </pc:spChg>
        <pc:spChg chg="add mod">
          <ac:chgData name="Lorraine.Waters" userId="da034864-58d6-4e9f-8d1c-a1f6dd7dea68" providerId="ADAL" clId="{E7C4CC89-6EF1-4FA4-B1BE-723093F16349}" dt="2021-06-23T13:11:41.964" v="1014" actId="20577"/>
          <ac:spMkLst>
            <pc:docMk/>
            <pc:sldMk cId="2507211553" sldId="281"/>
            <ac:spMk id="12" creationId="{F12FC326-6FD5-453E-A834-3A2103A8EFA0}"/>
          </ac:spMkLst>
        </pc:spChg>
        <pc:graphicFrameChg chg="add mod">
          <ac:chgData name="Lorraine.Waters" userId="da034864-58d6-4e9f-8d1c-a1f6dd7dea68" providerId="ADAL" clId="{E7C4CC89-6EF1-4FA4-B1BE-723093F16349}" dt="2021-06-23T13:08:12.854" v="751"/>
          <ac:graphicFrameMkLst>
            <pc:docMk/>
            <pc:sldMk cId="2507211553" sldId="281"/>
            <ac:graphicFrameMk id="7" creationId="{550E9853-D950-41F8-9195-8C4FC573CA2C}"/>
          </ac:graphicFrameMkLst>
        </pc:graphicFrameChg>
        <pc:picChg chg="del">
          <ac:chgData name="Lorraine.Waters" userId="da034864-58d6-4e9f-8d1c-a1f6dd7dea68" providerId="ADAL" clId="{E7C4CC89-6EF1-4FA4-B1BE-723093F16349}" dt="2021-06-23T12:36:10.089" v="123" actId="478"/>
          <ac:picMkLst>
            <pc:docMk/>
            <pc:sldMk cId="2507211553" sldId="281"/>
            <ac:picMk id="2" creationId="{7E8C5752-1A3F-4790-B2A0-429003C31B23}"/>
          </ac:picMkLst>
        </pc:picChg>
        <pc:picChg chg="add mod">
          <ac:chgData name="Lorraine.Waters" userId="da034864-58d6-4e9f-8d1c-a1f6dd7dea68" providerId="ADAL" clId="{E7C4CC89-6EF1-4FA4-B1BE-723093F16349}" dt="2021-06-23T13:08:24.686" v="754" actId="14100"/>
          <ac:picMkLst>
            <pc:docMk/>
            <pc:sldMk cId="2507211553" sldId="281"/>
            <ac:picMk id="5" creationId="{5D2C1CF7-EC58-401B-AB19-6D2EA973ACB1}"/>
          </ac:picMkLst>
        </pc:picChg>
      </pc:sldChg>
      <pc:sldChg chg="addSp delSp modSp add mod">
        <pc:chgData name="Lorraine.Waters" userId="da034864-58d6-4e9f-8d1c-a1f6dd7dea68" providerId="ADAL" clId="{E7C4CC89-6EF1-4FA4-B1BE-723093F16349}" dt="2021-06-23T13:20:24.364" v="1164" actId="26606"/>
        <pc:sldMkLst>
          <pc:docMk/>
          <pc:sldMk cId="3348878038" sldId="282"/>
        </pc:sldMkLst>
        <pc:spChg chg="mod ord">
          <ac:chgData name="Lorraine.Waters" userId="da034864-58d6-4e9f-8d1c-a1f6dd7dea68" providerId="ADAL" clId="{E7C4CC89-6EF1-4FA4-B1BE-723093F16349}" dt="2021-06-23T13:20:24.364" v="1164" actId="26606"/>
          <ac:spMkLst>
            <pc:docMk/>
            <pc:sldMk cId="3348878038" sldId="282"/>
            <ac:spMk id="10" creationId="{F8F309ED-F1BC-48C3-BAEF-C1992CCF8A4A}"/>
          </ac:spMkLst>
        </pc:spChg>
        <pc:spChg chg="mod">
          <ac:chgData name="Lorraine.Waters" userId="da034864-58d6-4e9f-8d1c-a1f6dd7dea68" providerId="ADAL" clId="{E7C4CC89-6EF1-4FA4-B1BE-723093F16349}" dt="2021-06-23T13:20:24.364" v="1164" actId="26606"/>
          <ac:spMkLst>
            <pc:docMk/>
            <pc:sldMk cId="3348878038" sldId="282"/>
            <ac:spMk id="12" creationId="{F12FC326-6FD5-453E-A834-3A2103A8EFA0}"/>
          </ac:spMkLst>
        </pc:spChg>
        <pc:graphicFrameChg chg="add mod">
          <ac:chgData name="Lorraine.Waters" userId="da034864-58d6-4e9f-8d1c-a1f6dd7dea68" providerId="ADAL" clId="{E7C4CC89-6EF1-4FA4-B1BE-723093F16349}" dt="2021-06-23T13:20:19.031" v="1162"/>
          <ac:graphicFrameMkLst>
            <pc:docMk/>
            <pc:sldMk cId="3348878038" sldId="282"/>
            <ac:graphicFrameMk id="6" creationId="{3A1DE37B-C4D0-47B9-B345-4FCF35BC70B9}"/>
          </ac:graphicFrameMkLst>
        </pc:graphicFrameChg>
        <pc:picChg chg="add mod">
          <ac:chgData name="Lorraine.Waters" userId="da034864-58d6-4e9f-8d1c-a1f6dd7dea68" providerId="ADAL" clId="{E7C4CC89-6EF1-4FA4-B1BE-723093F16349}" dt="2021-06-23T13:20:24.364" v="1164" actId="26606"/>
          <ac:picMkLst>
            <pc:docMk/>
            <pc:sldMk cId="3348878038" sldId="282"/>
            <ac:picMk id="2" creationId="{8A17B896-1573-40FE-A866-338FA7D20CA7}"/>
          </ac:picMkLst>
        </pc:picChg>
        <pc:picChg chg="del">
          <ac:chgData name="Lorraine.Waters" userId="da034864-58d6-4e9f-8d1c-a1f6dd7dea68" providerId="ADAL" clId="{E7C4CC89-6EF1-4FA4-B1BE-723093F16349}" dt="2021-06-23T13:13:06.084" v="1157" actId="478"/>
          <ac:picMkLst>
            <pc:docMk/>
            <pc:sldMk cId="3348878038" sldId="282"/>
            <ac:picMk id="5" creationId="{5D2C1CF7-EC58-401B-AB19-6D2EA973ACB1}"/>
          </ac:picMkLst>
        </pc:picChg>
      </pc:sldChg>
      <pc:sldChg chg="modSp add mod">
        <pc:chgData name="Lorraine.Waters" userId="da034864-58d6-4e9f-8d1c-a1f6dd7dea68" providerId="ADAL" clId="{E7C4CC89-6EF1-4FA4-B1BE-723093F16349}" dt="2021-06-23T14:13:45.886" v="2121" actId="113"/>
        <pc:sldMkLst>
          <pc:docMk/>
          <pc:sldMk cId="658046243" sldId="283"/>
        </pc:sldMkLst>
        <pc:spChg chg="mod">
          <ac:chgData name="Lorraine.Waters" userId="da034864-58d6-4e9f-8d1c-a1f6dd7dea68" providerId="ADAL" clId="{E7C4CC89-6EF1-4FA4-B1BE-723093F16349}" dt="2021-06-23T13:40:50.168" v="1200" actId="5793"/>
          <ac:spMkLst>
            <pc:docMk/>
            <pc:sldMk cId="658046243" sldId="283"/>
            <ac:spMk id="4" creationId="{A9783A80-3495-41F6-98F6-17660ED116DE}"/>
          </ac:spMkLst>
        </pc:spChg>
        <pc:spChg chg="mod">
          <ac:chgData name="Lorraine.Waters" userId="da034864-58d6-4e9f-8d1c-a1f6dd7dea68" providerId="ADAL" clId="{E7C4CC89-6EF1-4FA4-B1BE-723093F16349}" dt="2021-06-23T14:13:45.886" v="2121" actId="113"/>
          <ac:spMkLst>
            <pc:docMk/>
            <pc:sldMk cId="658046243" sldId="283"/>
            <ac:spMk id="30" creationId="{30C0E1A0-F216-401F-9109-0E31294EFCAD}"/>
          </ac:spMkLst>
        </pc:spChg>
      </pc:sldChg>
      <pc:sldChg chg="new del">
        <pc:chgData name="Lorraine.Waters" userId="da034864-58d6-4e9f-8d1c-a1f6dd7dea68" providerId="ADAL" clId="{E7C4CC89-6EF1-4FA4-B1BE-723093F16349}" dt="2021-06-23T13:39:06.301" v="1167" actId="2696"/>
        <pc:sldMkLst>
          <pc:docMk/>
          <pc:sldMk cId="910744527" sldId="283"/>
        </pc:sldMkLst>
      </pc:sldChg>
      <pc:sldChg chg="modSp add mod">
        <pc:chgData name="Lorraine.Waters" userId="da034864-58d6-4e9f-8d1c-a1f6dd7dea68" providerId="ADAL" clId="{E7C4CC89-6EF1-4FA4-B1BE-723093F16349}" dt="2021-06-23T14:18:55.939" v="2586" actId="207"/>
        <pc:sldMkLst>
          <pc:docMk/>
          <pc:sldMk cId="823418094" sldId="284"/>
        </pc:sldMkLst>
        <pc:spChg chg="mod">
          <ac:chgData name="Lorraine.Waters" userId="da034864-58d6-4e9f-8d1c-a1f6dd7dea68" providerId="ADAL" clId="{E7C4CC89-6EF1-4FA4-B1BE-723093F16349}" dt="2021-06-23T14:14:26.960" v="2147" actId="14100"/>
          <ac:spMkLst>
            <pc:docMk/>
            <pc:sldMk cId="823418094" sldId="284"/>
            <ac:spMk id="4" creationId="{A9783A80-3495-41F6-98F6-17660ED116DE}"/>
          </ac:spMkLst>
        </pc:spChg>
        <pc:spChg chg="mod">
          <ac:chgData name="Lorraine.Waters" userId="da034864-58d6-4e9f-8d1c-a1f6dd7dea68" providerId="ADAL" clId="{E7C4CC89-6EF1-4FA4-B1BE-723093F16349}" dt="2021-06-23T14:18:55.939" v="2586" actId="207"/>
          <ac:spMkLst>
            <pc:docMk/>
            <pc:sldMk cId="823418094" sldId="284"/>
            <ac:spMk id="30" creationId="{30C0E1A0-F216-401F-9109-0E31294EFCAD}"/>
          </ac:spMkLst>
        </pc:spChg>
      </pc:sldChg>
    </pc:docChg>
  </pc:docChgLst>
  <pc:docChgLst>
    <pc:chgData name="Sarah.Daniell" userId="S::sd5377@open.ac.uk::ded5cc06-30a6-458a-b180-53a8569aab89" providerId="AD" clId="Web-{0783D03D-ACF1-4370-A654-EA109841C979}"/>
    <pc:docChg chg="modSld">
      <pc:chgData name="Sarah.Daniell" userId="S::sd5377@open.ac.uk::ded5cc06-30a6-458a-b180-53a8569aab89" providerId="AD" clId="Web-{0783D03D-ACF1-4370-A654-EA109841C979}" dt="2021-06-22T08:16:58.303" v="3" actId="14100"/>
      <pc:docMkLst>
        <pc:docMk/>
      </pc:docMkLst>
      <pc:sldChg chg="modSp">
        <pc:chgData name="Sarah.Daniell" userId="S::sd5377@open.ac.uk::ded5cc06-30a6-458a-b180-53a8569aab89" providerId="AD" clId="Web-{0783D03D-ACF1-4370-A654-EA109841C979}" dt="2021-06-22T08:15:10.092" v="0" actId="20577"/>
        <pc:sldMkLst>
          <pc:docMk/>
          <pc:sldMk cId="2229190095" sldId="273"/>
        </pc:sldMkLst>
        <pc:spChg chg="mod">
          <ac:chgData name="Sarah.Daniell" userId="S::sd5377@open.ac.uk::ded5cc06-30a6-458a-b180-53a8569aab89" providerId="AD" clId="Web-{0783D03D-ACF1-4370-A654-EA109841C979}" dt="2021-06-22T08:15:10.092" v="0" actId="20577"/>
          <ac:spMkLst>
            <pc:docMk/>
            <pc:sldMk cId="2229190095" sldId="273"/>
            <ac:spMk id="30" creationId="{30C0E1A0-F216-401F-9109-0E31294EFCAD}"/>
          </ac:spMkLst>
        </pc:spChg>
      </pc:sldChg>
      <pc:sldChg chg="modSp">
        <pc:chgData name="Sarah.Daniell" userId="S::sd5377@open.ac.uk::ded5cc06-30a6-458a-b180-53a8569aab89" providerId="AD" clId="Web-{0783D03D-ACF1-4370-A654-EA109841C979}" dt="2021-06-22T08:16:02.065" v="2" actId="14100"/>
        <pc:sldMkLst>
          <pc:docMk/>
          <pc:sldMk cId="1582843476" sldId="274"/>
        </pc:sldMkLst>
        <pc:spChg chg="mod">
          <ac:chgData name="Sarah.Daniell" userId="S::sd5377@open.ac.uk::ded5cc06-30a6-458a-b180-53a8569aab89" providerId="AD" clId="Web-{0783D03D-ACF1-4370-A654-EA109841C979}" dt="2021-06-22T08:16:02.065" v="2" actId="14100"/>
          <ac:spMkLst>
            <pc:docMk/>
            <pc:sldMk cId="1582843476" sldId="274"/>
            <ac:spMk id="4" creationId="{A9783A80-3495-41F6-98F6-17660ED116DE}"/>
          </ac:spMkLst>
        </pc:spChg>
      </pc:sldChg>
      <pc:sldChg chg="modSp">
        <pc:chgData name="Sarah.Daniell" userId="S::sd5377@open.ac.uk::ded5cc06-30a6-458a-b180-53a8569aab89" providerId="AD" clId="Web-{0783D03D-ACF1-4370-A654-EA109841C979}" dt="2021-06-22T08:16:58.303" v="3" actId="14100"/>
        <pc:sldMkLst>
          <pc:docMk/>
          <pc:sldMk cId="2907128414" sldId="275"/>
        </pc:sldMkLst>
        <pc:spChg chg="mod">
          <ac:chgData name="Sarah.Daniell" userId="S::sd5377@open.ac.uk::ded5cc06-30a6-458a-b180-53a8569aab89" providerId="AD" clId="Web-{0783D03D-ACF1-4370-A654-EA109841C979}" dt="2021-06-22T08:16:58.303" v="3" actId="14100"/>
          <ac:spMkLst>
            <pc:docMk/>
            <pc:sldMk cId="2907128414" sldId="275"/>
            <ac:spMk id="4" creationId="{A9783A80-3495-41F6-98F6-17660ED116D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penuniv.sharepoint.com/sites/S294SK299onlinetutorialandforumuseandmentalhealth/Shared%20Documents/General/Surve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GB"/>
              <a:t>Forums used and subscription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'Forum use'!$B$20</c:f>
              <c:strCache>
                <c:ptCount val="1"/>
                <c:pt idx="0">
                  <c:v>MH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'Forum use'!$A$21:$A$31</c:f>
              <c:strCache>
                <c:ptCount val="11"/>
                <c:pt idx="0">
                  <c:v>TGF</c:v>
                </c:pt>
                <c:pt idx="1">
                  <c:v>MW</c:v>
                </c:pt>
                <c:pt idx="2">
                  <c:v>Cluster (SK299)</c:v>
                </c:pt>
                <c:pt idx="3">
                  <c:v>Topic (S294)</c:v>
                </c:pt>
                <c:pt idx="4">
                  <c:v>Buddy (S294)</c:v>
                </c:pt>
                <c:pt idx="5">
                  <c:v>Sub TGF</c:v>
                </c:pt>
                <c:pt idx="6">
                  <c:v>Sub MW</c:v>
                </c:pt>
                <c:pt idx="7">
                  <c:v>Sub cluster</c:v>
                </c:pt>
                <c:pt idx="8">
                  <c:v>Sub topic</c:v>
                </c:pt>
                <c:pt idx="9">
                  <c:v>Sub buddy</c:v>
                </c:pt>
                <c:pt idx="10">
                  <c:v>no sub</c:v>
                </c:pt>
              </c:strCache>
            </c:strRef>
          </c:cat>
          <c:val>
            <c:numRef>
              <c:f>'Forum use'!$B$21:$B$31</c:f>
              <c:numCache>
                <c:formatCode>General</c:formatCode>
                <c:ptCount val="11"/>
                <c:pt idx="0">
                  <c:v>88.9</c:v>
                </c:pt>
                <c:pt idx="1">
                  <c:v>66.7</c:v>
                </c:pt>
                <c:pt idx="2">
                  <c:v>75</c:v>
                </c:pt>
                <c:pt idx="3">
                  <c:v>70</c:v>
                </c:pt>
                <c:pt idx="4">
                  <c:v>20</c:v>
                </c:pt>
                <c:pt idx="5">
                  <c:v>44.4</c:v>
                </c:pt>
                <c:pt idx="6">
                  <c:v>14.8</c:v>
                </c:pt>
                <c:pt idx="7">
                  <c:v>30</c:v>
                </c:pt>
                <c:pt idx="8">
                  <c:v>20</c:v>
                </c:pt>
                <c:pt idx="9">
                  <c:v>10</c:v>
                </c:pt>
                <c:pt idx="10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1-4E62-AC4F-7C4EB0D6F594}"/>
            </c:ext>
          </c:extLst>
        </c:ser>
        <c:ser>
          <c:idx val="1"/>
          <c:order val="1"/>
          <c:tx>
            <c:strRef>
              <c:f>'Forum use'!$C$20</c:f>
              <c:strCache>
                <c:ptCount val="1"/>
                <c:pt idx="0">
                  <c:v>undisclosed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'Forum use'!$A$21:$A$31</c:f>
              <c:strCache>
                <c:ptCount val="11"/>
                <c:pt idx="0">
                  <c:v>TGF</c:v>
                </c:pt>
                <c:pt idx="1">
                  <c:v>MW</c:v>
                </c:pt>
                <c:pt idx="2">
                  <c:v>Cluster (SK299)</c:v>
                </c:pt>
                <c:pt idx="3">
                  <c:v>Topic (S294)</c:v>
                </c:pt>
                <c:pt idx="4">
                  <c:v>Buddy (S294)</c:v>
                </c:pt>
                <c:pt idx="5">
                  <c:v>Sub TGF</c:v>
                </c:pt>
                <c:pt idx="6">
                  <c:v>Sub MW</c:v>
                </c:pt>
                <c:pt idx="7">
                  <c:v>Sub cluster</c:v>
                </c:pt>
                <c:pt idx="8">
                  <c:v>Sub topic</c:v>
                </c:pt>
                <c:pt idx="9">
                  <c:v>Sub buddy</c:v>
                </c:pt>
                <c:pt idx="10">
                  <c:v>no sub</c:v>
                </c:pt>
              </c:strCache>
            </c:strRef>
          </c:cat>
          <c:val>
            <c:numRef>
              <c:f>'Forum use'!$C$21:$C$31</c:f>
              <c:numCache>
                <c:formatCode>General</c:formatCode>
                <c:ptCount val="11"/>
                <c:pt idx="0">
                  <c:v>88.7</c:v>
                </c:pt>
                <c:pt idx="1">
                  <c:v>54.8</c:v>
                </c:pt>
                <c:pt idx="2">
                  <c:v>71.2</c:v>
                </c:pt>
                <c:pt idx="3">
                  <c:v>71.400000000000006</c:v>
                </c:pt>
                <c:pt idx="4">
                  <c:v>33.299999999999997</c:v>
                </c:pt>
                <c:pt idx="5">
                  <c:v>64.5</c:v>
                </c:pt>
                <c:pt idx="6">
                  <c:v>21</c:v>
                </c:pt>
                <c:pt idx="7">
                  <c:v>34.6</c:v>
                </c:pt>
                <c:pt idx="8">
                  <c:v>23.8</c:v>
                </c:pt>
                <c:pt idx="9">
                  <c:v>9.5</c:v>
                </c:pt>
                <c:pt idx="10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1-4E62-AC4F-7C4EB0D6F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6799864"/>
        <c:axId val="686802160"/>
        <c:axId val="608103240"/>
      </c:bar3DChart>
      <c:catAx>
        <c:axId val="68679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802160"/>
        <c:crosses val="autoZero"/>
        <c:auto val="1"/>
        <c:lblAlgn val="ctr"/>
        <c:lblOffset val="100"/>
        <c:noMultiLvlLbl val="0"/>
      </c:catAx>
      <c:valAx>
        <c:axId val="68680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Response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799864"/>
        <c:crosses val="autoZero"/>
        <c:crossBetween val="between"/>
      </c:valAx>
      <c:serAx>
        <c:axId val="6081032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802160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61" y="2160001"/>
            <a:ext cx="7920773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61" y="3166992"/>
            <a:ext cx="7920774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19" y="6431961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107" y="5538158"/>
            <a:ext cx="1508916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8601" y="1150618"/>
            <a:ext cx="8263493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944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4140" y="1150618"/>
            <a:ext cx="60079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07245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14496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88327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34840" y="1150618"/>
            <a:ext cx="4217254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385553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0" y="3873242"/>
            <a:ext cx="385553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116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030" y="1150618"/>
            <a:ext cx="255251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3259" y="1150615"/>
            <a:ext cx="2869035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49459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8801" y="1150619"/>
            <a:ext cx="8263493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  <a:br>
              <a:rPr lang="en-US"/>
            </a:br>
            <a:br>
              <a:rPr lang="en-US"/>
            </a:br>
            <a:r>
              <a:rPr lang="en-US"/>
              <a:t>Charts, graphs and graphics can be positioned over the grey box.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8801" y="3566179"/>
            <a:ext cx="8263493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63967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36559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3850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7794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5316" y="31797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5317" y="41866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A brief overview of what you will</a:t>
            </a:r>
            <a:br>
              <a:rPr lang="en-US"/>
            </a:br>
            <a:r>
              <a:rPr lang="en-US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93896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023274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378" y="117673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378" y="1176734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2378" y="1445872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2378" y="187724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2378" y="1877241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72378" y="2146379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2378" y="2577750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2378" y="2577748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2378" y="2846886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32378" y="3278255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2378" y="3278255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2378" y="3547393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2378" y="3978763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2378" y="3978762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2378" y="4247900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378" y="467927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72378" y="4679269"/>
            <a:ext cx="3207056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72378" y="4948407"/>
            <a:ext cx="3207056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82592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378" y="770472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79999"/>
            <a:ext cx="8220294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044375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780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 userDrawn="1"/>
        </p:nvSpPr>
        <p:spPr>
          <a:xfrm>
            <a:off x="8652294" y="6364967"/>
            <a:ext cx="491706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761442"/>
            <a:ext cx="7418105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544317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1" y="1150618"/>
            <a:ext cx="8263493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745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85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2" y="226559"/>
            <a:ext cx="838348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32" y="200297"/>
            <a:ext cx="812841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672" r:id="rId4"/>
    <p:sldLayoutId id="2147483670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5A2-212B-4253-8D50-FD1945F2B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2930402"/>
            <a:ext cx="7920773" cy="997196"/>
          </a:xfrm>
        </p:spPr>
        <p:txBody>
          <a:bodyPr/>
          <a:lstStyle/>
          <a:p>
            <a:r>
              <a:rPr lang="en-GB"/>
              <a:t>Students’ perceptions of online tutorials and forums in S294/SK299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11A33-AC46-4B11-BB79-109359491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861" y="3937393"/>
            <a:ext cx="7920774" cy="249299"/>
          </a:xfrm>
        </p:spPr>
        <p:txBody>
          <a:bodyPr/>
          <a:lstStyle/>
          <a:p>
            <a:r>
              <a:rPr lang="en-GB"/>
              <a:t>Lorraine Waters &amp; Sarah Daniell</a:t>
            </a:r>
          </a:p>
        </p:txBody>
      </p:sp>
    </p:spTree>
    <p:extLst>
      <p:ext uri="{BB962C8B-B14F-4D97-AF65-F5344CB8AC3E}">
        <p14:creationId xmlns:p14="http://schemas.microsoft.com/office/powerpoint/2010/main" val="265615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26CE8E76-B32C-43D1-A327-2B23DDCBC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3" y="984017"/>
            <a:ext cx="8279295" cy="52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40424-6985-437E-ACBF-82239C15C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316" y="3179701"/>
            <a:ext cx="5400000" cy="997196"/>
          </a:xfrm>
        </p:spPr>
        <p:txBody>
          <a:bodyPr/>
          <a:lstStyle/>
          <a:p>
            <a:r>
              <a:rPr lang="en-GB">
                <a:cs typeface="Arial"/>
              </a:rPr>
              <a:t>Survey quantitative data - forums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44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E5ACFFA-F2C3-4DDF-9EE3-631372380C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1" y="761442"/>
            <a:ext cx="7418105" cy="251999"/>
          </a:xfrm>
        </p:spPr>
        <p:txBody>
          <a:bodyPr/>
          <a:lstStyle/>
          <a:p>
            <a:r>
              <a:rPr lang="en-US"/>
              <a:t>We asked students how they used forums.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E8C5752-1A3F-4790-B2A0-429003C31B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tretch/>
        </p:blipFill>
        <p:spPr>
          <a:xfrm>
            <a:off x="388601" y="1237426"/>
            <a:ext cx="8263493" cy="5040731"/>
          </a:xfrm>
          <a:prstGeom prst="rect">
            <a:avLst/>
          </a:prstGeom>
          <a:noFill/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214C852A-B482-4075-88E7-FC2B2E087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01" y="544317"/>
            <a:ext cx="3234478" cy="217125"/>
          </a:xfrm>
        </p:spPr>
        <p:txBody>
          <a:bodyPr/>
          <a:lstStyle/>
          <a:p>
            <a:r>
              <a:rPr lang="en-US"/>
              <a:t>THE WAY STUDENTS USE FORUMS</a:t>
            </a:r>
          </a:p>
        </p:txBody>
      </p:sp>
    </p:spTree>
    <p:extLst>
      <p:ext uri="{BB962C8B-B14F-4D97-AF65-F5344CB8AC3E}">
        <p14:creationId xmlns:p14="http://schemas.microsoft.com/office/powerpoint/2010/main" val="41134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FF836AB-938F-4143-B2B1-E7777A300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1" y="761442"/>
            <a:ext cx="7418105" cy="251999"/>
          </a:xfrm>
        </p:spPr>
        <p:txBody>
          <a:bodyPr/>
          <a:lstStyle/>
          <a:p>
            <a:r>
              <a:rPr lang="en-US"/>
              <a:t> We asked students how they felt forum use aided their studies?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8CE70F-A783-4EFF-BD7F-68DD65930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01" y="1702248"/>
            <a:ext cx="8263493" cy="4111087"/>
          </a:xfrm>
          <a:prstGeom prst="rect">
            <a:avLst/>
          </a:prstGeom>
          <a:noFill/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42397EB9-07F1-45DC-92D0-11DEA90CA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7"/>
            <a:ext cx="1260000" cy="212075"/>
          </a:xfrm>
        </p:spPr>
        <p:txBody>
          <a:bodyPr/>
          <a:lstStyle/>
          <a:p>
            <a:r>
              <a:rPr lang="en-US"/>
              <a:t>FORUM USE</a:t>
            </a:r>
          </a:p>
        </p:txBody>
      </p:sp>
    </p:spTree>
    <p:extLst>
      <p:ext uri="{BB962C8B-B14F-4D97-AF65-F5344CB8AC3E}">
        <p14:creationId xmlns:p14="http://schemas.microsoft.com/office/powerpoint/2010/main" val="130309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C1CF7-EC58-401B-AB19-6D2EA973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6" y="1562470"/>
            <a:ext cx="8355037" cy="412233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F8F309ED-F1BC-48C3-BAEF-C1992CCF8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601" y="544317"/>
            <a:ext cx="2070514" cy="337987"/>
          </a:xfrm>
        </p:spPr>
        <p:txBody>
          <a:bodyPr/>
          <a:lstStyle/>
          <a:p>
            <a:r>
              <a:rPr lang="en-US"/>
              <a:t>FORUM ENGAGEMENT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12FC326-6FD5-453E-A834-3A2103A8E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601" y="882304"/>
            <a:ext cx="7418105" cy="251999"/>
          </a:xfrm>
        </p:spPr>
        <p:txBody>
          <a:bodyPr/>
          <a:lstStyle/>
          <a:p>
            <a:r>
              <a:rPr lang="en-US"/>
              <a:t> We asked students what factors stopped them engaging with forums?</a:t>
            </a:r>
          </a:p>
        </p:txBody>
      </p:sp>
    </p:spTree>
    <p:extLst>
      <p:ext uri="{BB962C8B-B14F-4D97-AF65-F5344CB8AC3E}">
        <p14:creationId xmlns:p14="http://schemas.microsoft.com/office/powerpoint/2010/main" val="250721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12FC326-6FD5-453E-A834-3A2103A8E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1" y="761442"/>
            <a:ext cx="7418105" cy="251999"/>
          </a:xfrm>
        </p:spPr>
        <p:txBody>
          <a:bodyPr anchor="ctr">
            <a:normAutofit/>
          </a:bodyPr>
          <a:lstStyle/>
          <a:p>
            <a:r>
              <a:rPr lang="en-US"/>
              <a:t> We asked students which aspects of forum use they felt confident about?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8F309ED-F1BC-48C3-BAEF-C1992CCF8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544317"/>
            <a:ext cx="1260000" cy="212075"/>
          </a:xfrm>
        </p:spPr>
        <p:txBody>
          <a:bodyPr wrap="square" anchor="ctr">
            <a:normAutofit/>
          </a:bodyPr>
          <a:lstStyle/>
          <a:p>
            <a:r>
              <a:rPr lang="en-US"/>
              <a:t>CONFIDENCE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17B896-1573-40FE-A866-338FA7D20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1" y="1660931"/>
            <a:ext cx="8263493" cy="4193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87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C812F5-4DBB-4EBA-A2AE-F32B3AD14E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What does this mean?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33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83A80-3495-41F6-98F6-17660ED1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7" y="544317"/>
            <a:ext cx="4008118" cy="783321"/>
          </a:xfrm>
        </p:spPr>
        <p:txBody>
          <a:bodyPr/>
          <a:lstStyle/>
          <a:p>
            <a:r>
              <a:rPr lang="en-GB" sz="3200"/>
              <a:t>Findings so far…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30C0E1A0-F216-401F-9109-0E31294E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485900"/>
            <a:ext cx="8263493" cy="4879066"/>
          </a:xfrm>
        </p:spPr>
        <p:txBody>
          <a:bodyPr lIns="36000" tIns="36000" rIns="36000" bIns="36000" anchor="t"/>
          <a:lstStyle/>
          <a:p>
            <a:pPr marL="514350" indent="-514350">
              <a:buFont typeface="+mj-lt"/>
              <a:buAutoNum type="arabicPeriod"/>
            </a:pPr>
            <a:r>
              <a:rPr lang="en-GB" sz="2200"/>
              <a:t>Students with MH issues appear to</a:t>
            </a:r>
            <a:r>
              <a:rPr lang="en-GB" sz="2200">
                <a:solidFill>
                  <a:srgbClr val="000000"/>
                </a:solidFill>
              </a:rPr>
              <a:t> be </a:t>
            </a:r>
            <a:r>
              <a:rPr lang="en-GB" sz="2200" b="1">
                <a:solidFill>
                  <a:schemeClr val="accent2">
                    <a:lumMod val="75000"/>
                  </a:schemeClr>
                </a:solidFill>
              </a:rPr>
              <a:t>more likely to attend</a:t>
            </a:r>
            <a:r>
              <a:rPr lang="en-GB" sz="2200"/>
              <a:t> live or make use of recordings of </a:t>
            </a:r>
            <a:r>
              <a:rPr lang="en-GB" sz="2200" b="1">
                <a:solidFill>
                  <a:schemeClr val="accent2">
                    <a:lumMod val="75000"/>
                  </a:schemeClr>
                </a:solidFill>
              </a:rPr>
              <a:t>online tutorials.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/>
              <a:t>Of those that </a:t>
            </a:r>
            <a:r>
              <a:rPr lang="en-GB" sz="2200" b="1">
                <a:solidFill>
                  <a:schemeClr val="accent2">
                    <a:lumMod val="75000"/>
                  </a:schemeClr>
                </a:solidFill>
              </a:rPr>
              <a:t>don’t attend</a:t>
            </a:r>
            <a:r>
              <a:rPr lang="en-GB" sz="2200"/>
              <a:t>, the main reason for this is </a:t>
            </a:r>
            <a:r>
              <a:rPr lang="en-GB" sz="2200" b="1">
                <a:solidFill>
                  <a:schemeClr val="accent2">
                    <a:lumMod val="75000"/>
                  </a:schemeClr>
                </a:solidFill>
              </a:rPr>
              <a:t>anxiety.</a:t>
            </a:r>
            <a:endParaRPr lang="en-GB" sz="2200" b="1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200"/>
              <a:t>But, students don’t seem to be worried about being targeted/looking foolish – </a:t>
            </a:r>
            <a:r>
              <a:rPr lang="en-GB" sz="2200" b="1">
                <a:solidFill>
                  <a:schemeClr val="accent2">
                    <a:lumMod val="75000"/>
                  </a:schemeClr>
                </a:solidFill>
              </a:rPr>
              <a:t>good practice by tutors.</a:t>
            </a:r>
            <a:endParaRPr lang="en-GB" sz="2200" b="1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200"/>
              <a:t>Students with MH issues are </a:t>
            </a:r>
            <a:r>
              <a:rPr lang="en-GB" sz="2200" b="1">
                <a:solidFill>
                  <a:schemeClr val="accent6">
                    <a:lumMod val="75000"/>
                  </a:schemeClr>
                </a:solidFill>
              </a:rPr>
              <a:t>less likely to use forums.</a:t>
            </a:r>
            <a:endParaRPr lang="en-GB" sz="2200" b="1">
              <a:solidFill>
                <a:schemeClr val="accent6">
                  <a:lumMod val="75000"/>
                </a:schemeClr>
              </a:solidFill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200"/>
              <a:t>Those students disclosing MH issues are </a:t>
            </a:r>
            <a:r>
              <a:rPr lang="en-GB" sz="2200" b="1">
                <a:solidFill>
                  <a:schemeClr val="accent6">
                    <a:lumMod val="75000"/>
                  </a:schemeClr>
                </a:solidFill>
              </a:rPr>
              <a:t>less likely to see the benefit of forums</a:t>
            </a:r>
            <a:r>
              <a:rPr lang="en-GB" sz="2200"/>
              <a:t> in relation to their studies – </a:t>
            </a:r>
            <a:r>
              <a:rPr lang="en-GB" sz="2200" b="1">
                <a:solidFill>
                  <a:schemeClr val="accent6">
                    <a:lumMod val="75000"/>
                  </a:schemeClr>
                </a:solidFill>
              </a:rPr>
              <a:t>particularly</a:t>
            </a:r>
            <a:r>
              <a:rPr lang="en-GB" sz="2200"/>
              <a:t> student based discussions and </a:t>
            </a:r>
            <a:r>
              <a:rPr lang="en-GB" sz="2200" b="1">
                <a:solidFill>
                  <a:schemeClr val="accent6">
                    <a:lumMod val="75000"/>
                  </a:schemeClr>
                </a:solidFill>
              </a:rPr>
              <a:t>peer support.</a:t>
            </a:r>
            <a:endParaRPr lang="en-GB" sz="2200" b="1">
              <a:solidFill>
                <a:schemeClr val="accent6">
                  <a:lumMod val="75000"/>
                </a:schemeClr>
              </a:solidFill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200"/>
              <a:t>Main reason for non-engagement is </a:t>
            </a:r>
            <a:r>
              <a:rPr lang="en-GB" sz="2200" b="1">
                <a:solidFill>
                  <a:schemeClr val="accent6">
                    <a:lumMod val="75000"/>
                  </a:schemeClr>
                </a:solidFill>
              </a:rPr>
              <a:t>anxiety</a:t>
            </a:r>
            <a:r>
              <a:rPr lang="en-GB" sz="2200"/>
              <a:t> with some issues around </a:t>
            </a:r>
            <a:r>
              <a:rPr lang="en-GB" sz="2200" b="1">
                <a:solidFill>
                  <a:schemeClr val="accent6">
                    <a:lumMod val="75000"/>
                  </a:schemeClr>
                </a:solidFill>
              </a:rPr>
              <a:t>accessibility, visual format </a:t>
            </a:r>
            <a:r>
              <a:rPr lang="en-GB" sz="2200"/>
              <a:t>and </a:t>
            </a:r>
            <a:r>
              <a:rPr lang="en-GB" sz="2200" b="1">
                <a:solidFill>
                  <a:schemeClr val="accent6">
                    <a:lumMod val="75000"/>
                  </a:schemeClr>
                </a:solidFill>
              </a:rPr>
              <a:t>time limitations.</a:t>
            </a:r>
            <a:endParaRPr lang="en-GB" sz="2200" b="1">
              <a:solidFill>
                <a:schemeClr val="accent6">
                  <a:lumMod val="75000"/>
                </a:schemeClr>
              </a:solidFill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200"/>
              <a:t>Overall students declaring MH issues were </a:t>
            </a:r>
            <a:r>
              <a:rPr lang="en-GB" sz="2200" b="1">
                <a:solidFill>
                  <a:schemeClr val="accent6">
                    <a:lumMod val="75000"/>
                  </a:schemeClr>
                </a:solidFill>
              </a:rPr>
              <a:t>less confident about all aspects of forum use</a:t>
            </a:r>
            <a:r>
              <a:rPr lang="en-GB" sz="2200"/>
              <a:t>.</a:t>
            </a:r>
            <a:endParaRPr lang="en-GB" sz="2200"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5804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1D00A9-A3B8-48D2-92E3-D83119C89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What next?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92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83A80-3495-41F6-98F6-17660ED1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7" y="544317"/>
            <a:ext cx="4486232" cy="783321"/>
          </a:xfrm>
        </p:spPr>
        <p:txBody>
          <a:bodyPr/>
          <a:lstStyle/>
          <a:p>
            <a:r>
              <a:rPr lang="en-GB" sz="3200"/>
              <a:t>Phase 2 of the study…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30C0E1A0-F216-401F-9109-0E31294E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485900"/>
            <a:ext cx="8263493" cy="4879066"/>
          </a:xfrm>
        </p:spPr>
        <p:txBody>
          <a:bodyPr lIns="36000" tIns="36000" rIns="36000" bIns="36000" anchor="t"/>
          <a:lstStyle/>
          <a:p>
            <a:endParaRPr lang="en-GB" sz="3200"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Conduct </a:t>
            </a:r>
            <a:r>
              <a:rPr lang="en-GB" sz="2800" b="1">
                <a:solidFill>
                  <a:schemeClr val="accent2">
                    <a:lumMod val="75000"/>
                  </a:schemeClr>
                </a:solidFill>
              </a:rPr>
              <a:t>interviews</a:t>
            </a:r>
            <a:r>
              <a:rPr lang="en-GB" sz="2800"/>
              <a:t> with students declaring MH issues from the survey.</a:t>
            </a:r>
            <a:endParaRPr lang="en-GB" sz="2800"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GB" sz="2800"/>
          </a:p>
          <a:p>
            <a:pPr marL="514350" indent="-514350">
              <a:buFont typeface="+mj-lt"/>
              <a:buAutoNum type="arabicPeriod"/>
            </a:pPr>
            <a:r>
              <a:rPr lang="en-GB" sz="2800" b="1">
                <a:solidFill>
                  <a:schemeClr val="accent2">
                    <a:lumMod val="75000"/>
                  </a:schemeClr>
                </a:solidFill>
              </a:rPr>
              <a:t>Analyse qualitative data </a:t>
            </a:r>
            <a:r>
              <a:rPr lang="en-GB" sz="2800"/>
              <a:t>from the interviews (combined with qualitative data from the survey) to </a:t>
            </a:r>
            <a:r>
              <a:rPr lang="en-GB" sz="2800" b="1">
                <a:solidFill>
                  <a:schemeClr val="accent6">
                    <a:lumMod val="75000"/>
                  </a:schemeClr>
                </a:solidFill>
              </a:rPr>
              <a:t>better understand how these students feel about attending online tutorials and using forums.</a:t>
            </a:r>
            <a:endParaRPr lang="en-GB" sz="2800" b="1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41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83A80-3495-41F6-98F6-17660ED1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7" y="544317"/>
            <a:ext cx="3647633" cy="783321"/>
          </a:xfrm>
        </p:spPr>
        <p:txBody>
          <a:bodyPr/>
          <a:lstStyle/>
          <a:p>
            <a:r>
              <a:rPr lang="en-GB" sz="3200"/>
              <a:t>Some background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30C0E1A0-F216-401F-9109-0E31294E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485900"/>
            <a:ext cx="8263493" cy="4879066"/>
          </a:xfrm>
        </p:spPr>
        <p:txBody>
          <a:bodyPr lIns="36000" tIns="36000" rIns="36000" bIns="36000" anchor="t"/>
          <a:lstStyle/>
          <a:p>
            <a:pPr marL="514350" indent="-514350">
              <a:buFont typeface="+mj-lt"/>
              <a:buAutoNum type="arabicPeriod"/>
            </a:pPr>
            <a:r>
              <a:rPr lang="en-GB" sz="3200"/>
              <a:t>In LHCS many </a:t>
            </a:r>
            <a:r>
              <a:rPr lang="en-GB" sz="3200" b="1">
                <a:solidFill>
                  <a:schemeClr val="accent2">
                    <a:lumMod val="75000"/>
                  </a:schemeClr>
                </a:solidFill>
              </a:rPr>
              <a:t>level 2</a:t>
            </a:r>
            <a:r>
              <a:rPr lang="en-GB" sz="3200"/>
              <a:t> students </a:t>
            </a:r>
            <a:r>
              <a:rPr lang="en-GB" sz="3200" b="1">
                <a:solidFill>
                  <a:schemeClr val="accent2">
                    <a:lumMod val="75000"/>
                  </a:schemeClr>
                </a:solidFill>
              </a:rPr>
              <a:t>don’t attend </a:t>
            </a:r>
            <a:r>
              <a:rPr lang="en-GB" sz="3200"/>
              <a:t>online </a:t>
            </a:r>
            <a:r>
              <a:rPr lang="en-GB" sz="3200" b="1">
                <a:solidFill>
                  <a:schemeClr val="accent2">
                    <a:lumMod val="75000"/>
                  </a:schemeClr>
                </a:solidFill>
              </a:rPr>
              <a:t>synchronous tutorials</a:t>
            </a:r>
            <a:r>
              <a:rPr lang="en-GB" sz="320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sz="3200"/>
          </a:p>
          <a:p>
            <a:pPr marL="514350" indent="-514350">
              <a:buFont typeface="+mj-lt"/>
              <a:buAutoNum type="arabicPeriod"/>
            </a:pPr>
            <a:r>
              <a:rPr lang="en-GB" sz="3200"/>
              <a:t>Many level 2 students </a:t>
            </a:r>
            <a:r>
              <a:rPr lang="en-GB" sz="3200" b="1">
                <a:solidFill>
                  <a:schemeClr val="accent2">
                    <a:lumMod val="75000"/>
                  </a:schemeClr>
                </a:solidFill>
              </a:rPr>
              <a:t>don’t engage </a:t>
            </a:r>
            <a:r>
              <a:rPr lang="en-GB" sz="3200"/>
              <a:t>fully with </a:t>
            </a:r>
            <a:r>
              <a:rPr lang="en-GB" sz="3200" b="1">
                <a:solidFill>
                  <a:schemeClr val="accent2">
                    <a:lumMod val="75000"/>
                  </a:schemeClr>
                </a:solidFill>
              </a:rPr>
              <a:t>forums</a:t>
            </a:r>
            <a:r>
              <a:rPr lang="en-GB" sz="3200"/>
              <a:t> – even for activities associated with their assessment.</a:t>
            </a:r>
            <a:endParaRPr lang="en-GB" sz="3200"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lang="en-GB" sz="3200"/>
          </a:p>
          <a:p>
            <a:pPr marL="514350" indent="-514350">
              <a:buFont typeface="+mj-lt"/>
              <a:buAutoNum type="arabicPeriod"/>
            </a:pPr>
            <a:r>
              <a:rPr lang="en-GB" sz="3200"/>
              <a:t>Students experiencing </a:t>
            </a:r>
            <a:r>
              <a:rPr lang="en-GB" sz="3200" b="1">
                <a:solidFill>
                  <a:schemeClr val="accent2">
                    <a:lumMod val="75000"/>
                  </a:schemeClr>
                </a:solidFill>
              </a:rPr>
              <a:t>mental health issues </a:t>
            </a:r>
            <a:r>
              <a:rPr lang="en-GB" sz="3200"/>
              <a:t>appear even less likely to engage.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418729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A04-935C-4320-8757-9C02B0901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861" y="3179701"/>
            <a:ext cx="7920773" cy="498598"/>
          </a:xfrm>
        </p:spPr>
        <p:txBody>
          <a:bodyPr/>
          <a:lstStyle/>
          <a:p>
            <a:pPr algn="ctr"/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2620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A35EBC-ADE3-47A5-B263-2CFD4E66D150}"/>
              </a:ext>
            </a:extLst>
          </p:cNvPr>
          <p:cNvGraphicFramePr>
            <a:graphicFrameLocks/>
          </p:cNvGraphicFramePr>
          <p:nvPr/>
        </p:nvGraphicFramePr>
        <p:xfrm>
          <a:off x="194310" y="1483995"/>
          <a:ext cx="8755380" cy="389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16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83A80-3495-41F6-98F6-17660ED1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7" y="544317"/>
            <a:ext cx="4008118" cy="783321"/>
          </a:xfrm>
        </p:spPr>
        <p:txBody>
          <a:bodyPr/>
          <a:lstStyle/>
          <a:p>
            <a:r>
              <a:rPr lang="en-GB" sz="3200"/>
              <a:t>Key questions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30C0E1A0-F216-401F-9109-0E31294E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485900"/>
            <a:ext cx="8263493" cy="4879066"/>
          </a:xfrm>
        </p:spPr>
        <p:txBody>
          <a:bodyPr lIns="36000" tIns="36000" rIns="36000" bIns="36000" anchor="t"/>
          <a:lstStyle/>
          <a:p>
            <a:endParaRPr lang="en-GB" sz="3200"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Why don’t we see high attendance at our </a:t>
            </a:r>
            <a:r>
              <a:rPr lang="en-GB" sz="2800" b="1">
                <a:solidFill>
                  <a:schemeClr val="accent2">
                    <a:lumMod val="75000"/>
                  </a:schemeClr>
                </a:solidFill>
              </a:rPr>
              <a:t>online tutorials</a:t>
            </a:r>
            <a:r>
              <a:rPr lang="en-GB" sz="280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Why is it always a struggle to get students to engage on our </a:t>
            </a:r>
            <a:r>
              <a:rPr lang="en-GB" sz="2800" b="1">
                <a:solidFill>
                  <a:schemeClr val="accent2">
                    <a:lumMod val="75000"/>
                  </a:schemeClr>
                </a:solidFill>
              </a:rPr>
              <a:t>module based forums</a:t>
            </a:r>
            <a:r>
              <a:rPr lang="en-GB" sz="280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What </a:t>
            </a:r>
            <a:r>
              <a:rPr lang="en-GB" sz="2800" b="1">
                <a:solidFill>
                  <a:schemeClr val="accent6">
                    <a:lumMod val="75000"/>
                  </a:schemeClr>
                </a:solidFill>
              </a:rPr>
              <a:t>holds people back</a:t>
            </a:r>
            <a:r>
              <a:rPr lang="en-GB" sz="280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Is this a particular problem for students experiencing </a:t>
            </a:r>
            <a:r>
              <a:rPr lang="en-GB" sz="2800" b="1">
                <a:solidFill>
                  <a:schemeClr val="accent6">
                    <a:lumMod val="75000"/>
                  </a:schemeClr>
                </a:solidFill>
              </a:rPr>
              <a:t>mental health issues</a:t>
            </a:r>
            <a:r>
              <a:rPr lang="en-GB" sz="280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How can we </a:t>
            </a:r>
            <a:r>
              <a:rPr lang="en-GB" sz="2800" b="1">
                <a:solidFill>
                  <a:schemeClr val="accent6">
                    <a:lumMod val="75000"/>
                  </a:schemeClr>
                </a:solidFill>
              </a:rPr>
              <a:t>make this better</a:t>
            </a:r>
            <a:r>
              <a:rPr lang="en-GB" sz="28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919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83A80-3495-41F6-98F6-17660ED1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997" y="430017"/>
            <a:ext cx="5792956" cy="983346"/>
          </a:xfrm>
        </p:spPr>
        <p:txBody>
          <a:bodyPr/>
          <a:lstStyle/>
          <a:p>
            <a:r>
              <a:rPr lang="en-GB" sz="3200"/>
              <a:t>Why focus on students with mental health issues?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30C0E1A0-F216-401F-9109-0E31294E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1" y="1485900"/>
            <a:ext cx="8263493" cy="4879066"/>
          </a:xfrm>
        </p:spPr>
        <p:txBody>
          <a:bodyPr lIns="36000" tIns="36000" rIns="36000" bIns="36000" anchor="t"/>
          <a:lstStyle/>
          <a:p>
            <a:pPr marL="457200" indent="-457200">
              <a:buChar char="•"/>
            </a:pPr>
            <a:endParaRPr lang="en-GB" sz="2800" b="1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accent2">
                    <a:lumMod val="75000"/>
                  </a:schemeClr>
                </a:solidFill>
              </a:rPr>
              <a:t>Equality of access</a:t>
            </a:r>
            <a:r>
              <a:rPr lang="en-GB" sz="28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/>
              <a:t>to online resources.</a:t>
            </a:r>
          </a:p>
          <a:p>
            <a:r>
              <a:rPr lang="en-GB" sz="2800"/>
              <a:t> </a:t>
            </a:r>
            <a:endParaRPr lang="en-US"/>
          </a:p>
          <a:p>
            <a:pPr marL="457200" indent="-457200">
              <a:buChar char="•"/>
            </a:pPr>
            <a:r>
              <a:rPr lang="en-GB" sz="2800"/>
              <a:t>Avoid students feeling </a:t>
            </a:r>
            <a:r>
              <a:rPr lang="en-GB" sz="2800" b="1">
                <a:solidFill>
                  <a:schemeClr val="accent2">
                    <a:lumMod val="75000"/>
                  </a:schemeClr>
                </a:solidFill>
              </a:rPr>
              <a:t>excluded or isolated</a:t>
            </a:r>
            <a:r>
              <a:rPr lang="en-GB" sz="2800"/>
              <a:t>. </a:t>
            </a:r>
          </a:p>
          <a:p>
            <a:pPr marL="457200" indent="-457200">
              <a:buChar char="•"/>
            </a:pPr>
            <a:endParaRPr lang="en-GB" sz="2800">
              <a:solidFill>
                <a:srgbClr val="C0106E"/>
              </a:solidFill>
              <a:cs typeface="Arial" panose="020B0604020202020204"/>
            </a:endParaRPr>
          </a:p>
          <a:p>
            <a:pPr marL="457200" indent="-457200">
              <a:buChar char="•"/>
            </a:pPr>
            <a:r>
              <a:rPr lang="en-GB" sz="2800"/>
              <a:t>Improve</a:t>
            </a:r>
            <a:r>
              <a:rPr lang="en-GB" sz="2800" b="1">
                <a:solidFill>
                  <a:schemeClr val="accent2">
                    <a:lumMod val="75000"/>
                  </a:schemeClr>
                </a:solidFill>
              </a:rPr>
              <a:t> retention</a:t>
            </a:r>
            <a:r>
              <a:rPr lang="en-GB" sz="280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800"/>
              <a:t>as well as student </a:t>
            </a:r>
            <a:r>
              <a:rPr lang="en-GB" sz="2800" b="1">
                <a:solidFill>
                  <a:schemeClr val="accent2">
                    <a:lumMod val="75000"/>
                  </a:schemeClr>
                </a:solidFill>
              </a:rPr>
              <a:t>learning and module results</a:t>
            </a:r>
            <a:r>
              <a:rPr lang="en-GB" sz="280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GB" sz="2800">
              <a:solidFill>
                <a:schemeClr val="accent2">
                  <a:lumMod val="75000"/>
                </a:schemeClr>
              </a:solidFill>
              <a:cs typeface="Arial"/>
            </a:endParaRPr>
          </a:p>
          <a:p>
            <a:endParaRPr lang="en-GB" sz="3200"/>
          </a:p>
          <a:p>
            <a:endParaRPr lang="en-GB" sz="3200"/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58284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83A80-3495-41F6-98F6-17660ED1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801" y="432153"/>
            <a:ext cx="5509405" cy="783321"/>
          </a:xfrm>
        </p:spPr>
        <p:txBody>
          <a:bodyPr/>
          <a:lstStyle/>
          <a:p>
            <a:r>
              <a:rPr lang="en-GB" sz="3200"/>
              <a:t>How can we find out more?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30C0E1A0-F216-401F-9109-0E31294EF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53" y="1336429"/>
            <a:ext cx="8263493" cy="5089417"/>
          </a:xfrm>
        </p:spPr>
        <p:txBody>
          <a:bodyPr lIns="36000" tIns="36000" rIns="36000" bIns="36000" anchor="t"/>
          <a:lstStyle/>
          <a:p>
            <a:r>
              <a:rPr lang="en-GB" sz="2800" b="1"/>
              <a:t>Jisc survey</a:t>
            </a:r>
            <a:r>
              <a:rPr lang="en-GB" sz="2800"/>
              <a:t> sent to </a:t>
            </a:r>
            <a:r>
              <a:rPr lang="en-GB" sz="2800" b="1">
                <a:solidFill>
                  <a:schemeClr val="accent6">
                    <a:lumMod val="50000"/>
                  </a:schemeClr>
                </a:solidFill>
              </a:rPr>
              <a:t>SK299</a:t>
            </a:r>
            <a:r>
              <a:rPr lang="en-GB" sz="2800"/>
              <a:t> &amp; </a:t>
            </a:r>
            <a:r>
              <a:rPr lang="en-GB" sz="2800" b="1">
                <a:solidFill>
                  <a:schemeClr val="accent2">
                    <a:lumMod val="50000"/>
                  </a:schemeClr>
                </a:solidFill>
              </a:rPr>
              <a:t>S294</a:t>
            </a:r>
            <a:r>
              <a:rPr lang="en-GB" sz="2800"/>
              <a:t> students from 20J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Combination of qualitative and quantitative questions</a:t>
            </a:r>
          </a:p>
          <a:p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/>
              <a:t>784</a:t>
            </a:r>
            <a:r>
              <a:rPr lang="en-GB" sz="2800"/>
              <a:t> students surveyed – </a:t>
            </a:r>
            <a:r>
              <a:rPr lang="en-GB" sz="2800" b="1"/>
              <a:t>89</a:t>
            </a:r>
            <a:r>
              <a:rPr lang="en-GB" sz="2800"/>
              <a:t> respondents</a:t>
            </a:r>
          </a:p>
          <a:p>
            <a:pPr marL="913765" lvl="1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accent2">
                    <a:lumMod val="50000"/>
                  </a:schemeClr>
                </a:solidFill>
              </a:rPr>
              <a:t>17 S294</a:t>
            </a:r>
            <a:endParaRPr lang="en-GB" sz="2800" b="1">
              <a:solidFill>
                <a:schemeClr val="accent2">
                  <a:lumMod val="50000"/>
                </a:schemeClr>
              </a:solidFill>
              <a:cs typeface="Arial" panose="020B0604020202020204"/>
            </a:endParaRPr>
          </a:p>
          <a:p>
            <a:pPr marL="913765" lvl="1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accent6">
                    <a:lumMod val="50000"/>
                  </a:schemeClr>
                </a:solidFill>
              </a:rPr>
              <a:t>58 SK299</a:t>
            </a:r>
            <a:endParaRPr lang="en-GB" sz="2800" b="1">
              <a:solidFill>
                <a:schemeClr val="accent6">
                  <a:lumMod val="50000"/>
                </a:schemeClr>
              </a:solidFill>
              <a:cs typeface="Arial" panose="020B0604020202020204"/>
            </a:endParaRPr>
          </a:p>
          <a:p>
            <a:pPr marL="913765" lvl="1" indent="-457200">
              <a:buFont typeface="Arial" panose="020B0604020202020204" pitchFamily="34" charset="0"/>
              <a:buChar char="•"/>
            </a:pPr>
            <a:r>
              <a:rPr lang="en-GB" sz="2800" b="1">
                <a:solidFill>
                  <a:schemeClr val="accent5">
                    <a:lumMod val="50000"/>
                  </a:schemeClr>
                </a:solidFill>
              </a:rPr>
              <a:t>14 both</a:t>
            </a:r>
          </a:p>
          <a:p>
            <a:pPr marL="913765" lvl="1" indent="-457200">
              <a:buFont typeface="Arial" panose="020B0604020202020204" pitchFamily="34" charset="0"/>
              <a:buChar char="•"/>
            </a:pPr>
            <a:endParaRPr lang="en-GB" sz="2800" b="1">
              <a:solidFill>
                <a:schemeClr val="accent5">
                  <a:lumMod val="50000"/>
                </a:schemeClr>
              </a:solidFill>
              <a:cs typeface="Arial" panose="020B0604020202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>
                <a:solidFill>
                  <a:schemeClr val="accent1">
                    <a:lumMod val="50000"/>
                  </a:schemeClr>
                </a:solidFill>
              </a:rPr>
              <a:t>27 disclosed mental health issues (14 with D flag for MH)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i="1">
              <a:solidFill>
                <a:schemeClr val="accent1">
                  <a:lumMod val="50000"/>
                </a:schemeClr>
              </a:solidFill>
              <a:cs typeface="Arial"/>
            </a:endParaRPr>
          </a:p>
          <a:p>
            <a:endParaRPr lang="en-GB" sz="3200"/>
          </a:p>
          <a:p>
            <a:endParaRPr lang="en-GB" sz="3200"/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90712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B98C6E-655C-4061-B666-FEF5384F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316" y="3179701"/>
            <a:ext cx="5400000" cy="997196"/>
          </a:xfrm>
        </p:spPr>
        <p:txBody>
          <a:bodyPr/>
          <a:lstStyle/>
          <a:p>
            <a:r>
              <a:rPr lang="en-GB"/>
              <a:t>Survey quantitative data - tutorials</a:t>
            </a:r>
          </a:p>
        </p:txBody>
      </p:sp>
    </p:spTree>
    <p:extLst>
      <p:ext uri="{BB962C8B-B14F-4D97-AF65-F5344CB8AC3E}">
        <p14:creationId xmlns:p14="http://schemas.microsoft.com/office/powerpoint/2010/main" val="238343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8E374C7B-1DBB-49EA-865C-F5B6034E6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1" y="1090665"/>
            <a:ext cx="8488018" cy="51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7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0B428D60-F5BF-4DF2-91C4-67E9B55D7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" y="812538"/>
            <a:ext cx="8279295" cy="55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5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5920F868-37EF-4731-A324-9E6B5E16F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4" y="954486"/>
            <a:ext cx="8279294" cy="53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9671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76723E47-52BB-4FAA-A05C-2DF49523D5BE}"/>
    </a:ext>
  </a:extLst>
</a:theme>
</file>

<file path=ppt/theme/theme2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FAE18331-D8CD-423A-9602-E45A08067BF7}"/>
    </a:ext>
  </a:extLst>
</a:theme>
</file>

<file path=ppt/theme/theme3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1EC6AA1BE30F48AF1AFADC9DD2A0C4" ma:contentTypeVersion="4" ma:contentTypeDescription="Create a new document." ma:contentTypeScope="" ma:versionID="c631f1f647845f393d693442656c2649">
  <xsd:schema xmlns:xsd="http://www.w3.org/2001/XMLSchema" xmlns:xs="http://www.w3.org/2001/XMLSchema" xmlns:p="http://schemas.microsoft.com/office/2006/metadata/properties" xmlns:ns2="189f4f81-997f-4d91-955d-042cdee2b351" targetNamespace="http://schemas.microsoft.com/office/2006/metadata/properties" ma:root="true" ma:fieldsID="08bbbe9d6ed1d2aa339e47ca511a82a9" ns2:_="">
    <xsd:import namespace="189f4f81-997f-4d91-955d-042cdee2b3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f4f81-997f-4d91-955d-042cdee2b3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D07503-2F05-4612-8BEB-FD4AC3C58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7D0A93-0681-4B17-85FE-8784CF7B362F}">
  <ds:schemaRefs>
    <ds:schemaRef ds:uri="189f4f81-997f-4d91-955d-042cdee2b3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F53F56-3F5C-4958-B2F2-AD51D13BEE7B}">
  <ds:schemaRefs>
    <ds:schemaRef ds:uri="189f4f81-997f-4d91-955d-042cdee2b3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OU_STANDARD</Template>
  <Application>Microsoft Office PowerPoint</Application>
  <PresentationFormat>On-screen Show (4:3)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OU Title</vt:lpstr>
      <vt:lpstr>OU Section</vt:lpstr>
      <vt:lpstr>OU Layouts</vt:lpstr>
      <vt:lpstr>Students’ perceptions of online tutorials and forums in S294/SK299</vt:lpstr>
      <vt:lpstr>Some background</vt:lpstr>
      <vt:lpstr>Key questions</vt:lpstr>
      <vt:lpstr>Why focus on students with mental health issues?</vt:lpstr>
      <vt:lpstr>How can we find out more?</vt:lpstr>
      <vt:lpstr>Survey quantitative data - tutorials</vt:lpstr>
      <vt:lpstr>PowerPoint Presentation</vt:lpstr>
      <vt:lpstr>PowerPoint Presentation</vt:lpstr>
      <vt:lpstr>PowerPoint Presentation</vt:lpstr>
      <vt:lpstr>PowerPoint Presentation</vt:lpstr>
      <vt:lpstr>Survey quantitative data - forums</vt:lpstr>
      <vt:lpstr>THE WAY STUDENTS USE FORUMS</vt:lpstr>
      <vt:lpstr>FORUM USE</vt:lpstr>
      <vt:lpstr>FORUM ENGAGEMENT</vt:lpstr>
      <vt:lpstr>CONFIDENCE</vt:lpstr>
      <vt:lpstr>What does this mean?</vt:lpstr>
      <vt:lpstr>Findings so far…</vt:lpstr>
      <vt:lpstr>What next?</vt:lpstr>
      <vt:lpstr>Phase 2 of the study…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Diane.Ford</dc:creator>
  <cp:revision>1</cp:revision>
  <dcterms:created xsi:type="dcterms:W3CDTF">2020-04-06T14:15:50Z</dcterms:created>
  <dcterms:modified xsi:type="dcterms:W3CDTF">2021-06-24T11:17:50Z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0x0101007D1EC6AA1BE30F48AF1AFADC9DD2A0C4</vt:lpwstr>
  </property>
</Properties>
</file>