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A77"/>
    <a:srgbClr val="06061D"/>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17/05/2023</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17/05/2023</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197427" y="236523"/>
            <a:ext cx="11797967" cy="5678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l" eaLnBrk="0" fontAlgn="base" hangingPunct="0">
              <a:lnSpc>
                <a:spcPct val="100000"/>
              </a:lnSpc>
              <a:spcAft>
                <a:spcPct val="0"/>
              </a:spcAft>
            </a:pPr>
            <a:r>
              <a:rPr lang="en-GB" altLang="en-US" sz="2400" b="1" dirty="0">
                <a:solidFill>
                  <a:srgbClr val="FF8A77"/>
                </a:solidFill>
                <a:latin typeface="Arial"/>
                <a:cs typeface="Arial"/>
              </a:rPr>
              <a:t>Assessment and Feedback on the Introduction of </a:t>
            </a:r>
            <a:br>
              <a:rPr lang="en-GB" altLang="en-US" sz="2400" b="1" dirty="0">
                <a:solidFill>
                  <a:srgbClr val="FF8A77"/>
                </a:solidFill>
                <a:latin typeface="Arial"/>
                <a:cs typeface="Arial"/>
              </a:rPr>
            </a:br>
            <a:r>
              <a:rPr lang="en-GB" altLang="en-US" sz="2400" b="1" dirty="0">
                <a:solidFill>
                  <a:srgbClr val="FF8A77"/>
                </a:solidFill>
                <a:latin typeface="Arial"/>
                <a:cs typeface="Arial"/>
              </a:rPr>
              <a:t>Group Work on M140</a:t>
            </a:r>
            <a:br>
              <a:rPr lang="en-GB" altLang="en-US" sz="1800" b="1" dirty="0">
                <a:latin typeface="Arial" panose="020B0604020202020204" pitchFamily="34" charset="0"/>
                <a:cs typeface="Arial" panose="020B0604020202020204" pitchFamily="34" charset="0"/>
              </a:rPr>
            </a:br>
            <a:r>
              <a:rPr lang="en-GB" altLang="en-US" sz="2000" b="1" dirty="0">
                <a:solidFill>
                  <a:schemeClr val="tx1"/>
                </a:solidFill>
                <a:latin typeface="Arial"/>
                <a:cs typeface="Arial"/>
              </a:rPr>
              <a:t>Ruth Neal, Kaustubh Adhikari and Kellee Patterson</a:t>
            </a:r>
            <a:br>
              <a:rPr lang="en-GB" altLang="en-US" sz="1800" b="1" dirty="0">
                <a:latin typeface="Arial" panose="020B0604020202020204" pitchFamily="34" charset="0"/>
                <a:cs typeface="Arial" panose="020B0604020202020204" pitchFamily="34" charset="0"/>
              </a:rPr>
            </a:br>
            <a:br>
              <a:rPr lang="en-GB" altLang="en-US" sz="1800" b="1" dirty="0">
                <a:latin typeface="Arial" panose="020B0604020202020204" pitchFamily="34" charset="0"/>
                <a:cs typeface="Arial" panose="020B0604020202020204" pitchFamily="34" charset="0"/>
              </a:rPr>
            </a:br>
            <a:r>
              <a:rPr kumimoji="0" lang="en-GB" altLang="en-US" sz="1800" b="1" i="0" u="none" strike="noStrike" cap="none" normalizeH="0" baseline="0" dirty="0">
                <a:ln>
                  <a:noFill/>
                </a:ln>
                <a:solidFill>
                  <a:schemeClr val="tx1"/>
                </a:solidFill>
                <a:effectLst/>
                <a:latin typeface="Arial"/>
                <a:cs typeface="Arial"/>
              </a:rPr>
              <a:t>Description of the project</a:t>
            </a:r>
            <a:br>
              <a:rPr kumimoji="0" lang="en-GB" altLang="en-US" sz="1800" b="1" i="0" u="none" strike="noStrike" cap="none" normalizeH="0" baseline="0" dirty="0">
                <a:ln>
                  <a:noFill/>
                </a:ln>
                <a:solidFill>
                  <a:schemeClr val="tx1"/>
                </a:solidFill>
                <a:effectLst/>
                <a:latin typeface="Arial"/>
                <a:cs typeface="Arial"/>
              </a:rPr>
            </a:br>
            <a:endParaRPr kumimoji="0" lang="en-GB" altLang="en-US" sz="1800" b="1" i="0" u="none" strike="noStrike" cap="none" normalizeH="0" baseline="0" dirty="0">
              <a:ln>
                <a:noFill/>
              </a:ln>
              <a:solidFill>
                <a:schemeClr val="tx1"/>
              </a:solidFill>
              <a:effectLst/>
              <a:latin typeface="Arial"/>
              <a:cs typeface="Arial"/>
            </a:endParaRPr>
          </a:p>
          <a:p>
            <a:pPr algn="l" eaLnBrk="0" fontAlgn="base" hangingPunct="0">
              <a:lnSpc>
                <a:spcPct val="100000"/>
              </a:lnSpc>
              <a:spcAft>
                <a:spcPct val="0"/>
              </a:spcAft>
            </a:pPr>
            <a: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The aim of this project is to assess the impact on M140 of introducing group work, gain feedback from students and tutors and learn from this experience before rolling this out to all students. </a:t>
            </a:r>
            <a:b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b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lang="en-GB" sz="1800" dirty="0">
                <a:solidFill>
                  <a:schemeClr val="tx1"/>
                </a:solidFill>
                <a:latin typeface="Calibri" panose="020F0502020204030204" pitchFamily="34" charset="0"/>
                <a:ea typeface="Calibri" panose="020F0502020204030204" pitchFamily="34" charset="0"/>
                <a:cs typeface="Arial" panose="020B0604020202020204" pitchFamily="34" charset="0"/>
              </a:rPr>
              <a:t>We </a:t>
            </a:r>
            <a: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aim to pilot the introduction of group work on M140 23J, the primary aim is to increase the employability content in M140 by enabling and encouraging students to work in groups to discuss the statistical results.</a:t>
            </a:r>
            <a:b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b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TMA04 of M140 already has a seed growing experiment, we propose that all students who perform this experiment upload their seedling data into a shared database. </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This database can then be used for further analysis either as an activity in TMA04, or by other statistics students.</a:t>
            </a:r>
            <a:b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en-GB" sz="1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The goal is to improve students’ confidence in working in groups and to improve their employability skills. We recognise reticence of STEM students to do group work, but this is a requirement for accreditation for many degrees.</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4"/>
          <a:stretch>
            <a:fillRect/>
          </a:stretch>
        </p:blipFill>
        <p:spPr>
          <a:xfrm>
            <a:off x="372047" y="5931895"/>
            <a:ext cx="2589363" cy="792268"/>
          </a:xfrm>
          <a:prstGeom prst="rect">
            <a:avLst/>
          </a:prstGeom>
        </p:spPr>
      </p:pic>
      <p:pic>
        <p:nvPicPr>
          <p:cNvPr id="9" name="Picture 8" descr="A black and white logo&#10;&#10;Description automatically generated with low confidence">
            <a:extLst>
              <a:ext uri="{FF2B5EF4-FFF2-40B4-BE49-F238E27FC236}">
                <a16:creationId xmlns:a16="http://schemas.microsoft.com/office/drawing/2014/main" id="{6C7A6090-39D0-B303-D8E4-96EDB08762E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28464" y="379696"/>
            <a:ext cx="2273415" cy="744026"/>
          </a:xfrm>
          <a:prstGeom prst="rect">
            <a:avLst/>
          </a:prstGeom>
        </p:spPr>
      </p:pic>
      <p:pic>
        <p:nvPicPr>
          <p:cNvPr id="4" name="Picture 3">
            <a:extLst>
              <a:ext uri="{FF2B5EF4-FFF2-40B4-BE49-F238E27FC236}">
                <a16:creationId xmlns:a16="http://schemas.microsoft.com/office/drawing/2014/main" id="{3D506AF5-EFFA-675A-FB1A-1F3D3E060D91}"/>
              </a:ext>
            </a:extLst>
          </p:cNvPr>
          <p:cNvPicPr>
            <a:picLocks noChangeAspect="1"/>
          </p:cNvPicPr>
          <p:nvPr/>
        </p:nvPicPr>
        <p:blipFill>
          <a:blip r:embed="rId6"/>
          <a:stretch>
            <a:fillRect/>
          </a:stretch>
        </p:blipFill>
        <p:spPr>
          <a:xfrm>
            <a:off x="10282335" y="5800515"/>
            <a:ext cx="1519544" cy="820962"/>
          </a:xfrm>
          <a:prstGeom prst="rect">
            <a:avLst/>
          </a:prstGeom>
        </p:spPr>
      </p:pic>
      <p:pic>
        <p:nvPicPr>
          <p:cNvPr id="7" name="Picture 6">
            <a:extLst>
              <a:ext uri="{FF2B5EF4-FFF2-40B4-BE49-F238E27FC236}">
                <a16:creationId xmlns:a16="http://schemas.microsoft.com/office/drawing/2014/main" id="{5A79A2FA-DC99-C171-01A5-DB81F17D2071}"/>
              </a:ext>
            </a:extLst>
          </p:cNvPr>
          <p:cNvPicPr>
            <a:picLocks noChangeAspect="1"/>
          </p:cNvPicPr>
          <p:nvPr/>
        </p:nvPicPr>
        <p:blipFill>
          <a:blip r:embed="rId7"/>
          <a:stretch>
            <a:fillRect/>
          </a:stretch>
        </p:blipFill>
        <p:spPr>
          <a:xfrm>
            <a:off x="7794674" y="942999"/>
            <a:ext cx="1108472" cy="936616"/>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1255</TotalTime>
  <Words>205</Words>
  <Application>Microsoft Office PowerPoint</Application>
  <PresentationFormat>Widescreen</PresentationFormat>
  <Paragraphs>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Assessment and Feedback on the Introduction of  Group Work on M140 Ruth Neal, Kaustubh Adhikari and Kellee Patterson  Description of the project  The aim of this project is to assess the impact on M140 of introducing group work, gain feedback from students and tutors and learn from this experience before rolling this out to all students.   We aim to pilot the introduction of group work on M140 23J, the primary aim is to increase the employability content in M140 by enabling and encouraging students to work in groups to discuss the statistical results.   TMA04 of M140 already has a seed growing experiment, we propose that all students who perform this experiment upload their seedling data into a shared database.   This database can then be used for further analysis either as an activity in TMA04, or by other statistics students.  The goal is to improve students’ confidence in working in groups and to improve their employability skills. We recognise reticence of STEM students to do group work, but this is a requirement for accreditation for many degrees.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7</cp:revision>
  <cp:lastPrinted>2018-10-16T09:27:54Z</cp:lastPrinted>
  <dcterms:created xsi:type="dcterms:W3CDTF">2017-05-06T04:58:44Z</dcterms:created>
  <dcterms:modified xsi:type="dcterms:W3CDTF">2023-05-17T09:31:12Z</dcterms:modified>
</cp:coreProperties>
</file>