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7" r:id="rId2"/>
  </p:sldMasterIdLst>
  <p:notesMasterIdLst>
    <p:notesMasterId r:id="rId7"/>
  </p:notesMasterIdLst>
  <p:sldIdLst>
    <p:sldId id="394" r:id="rId3"/>
    <p:sldId id="263" r:id="rId4"/>
    <p:sldId id="41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7044" autoAdjust="0"/>
  </p:normalViewPr>
  <p:slideViewPr>
    <p:cSldViewPr snapToGrid="0">
      <p:cViewPr varScale="1">
        <p:scale>
          <a:sx n="63" d="100"/>
          <a:sy n="63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876FC-FC46-42F5-AB9D-39F3733E9C05}" type="datetimeFigureOut">
              <a:rPr lang="en-GB" smtClean="0"/>
              <a:t>12/07/2021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428E1-4BA7-4D72-9888-34E11EEE7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673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DAVID, CHRIS and JANET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428E1-4BA7-4D72-9888-34E11EEE729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699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428E1-4BA7-4D72-9888-34E11EEE729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6226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JANET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428E1-4BA7-4D72-9888-34E11EEE729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309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C428E1-4BA7-4D72-9888-34E11EEE729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299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5761" y="2880001"/>
            <a:ext cx="11486267" cy="132959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1" y="4222657"/>
            <a:ext cx="11486268" cy="3323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77" indent="0" algn="ctr">
              <a:buNone/>
              <a:defRPr sz="2000"/>
            </a:lvl2pPr>
            <a:lvl3pPr marL="914354" indent="0" algn="ctr">
              <a:buNone/>
              <a:defRPr sz="1801"/>
            </a:lvl3pPr>
            <a:lvl4pPr marL="1371531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en-US" dirty="0"/>
              <a:t>SUB TITLE IN HERE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477" y="5507027"/>
            <a:ext cx="1460553" cy="99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86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2879999" y="2880003"/>
            <a:ext cx="7200000" cy="6647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80000" y="4222656"/>
            <a:ext cx="7200000" cy="6647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66" indent="0" algn="ctr">
              <a:buNone/>
              <a:defRPr sz="2000"/>
            </a:lvl2pPr>
            <a:lvl3pPr marL="914332" indent="0" algn="ctr">
              <a:buNone/>
              <a:defRPr sz="1801"/>
            </a:lvl3pPr>
            <a:lvl4pPr marL="1371496" indent="0" algn="ctr">
              <a:buNone/>
              <a:defRPr sz="1600"/>
            </a:lvl4pPr>
            <a:lvl5pPr marL="1828664" indent="0" algn="ctr">
              <a:buNone/>
              <a:defRPr sz="1600"/>
            </a:lvl5pPr>
            <a:lvl6pPr marL="2285830" indent="0" algn="ctr">
              <a:buNone/>
              <a:defRPr sz="1600"/>
            </a:lvl6pPr>
            <a:lvl7pPr marL="2742994" indent="0" algn="ctr">
              <a:buNone/>
              <a:defRPr sz="1600"/>
            </a:lvl7pPr>
            <a:lvl8pPr marL="3200160" indent="0" algn="ctr">
              <a:buNone/>
              <a:defRPr sz="1600"/>
            </a:lvl8pPr>
            <a:lvl9pPr marL="3657326" indent="0" algn="ctr">
              <a:buNone/>
              <a:defRPr sz="16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58913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title - orang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2879999" y="2880002"/>
            <a:ext cx="7200000" cy="6647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880000" y="4222656"/>
            <a:ext cx="7200000" cy="6647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177" indent="0" algn="ctr">
              <a:buNone/>
              <a:defRPr sz="2000"/>
            </a:lvl2pPr>
            <a:lvl3pPr marL="914354" indent="0" algn="ctr">
              <a:buNone/>
              <a:defRPr sz="1801"/>
            </a:lvl3pPr>
            <a:lvl4pPr marL="1371531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3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7" indent="0" algn="ctr">
              <a:buNone/>
              <a:defRPr sz="16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169070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9FC8E3CA-4735-4448-B024-8A121DADF8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7088" y="3179701"/>
            <a:ext cx="72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A7A647E4-605B-4961-B4D2-DBA8850930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67089" y="4186692"/>
            <a:ext cx="72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178330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orang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F192859-C46A-4829-96AF-7D408294B88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7088" y="3179701"/>
            <a:ext cx="72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94ECEE5-5A94-4126-92B2-4FA9605C9D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67089" y="4186692"/>
            <a:ext cx="72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3944274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pi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0D79BA80-1E7F-4F47-AF07-7A70474A6C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7088" y="3179701"/>
            <a:ext cx="72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881FAF16-A8F7-4BA6-B2B7-5BF7AFA61EA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67089" y="4186692"/>
            <a:ext cx="72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635819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- turquois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E406321-A4C9-4532-B695-2ECC82CCAE9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67088" y="3179701"/>
            <a:ext cx="7200000" cy="498598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11A37CB7-C061-4C30-8C0D-36C06AE611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67089" y="4186692"/>
            <a:ext cx="7200000" cy="4985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 dirty="0"/>
              <a:t>A brief overview of what you will</a:t>
            </a:r>
            <a:br>
              <a:rPr lang="en-US" dirty="0"/>
            </a:br>
            <a:r>
              <a:rPr lang="en-US" dirty="0"/>
              <a:t>be talking about in this section</a:t>
            </a:r>
          </a:p>
        </p:txBody>
      </p:sp>
    </p:spTree>
    <p:extLst>
      <p:ext uri="{BB962C8B-B14F-4D97-AF65-F5344CB8AC3E}">
        <p14:creationId xmlns:p14="http://schemas.microsoft.com/office/powerpoint/2010/main" val="90778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184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7489" y="226031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1477" y="5507027"/>
            <a:ext cx="1460553" cy="99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074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</p:sldLayoutIdLst>
  <p:hf hdr="0" ftr="0" dt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7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1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850A13-8E99-49E2-9165-C76685B082C7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8456" y="226560"/>
            <a:ext cx="1117797" cy="57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4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FAFC1-CBD9-4AFE-AB13-FA7FF289F0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2" y="1104327"/>
            <a:ext cx="11486268" cy="609398"/>
          </a:xfrm>
        </p:spPr>
        <p:txBody>
          <a:bodyPr/>
          <a:lstStyle/>
          <a:p>
            <a:r>
              <a:rPr lang="en-GB" sz="4400" dirty="0"/>
              <a:t>REMOTE PAIR PROGRAMMING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70E6080-A6CE-4BD5-AC55-7E806674AE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2866" y="2937104"/>
            <a:ext cx="11486268" cy="2157514"/>
          </a:xfrm>
        </p:spPr>
        <p:txBody>
          <a:bodyPr/>
          <a:lstStyle/>
          <a:p>
            <a:r>
              <a:rPr lang="en-GB" sz="3200" dirty="0"/>
              <a:t>Ann Walshe, Bobby Law, Brendan Murphy, Janet Hughes, </a:t>
            </a:r>
          </a:p>
          <a:p>
            <a:r>
              <a:rPr lang="en-GB" sz="3200" dirty="0"/>
              <a:t>Phil Hackett</a:t>
            </a:r>
          </a:p>
          <a:p>
            <a:endParaRPr lang="en-GB" sz="3200" dirty="0"/>
          </a:p>
          <a:p>
            <a:r>
              <a:rPr lang="en-GB" sz="3200" dirty="0"/>
              <a:t>School of Computing and Communications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05A651-471F-4739-A1B7-4921CF40E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2" y="5686029"/>
            <a:ext cx="2917765" cy="95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2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1D00A9-A3B8-48D2-92E3-D83119C89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04281" y="1129666"/>
            <a:ext cx="7200000" cy="498598"/>
          </a:xfrm>
        </p:spPr>
        <p:txBody>
          <a:bodyPr/>
          <a:lstStyle/>
          <a:p>
            <a:pPr algn="ctr"/>
            <a:r>
              <a:rPr lang="en-GB" dirty="0"/>
              <a:t>INTRODUCTIONS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20E16D1-B159-4839-8B31-BC7498B5CB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05929" y="3229729"/>
            <a:ext cx="7200000" cy="443198"/>
          </a:xfrm>
        </p:spPr>
        <p:txBody>
          <a:bodyPr/>
          <a:lstStyle/>
          <a:p>
            <a:pPr algn="r"/>
            <a:r>
              <a:rPr lang="en-GB" sz="3200" dirty="0"/>
              <a:t>Brendan Murphy</a:t>
            </a:r>
          </a:p>
        </p:txBody>
      </p:sp>
      <p:sp>
        <p:nvSpPr>
          <p:cNvPr id="6" name="Subtitle 4">
            <a:extLst>
              <a:ext uri="{FF2B5EF4-FFF2-40B4-BE49-F238E27FC236}">
                <a16:creationId xmlns:a16="http://schemas.microsoft.com/office/drawing/2014/main" id="{F66824F6-7ED4-43C3-B4F0-03D81A765EA3}"/>
              </a:ext>
            </a:extLst>
          </p:cNvPr>
          <p:cNvSpPr txBox="1">
            <a:spLocks/>
          </p:cNvSpPr>
          <p:nvPr/>
        </p:nvSpPr>
        <p:spPr>
          <a:xfrm>
            <a:off x="1406969" y="3229729"/>
            <a:ext cx="7200000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Bobby Law</a:t>
            </a:r>
          </a:p>
        </p:txBody>
      </p:sp>
      <p:sp>
        <p:nvSpPr>
          <p:cNvPr id="7" name="Subtitle 4">
            <a:extLst>
              <a:ext uri="{FF2B5EF4-FFF2-40B4-BE49-F238E27FC236}">
                <a16:creationId xmlns:a16="http://schemas.microsoft.com/office/drawing/2014/main" id="{857A57D6-4B8A-4AF5-88C2-0D9B37E33B38}"/>
              </a:ext>
            </a:extLst>
          </p:cNvPr>
          <p:cNvSpPr txBox="1">
            <a:spLocks/>
          </p:cNvSpPr>
          <p:nvPr/>
        </p:nvSpPr>
        <p:spPr>
          <a:xfrm>
            <a:off x="1406969" y="5777763"/>
            <a:ext cx="7200000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Ann Walshe</a:t>
            </a:r>
          </a:p>
        </p:txBody>
      </p:sp>
      <p:sp>
        <p:nvSpPr>
          <p:cNvPr id="8" name="Subtitle 4">
            <a:extLst>
              <a:ext uri="{FF2B5EF4-FFF2-40B4-BE49-F238E27FC236}">
                <a16:creationId xmlns:a16="http://schemas.microsoft.com/office/drawing/2014/main" id="{DD696D7C-FD3A-44E6-8DD2-AB23A4DDFE11}"/>
              </a:ext>
            </a:extLst>
          </p:cNvPr>
          <p:cNvSpPr txBox="1">
            <a:spLocks/>
          </p:cNvSpPr>
          <p:nvPr/>
        </p:nvSpPr>
        <p:spPr>
          <a:xfrm>
            <a:off x="0" y="5777763"/>
            <a:ext cx="7200000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3200" dirty="0"/>
              <a:t>Janet Hughes</a:t>
            </a: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8D3F9414-D0A6-4192-8F6C-0D84D9C9B2E4}"/>
              </a:ext>
            </a:extLst>
          </p:cNvPr>
          <p:cNvSpPr txBox="1">
            <a:spLocks/>
          </p:cNvSpPr>
          <p:nvPr/>
        </p:nvSpPr>
        <p:spPr>
          <a:xfrm>
            <a:off x="4001129" y="5777763"/>
            <a:ext cx="7200000" cy="443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34289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78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67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45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34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24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3200" dirty="0"/>
              <a:t>Phil Hackett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0890AB6-1539-48DE-BBCF-6C2450731D3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389" t="14099" r="69779" b="54836"/>
          <a:stretch/>
        </p:blipFill>
        <p:spPr>
          <a:xfrm>
            <a:off x="4305929" y="2296132"/>
            <a:ext cx="3396704" cy="2389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92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DB8DE-BD04-4163-BB10-AD00E3EE8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070" y="463373"/>
            <a:ext cx="10803343" cy="664797"/>
          </a:xfrm>
        </p:spPr>
        <p:txBody>
          <a:bodyPr/>
          <a:lstStyle/>
          <a:p>
            <a:r>
              <a:rPr lang="en-GB" dirty="0"/>
              <a:t>Discussion points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DCC7D1-DE20-42A4-8351-2E4D6A9054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9070" y="1382190"/>
            <a:ext cx="11568610" cy="5773888"/>
          </a:xfrm>
        </p:spPr>
        <p:txBody>
          <a:bodyPr/>
          <a:lstStyle/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How can we create effective pairs if the students haven’t met?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Which tools and technologies could provide the greatest ease of use for the OU?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Which other areas/subjects of OU study could remote pair working be useful for?</a:t>
            </a:r>
          </a:p>
          <a:p>
            <a:pPr marL="342900" indent="-34290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How the skills of remote pair programming map to the skills needed by new graduates working in a post-pandemic workplace?</a:t>
            </a:r>
          </a:p>
          <a:p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413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C812F5-4DBB-4EBA-A2AE-F32B3AD14E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05679" y="1386483"/>
            <a:ext cx="7200000" cy="664797"/>
          </a:xfrm>
        </p:spPr>
        <p:txBody>
          <a:bodyPr/>
          <a:lstStyle/>
          <a:p>
            <a:r>
              <a:rPr lang="en-GB" dirty="0"/>
              <a:t>ACKNOWLEDGEMENTS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45BB712-C9BE-4140-8553-E8EE675EB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05680" y="2729136"/>
            <a:ext cx="7200000" cy="2215991"/>
          </a:xfrm>
        </p:spPr>
        <p:txBody>
          <a:bodyPr/>
          <a:lstStyle/>
          <a:p>
            <a:r>
              <a:rPr lang="en-GB" sz="3200" dirty="0"/>
              <a:t>Our sincere thanks are due to the students of TM112 who participated in this work, to Paul </a:t>
            </a:r>
            <a:r>
              <a:rPr lang="en-GB" sz="3200" dirty="0" err="1"/>
              <a:t>Piwek</a:t>
            </a:r>
            <a:r>
              <a:rPr lang="en-GB" sz="3200" dirty="0"/>
              <a:t> (module team chair) who encouraged this work, and to </a:t>
            </a:r>
            <a:r>
              <a:rPr lang="en-GB" sz="3200" dirty="0" err="1"/>
              <a:t>eSTEeM</a:t>
            </a:r>
            <a:r>
              <a:rPr lang="en-GB" sz="3200" dirty="0"/>
              <a:t> for all its support.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D827CC8-A17E-4E2E-B3EB-766BAD796F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2" y="5625069"/>
            <a:ext cx="2917765" cy="95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338625"/>
      </p:ext>
    </p:extLst>
  </p:cSld>
  <p:clrMapOvr>
    <a:masterClrMapping/>
  </p:clrMapOvr>
</p:sld>
</file>

<file path=ppt/theme/theme1.xml><?xml version="1.0" encoding="utf-8"?>
<a:theme xmlns:a="http://schemas.openxmlformats.org/drawingml/2006/main" name="2_OU Title">
  <a:themeElements>
    <a:clrScheme name="OU Theme Colours">
      <a:dk1>
        <a:srgbClr val="000000"/>
      </a:dk1>
      <a:lt1>
        <a:srgbClr val="FFFFFF"/>
      </a:lt1>
      <a:dk2>
        <a:srgbClr val="A7A9AC"/>
      </a:dk2>
      <a:lt2>
        <a:srgbClr val="CCCCCC"/>
      </a:lt2>
      <a:accent1>
        <a:srgbClr val="1D499B"/>
      </a:accent1>
      <a:accent2>
        <a:srgbClr val="F26522"/>
      </a:accent2>
      <a:accent3>
        <a:srgbClr val="ED2891"/>
      </a:accent3>
      <a:accent4>
        <a:srgbClr val="00B7B2"/>
      </a:accent4>
      <a:accent5>
        <a:srgbClr val="A7A9AC"/>
      </a:accent5>
      <a:accent6>
        <a:srgbClr val="000000"/>
      </a:accent6>
      <a:hlink>
        <a:srgbClr val="5490D0"/>
      </a:hlink>
      <a:folHlink>
        <a:srgbClr val="716FB3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noAutofit/>
      </a:bodyPr>
      <a:lstStyle>
        <a:defPPr algn="l"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U Section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.OU_STANDARD.potx" id="{2DA0E078-245D-4E9B-8A12-43E4C56B78FB}" vid="{FAE18331-D8CD-423A-9602-E45A08067BF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9646</TotalTime>
  <Words>147</Words>
  <Application>Microsoft Office PowerPoint</Application>
  <PresentationFormat>Widescreen</PresentationFormat>
  <Paragraphs>25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2_OU Title</vt:lpstr>
      <vt:lpstr>OU Section</vt:lpstr>
      <vt:lpstr>REMOTE PAIR PROGRAMMING</vt:lpstr>
      <vt:lpstr>INTRODUCTIONS</vt:lpstr>
      <vt:lpstr>Discussion points</vt:lpstr>
      <vt:lpstr>ACKNOWLEDGEMENTS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VIRTUAL INSIGHT VISITS AN EFFECTIVE WAY OF ENGAGING LEARNERS?</dc:title>
  <dc:creator>David.Conway1</dc:creator>
  <cp:lastModifiedBy>Diane.Ford</cp:lastModifiedBy>
  <cp:revision>146</cp:revision>
  <dcterms:created xsi:type="dcterms:W3CDTF">2020-10-05T08:44:57Z</dcterms:created>
  <dcterms:modified xsi:type="dcterms:W3CDTF">2021-07-12T11:51:55Z</dcterms:modified>
</cp:coreProperties>
</file>