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5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6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notesSlides/notesSlide7.xml" ContentType="application/vnd.openxmlformats-officedocument.presentationml.notesSlide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notesSlides/notesSlide8.xml" ContentType="application/vnd.openxmlformats-officedocument.presentationml.notesSlide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notesSlides/notesSlide9.xml" ContentType="application/vnd.openxmlformats-officedocument.presentationml.notesSlide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2" r:id="rId5"/>
    <p:sldMasterId id="2147483679" r:id="rId6"/>
    <p:sldMasterId id="2147483667" r:id="rId7"/>
  </p:sldMasterIdLst>
  <p:notesMasterIdLst>
    <p:notesMasterId r:id="rId37"/>
  </p:notesMasterIdLst>
  <p:sldIdLst>
    <p:sldId id="272" r:id="rId8"/>
    <p:sldId id="333" r:id="rId9"/>
    <p:sldId id="331" r:id="rId10"/>
    <p:sldId id="346" r:id="rId11"/>
    <p:sldId id="317" r:id="rId12"/>
    <p:sldId id="320" r:id="rId13"/>
    <p:sldId id="322" r:id="rId14"/>
    <p:sldId id="321" r:id="rId15"/>
    <p:sldId id="323" r:id="rId16"/>
    <p:sldId id="324" r:id="rId17"/>
    <p:sldId id="325" r:id="rId18"/>
    <p:sldId id="326" r:id="rId19"/>
    <p:sldId id="328" r:id="rId20"/>
    <p:sldId id="327" r:id="rId21"/>
    <p:sldId id="339" r:id="rId22"/>
    <p:sldId id="334" r:id="rId23"/>
    <p:sldId id="337" r:id="rId24"/>
    <p:sldId id="329" r:id="rId25"/>
    <p:sldId id="355" r:id="rId26"/>
    <p:sldId id="330" r:id="rId27"/>
    <p:sldId id="352" r:id="rId28"/>
    <p:sldId id="353" r:id="rId29"/>
    <p:sldId id="351" r:id="rId30"/>
    <p:sldId id="354" r:id="rId31"/>
    <p:sldId id="335" r:id="rId32"/>
    <p:sldId id="343" r:id="rId33"/>
    <p:sldId id="345" r:id="rId34"/>
    <p:sldId id="332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AF9D3-2CB5-1E40-923D-B3310F214CB6}" v="8433" dt="2021-06-30T14:24:55.507"/>
    <p1510:client id="{72CB3D2C-9F77-4029-8247-A079109EF73E}" v="24" dt="2021-06-30T14:14:57.528"/>
    <p1510:client id="{EC991E84-468B-4503-B9BB-EF2601C80A57}" v="1881" dt="2021-06-30T15:01:55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25.15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2.7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100 54,'-5'0,"-1"1,0 0,1 0,-1 0,1 0,-1 1,1 0,0 0,0 0,-6 4,9-5,-1 1,1-1,0 1,0 0,0 0,0 0,0 0,0 0,0 0,0 0,1 1,-1-1,1 0,0 1,0-1,0 1,0 0,0-1,0 1,1 0,-1 5,1-6,0-1,1 1,-1 0,1 0,0-1,-1 1,1 0,0-1,0 1,0-1,0 1,1-1,-1 1,0-1,0 0,1 1,-1-1,1 0,-1 0,1 0,0 0,-1-1,1 1,0 0,0-1,-1 1,1-1,0 1,0-1,3 0,65 4,-61-5,1 1,1-1,-1 0,0 0,0-1,0-1,0 0,0 0,13-7,-21 9,0 0,0 0,1 0,-1-1,0 1,0-1,0 1,-1-1,1 0,0 0,-1 0,1 0,-1 0,1 0,-1 0,0 0,0-1,0 1,0 0,0-1,-1 1,1 0,-1-1,0 1,1-1,-1 1,0-1,-1 1,1-1,0 1,-1-1,1 1,-1-1,0 1,0 0,1-1,-2 1,1 0,-2-3,1 1,-2 0,1 0,0 0,-1 0,1 0,-1 1,0 0,0-1,-1 1,1 1,-1-1,1 1,-1 0,0 0,0 0,0 1,0-1,0 1,0 0,0 1,0-1,-7 1,8 0,0 0,0 0,1 1,-1-1,0 1,0 0,1 0,-1 0,1 0,-1 1,1-1,-1 1,1 0,0 0,0 0,0 0,0 1,0-1,1 1,-1 0,1 0,-1 0,1 0,0 0,0 0,0 1,1-1,-1 1,1-1,-2 8,2 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1.9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19 101,'10'0,"0"-1,1 0,-1 0,0-1,0-1,0 0,-1 0,1-1,-1 0,1-1,-1 0,-1 0,1-1,-1 0,11-10,-18 15,0 0,0 1,0-1,-1 0,1 0,0 0,-1 0,1 1,0-1,-1 0,1 0,-1 0,0 0,1 0,-1 0,0 0,0 0,1-1,-1 1,0 0,0 0,0 0,0 0,-1 0,1-2,-1 2,0 0,0 1,0-1,0 0,0 1,0-1,0 0,0 1,0-1,0 1,-1 0,1-1,0 1,0 0,0 0,0 0,-1 0,-1 0,-4 0,-1 0,1 1,-1 0,1 0,0 1,-10 3,10-2,-1 2,0-1,1 1,0 0,0 1,0-1,1 1,0 1,0-1,0 1,1 0,0 1,-5 8,8-12,1-1,-1 1,1 0,-1-1,1 1,0 0,0 0,1 0,-1 0,1 0,0 0,0 0,0 0,1 0,-1 0,1-1,0 1,0 0,0 0,1 0,-1-1,1 1,0-1,0 1,0-1,1 0,-1 0,1 0,-1 0,7 5,-3-4,-1 1,1-1,0 0,0-1,0 1,0-1,1-1,-1 1,1-1,0 0,0-1,0 1,0-1,0-1,0 1,0-1,0-1,0 1,0-1,0 0,0-1,0 1,-1-1,9-4,9-5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3.4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1,'0'4,"0"7,0 6,5 0,1 2,0 2,-1 2,2 2,2 1,-2 2,-2-1,-2 1,4 0,0-1,-1 1,-1-1,-2-4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40 112,'-1'-1,"0"0,0-1,-1 1,1 0,0 0,0-1,0 1,0-1,1 1,-1-1,0 1,1-1,-1 0,1 1,-1-1,1 0,0 1,-1-1,1 0,0 1,0-1,0 0,1 1,0-4,0 2,0 0,1 0,0 1,-1-1,1 1,0-1,0 1,0 0,1 0,-1 0,0 0,6-3,1 0,0 0,1 0,0 1,0 0,0 1,0 0,12-2,-9 4,0 0,1 1,-1 0,0 1,1 1,21 5,-32-7,-1 1,1-1,0 1,-1 0,0 0,1 0,-1 0,0 0,1 1,-1-1,0 1,0 0,0-1,0 1,-1 0,1 0,0 0,-1 0,1 0,-1 1,0-1,0 0,0 1,0-1,0 1,0-1,0 1,-1-1,0 1,1-1,-1 1,0 0,0-1,-1 1,1 0,0-1,-1 1,1-1,-1 1,0-1,-2 4,2-1,-1 0,-1 1,1-1,-1 0,0 0,0-1,-1 1,1-1,-1 1,0-1,0 0,0 0,-1-1,1 0,-1 1,0-1,0-1,0 1,-1-1,-6 2,-5 1,-1-2,0 0,-1-2,-33 0,-3 1,52-2,0 0,0 0,0 1,-1-1,1 1,0 0,0 0,0 0,-4 3,1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4.4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0,'4'3,"0"0,-1 0,1 0,0 1,-1-1,0 1,0 0,0 0,-1 0,1 0,-1 0,3 7,0-2,6 14,-1 1,-1-1,-1 2,-1-1,-1 1,4 38,8 34,-13-78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5.1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0 118,'6'5,"-1"1,1-1,0 1,0-1,1-1,11 8,-16-11,0-1,0 1,1 0,-1-1,0 1,0-1,0 0,1 1,-1-1,0 0,0 0,1-1,-1 1,0 0,0-1,1 1,-1-1,0 0,0 0,0 0,0 0,0 0,0 0,0-1,2-1,9-9,-1-1,-1 0,15-21,9-11,-21 21,-8 13,-7 24,-1-4,1 0,0 0,1 0,0-1,0 1,1 0,0 0,0 0,1 0,0 0,1-1,0 1,0-1,1 0,8 12,3-1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5.9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203 1,'-12'0,"0"1,0 1,0-1,0 2,-13 4,20-6,1 1,-1 0,1-1,0 1,0 1,-1-1,2 1,-1-1,0 1,0 0,1 0,0 1,0-1,0 1,0 0,-3 4,6-6,-1-1,1 0,-1 1,1-1,0 0,-1 1,1-1,0 1,0-1,0 0,0 1,0-1,0 0,1 1,-1-1,0 1,1-1,-1 0,1 1,-1-1,1 0,0 0,0 0,-1 1,1-1,0 0,0 0,2 1,40 27,-39-28,0 1,0 0,0 0,0 1,-1-1,1 1,-1-1,0 1,1 0,-1 0,-1 1,5 5,-6-8,-1 1,0 0,1 0,-1 0,0-1,0 1,0 0,0 0,0 0,0 0,-1-1,1 1,-1 0,1 0,-1-1,0 1,1 0,-1-1,0 1,0-1,-2 3,0 0,0-1,-1 1,0-1,0 1,0-1,0 0,-9 4,6-4,0 1,0-1,-1 0,1-1,-1 0,0 0,0 0,0-1,-14 0,11-4,7-2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6.9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169 0,'-23'29,"1"1,2 1,1 1,2 1,-23 56,36-79,-1 5,0 1,1-1,1 1,0 0,1 0,1 0,1 1,0-1,1 0,3 18,-3-28,0 0,1 0,0 0,0 0,0 0,1 0,-1 0,1-1,1 1,-1-1,1 0,7 7,-8-9,0-1,1 1,-1-1,1 0,0 0,-1-1,1 1,0-1,0 0,0 0,0 0,0 0,0-1,1 1,-1-1,0 0,0 0,0-1,0 1,8-3,-3 0,-1 1,1-2,-1 1,0-1,0 0,-1-1,1 0,-1 0,0 0,0-1,-1 0,0-1,10-11,-13 14,1-1,-1 1,0-1,-1 0,1 0,-1 0,0 0,0 0,-1-1,1 1,-1-1,0 1,-1-1,1 1,-1-1,0 1,-1-1,1 1,-1-1,0 1,0 0,-4-11,3 14,1-1,0 1,0 0,-1 0,0-1,1 1,-1 0,0 0,0 1,0-1,0 0,0 1,-1-1,1 1,0-1,-1 1,1 0,-1 0,-3-1,0 1,1 1,-1-1,1 1,-1 0,1 0,-1 0,1 1,-1 0,-6 2,2 0,0 0,-1 1,1 0,0 1,1 0,-1 1,1 0,0 0,-10 10,5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7.7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108 50,'-7'3,"0"0,0 1,0-1,1 1,0 1,-1 0,1-1,1 2,-1-1,1 1,-6 8,8-10,0 0,0 0,0 0,1 0,0 1,0-1,0 1,0 0,1 0,0 0,0-1,0 1,0 0,1 0,0 0,0 0,0 0,2 6,-1-8,0-1,0 1,1 0,-1-1,1 0,0 1,0-1,0 0,0 0,0 0,0 0,1 0,-1-1,0 1,1-1,0 1,-1-1,1 0,0 0,-1 0,1-1,0 1,0 0,0-1,0 0,0 0,0 0,-1 0,1 0,4-1,5 0,1-1,0 0,-1 0,0-1,20-8,-26 8,1 0,0-1,-1 0,0-1,0 1,0-1,0 0,-1 0,0-1,0 0,0 0,-1 0,0 0,0-1,-1 0,6-12,-8 15,0 1,0-1,0 0,0 0,-1 0,0 0,1 0,-1 0,-1 0,1 0,-1 0,1 1,-1-1,0 0,0 0,-1 0,1 1,-1-1,0 1,0-1,0 1,0 0,-1 0,1 0,-1 0,0 0,0 0,0 1,0-1,0 1,-1 0,1 0,-6-2,5 2,1 1,-1 0,0 0,-1 0,1 0,0 0,0 1,0 0,0 0,0 0,-1 0,1 1,0-1,0 1,0 0,0 0,0 1,0-1,1 1,-1 0,0 0,1 0,-7 6,-5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8.4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102 219,'8'-2,"-1"-1,1 0,-1 0,0 0,0-1,0 0,9-8,-13 10,0 0,0 0,-1 0,1 0,-1-1,1 1,-1-1,0 1,0-1,0 0,0 0,0 0,-1 0,1 0,-1 0,0 0,0-1,0 1,0 0,-1-1,1 1,-1-6,0 4,-1-1,0 1,0 0,0 0,-1 0,1 0,-1 0,0 0,0 1,-1-1,0 0,0 1,-4-5,5 5,-1 1,1 0,-1 0,1 0,-1 1,0-1,0 0,-1 1,1 0,0 0,-1 0,1 0,-1 1,0-1,1 1,-1 0,0 0,0 0,0 1,0-1,0 1,0 0,0 0,0 0,1 1,-1-1,0 1,0 0,0 0,0 1,1-1,-1 1,1-1,-1 1,1 0,-1 1,1-1,0 1,-5 4,4-3,1 0,-1 1,1-1,0 1,0 0,1-1,-1 1,1 1,0-1,0 0,1 0,0 1,0-1,0 0,0 1,1-1,0 1,0-1,0 1,1-1,2 10,3 5,1 0,1 0,0-1,17 26,-9-16,-2-2,-2 1,0 0,-2 0,-1 1,-1 1,-2-1,-1 1,-1 0,-1 0,-2 36,-2-40,1-2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8.7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1 127,'9'-4,"8"-7,6-2,3-2,3 1,0-2,0 2,-5-2,-1 3,-6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3.25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58 1,'-7'8,"1"1,0 0,0 0,1 0,1 1,-1-1,1 1,1 0,0 0,1 1,0-1,0 1,1-1,0 1,1-1,0 1,1 0,0-1,1 1,3 12,-2-10,0 1,1-1,1 0,0 0,1 0,1 0,0-1,0-1,1 1,0-1,1 0,1-1,0 0,0 0,13 8,-19-15,1 0,0-1,0 1,0-1,1-1,-1 1,0-1,1 1,-1-2,1 1,-1 0,1-1,-1 0,1-1,-1 1,1-1,9-2,-5-1,-1 1,1-1,-1 0,0-1,0 0,0-1,0 0,11-10,1-4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9.6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0,'2'36,"1"-1,2 0,19 69,-15-67,3 13,-1 0,5 86,-15-125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9.9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67,'14'-5,"9"-6,6-1,2 2,0 2,0-2,-5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0.5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0,'3'25,"1"0,0-1,2 1,1-1,19 44,1 10,-21-57,0 1,2-1,1 0,17 30,-25-50,-1 0,1 0,-1 0,1 0,0 0,-1 0,1 0,0-1,0 1,0 0,-1 0,1-1,0 1,0 0,0-1,0 1,0-1,0 1,0-1,1 0,-1 1,0-1,0 0,0 0,0 0,0 0,0 0,1 0,-1 0,0 0,0 0,0 0,0-1,0 1,0-1,0 1,0 0,0-1,0 0,0 1,0-1,0 0,0 1,0-1,0 0,-1 0,1 0,0 0,0 0,0-1,6-8,-1 0,0 0,0 0,4-12,-4 9,35-52,-40 63,1-1,-1 1,1-1,0 1,0 0,1 0,-1 0,0 0,1 0,-1 1,1-1,-1 1,1-1,0 1,-1 0,1 0,0 0,0 1,0-1,0 0,0 1,4 0,-5 1,1 0,-1 1,0-1,1 1,-1 0,0-1,0 1,0 0,0 0,0 1,-1-1,1 0,0 0,-1 1,0-1,0 1,0-1,2 5,15 58,-13-48,2 4,0-5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1.06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0,'0'5,"5"1,1 4,4 6,1 4,3-1,-1 1,-3 1,2 3,-1-4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1.61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310 12,'-7'-2,"1"-1,-1 1,1 1,-1 0,0 0,0 0,1 0,-1 1,0 0,0 1,-12 2,14-3,-1 1,1 1,0-1,0 1,0 0,0 0,1 0,-1 0,0 1,1 0,0 0,-1 0,1 1,1-1,-7 8,9-9,0-1,0 1,0-1,0 1,0 0,1 0,-1-1,1 1,-1 0,1 0,0 0,-1-1,1 1,0 0,0 0,1 0,-1 0,0 0,0-1,1 1,0 0,-1 0,1 0,0-1,-1 1,1 0,0-1,0 1,1-1,-1 1,0-1,0 0,1 1,1 0,7 6,0-1,1 0,0 0,16 6,15 11,-41-23,1 0,-1 0,1 0,-1 1,0-1,0 0,0 0,0 1,0-1,0 1,0-1,0 1,0-1,-1 1,1 0,-1-1,1 1,-1 0,0-1,1 1,-1 0,0 0,0-1,0 1,-1 0,1 2,-2-1,1 0,-1 0,1-1,-1 1,0 0,0-1,-1 1,1-1,0 0,-1 1,1-1,-6 3,-8 4,0-1,0 0,-33 11,41-17,1 1,0-1,-1 0,1 0,-1-1,0 0,0 0,1-1,-1 0,0 0,0-1,0 0,1-1,-1 1,1-1,-9-4,9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3.01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286 1,'-15'0,"1"0,-1 2,1-1,0 2,0 0,-27 10,34-10,0 0,0 0,1 1,-1 0,1 1,0-1,0 1,1 0,-1 1,1-1,0 1,1 0,-1 0,-6 14,10-18,0 1,0-1,1 1,-1-1,1 1,-1-1,1 1,0-1,0 1,0-1,0 1,1 0,-1-1,0 1,1-1,0 1,0-1,0 0,0 1,0-1,0 0,1 0,-1 1,1-1,-1 0,1 0,0-1,0 1,0 0,0-1,0 1,0-1,0 1,1-1,-1 0,4 1,1 2,-1-1,1 0,0-1,0 1,1-2,-1 1,0-1,1 0,-1 0,1-1,12-1,-13-1,0 0,0 0,0-1,-1-1,1 1,-1-1,10-8,-11 8,1 1,-1-1,1 1,-1 0,1 0,0 0,0 1,12-3,-16 4,-1 1,0 0,1 0,-1 0,0 0,0 0,1 1,-1-1,0 0,1 1,-1-1,0 0,0 1,0 0,0-1,1 1,-1 0,0-1,0 1,0 0,0 0,-1 0,3 2,-1 0,-1 0,1 0,-1 0,1 0,-1 1,0-1,0 0,1 7,-1 4,0 0,0-1,-3 22,1-22,-1 0,-1-1,1 1,-2-1,0 0,0 0,-1 0,-1-1,0 0,0 0,-1 0,-1-1,-10 12,11-14,-1-1,-1 0,1 0,-1-1,0 0,0-1,-1 0,1 0,-1-1,0 0,0-1,-1 0,1-1,-1 0,0-1,-10 1,3-1,11 0,0 0,0-1,-1 0,1 0,0 0,0-1,0 0,0 0,0-1,0 0,-13-6,14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3.7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12 1,'-5'4,"-1"7,5 1,2 3,2 4,0 3,4-2,1 0,-1-3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4.4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0,'0'5,"0"6,0 6,4 0,2 2,0 2,-1 2,3 2,1 1,-2 2,-2-5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4.8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18,'18'41,"-13"-28,0-1,0 0,1 0,0-1,1 1,1-1,0-1,14 16,-21-26,0 1,0 0,0-1,0 1,0-1,0 1,1-1,-1 0,0 1,0-1,0 0,0 0,1 0,-1 0,0 0,0 0,0 0,1-1,-1 1,0 0,0-1,0 1,0 0,0-1,0 1,1-1,-1 0,0 1,-1-1,1 0,0 0,0 0,0 0,0 1,-1-1,1 0,0 0,0-3,31-54,-18 30,-7 19,-1 1,1-1,1 2,0-1,0 1,16-11,-2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5.4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43 110,'44'-35,"-36"29,0 0,0 0,-1-1,1 0,-1 0,11-15,-18 22,0-1,0 1,1 0,-1 0,0-1,0 1,0 0,0 0,0-1,0 1,0 0,0 0,1-1,-1 1,0 0,0 0,0-1,0 1,-1 0,1-1,0 1,0 0,0 0,0-1,0 1,0 0,0 0,0-1,0 1,-1 0,1 0,0-1,0 1,0 0,-1 0,1 0,0-1,0 1,-1 0,-14-3,-16 5,23 0,1 0,-1 0,1 1,-1 0,1 0,0 1,0 0,1 0,-13 10,17-12,1-1,-1 1,1 0,-1-1,1 1,0 0,0 0,0 0,0 0,0 0,0 0,0 0,1 1,-1-1,1 0,-1 0,1 0,0 1,0-1,0 0,0 1,0-1,1 0,-1 0,1 0,-1 1,1-1,0 0,0 0,0 0,0 0,0 0,0 0,1-1,-1 1,1 0,-1 0,4 2,-1 0,0 0,1 0,-1-1,1 0,0 1,0-1,0-1,1 1,-1-1,1 0,-1 0,1-1,-1 0,1 0,11 1,-4-2,0 0,0-1,-1-1,1 0,0 0,13-6,-7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3.7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77,'4'-5,"7"-1,6-5,5 1,3-4,1 1,2 2,-4 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6.0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161 0,'-9'1,"1"0,-1 1,1 0,-1 0,1 1,0 0,0 0,0 1,1 0,-1 0,1 1,0 0,0 0,1 1,0 0,0 0,-10 13,14-17,1 1,0-1,0 0,0 0,0 1,1-1,-1 0,0 1,1-1,0 1,0-1,0 1,0-1,0 1,0-1,0 1,1-1,-1 0,1 1,0-1,0 1,1 2,2 1,1 1,0-1,0 0,0-1,11 9,-11-10,0 1,0 0,-1-1,1 1,-1 1,0-1,4 9,-7-13,-1 0,1 0,-1 0,0 0,1 1,-1-1,0 0,0 0,0 0,0 1,0-1,0 0,0 0,-1 0,1 0,0 1,-1-1,1 0,0 0,-1 0,1 0,-1 0,0 0,1 0,-1 0,0 0,0 0,0-1,0 1,1 0,-1 0,0-1,0 1,0 0,0-1,-1 1,1-1,0 0,0 1,0-1,0 0,-3 1,-51 6,54-7,-12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7.8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253 0,'0'9,"-1"-1,0 1,-1-1,0 1,0-1,-1 0,0 0,0 0,-6 9,-48 69,11-17,35-48,0 0,2 0,0 1,2 0,0 0,-5 35,10-46,1 0,1 1,-1-1,2 1,0-1,0 0,1 1,0-1,1 0,0 0,1 0,0-1,1 1,0-1,8 13,-10-20,1 1,-1-1,1 0,-1 0,1 0,0 0,0-1,1 1,-1-1,0 0,1 0,-1-1,1 1,-1-1,1 0,0-1,0 1,-1-1,1 0,0 0,0 0,0 0,-1-1,1 0,5-2,3 1,0-2,0 0,0-1,-1 0,0-1,0 0,21-15,-28 17,0-1,-1 0,0 0,1 0,-2 0,1-1,-1 1,0-1,0 0,0 0,-1 0,0 0,0-1,0 1,-1-1,0 1,-1-1,1 1,-1-9,0 10,-1 1,1 0,0 0,-1 0,0-1,0 1,0 0,-1 0,0 0,1 1,-1-1,0 0,-1 0,1 1,-1 0,1-1,-1 1,0 0,0 0,-1 1,1-1,-1 1,1-1,-1 1,0 0,1 0,-1 1,0-1,0 1,-7-1,-4 0,0 1,-1 0,1 2,0 0,-1 0,1 2,0 0,0 0,0 2,0-1,1 2,0 0,0 1,1 0,-1 1,2 1,-1 0,1 1,-11 11,22-20,0-1,0 1,0 0,0 0,0 0,0 0,1 0,-1 0,0 0,1 0,-1 0,1 0,-1 0,1 0,-1 0,1 1,0-1,-1 0,1 0,0 0,0 1,0-1,0 1,5 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8.6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87 1,'-3'0,"-1"0,0 1,0 0,1 0,-1 0,1 0,-1 1,1-1,-1 1,1 0,0 0,0 0,0 0,0 1,0-1,0 1,1 0,-1-1,1 1,0 1,0-1,0 0,0 0,0 1,1-1,0 1,-1-1,1 1,1 0,-1-1,0 5,-1 2,1-1,0 1,0 0,1-1,0 1,1 0,0-1,1 1,-1-1,2 1,4 10,-6-17,0-1,0 0,1 1,-1-1,1 0,-1 0,1 0,0 0,0 0,0 0,0 0,0-1,0 1,1-1,-1 0,0 1,1-1,-1 0,1 0,4 0,-2 0,1-1,-1 1,0-1,1-1,-1 1,1-1,-1 0,0 0,0 0,6-3,-2 1,0-1,0 0,0-1,-1 0,1 0,-1-1,-1 0,1 0,-1-1,0 0,8-11,-13 15,0 0,-1-1,1 1,-1-1,0 0,0 0,0 1,-1-1,1 0,-1 0,0 0,0 1,0-1,-1 0,1 0,-1 0,0 0,0 1,0-1,0 0,-1 1,0-1,1 1,-1 0,0 0,-1-1,1 1,-1 0,1 1,-1-1,0 0,-6-3,4 1,0 2,0-1,0 0,-1 1,1 0,-1 1,0-1,0 1,0 0,0 0,0 1,0 0,0 0,-1 0,1 1,0 0,-1 0,1 0,-12 3,16-2,0 0,0-1,1 1,-1 0,0 0,0 0,1 0,-1 0,0 1,1-1,0 0,-1 1,1-1,0 1,-1 0,1-1,0 1,0 0,1 0,-1-1,0 1,0 0,1 0,-1 0,1 4,1 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9.2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108 296,'9'-10,"0"-1,0 0,-1 0,0-1,-1 0,-1 0,0 0,0-1,7-26,-12 34,1 0,-1 0,0 0,-1 0,1 0,-1 0,0 0,0 0,-1 0,1 0,-1 0,0 0,-1 0,1 1,-1-1,0 0,0 1,0-1,-1 1,0 0,1 0,-2 0,1 0,0 0,-1 0,1 1,-1 0,0 0,0 0,-8-4,10 6,-1-1,0 0,-1 1,1 0,0-1,0 1,-1 1,1-1,0 0,-1 1,1 0,-1-1,1 1,-1 1,1-1,0 0,-1 1,1 0,0 0,-1 0,1 0,0 0,0 1,0-1,0 1,0 0,0 0,0 0,1 0,-1 1,1-1,0 1,-1-1,-1 5,1-2,0-1,0 2,1-1,0 0,0 0,0 1,1-1,-1 1,1-1,1 1,-1 0,1-1,0 1,0 0,1-1,0 1,0 0,0-1,0 1,3 6,18 37,-3 2,17 71,-16-21,-11-52,1-1,2-1,30 73,-42-118,1 1,1-1,-1 0,0 0,0 0,1 0,-1 0,1 0,0-1,0 1,2 2,4-1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49.6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1 162,'9'-9,"8"-8,5-1,-1-2,2 3,0-1,1 3,2 4,-4-1,-2 1,2 3,-4 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0.7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1,'1'5,"0"-1,0 1,1 0,0 0,0-1,1 1,-1-1,6 7,5 11,5 25,-2 1,-2 0,13 78,-11-48,-8-27,-6-28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1.0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70,'9'-9,"8"-3,6 0,-1-2,0 1,-4 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1.64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1,'3'30,"1"0,2-1,0 1,3-1,0 0,24 49,-3-4,-30-72,1 0,-1 0,1 0,0 0,0 0,-1 0,1 0,0 0,0-1,1 1,-1 0,0-1,1 1,-1-1,1 1,-1-1,1 1,0-1,-1 0,1 0,0 0,0 0,0 0,3 0,-3-1,0-1,0 0,1 0,-1 1,0-1,0-1,0 1,0 0,0-1,0 1,-1-1,1 1,0-1,-1 0,1 1,-1-1,0 0,1 0,-1 0,1-5,3-1,0 0,0 0,0 0,1 1,0-1,0 1,14-10,-18 15,1 0,-1 1,1 0,0 0,-1 0,1 0,0 0,0 0,0 1,0 0,0-1,0 1,0 0,0 0,-1 1,1-1,0 0,0 1,0 0,0 0,0 0,-1 0,1 0,0 0,-1 1,1 0,-1-1,5 5,-2-2,0 2,0-1,-1 0,1 1,-1 0,0 0,0 0,-1 0,0 1,2 6,12 22,-5-17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2.3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85 11,'-7'4,"1"-1,0 2,1-1,-1 1,1 0,0 0,0 0,1 1,-1 0,1-1,0 2,1-1,0 0,0 1,0 0,1-1,0 1,0 0,0 0,1 0,0 0,1 1,-1-1,1 0,1 0,0 0,2 14,-2-19,0 1,0-1,0 0,0 0,0 0,0 0,1 0,-1-1,1 1,-1 0,1-1,-1 1,1-1,0 1,0-1,0 0,0 0,0 0,0 0,0 0,3 0,-1 0,0 0,0-1,0 0,1 1,-1-2,0 1,0-1,1 1,-1-1,7-2,0-1,0-1,0 0,-1 0,0-1,0-1,0 1,11-12,-18 15,-1 0,1-1,-1 0,0 0,0 1,0-1,0 0,-1-1,0 1,0 0,0 0,0 0,-1-1,1 1,-1 0,0-1,0 1,-1 0,1-1,-1 1,0 0,0 0,-3-6,3 7,0-1,0 0,-1 1,0-1,1 1,-1-1,0 1,-1 0,1-1,-1 1,1 1,-1-1,0 0,0 1,0-1,0 1,-1 0,1 0,-1 0,1 0,-1 1,1 0,-1-1,0 1,-7-1,-6 6,3 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2.9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120 0,'-9'1,"0"-1,0 1,1 1,-1-1,0 2,-13 4,19-6,1 0,-1 0,1 0,-1 0,1 1,0-1,0 1,-1-1,1 1,0 0,0 0,1 0,-1 0,0 0,1 0,-1 0,1 0,0 1,0-1,0 1,0-1,0 1,0-1,0 1,1 0,-1 2,3-1,-1 0,1 0,0-1,0 1,0-1,0 1,1-1,-1 0,1 0,0 0,0 0,0-1,0 1,0-1,1 0,-1 1,5 1,23 20,-28-22,-1 0,0 1,0-1,0 1,-1-1,1 1,-1 0,1 0,-1 0,0-1,0 1,0 1,0-1,-1 0,1 0,-1 0,0 0,0 0,0 0,0 1,0-1,-1 0,0 0,1 0,-1 0,0 0,-1 0,1 0,0 0,-1-1,0 1,1 0,-1-1,0 0,0 1,-1-1,1 0,0 0,-1 0,1 0,-6 3,-11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5.48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348 1,'-16'-1,"-1"1,1 1,-1 1,1 0,0 1,0 1,0 0,0 1,1 1,-1 1,1 0,1 0,0 2,0 0,0 0,-20 20,28-22,-1 0,1 0,1 1,-1 0,1 0,1 0,-1 0,1 1,1 0,0 0,0 0,0 0,1 0,1 1,-1 9,2-14,0 1,0-1,0 1,1 0,0-1,0 0,1 1,-1-1,1 0,0 0,1 1,-1-2,1 1,0 0,0 0,0-1,1 0,0 0,0 0,0 0,0 0,0-1,1 0,0 0,-1 0,11 4,-6-4,-1-1,1 1,0-2,1 1,-1-1,0 0,0-1,0 0,0-1,1 0,13-3,13-5,52-19,-67 21,1-2,-4-1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3.4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162 156,'57'-120,"-56"119,-1 0,1 0,0-1,-1 1,1 0,-1 0,1 0,-1 0,0 0,0-1,1 1,-1 0,0 0,0 0,0-1,0 1,0 0,-1 0,1 0,0-1,0 1,-1 0,1 0,-2-2,1 2,0 1,0-1,0 1,0 0,0-1,0 1,0 0,-1-1,1 1,0 0,0 0,0 0,-1 0,1 0,0 0,0 0,0 1,-1-1,0 1,-9 2,0 1,1 1,-19 9,16-6,0 0,1 1,0 0,0 1,1 0,1 1,-1 0,-10 17,18-24,1-1,0 1,0 0,0 0,0-1,0 2,1-1,0 0,0 0,0 0,0 0,1 1,0-1,0 0,0 0,0 1,0-1,1 0,0 0,0 1,0-1,1 0,-1 0,1 0,0 0,0-1,0 1,1 0,-1-1,1 0,0 1,0-1,0 0,4 3,-3-4,-1 1,1-1,-1 0,1 0,0 0,0-1,0 1,0-1,0 0,0 0,0 0,0-1,0 1,1-1,-1 0,0 0,0-1,0 1,0-1,1 0,-1 0,6-3,8-3,-2 0,1-2,26-17,-25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4.21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1,'0'4,"0"7,5 10,1 7,0 2,3 2,0 0,-1-2,3 0,-1-2,-2 0,2 0,-1-5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4.64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1 106,'12'-11,"1"0,0 0,1 1,0 1,1 0,0 1,0 0,1 2,0-1,30-6,-44 13,1-1,-1 1,1-1,-1 1,1 0,-1 0,1 0,-1 0,1 0,-1 1,1-1,-1 1,0 0,1 0,-1 0,0 0,0 0,1 0,-1 0,0 1,0-1,0 1,-1 0,1-1,0 1,0 0,-1 0,0 0,1 0,-1 0,0 0,0 1,0-1,0 0,0 1,0-1,-1 1,1-1,-1 5,1 1,-1 1,0 0,-1-1,0 1,0-1,-1 1,0-1,0 1,-1-1,-4 9,5-11,0-1,-1 0,0 0,0 0,0 0,0 0,-1 0,0-1,0 0,0 0,0 0,-1 0,1-1,-1 1,0-1,0 0,0-1,0 1,-1-1,1 0,-1-1,0 1,-6 0,-10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5.09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0,'1'1,"30"85,-4 1,24 135,-25-70,-25-128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5.6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89,'7'8,"0"-1,1 0,0-1,0 0,1 0,0-1,0 0,0 0,0-1,11 3,-16-6,-1-1,1 1,0-1,-1 0,1 0,0 0,0 0,-1-1,1 1,-1-1,1 0,0 0,-1 0,1-1,-1 1,0-1,0 0,0 0,1 0,-2 0,1-1,0 1,0-1,-1 1,1-1,-1 0,0 0,0 0,0-1,2-5,42-86,-46 94,0 1,0-1,0 1,0 0,0-1,1 1,-1 0,0-1,0 1,0 0,1-1,-1 1,0 0,0-1,1 1,-1 0,0 0,1 0,-1-1,0 1,0 0,1 0,-1 0,1-1,-1 1,0 0,1 0,-1 0,0 0,1 0,-1 0,1 0,-1 0,0 0,1 0,-1 0,0 0,1 0,-1 0,1 0,-1 1,0-1,1 0,-1 0,0 0,1 1,-1-1,9 24,-5 31,-4-54,4 55,-3-53,-1-1,1 1,-1 0,1-1,0 1,0-1,0 1,0-1,0 1,1-1,-1 0,1 0,0 0,-1 0,1 0,0 0,5 3,2-2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6.24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208 0,'-12'4,"0"1,0 0,0 0,1 1,0 1,-20 14,29-19,0 0,-1 0,1 0,0 0,0 1,1-1,-1 0,0 1,1 0,-1-1,1 1,0 0,0-1,0 1,0 0,1 0,-1 0,1 0,0 0,0 0,0 0,0 0,0 0,0 0,1 0,0-1,-1 1,1 0,0 0,0 0,1-1,-1 1,1 0,-1-1,3 3,12 17,-12-18,0 1,-1 0,0 0,0-1,0 2,-1-1,4 8,-6-10,0-1,0 1,0-1,0 1,0 0,0-1,-1 1,1 0,-1-1,1 1,-1-1,0 1,0-1,-1 0,1 1,0-1,-1 0,1 0,-1 0,-3 3,1 0,-1 0,1 0,-1-1,0 0,0 0,-1 0,-8 5,11-8,1 0,0 0,0-1,-1 1,1 0,-1-1,1 1,-1-1,1 0,0 0,-1 0,1 0,-1-1,1 1,-1 0,1-1,0 0,-1 1,1-1,0 0,-1 0,1-1,-2 0,-8-9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7.1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195 1,'-15'18,"0"2,1 0,1 1,1 0,1 0,-10 29,21-49,-26 59,-18 64,37-103,2 1,1-1,0 1,2 0,0-1,3 43,-1-61,1-1,-1 1,0-1,1 1,0-1,-1 1,1-1,0 0,0 0,1 1,-1-1,0 0,1 0,-1 0,1 0,0 0,-1 0,1-1,0 1,0-1,3 2,-1-1,-1-1,1 1,0-1,0 0,0-1,0 1,0-1,0 1,0-1,0-1,0 1,5-1,5-2,0-1,0 0,0-1,0 0,-1-1,16-9,-22 11,0-1,0 1,0-1,-1-1,0 1,0-1,8-10,-13 14,0 1,0-1,0 0,0 0,0 0,-1 0,1 1,0-1,-1 0,0 0,1 0,-1 0,0 0,0 0,0-1,0 1,0 0,-1 0,1 0,-1 1,1-1,-1 0,0 0,0 0,0 0,0 0,0 1,0-1,0 0,0 1,-1-1,1 1,-1-1,1 1,-1 0,-2-2,-4-4,-1 1,-1 0,1 0,-1 0,0 2,0-1,0 1,-16-4,21 7,0 0,0 0,0 0,-1 1,1 0,0 0,0 0,-1 0,1 1,0 0,0 0,0 1,0-1,0 1,0 0,0 0,1 1,-1-1,-5 5,-9 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7.7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130 40,'-3'1,"-13"7,-1 1,1 1,-21 16,34-24,-1 1,1-1,0 1,1 0,-1 0,0 0,1 1,0-1,0 0,0 1,0 0,0-1,1 1,-1 0,1 0,0 0,0 0,1 0,-1 0,1 0,0 0,0 6,1-8,-1 1,1 0,0-1,0 1,0-1,0 1,0-1,1 1,-1-1,1 0,0 0,0 0,-1 1,1-2,0 1,1 0,-1 0,0-1,0 1,1-1,-1 0,1 0,-1 0,1 0,0 0,-1 0,1-1,0 1,-1-1,1 0,0 0,0 0,0 0,-1 0,1 0,0-1,4-1,-1 1,-1 0,0 0,1-1,-1 0,0 0,0 0,0-1,0 1,-1-1,1 0,-1-1,0 1,0-1,0 1,0-1,0-1,-1 1,5-9,-6 7,0 1,-1-2,0 1,0 0,0 0,-1 0,0 0,0 0,-1-1,0 1,0 0,0 0,-1 0,0 0,-3-7,4 9,-1 1,0-1,1 0,-1 1,0 0,-1-1,1 1,-1 0,1 0,-1 0,0 1,0-1,0 1,0-1,-1 1,1 0,-1 0,1 0,-1 1,0-1,1 1,-1 0,0 0,-6 0,-8 4,3 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8.26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170 303,'33'-31,"-23"23,-1 0,0-1,0 0,-1 0,14-22,-20 28,0-1,-1 1,0-1,0 0,0 1,0-1,0 0,-1 1,0-1,1 0,-1 0,-1 0,1 1,-1-1,1 0,-1 1,0-1,0 0,-1 1,1-1,-1 1,0 0,0-1,-4-5,-2-1,0 1,-1 0,0 0,-1 1,0 0,0 1,-1 0,0 0,0 2,-18-8,24 11,0 0,0 0,0 1,-1 0,1 0,0 1,-1-1,1 1,0 0,-1 0,-9 3,11-2,1 0,0 0,0 1,0-1,1 1,-1 0,0-1,1 1,-1 1,1-1,-1 0,1 1,0-1,0 1,0-1,0 1,1 0,-1 0,1 0,0 0,-1 3,-1 4,1-1,0 1,0 0,1-1,1 1,0 0,0 0,1-1,2 15,5 14,13 39,-6-26,14 54,-11-50,-4 1,-1 1,8 97,-21-142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58.6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1 182,'9'-9,"8"-3,5 0,0-2,0 1,1-1,2 1,0-2,1 2,1 3,1-1,-1 0,1 3,0-2,-1 1,-4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6.8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165 41,'-6'1,"1"0,-1 0,1 0,-1 1,1 0,0 0,-1 0,1 0,0 1,1 0,-1 0,-6 6,2-2,0 1,1 0,1 0,-1 1,1 0,-10 18,13-21,0 1,1 0,0-1,1 2,0-1,0 0,0 0,1 1,0-1,0 15,1-18,1 1,-1-1,1 1,0-1,1 1,-1-1,1 0,0 0,0 1,0-1,0-1,1 1,0 0,0-1,0 1,0-1,0 0,1 0,3 3,0-2,0 0,0-1,0 0,0 0,0-1,1 0,-1 0,1-1,0 0,-1 0,1-1,0 1,-1-2,15-1,-8 0,0-1,0 0,0-1,0-1,-1 0,0 0,14-9,-8 3,-2 0,1-1,-1-1,27-27,-41 38,0-1,-1 0,1 0,-1 0,1 0,-1-1,0 1,0-1,0 1,-1-1,0 0,1 0,-1 0,0 1,-1-1,1 0,-1 0,0 0,0 0,0 0,0 0,-1 0,1 0,-1 0,0 0,0 0,-1 1,1-1,-1 0,0 1,0-1,0 1,-4-6,2 5,1 0,-1 0,0 1,0-1,-1 1,1 0,0 0,-1 1,0-1,0 1,0 0,-8-2,-5 0,1 1,-28-2,-27-4,-5-18,76 27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1: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1,'1'4,"0"0,1 0,0 0,0 0,0 0,1 0,-1 0,1-1,0 1,3 3,8 11,3 14,-2 0,-2 1,14 49,2 3,-26-77,1 1,-2-1,1 0,-1 1,-1 0,1-1,-1 1,-1 0,0 0,-1 10,-4-2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1:00.3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0 128,'0'-4,"5"-2,6-5,5 0,6-2,3 0,2 2,-4 0,-1 0,1 3,-4-3,0 2,-4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1:01.0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0,'1'9,"0"-1,2 0,-1-1,1 1,0 0,0-1,7 11,5 15,1 9,82 206,-97-247,-1 0,1 1,0-1,-1 1,1-1,0 0,0 1,0-1,0 0,0 0,0 0,0 0,1 0,0 1,-1-2,0 0,-1 1,1-1,-1 0,1 0,-1 0,1 0,0 0,-1 0,1 0,-1-1,1 1,-1 0,1 0,-1 0,1 0,0-1,-1 1,1 0,-1-1,0 1,1 0,-1-1,1 1,0-1,3-5,1 0,-1 0,-1-1,1 1,2-8,8-13,-12 23,0 0,1 1,-1-1,1 1,0 0,0 0,0 0,1 0,-1 0,1 1,-1-1,1 1,0 0,0 0,0 0,0 1,0 0,0-1,6 0,-6 2,-1 1,1-1,0 1,-1-1,1 1,-1 0,0 0,1 1,-1-1,0 1,0-1,0 1,0 0,0 0,0 1,0-1,-1 0,1 1,-1 0,0-1,1 1,-1 0,3 6,22 55,-13-29,-7-19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1:01.89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233 0,'-16'0,"0"1,1 1,-1 0,0 1,1 0,-1 1,-14 7,24-9,0 1,0 0,1 0,0 0,-1 0,1 1,1 0,-1 0,0 0,1 1,0-1,0 1,0 0,1 0,0 1,0-1,0 1,0-1,1 1,-3 12,4-16,1 0,0 0,-1 1,1-1,0 0,0 0,0 1,1-1,-1 0,1 0,-1 0,1 1,0-1,-1 0,1 0,0 0,1 0,-1 0,0 0,0-1,1 1,-1 0,1-1,0 1,-1-1,1 1,0-1,0 0,0 0,0 0,0 0,0 0,0 0,0 0,0-1,1 1,-1-1,0 1,0-1,1 0,3 0,1 0,1 0,-1 0,0 0,1-1,-1 0,1 0,-1-1,0 0,0 0,0-1,12-6,-12 4,0 0,-1-1,1 0,-2 0,1-1,0 1,-1-1,-1 0,1-1,-1 1,5-12,3-5,-12 24,0-1,0 0,1 0,-1 1,0-1,1 0,-1 1,1-1,-1 0,1 1,-1-1,1 1,-1-1,1 1,-1-1,1 1,0-1,-1 1,1-1,0 1,-1 0,1-1,0 1,0 0,-1 0,1 0,0 0,0 0,-1-1,1 1,0 0,0 1,-1-1,2 0,0 1,0 0,0 1,0-1,-1 0,1 1,-1 0,1-1,-1 1,0 0,1 0,-1-1,1 3,23 58,-20-34,-1-3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1:02.39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1,'1'61,"15"102,-10-103,-3-30,1-1,8 33,-10-54,0-1,1 0,0 0,0 0,0 0,1-1,0 1,0-1,0 0,1 0,0-1,1 1,7 6,-7-9,1 0,-1 0,1-1,-1 1,1-1,0-1,0 0,0 0,-1 0,1 0,0-1,0-1,0 1,0-1,0 0,0 0,0-1,-1 0,1 0,0-1,-1 0,0 0,0 0,0-1,0 0,-1 0,1-1,-1 1,0-1,6-7,2-7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1:02.8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0 142,'5'-5,"6"-6,6-1,4-3,4 1,2-2,1-3,1 3,-1-2,-4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48:26.94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271 0,'-4'3,"0"0,0 0,1 0,-1 1,1-1,0 1,0 0,0 0,0 0,1 0,0 0,-3 7,0-3,-149 287,139-265,2-6,2 1,-10 27,19-46,0 0,1 0,0 1,-1-1,2 0,-1 1,1-1,0 1,0-1,1 0,0 1,0-1,1 0,2 8,-3-11,1-1,-1 1,1 0,0 0,0-1,0 1,0-1,0 0,1 0,-1 0,1 0,-1 0,1 0,0 0,0-1,0 0,0 1,0-1,0 0,0 0,0-1,0 1,0-1,1 0,-1 1,0-1,0-1,1 1,-1 0,0-1,0 0,0 1,0-1,5-2,5-2,0 0,-1 0,1-1,-1-1,-1 0,20-15,-4-3,34-40,-14 14,-45 49,1 0,-1 1,-1-1,1 0,0 0,0 0,-1 0,1-1,-1 1,0 0,1-1,-1 1,0-1,-1 1,1-1,0 1,-1-1,1 0,-1 1,0-1,0 0,0 1,0-1,0 0,-1 1,1-1,-1 0,0 1,0-1,0 1,0-1,0 1,0 0,-3-4,0 1,0 2,-1-1,1 0,-1 1,0 0,0 0,0 0,0 1,0-1,0 1,-1 1,1-1,-1 1,0 0,-8-1,1 1,0 0,0 1,1 0,-1 1,0 1,0 0,1 1,-1 0,1 1,0 0,0 1,0 0,1 1,0 0,0 1,0 0,-10 10,12-9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3.9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62,'13'-1,"0"-1,-1 0,0-1,1-1,-1 0,22-11,42-12,-71 26,1 0,-1 0,1 1,0-1,-1 1,1 0,-1 1,1 0,-1-1,1 2,9 2,-11-2,0 0,0 1,0-1,0 1,0 0,-1 0,1 0,-1 0,0 1,0 0,0-1,-1 1,1 0,-1 0,0 1,0-1,0 0,-1 1,1-1,-1 1,1 5,-1-2,0 0,0 0,-1 0,0 0,0 1,-1-1,0 0,0 0,-1 0,0-1,-5 13,0-7,0 0,-1 0,0-1,-1-1,0 1,-1-1,-1-1,-16 14,20-19,1 1,-1-2,0 1,-1-1,1 0,-1 0,0-1,0 0,0 0,0-1,0 0,-1-1,1 0,-1 0,-15-1,1-5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4.3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211 0,'-10'0,"0"1,1 1,-1-1,0 1,0 1,1 0,0 0,-1 1,1 0,1 1,-1-1,1 2,-1-1,1 1,1 1,-10 9,12-11,1 0,-1 1,1 0,0 0,0 0,0 0,1 1,0-1,0 1,1 0,0 0,0 0,1 0,0 0,0 0,0 1,1-1,0 0,1 0,0 1,0-1,4 13,-4-15,1-1,0 0,1 1,-1-1,1 0,-1 0,1 0,1-1,-1 1,0-1,1 0,0 1,0-2,0 1,0 0,0-1,0 0,1 0,-1 0,1 0,-1-1,1 0,0 0,-1 0,9 0,4 0,-1 0,0-2,0 0,0 0,-1-2,24-6,-8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5.0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 29,'4'0,"1"-1,-1-1,1 1,-1 0,0-1,0 0,4-2,26-9,-31 12,1 0,0 1,-1-1,1 1,0 0,-1 0,1 1,0-1,-1 1,1-1,-1 1,1 0,-1 1,1-1,-1 1,0-1,1 1,-1 0,0 0,4 4,-5-4,-1 0,1 1,-1-1,0 0,1 1,-1-1,-1 1,1-1,0 1,0-1,-1 1,0 0,1-1,-1 1,0 0,0-1,-1 1,1 0,0-1,-1 1,0-1,1 1,-1-1,0 1,0-1,-1 1,1-1,0 0,-3 3,1-1,0-1,1 1,0 0,-1 0,1 0,1 0,-1 0,0 1,1-1,0 0,0 1,0-1,1 1,0-1,-1 1,2-1,-1 1,0-1,1 1,0-1,0 0,0 1,1-1,-1 0,4 6,-3-6,-1 0,1 0,0 0,-1 1,0-1,0 0,0 1,-1-1,1 1,-1-1,0 1,-1-1,1 1,-1-1,1 1,-1-1,-2 5,1-6,0 0,0 0,0 0,-1-1,1 1,-1 0,0-1,1 0,-1 0,0 0,0 0,-1 0,1-1,0 1,-1-1,1 0,0 0,-1 0,1 0,-1-1,-7 1,7 0,-1 0,0-1,0 1,1-1,-1 0,0-1,0 1,1-1,-1 0,0 0,1-1,-1 1,1-1,-7-3,3-3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7.6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130 16,'-3'-2,"1"0,-1 1,1-1,-1 1,1 0,-1-1,0 1,0 1,1-1,-1 0,0 1,0-1,0 1,0 0,0 0,0 0,0 0,0 1,0-1,1 1,-1-1,0 1,0 0,1 0,-1 1,0-1,1 1,-1-1,-3 4,4-4,0 1,0-1,0 1,0-1,1 1,-1 0,1-1,-1 1,1 0,-1 0,1 0,0 0,0 0,0 0,1 1,-1-1,0 0,1 0,-1 1,1-1,0 0,0 0,0 1,0-1,0 0,0 1,1-1,-1 0,1 1,-1-1,1 0,0 0,0 0,0 0,0 0,0 0,1 0,-1 0,3 2,2 2,0 0,1-1,0 0,13 7,-14-9,-1 0,0 0,0 0,0 0,-1 1,1 0,-1 0,1 0,-1 1,-1-1,7 10,-10-13,1 0,-1 0,0 0,1 0,-1 0,0 0,0 0,0 0,0 0,0 0,0 0,0 0,0 0,0 0,0 0,0 0,-1 0,1 0,0 0,-1 0,1 0,-1 0,1-1,-1 1,1 0,-1 0,-1 1,0 0,-1-1,1 1,-1-1,1 1,-1-1,0 0,1 0,-1 0,-5 1,-8 1,1-1,-28-1,38-1,-20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7.9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34,'6'0,"7"0,8 0,7 0,3 0,3 0,1 0,1 0,-1 0,1-5,-1-3,0 0,0 3,-12 0,-10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8.3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0,'0'6,"0"7,0 8,6 6,1 4,1 3,-2 1,4-5,0-2,5 0,5-4,-1-7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9.1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0,'2'31,"2"-1,1 1,1-1,1-1,21 53,-16-51,-1 1,-2 0,-1 1,5 54,-13-45,-1-32,1 0,0 1,0-1,1 1,1-1,2 11,3-7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9.7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0,'1'21,"1"0,1 0,1-1,1 1,1-1,0 0,13 26,-18-45,-1 0,0 0,0 0,0 0,1 0,-1 0,1-1,-1 1,1 0,-1 0,1 0,-1 0,1 0,0-1,-1 1,1 0,0-1,0 1,-1 0,1-1,0 1,0-1,0 1,0-1,0 0,0 1,0-1,0 0,0 0,0 0,0 1,0-1,0 0,0 0,0 0,0-1,0 1,0 0,0 0,0-1,0 1,0 0,-1-1,1 1,0-1,0 1,0-1,0 1,0-1,-1 0,1 1,0-1,-1 0,1 0,0 1,-1-1,1 0,-1 0,1 0,-1-1,9-11,-1 0,-1 0,7-19,-6 15,-5 9,2 0,-1 1,1-1,0 1,1 0,0 0,0 0,0 1,1 0,0 0,11-6,-14 10,0 0,0 0,0 1,0 0,0 0,0 0,1 0,-1 1,0 0,1 0,-1 0,0 0,1 0,-1 1,0 0,0 0,0 0,1 1,-1-1,0 1,-1 0,1 0,0 0,-1 1,6 3,-3 0,-1 0,1 0,-1 0,-1 1,1-1,-1 1,0 1,-1-1,1 0,-1 1,-1 0,0-1,0 1,0 0,0 10,1-4,0 0,1 0,9 22,0-13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0.3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28,'10'-5,"1"1,0 0,0 0,0 1,1 1,-1 0,1 0,0 1,-1 1,22 1,-28-1,-1 1,0 0,0 0,1 0,-1 0,0 0,0 1,0 0,-1 0,1 0,0 0,-1 1,1-1,-1 1,0 0,0 0,0 0,0 1,0-1,-1 1,0-1,1 1,-1 0,-1 0,1 0,0 0,-1 0,0 0,0 0,0 1,0 6,-1-3,-1-1,0 1,0-1,0 1,-1-1,0 0,-1 0,1 0,-1 0,-1 0,1 0,-1-1,-1 0,1 1,-1-2,0 1,-6 6,-4 2,0 0,-1-1,-1-1,1 0,-21 10,10-9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0.7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272 0,'-12'1,"0"0,0 0,1 1,-1 0,0 1,1 1,-1-1,1 2,0 0,0 0,1 1,0 0,0 1,0 0,1 1,0 0,0 0,1 1,0 0,1 0,0 1,0 0,1 0,0 1,1 0,0 0,1 0,0 0,1 1,-4 22,7-30,-1 1,1-1,0 1,1-1,-1 1,1-1,0 1,0-1,1 0,-1 0,1 1,0-1,0 0,0 0,0-1,6 8,-3-6,0 0,1 0,-1-1,1 0,0 0,0 0,1-1,-1 0,14 5,-5-4,0 0,1-1,-1 0,1-1,0-1,0-1,-1 0,1-1,18-3,6-5,60-23,-70 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3.1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0 105,'4'4,"-1"-1,1 0,0 0,0-1,1 1,-1-1,0 0,1 0,-1 0,1-1,0 1,0-1,-1 0,1-1,0 1,0-1,6 0,10-1,-1-2,39-9,-2 1,50 3,145 8,-97 3,-57-1,112-5,-127-13,-62 11,1 0,25-1,94 5,-97 3,-1-2,1-2,61-11,-60 5,1 3,66 0,-6 0,2-11,-71 9,58-3,630 8,-352 5,697-3,-1061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5.0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69,'1'-2,"-1"0,1 0,-1 0,1 1,0-1,0 0,0 0,0 1,0-1,1 0,-1 1,0-1,1 1,-1 0,1 0,-1-1,1 1,-1 0,5-2,35-15,-28 13,0 2,0 0,0 0,27 0,-35 2,1 1,-1 0,1 1,-1-1,1 1,-1 0,1 1,-1-1,0 1,0 0,0 0,0 1,0 0,7 4,-10-5,-1 0,1 0,-1 1,1-1,-1 0,0 1,0-1,0 1,0-1,-1 1,1-1,0 1,-1 0,0-1,0 1,0 0,0-1,0 1,0 0,-1-1,1 1,-1 0,0-1,0 1,0-1,0 0,0 1,-3 3,-3 8,-1-1,0 0,-15 17,11-15,-1-1,0 0,-1-1,0-1,-1 0,-1 0,0-2,0 0,-1-1,0 0,-32 10,41-18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5.5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265 1,'-14'0,"0"2,0-1,0 2,0 0,0 0,0 2,1-1,0 2,-23 12,28-14,1 1,-1 0,1 0,0 1,0 0,1 0,0 1,0-1,1 1,-1 1,2-1,-1 1,1-1,0 1,0 1,-4 15,7-21,1 0,-1 0,1 0,-1 1,1-1,0 0,0 0,1 0,-1 1,0-1,1 0,0 0,0 0,0 0,0 0,1 0,-1 0,1 0,-1-1,4 5,-1-4,0 1,0-1,0 0,0 0,0 0,1-1,-1 0,1 0,0 0,0 0,9 1,6 1,0-2,0 0,1-1,-1-2,29-3,-13-2,-1-2,-1-1,36-15,-40 13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6.4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0,'0'6,"0"8,0 7,0 6,0 4,0 3,0 1,0 1,0 0,0-6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8.25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52 46,'-3'0,"1"1,0-1,0 1,0-1,0 1,0 0,0 0,0 0,0 0,0 0,1 1,-1-1,0 0,1 1,-1 0,1-1,-1 1,1 0,0-1,0 1,0 0,0 0,0 0,0 0,0 0,1 0,-2 4,0 1,1 0,-1 0,1 0,0 0,1 1,0-1,1 8,-1-11,1 0,0 1,0-1,0 0,1 0,-1 0,1 0,0 0,0-1,0 1,1-1,-1 1,1-1,0 0,0 0,0 0,0 0,1 0,-1-1,1 1,0-1,-1 0,1 0,0-1,0 1,0-1,0 0,1 0,-1 0,0 0,0-1,1 0,-1 0,0 0,1 0,7-2,-5 1,1 0,0-1,-1 0,1 0,-1 0,0-1,0 0,0-1,0 0,-1 0,1 0,-1-1,0 1,0-2,-1 1,1-1,-1 1,0-1,-1-1,6-9,-8 10,-1 0,1 0,-1 0,0 0,-1 0,0-1,0 1,0 0,0 0,-1-1,-2-7,2 10,0 1,1-1,-1 1,0 0,-1-1,1 1,0 0,-1 0,0 0,0 0,0 0,0 0,0 1,0-1,-1 1,1-1,-1 1,0 0,0 0,0 0,-4-2,-1 4,4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7.0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0,'0'2,"1"-1,0 1,-1-1,1 1,0-1,0 0,0 1,0-1,0 0,0 0,0 1,0-1,0 0,1 0,-1 0,0-1,1 1,-1 0,1 0,-1-1,1 1,-1-1,1 1,0-1,-1 0,1 1,2-1,52 6,-49-6,5 1,0-1,-1 1,1 0,-1 1,1 0,-1 1,13 4,-21-6,-1 0,1 1,-1-1,0 1,1 0,-1-1,0 1,0 0,0 0,-1 0,1 1,0-1,-1 0,1 1,-1-1,0 0,0 1,0 0,0-1,0 1,-1 0,1-1,-1 1,1 0,-1 0,0-1,0 1,-1 0,1 0,0 0,-2 4,-37 134,37-120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7.3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36,'12'0,"9"-6,7-1,5-1,2 2,2 2,0 1,-1 2,0 0,-7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8.2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15,'6'0,"8"0,7 0,6 0,4 0,3 0,1 0,1 0,0 0,0 0,-1 0,0 0,-1 0,-5-6,-8-2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59.6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0,'6'0,"2"6,0 8,-2 7,-2 6,-1 4,-1 3,-2 1,0 1,0 0,0-1,-1 1,1-2,0-5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1:04.4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320 28,'-1'-2,"1"1,-1-1,1 1,-1 0,1-1,-1 1,0 0,0-1,1 1,-1 0,0 0,0 0,0 0,-1 0,1 0,0 0,0 0,0 0,-1 0,1 1,0-1,-1 0,1 1,-1-1,1 1,-1 0,1-1,-1 1,1 0,-1 0,1 0,-1 0,1 0,-3 1,-54 6,51-5,0 0,1 0,-1 1,1 0,0 0,-1 1,1-1,1 1,-1 1,1-1,-1 1,-4 5,9-7,-1-1,1 0,-1 0,1 1,0-1,0 1,0-1,0 1,0-1,1 1,-1 0,1-1,0 1,-1 0,1 0,0-1,1 1,-1 0,0-1,1 1,0 0,0-1,-1 1,1-1,1 1,-1-1,0 0,1 1,-1-1,1 0,-1 0,1 0,0 0,2 2,40 32,-32-28,-1 1,-1 0,1 0,-2 1,16 19,-24-27,1 0,-1 1,0-1,0 1,0-1,0 1,0-1,0 1,-1 0,0-1,1 1,-1 0,0-1,0 1,0 0,-1-1,1 1,-1 0,1-1,-1 1,0 0,0-1,0 0,0 1,-1-1,1 1,-1-1,1 0,-1 0,0 0,0 0,0 0,0 0,-4 2,-3 3,-1 1,0-2,-1 1,1-2,-1 1,-1-2,1 1,-1-1,1-1,-1 0,0-1,0 0,-1-1,1 0,0-1,0 0,0-1,-15-3,26 4,1 0,-1 0,0 0,1 0,-1 0,0 0,0-1,1 1,-1 0,0 0,1-1,-1 1,1 0,-1-1,0 1,1 0,-1-1,1 1,-1-1,1 1,-1-1,1 1,-1-1,1 1,0-1,-1 0,1 1,0-1,0 0,-1 1,1-1,0 0,0 1,0-1,0 0,0 1,0-1,0 0,0 1,0-1,0 0,0 1,0-1,0 0,0 0,1 1,-1-1,0 1,1-1,-1 0,0 1,1-1,-1 1,1-1,-1 1,1-1,0 0,8-11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1:04.8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1,'0'6,"0"7,0 8,0 6,0 4,0 2,0 3,5 0,3-6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1:05.3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31,'17'42,"-13"-29,0 0,2-1,0 0,9 15,-13-25,0 1,0-1,0 1,0-1,0 0,0 0,1 0,-1 0,1 0,0-1,-1 1,1-1,0 0,0 1,0-1,0 0,0-1,0 1,0-1,0 1,1-1,-1 0,4 0,-4-1,-1 1,1-1,0 0,-1 0,1 0,0 0,-1 0,1-1,-1 1,0-1,1 1,-1-1,0 0,0 0,0 0,0 0,2-3,27-49,-1 4,-26 45,1 0,0 0,1 1,-1 0,1 0,0 1,-1-1,2 1,-1 0,0 1,1-1,11-1,-14 3,-1 1,1-1,-1 1,1 0,0 0,-1 1,1-1,0 1,-1 0,1 0,-1 0,0 0,1 1,-1-1,0 1,0 0,0 0,0 0,0 0,0 1,0-1,-1 1,1 0,-1-1,3 7,2 2,-1 1,0 1,-1-1,-1 1,0 0,0 0,2 23,8 28,-6-41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1:06.7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99 32,'8'-1,"0"0,0-1,0 1,-1-1,11-5,25-6,-31 11,0 1,0 0,0 1,1 0,16 2,-27-2,0 1,0-1,0 0,0 1,0-1,1 1,-1 0,-1 0,1 0,0 0,0 0,0 0,0 0,-1 0,1 1,0-1,-1 1,1-1,-1 1,0 0,0 0,1-1,-1 1,0 0,0 0,-1 0,1 0,0 0,-1 0,1 1,-1-1,0 0,0 0,0 0,0 0,0 0,0 1,-1 1,0 2,-1 1,-1-1,1 0,-1-1,0 1,0 0,-1-1,1 0,-1 1,-1-1,1-1,-1 1,1-1,-12 8,-8 5,-47 25,68-40,-141 68,114-58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1:07.2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341 0,'-14'1,"-1"0,0 1,1 1,-1 0,1 1,0 1,0 0,1 0,0 2,-25 15,21-11,1 1,0 1,0 1,2 0,0 1,0 0,-14 23,24-33,1 0,0 0,1-1,-1 2,1-1,0 0,0 0,0 1,1-1,0 1,0 0,1-1,-1 1,1-1,0 1,1 0,-1-1,1 1,2 7,-1-8,1-1,-1 0,0 1,1-1,0 0,0 0,0 0,1-1,-1 1,1-1,0 0,0 0,0 0,0 0,1-1,-1 0,1 0,-1 0,1 0,0-1,9 2,16 1,0-1,0-1,53-4,-43 0,-11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22.8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0,'3'51,"17"95,-8-69,18 89,-16-101,-3 0,5 121,-17-130,1-41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8.8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14,'0'-1,"0"1,0-1,0 1,0-1,0 1,0-1,0 1,0-1,0 1,0-1,1 1,-1 0,0-1,0 1,0-1,1 1,-1-1,0 1,1 0,-1-1,0 1,1 0,-1-1,0 1,1 0,-1-1,1 1,-1 0,1 0,-1 0,1-1,-1 1,0 0,1 0,-1 0,1 0,-1 0,1 0,-1 0,1 0,-1 0,1 0,-1 0,1 0,-1 0,1 0,-1 0,1 1,-1-1,1 0,-1 0,1 1,-1-1,0 0,1 1,-1-1,0 0,1 1,25 19,7 26,-1 2,-2 1,32 74,-50-102,-1-5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23.5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15,'0'-6,"6"-1,2 5,5 4,1 7,-3 8,4 2,-2 2,-2 4,-3 4,2 2,1 2,3-4,-1-8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24.4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0 213,'2'-10,"-1"0,2 0,-1 0,8-18,0-1,-10 28,3-12,1 0,1 1,-1 0,8-13,-11 23,0 1,-1-1,1 0,0 1,0-1,0 1,0 0,0-1,1 1,-1 0,0 0,1-1,-1 1,1 0,-1 0,1 1,-1-1,1 0,-1 0,1 1,0-1,0 1,-1-1,1 1,0 0,0 0,-1 0,1 0,0 0,0 0,-1 0,1 1,0-1,0 0,-1 1,1 0,0-1,-1 1,4 2,30 21,-25-15,1-2,0 1,0-2,1 1,13 4,-22-10,1 0,-1 0,0 0,1-1,-1 1,1-1,-1 0,1 0,-1 0,1-1,-1 1,1-1,-1 0,1 0,-1 0,0 0,1 0,-1-1,0 0,0 1,0-1,0 0,-1-1,4-1,16-23,-18 21,1 0,0 0,0 1,0-1,10-6,-14 12,0-1,0 0,0 1,1-1,-1 0,0 1,1 0,-1-1,0 1,1 0,-1 0,0 0,1 0,-1 0,0 0,1 0,-1 0,0 0,1 1,-1-1,0 0,0 1,1-1,-1 1,0 0,0-1,0 1,0 0,1 0,-1 0,0-1,-1 1,1 0,0 0,1 2,4 4,0 1,-1-1,0 1,-1 1,0-1,0 1,0-1,-1 1,3 14,-1 4,2 52,-6-54,1-1,10 49,-5-51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31.2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0,'0'0,"0"0,0 0,0 0,0 0,0 0,-1 1,1-1,0 0,0 0,0 0,0 0,0 0,0 0,0 1,-1-1,1 0,0 0,0 0,0 0,0 0,0 1,0-1,0 0,0 0,0 0,0 0,0 0,0 1,0-1,0 0,0 0,0 0,0 0,0 1,0-1,0 0,0 0,1 0,-1 0,0 0,0 1,0-1,0 0,0 0,0 0,0 0,0 0,1 0,-1 0,0 1,0-1,0 0,0 0,0 0,1 0,-1 0,0 0,0 0,18 2,38-7,-33 3,-17 2,0 0,0 0,0 1,-1-1,1 1,0 1,-1-1,1 1,0 0,-1 0,0 0,0 1,8 5,-11-7,0 1,-1-1,0 1,1-1,-1 1,0-1,1 1,-1 0,0 0,0-1,-1 1,1 0,0 0,-1 0,1 0,-1 0,1 2,-1-1,0 0,-1 0,1 0,-1 0,1 0,-1 0,0 0,0 0,-1 0,1 0,-1-1,1 1,-1-1,-3 5,-3 1,0-1,-1 0,1 0,-1-1,-1 0,1-1,-1 0,0 0,0-1,-1-1,-19 5,-6 4,13-4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31.6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253 1,'-15'1,"0"1,0 1,0 0,0 1,1 0,-1 1,1 1,0 0,1 1,-1 1,2 0,-15 11,22-15,0 0,0 1,0-1,1 1,0 0,0 0,0 0,0 1,1 0,0-1,-5 13,8-15,0-1,0 1,-1 0,1 0,1-1,-1 1,0 0,1 0,0-1,-1 1,1-1,0 1,0 0,1-1,-1 0,0 1,1-1,-1 0,1 1,0-1,0 0,0 0,0-1,0 1,0 0,1-1,-1 1,0-1,1 0,3 2,6 2,0-1,0 0,0 0,1-1,-1-1,1 0,0-1,24 0,-5-1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32.3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1,'-6'0,"4"0,8 0,9 0,8 0,5 0,5 0,1 0,2 0,0 0,-6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32.8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64 3,'38'-1,"-13"-1,0 2,34 4,-55-4,1 0,-1 1,0 0,1 0,-1 0,0 1,0-1,0 1,0 0,0 0,0 0,-1 1,1-1,-1 1,1 0,-1 0,0 0,0 1,4 5,-6-6,0 0,0 0,-1 0,1-1,-1 1,1 0,-1 0,0 0,0 0,0 0,-1 0,1 0,-1 0,0 0,1-1,-1 1,0 0,-1 0,1-1,0 1,-1-1,0 1,1-1,-1 0,0 1,0-1,0 0,-1 0,1 0,0-1,-4 3,-7 5,-1 0,1 0,-1-2,-20 9,3-5,-43 10,37-12,7-1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34.4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427 70,'-1'2,"1"1,-1-1,0 0,0 0,0 0,0 0,0 0,0 0,0 0,-1 0,1-1,-1 1,1 0,-1-1,-3 3,-33 24,29-22,-18 13,0-1,-60 26,80-40,-1 0,-1-1,1 0,0-1,-1 0,1 0,-1-1,0 0,1 0,-1-1,0 0,0-1,1 0,-1 0,0-1,-10-3,15 3,0 0,0 0,1 0,-1-1,0 1,1-1,0 0,0 0,0 0,0 0,0-1,0 1,1-1,0 0,0 1,0-1,0 0,0 0,1-1,0 1,0 0,0 0,0-1,1 1,-1 0,1-1,0 1,1 0,-1-1,1 1,0 0,0 0,0-1,0 1,1 0,-1 0,1 0,0 0,1 1,-1-1,1 1,-1-1,1 1,0 0,0 0,1 0,-1 0,1 1,-1-1,1 1,0 0,0 0,0 0,0 0,0 1,0 0,7-1,2-1,-1 1,1 0,0 1,-1 1,1 0,0 1,0 0,0 1,-1 0,1 1,-1 0,0 1,0 1,0 0,-1 0,1 2,-1-1,0 1,-1 0,0 1,0 1,13 14,-17-16,1-1,-1 1,1-1,1 0,-1-1,1 0,0 0,1-1,-1 0,1 0,-1-1,1 0,0 0,0-1,0-1,1 1,-1-1,0-1,1 0,-1 0,0-1,1 0,-1 0,0-1,0-1,0 1,0-2,-1 1,1-1,-1 0,15-10,-21 12,1 1,-1 0,0-1,0 1,0-1,0 0,0 0,0 0,0 0,-1 0,1 0,-1 0,0 0,1-1,-1 1,0 0,0-1,-1 1,1-1,0 0,-1 1,1-1,-1 1,0-4,-1 3,0 0,0-1,-1 1,1 0,-1 0,0 0,0 0,0 0,0 0,0 0,0 1,-1-1,0 1,1 0,-6-4,-4-2,-2 0,1 1,-1 0,0 1,0 1,0 0,-21-4,27 8,-1-1,0 2,0-1,0 1,1 0,-1 1,0 0,0 0,1 1,-1 0,1 1,0 0,-1 0,1 1,0 0,1 0,-11 7,0 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37.1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86 71,'0'-1,"0"0,1 0,-1 0,0 0,1 0,-1 0,1 0,-1 0,1 0,-1 0,1 1,0-1,-1 0,1 0,0 1,0-1,0 0,-1 1,1-1,0 0,0 1,2-1,28-11,-16 6,0 0,1 0,-1 1,1 0,0 2,18-3,-28 5,0 1,0-1,0 1,0 0,0 0,0 1,0 0,0 0,0 1,-1-1,1 1,0 0,-1 1,1-1,-1 1,10 7,-13-8,0 0,0 0,0 0,-1 0,1 0,-1 1,1-1,-1 0,0 1,1-1,-2 1,1 0,0-1,0 1,-1 0,1 0,-1-1,0 1,0 4,-1-1,0 0,0 0,-1 0,1 0,-1-1,-1 1,1-1,-7 10,1-2,-1-1,0-1,-1 1,0-1,-1-1,-21 16,20-18,-18 13,29-21,1 0,0 1,0-1,0 0,0 0,-1 0,1 0,0 1,0-1,0 0,0 0,0 1,0-1,0 0,0 0,-1 0,1 1,0-1,0 0,0 0,0 1,0-1,0 0,1 0,-1 1,0-1,0 0,0 0,0 1,0-1,0 0,0 0,0 0,0 1,1-1,-1 0,0 0,0 0,1 1,20 3,18-3,-25-1,-1 0,0 1,1 0,-1 1,26 7,-35-8,0 1,0 0,-1 0,1 1,-1-1,1 1,-1 0,0-1,1 2,-2-1,1 0,0 1,-1-1,1 1,-1-1,0 1,0 0,-1 0,1 0,-1 0,0 1,0-1,1 5,-1-4,0 1,0-1,0 1,-1 0,0-1,0 1,0-1,-1 1,0-1,0 1,0-1,-1 1,0-1,0 0,0 0,0 0,-1 0,0 0,0 0,0-1,-1 0,1 1,-1-1,0-1,-1 1,1 0,0-1,-1 0,0 0,0 0,0-1,-8 4,-1-2,0 0,0 0,-1-1,1-1,-1 0,0-2,1 1,-1-2,0 0,1 0,-21-6,8 1,10 3,0 0,0-2,0 0,1-1,0 0,-30-18,35 12,7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0.2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27,'6'0,"8"0,7 0,5 0,6 0,2 0,1 0,1 0,-1 0,1 0,-1 0,0 0,0-5,-1-3,-11 0,-10 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0:40.8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0,'0'6,"0"7,0 8,0 6,0 4,0 3,0 1,0 1,0 0,0-1,0 0,6-6,2-2,-1-11,-1-3,-2-4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9.36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 14,'14'-4,"0"1,0 1,1 0,-1 1,1 0,-1 1,1 1,-1 0,0 1,1 1,-1 0,0 1,0 0,-1 1,0 1,1 0,12 9,-24-14,0 0,0 0,0 0,0 1,-1-1,1 1,0-1,-1 1,1 0,-1 0,0-1,1 1,-1 0,0 0,0 0,0 1,-1-1,1 0,0 0,-1 0,1 1,-1 3,0-3,-1-1,0 1,0-1,0 1,0-1,0 1,-1-1,1 0,-1 1,1-1,-1 0,0 0,0 0,0-1,0 1,-3 2,-4 2,1-1,-1 0,0 0,-1-1,1 0,-1-1,0 0,1 0,-13 1,5-4,0-1,-1 0,1-2,0 0,-19-6,4 2,20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1:18.5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344 0,'-1'1,"-1"-1,1 0,0 1,0-1,-1 1,1 0,0-1,0 1,0 0,0 0,0 0,0-1,0 1,0 0,0 0,0 1,0-1,1 0,-2 2,-15 31,11-19,-65 101,52-88,1 0,2 1,0 0,2 1,1 1,-15 57,-8 120,3-2,20-121,4-36,-4 92,15 614,1-708,2-1,3 1,18 62,-20-84,5 15,2-2,2 1,1-2,1 0,37 55,-16-37,3-1,76 77,-108-120,0-1,-1 2,-1-1,1 1,-2 0,0 0,0 1,4 14,3 7,-3-12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1:20.6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277 0,'2'5,"0"1,0-1,1 0,-1 0,1-1,1 1,-1-1,1 1,-1-1,1 0,0 0,6 3,1 4,12 14,-1 0,-1 1,-2 1,0 1,-2 1,-2 0,0 1,-2 1,-1 0,-2 1,0 0,-3 1,-1-1,-1 1,1 35,-5-39,2 0,9 36,-6-35,4 57,-9 455,-3-260,0-252,0 0,-11 41,-3 38,10-54,-14 59,13-78,-10 26,-2-2,-2 0,-55 103,60-130,-7 18,-2-1,-2-1,-2-2,-3-1,-55 64,71-92,1 0,-13 22,15-20,-2 0,-17 18,5-10,35-33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3:36.26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86 1,'-4'0,"-1"1,1-1,0 1,0 0,-1 0,1 1,0-1,0 1,0 0,0 0,1 0,-1 0,1 1,-1 0,1-1,0 1,-5 5,7-6,0-1,0 1,0 0,-1-1,2 1,-1 0,0 0,0 0,0 0,1 0,-1 0,1 0,0 0,0 0,-1 0,1 0,0 0,1 0,-1 0,0 0,1 0,-1 0,1 0,-1-1,1 1,0 0,0 0,0 0,0 0,0-1,0 1,0-1,1 1,-1-1,1 1,-1-1,1 0,1 2,21 11,0 0,1-2,0-1,1 0,0-2,39 8,93 24,-155-41,0 1,0 0,0-1,0 1,0 1,0-1,0 0,0 1,0 0,-1-1,1 1,-1 0,1 0,-1 1,0-1,0 0,0 1,0-1,0 1,0 0,-1 0,1-1,-1 1,2 6,-3-5,1 1,-1-1,-1 0,1 0,-1 0,1 0,-1 0,0 0,0 0,-1 0,1 0,-1 0,0 0,0-1,0 1,-1-1,1 1,-6 4,-28 32,-54 46,71-69,-1-2,-1 0,-1-1,-42 20,60-32,-1 0,1-1,0 1,-1-1,1 0,-1 0,-7 0,4-3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3:42.93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8539 1855,'-1'-1,"0"1,-1 0,1-1,0 1,0-1,0 0,-1 1,1-1,0 0,0 0,0 0,0 0,0 0,1 0,-1 0,0 0,0 0,1 0,-1 0,0 0,1-1,-1 1,1 0,0 0,-1-2,-10-44,6 25,-3 6,0 1,0-1,-2 1,0 1,0 0,-1 0,-1 1,-25-22,18 18,1-2,0-1,-15-23,8 9,-2 1,-1 1,-38-33,32 31,27 27,-1 0,0 1,0-1,0 2,-1-1,0 1,0 0,0 1,0 0,-1 1,0 0,0 0,0 1,0 0,-13 0,8 2,0 1,-1 0,1 1,0 1,0 0,0 1,0 1,1 0,-19 10,23-11,0 0,0 0,0-1,0 0,-1-1,1 0,-1-1,1 0,-1-1,0 0,1-1,-1 0,0 0,1-1,-18-6,7 0,2 0,-1-2,1 0,1-1,0 0,-31-27,-60-45,76 60,1-1,1-1,1-2,-52-60,34 25,-3 3,-115-103,160 157,-1-1,1 1,-2 0,1 1,0 0,-1 0,0 0,0 1,0 1,-10-3,12 4,0 0,0 1,0 0,0 0,-1 1,1-1,0 1,0 1,0-1,0 1,0 0,1 1,-1-1,-9 7,-3 2,0-1,-1-1,0 0,-1-1,-29 7,38-13,0 0,-1-1,1-1,0 1,0-2,0 0,0 0,0-1,0 0,0-1,1 0,-13-5,-179-77,-283-104,224 96,228 80,0 1,-52-11,71 20,0 1,-1 0,1 2,-1-1,1 2,-1 0,1 1,-27 6,30-5,0 0,0 0,0-1,0 0,0-1,0-1,0 1,-1-2,1 0,0 0,0-1,0 0,0-1,0 0,1-1,-1 0,1-1,0 0,0 0,1-1,-1-1,-8-8,-21-16,-73-55,99 77,-1 1,-1 1,1 0,-1 1,0 0,-27-6,-28 0,0 2,-130 0,152 12,0 1,-62 14,-6-4,90-12,1 1,0 1,1 1,-1 1,-37 13,-41 32,71-33,0-2,-2 0,1-3,-46 12,61-23,0 0,0-1,1-1,-1-1,0 0,1-1,-1-1,1-1,-26-10,18 6,0 2,0 0,-43-4,-1 9,0 4,-136 20,-83 14,253-31,-77 10,-210 57,307-68,-31 10,0 2,-83 42,117-51,-1 0,2 1,-1 0,1 1,1 1,0 0,0 0,1 1,0 0,0 0,2 1,-1 0,2 1,-10 21,8-12,-8 23,-14 61,15-44,-2 0,-37 89,38-113,-3 0,-1-1,-2-1,-47 60,32-57,-2-2,-59 45,-23 21,96-83,-1 0,-1-2,-52 27,9-5,-36 33,3 4,-165 162,242-209,1 0,1 1,1 2,-18 36,-23 32,46-76,2 1,1 1,-16 37,27-53,-1 0,2 0,0 0,0 1,1-1,1 1,0 0,0-1,1 1,1 0,3 20,16 88,-17-88,2 0,1-1,2 0,18 49,-6-40,3-2,1 0,2-1,1-1,45 45,-55-61,-2 0,0 1,-1 0,-1 1,-1 1,-1 0,-2 0,0 1,-1 0,-1 1,5 39,-2-14,2 0,2-2,28 65,-19-51,-13-34,1-1,1 0,30 48,-37-67,0 0,0-1,1 1,0-1,0 0,1-1,0 0,0 0,0 0,1-1,0 0,0 0,0-1,1 0,0-1,-1 0,1 0,0-1,0 0,0 0,1-1,-1 0,16-2,27 5,0 2,-1 1,1 4,56 18,-9-3,-48-18,0-1,0-3,1-3,62-5,0 1,420 3,-495 2,-1 1,0 2,0 1,53 17,-31-4,111 52,75 27,-115-49,-76-29,1-3,72 14,13 2,-71-16,131 48,-182-56,-1 0,0 1,0 1,-1 1,0 0,21 21,81 97,-62-64,-45-53,0 0,1-1,0 0,1-1,0 0,1-1,0-1,0 0,1-1,1-1,-1 0,1-1,0-1,0-1,1 0,-1-1,1-1,0-1,20-1,45 0,109-5,-132-3,63-18,-72 14,-1 3,64-5,55-3,16-1,-148 15,1-2,-1-2,-1-1,0-2,36-15,53-14,-30 12,-58 15,1 2,0 1,0 2,59-4,-55 13,1 1,48 11,-45-6,75 3,-75-10,0 2,68 13,-86-11,0-2,0-1,0-1,0-1,1-1,-1-2,50-11,162-23,-179 25,0-4,92-35,-114 36,18-6,-2-3,52-30,-92 45,0-1,0-1,-1 0,0 0,-1-1,-1-1,0 0,0-1,-1-1,-1 1,11-22,24-79,-32 79,33-66,56-48,-53 83,-8 14,70-70,7-8,-90 98,-2-2,-1-1,-2-1,30-64,-47 86,0 1,-2-1,0 0,-1-1,0 1,-1-1,-1 1,0-1,-1 0,-1 1,0-1,-1 0,-1 1,-1 0,0 0,-8-20,-30-50,30 64,0 0,2-1,-11-34,20 47,-1 0,2 1,-1-1,1 0,0 0,1 0,0 0,3-13,25-72,-12 42,-7 22,1 1,2 0,1 1,1 0,2 1,24-31,-33 49,0 0,1 1,0 1,0-1,20-11,-18 12,1-1,-1 0,16-17,-13 10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48.14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1 187,'21'-2,"1"0,-1-2,0-1,33-11,2 0,43-10,127-15,-199 37,-1-2,1-1,-1-1,0-1,-1-1,25-14,-39 18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48.80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0,'1'9,"1"0,0 0,0 0,1-1,0 1,6 11,4 13,-5 0,-1 0,-2 1,-1 0,-2 0,-1 0,-2 0,-5 35,5-64,1 1,-1 0,-1-1,1 1,-1-1,0 0,0 1,-4 5,1-4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49.92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0,'21'58,"-12"-8,2 0,2-1,33 84,-30-112,-16-21,0 0,1 0,-1 0,1 0,-1 0,1 0,-1 0,1 0,-1 0,0 0,1 0,-1 0,1 0,-1 0,1 0,-1 0,0 0,1-1,-1 1,1 0,-1 0,0-1,1 1,-1 0,0 0,1-1,-1 1,0 0,1-1,-1 1,0-1,4-6,0 0,-1 0,0 0,3-14,6-13,-6 24,1-1,0 1,0 0,1 1,0 0,15-14,-21 21,0 1,0-1,0 1,0 0,0-1,0 1,0 0,0 0,0 0,0 1,1-1,-1 1,0-1,1 1,-1-1,0 1,1 0,-1 0,0 1,1-1,-1 0,0 1,1-1,-1 1,0 0,0-1,1 1,-1 1,0-1,0 0,0 0,0 1,0-1,-1 1,1-1,0 1,-1 0,1 0,-1 0,2 3,6 10,0 0,-2 0,0 1,8 24,-10-24,1-1,0 1,1-2,15 25,-10-27,-3-7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0.39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0,'4'5,"3"6,3 1,1 3,3 4,-1 3,1 3,0 1,-4 2,2-5,-2-6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1.27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199 0,'-6'1,"0"-1,1 2,-1-1,0 0,1 1,-1 0,1 1,0-1,0 1,0 0,0 0,0 0,0 1,1 0,-6 5,7-6,1-1,-1 1,1 0,-1 0,1 0,0 0,0 0,1 1,-1-1,1 0,-1 1,1-1,0 1,0 0,1-1,-1 1,1 0,-1 0,1-1,1 1,-1 0,0-1,1 1,1 5,3 3,0 1,-1 0,-1 0,0 0,2 27,-5-38,1 0,-2 1,1-1,0 0,0 1,-1-1,0 0,1 0,-1 1,0-1,0 0,0 0,0 0,0 0,-1 0,1 0,-2 2,0-3,1 1,0-1,-1 0,1 0,-1 0,1 0,-1 0,1-1,-1 1,1-1,-1 0,0 1,1-1,-1 0,0-1,1 1,-1 0,0-1,-2 0,-17-4,3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3.60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214 11,'-12'1,"1"0,0 1,0 0,0 1,0 0,1 1,-1 0,-16 10,20-10,-1 0,1 0,0 1,1 0,-1 0,1 1,0 0,0 0,0 0,1 1,0 0,-4 8,8-13,0 1,0-1,0 0,0 1,0-1,1 0,0 1,-1-1,1 1,0-1,0 1,0-1,0 1,1-1,-1 1,1-1,-1 1,1-1,0 0,0 1,0-1,0 0,0 0,1 0,-1 0,1 0,-1 0,1 0,0 0,0 0,0-1,0 1,0-1,0 0,0 1,0-1,0 0,1 0,-1 0,4 0,0 1,0 0,0 0,0-1,0 0,1 0,-1-1,0 1,1-1,-1-1,1 1,-1-1,0 0,0-1,0 0,7-2,3-5,-1 0,0-1,0 0,-1-2,17-16,-26 24,0-1,-1-1,1 1,-1-1,0 1,0-1,0 0,-1-1,0 1,0 0,-1-1,0 0,0 1,-1-1,1 0,-1-8,-1 14,1 1,-1-1,0 1,0-1,0 1,0-1,0 1,0-1,0 1,0-1,0 1,0-1,0 0,0 1,0-1,0 1,0-1,-1 1,1-1,0 1,0-1,-1 1,1 0,0-1,-1 1,1-1,0 1,-1 0,1-1,-1 1,1 0,0-1,-1 1,1 0,-1 0,1-1,-1 1,1 0,-1 0,1 0,-1 0,0 0,1-1,-1 1,1 0,-1 0,1 1,-1-1,1 0,-1 0,1 0,-1 0,1 0,-1 0,1 1,-1-1,0 1,-1 0,1 0,0 0,-1 0,1 0,0 1,0-1,0 0,0 1,0-1,0 1,0-1,0 1,0 0,1-1,-1 1,1 0,-1 2,0 7,2-1,-1 1,1 0,1 0,0-1,0 1,1-1,7 15,5 10,24 37,-26-50,0 1,-2 0,0 1,8 30,-16-41,0 0,-1 0,-1 0,0 0,-1 1,0-1,-1 0,0 0,-1 0,-1 0,0 0,-1 0,0 0,-1-1,0 0,-1 0,0 0,-1-1,0 0,-1 0,-1-1,1 0,-1 0,-1-1,0 0,0-1,-1 0,0 0,0-1,-1-1,0 0,0-1,-1 0,1-1,-1 0,0-1,-23 3,25-5,0-1,1 0,-1-1,0 0,0-1,1 0,-1-1,-10-4,18 6,0 0,0 0,0 0,0-1,1 1,-1-1,1 0,-1 0,1 0,0 0,-1 0,1 0,0 0,0-1,1 1,-1-1,0 0,1 1,0-1,0 0,0 0,0 0,0 0,0 0,1 0,-1 0,1 0,0 0,0 0,0 0,0 0,1-5,4-8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1.13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24,'57'-21,"-53"20,-1 1,0-1,1 1,-1 0,0 0,1 0,-1 0,0 0,1 1,-1 0,0 0,0 0,0 0,0 0,1 0,-1 1,-1 0,1-1,0 1,3 3,-2-1,-1 0,0 0,0 1,0-1,0 1,0 0,-1-1,0 1,0 0,-1 0,3 10,-2-3,-1-1,0 0,0 1,-1-1,-1 0,1 1,-2-1,0 0,0 0,-1 0,-8 19,4-18,-1 0,-1 0,0-1,0 0,-1-1,-20 16,29-25,1-1,0 0,-1 0,1 1,0-1,-1 0,1 0,0 1,-1-1,1 0,0 1,0-1,-1 1,1-1,0 0,0 1,0-1,0 1,-1-1,1 0,0 1,0-1,0 1,0-1,0 1,0-1,0 0,0 1,0-1,0 1,0-1,1 1,-1-1,0 0,0 1,0-1,1 1,-1-1,0 0,0 1,1-1,-1 0,0 1,0-1,1 0,-1 0,0 1,1-1,-1 0,1 0,-1 1,0-1,1 0,-1 0,1 0,-1 0,0 0,1 0,-1 0,1 1,-1-1,1 0,-1-1,1 1,0 0,43 6,-27-5,7 4,1-1,0-2,0 0,0-1,0-2,-1 0,30-7,-10 0,-32 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4.35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49 134,'-2'1,"1"-1,0 0,0 1,0-1,0 0,0 1,0 0,0-1,0 1,0-1,0 1,1 0,-1 0,0-1,0 1,1 0,-1 0,0 0,1 0,-1 0,1 0,-1 0,1 0,-1 0,1 0,0 0,0 0,-1 1,1-1,0 0,0 0,0 0,0 0,0 0,1 0,-1 1,1 0,8 43,-6-42,-1 1,1-1,0 1,0-1,0 0,0 0,0 0,1 0,-1-1,1 1,0-1,-1 0,1 0,0 0,1-1,-1 1,0-1,0 0,1 0,-1-1,0 1,1-1,-1 0,1 0,-1 0,6-2,-5 2,-1-1,1 0,-1 0,1 0,-1-1,1 1,-1-1,0 0,0 0,0-1,0 1,0-1,-1 0,1 0,-1 0,1 0,-1-1,0 1,-1-1,1 0,-1 0,1 0,-1 0,0 0,1-5,-1 2,-1 0,0 0,0 0,-1 0,0 0,0 0,-1 0,0 1,0-1,0 0,-1 0,0 0,0 1,-1-1,0 1,0 0,0 0,-1 0,0 0,0 1,-6-6,7 7,-1 1,0-1,0 1,0 0,0 0,-1 1,1-1,-1 1,0 0,0 0,0 0,0 1,0 0,0 0,0 0,0 1,0-1,0 1,0 0,-1 1,1-1,0 1,0 0,0 1,0-1,0 1,1 0,-9 4,7-3,1 0,-1 1,1-1,0 1,-9 9,13-12,0 0,0 0,0 0,0 1,0-1,0 0,0 0,1 0,-1 1,0-1,1 0,-1 1,1-1,0 0,-1 1,1-1,0 1,0-1,0 1,0-1,0 0,0 1,0-1,1 1,-1-1,0 0,1 1,-1-1,1 0,0 1,-1-1,2 2,8 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4.95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134 81,'7'0,"1"-1,-2 0,1-1,0 0,0 0,10-4,-15 5,1 0,-1 0,0 0,0 0,0 0,0 0,0 0,0-1,0 1,-1-1,1 1,0-1,-1 0,0 0,1 1,-1-1,0 0,0 0,0 0,0-1,0 1,1-4,-2 4,-1 1,1 0,0 0,-1-1,1 1,-1 0,0 0,1-1,-1 1,0 0,0 0,0 0,0 0,0 0,0 0,0 0,0 1,0-1,0 0,0 0,0 1,-1-1,1 1,0-1,0 1,-1 0,1-1,0 1,-1 0,1 0,-1 0,1 0,0 0,-1 0,0 1,-51 5,43-3,0 1,0 0,1 0,-1 1,1 1,0-1,1 1,-1 1,-10 11,15-15,1 0,0 0,0 1,0-1,0 1,1 0,-1 0,1 0,0 0,0 0,1 1,-1-1,1 0,0 1,0-1,0 1,1 0,0-1,-1 1,2 0,-1-1,0 1,3 8,-1-9,0 0,1-1,-1 1,1 0,0-1,0 1,0-1,1 0,-1 0,1 0,-1-1,1 1,0-1,0 0,0 0,1 0,-1 0,0-1,1 0,6 1,9 3,0-2,1-1,22 0,-29-2,-1-2,1 1,-1-2,19-5,23-4,-34 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5.47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342 2,'-5'0,"-13"-1,0 0,1 2,-1 0,0 1,1 1,-1 1,1 0,-21 8,37-11,1-1,-1 0,0 0,0 1,0-1,0 1,0-1,0 1,1-1,-1 1,0-1,0 1,1 0,-1-1,0 1,1 0,-1 0,1-1,-1 1,1 0,-1 0,1 0,0 0,-1 0,1 0,0 0,0 0,0 0,-1-1,1 1,0 0,1 2,0-1,0 0,0 0,1 0,-1-1,0 1,1 0,0-1,-1 1,1-1,0 0,0 1,0-1,3 1,8 5,1-1,0-1,18 5,-27-9,1 1,-1-1,1 1,-1 0,0 1,0 0,0-1,0 1,0 1,4 3,-8-5,0-1,1 1,-1-1,0 1,0-1,0 1,-1 0,1 0,0-1,-1 1,1 0,-1 0,1 0,-1-1,0 1,0 0,0 0,0 0,0 0,0 0,-1 0,1-1,0 1,-1 0,0 0,1 0,-1-1,0 1,0 0,0-1,0 1,0-1,0 1,0-1,-2 2,-2 2,0 0,0 0,0 0,-1-1,0 1,0-2,0 1,0 0,0-1,-1 0,0-1,-8 3,-11 1,0-1,-27 2,-37 8,73-10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6.84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1,'2'41,"2"-1,18 75,-12-70,8 88,-18-122,1 0,0 1,1-1,0 0,5 14,-6-23,-1-1,1 1,0-1,-1 0,1 1,0-1,0 0,0 1,0-1,0 0,0 0,0 0,1 0,-1 0,0 0,0 0,1 0,2 1,-2-2,0 0,0 0,-1 0,1 0,0-1,0 1,0 0,0-1,0 1,-1-1,1 0,0 1,0-1,-1 0,1 0,-1 0,1-1,-1 1,1 0,1-2,29-38,-28 35,0 0,0 0,1 0,0 1,0 0,7-7,-10 11,0 0,0 0,0 0,-1 1,1-1,0 0,0 1,0-1,0 1,0 0,0 0,0-1,0 2,1-1,-1 0,0 0,0 0,0 1,0-1,-1 1,1 0,0 0,0-1,0 1,0 0,-1 1,3 0,9 6,-1 1,1-1,0-1,27 11,-34-17,0 1,0-1,0 0,0 0,1-1,-1 0,0 0,1 0,-1-1,0 0,0 0,10-4,-6 2,-1-1,1-1,-1 0,0 0,-1-1,1 0,-1 0,0-1,0 0,-1 0,12-17,-16 21,-1 0,0 0,0 0,0 0,0 0,-1-1,1 1,-1-1,0 1,0-1,0 0,0 1,0-1,-1 0,0 1,0-1,0 0,0 0,-1 1,1-1,-1 0,0 1,0-1,0 0,-1 1,1 0,-1-1,0 1,0 0,0 0,0 0,0 0,-1 0,0 0,-4-3,0 1,1 1,-1 0,0 0,0 1,-1-1,1 2,-1-1,0 1,1 0,-1 1,0 0,0 0,0 1,0 0,0 0,0 1,-13 2,4 0,1 1,1 1,-1 0,1 1,-1 0,2 1,-23 15,34-20,-1 0,1 0,0 0,0 1,0-1,0 1,0 0,1 0,-1 0,1 0,0 1,0-1,0 1,0-1,1 1,-2 4,2 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0:57.32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1 155,'9'-5,"8"-1,6 0,3-3,2-1,1-2,5-5,1 2,0-3,-3 3,0-2,-3 3,-5 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2.82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134 1,'-7'0,"1"1,0 1,-1-1,1 1,0 1,0-1,0 1,0 0,0 0,1 0,-1 1,1 0,0 0,0 0,0 1,1 0,0 0,0 0,-4 6,6-8,0 0,0 0,0 0,0 0,0 1,1-1,-1 0,1 1,0 0,0-1,0 1,1-1,-1 1,1 0,0 0,0-1,0 1,1 0,-1-1,1 1,0 0,0-1,0 1,0-1,1 1,-1-1,1 0,0 0,0 0,0 0,1 0,-1 0,1 0,3 3,-4-5,-1-1,1 1,-1 0,1-1,-1 1,1-1,-1 0,1 1,0-1,-1 0,1 0,0 0,-1 0,1 0,-1 0,1-1,0 1,-1-1,1 1,-1-1,1 1,-1-1,1 0,-1 0,1 0,-1 0,0 0,0 0,1 0,-1 0,2-3,42-48,-33 36,8-10,-15 18,1 0,1 0,-1 0,1 1,1 0,14-11,-21 18,1 0,-1-1,1 1,-1 0,1 0,-1 0,1 0,-1 0,1 0,-1 1,1-1,-1 1,1-1,-1 1,0-1,1 1,-1-1,0 1,1 0,-1 0,0 0,0 0,0 0,0 0,0 0,0 0,0 0,0 1,0-1,0 0,-1 1,1-1,0 3,24 51,-24-51,9 21,-2 1,7 35,-11-36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3.37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188 0,'-7'1,"0"0,0 0,0 1,0 0,1 0,-1 0,1 1,-1 0,1 0,0 1,0 0,1 0,-1 0,-8 9,12-11,0 0,0 0,0 0,0 0,0 0,0 0,1 1,-1-1,1 0,0 1,0-1,0 1,0 0,0-1,0 1,1 0,-1 0,1-1,0 1,0 0,0 0,0 0,0-1,1 1,-1 0,1 0,0-1,0 1,0 0,0-1,0 1,0-1,1 1,-1-1,1 0,0 0,3 4,1-1,0 0,1 0,0-1,0 1,0-2,1 1,-1-1,1 0,9 2,27 12,-43-17,1 0,-1 1,0-1,0 0,0 1,0-1,0 1,1-1,-1 1,0 0,0-1,0 1,0 0,-1 0,1 0,0 0,0 0,0 0,-1 0,1 0,-1 0,1 0,0 0,-1 0,0 1,1-1,-1 0,0 0,0 0,1 1,-1-1,0 0,0 0,0 1,-1-1,1 0,0 0,0 0,-1 1,1-1,-1 0,1 0,-1 0,1 0,-1 0,0 0,1 0,-1 0,0 0,0 0,0 0,0 0,0 0,0-1,0 1,0 0,-1 0,-5 4,0 0,0-1,0 0,-1 0,1 0,-1-1,-11 3,-4-3,1 0,0-1,-27-2,25-1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4.15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45,'14'-6,"0"1,1 0,20-5,9-2,-40 10,1 1,0 0,-1 0,1 0,0 1,-1-1,1 1,0 0,0 0,-1 1,1 0,0 0,-1 0,1 0,-1 1,1-1,7 5,-10-4,0-1,0 1,0 0,-1-1,1 1,0 0,-1 0,1 0,-1 1,0-1,0 0,0 0,0 1,0-1,0 1,-1-1,1 1,-1-1,1 1,-1-1,0 1,0-1,0 1,0-1,-1 1,1-1,-1 1,0-1,1 1,-1-1,0 1,0-1,-3 4,-2 5,-1 1,0-2,-1 1,0-1,0 0,-1-1,-17 15,-78 50,98-70,-12 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4.55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218 1,'-12'0,"0"2,0 0,0 0,0 1,1 0,-1 1,1 1,0 0,0 0,1 1,0 0,-12 9,17-12,1 1,0-1,-1 1,1-1,1 1,-1 1,0-1,1 0,0 1,0 0,1-1,-1 1,1 0,0 0,0 1,0-1,1 0,0 1,0-1,1 1,-1-1,1 1,0-1,0 1,1-1,0 1,0-1,3 9,-3-10,0 0,1-1,0 1,0 0,0-1,0 1,0-1,1 0,0 0,-1 0,1 0,0 0,0 0,1-1,-1 1,1-1,-1 0,1 0,0-1,-1 1,1-1,0 0,0 0,0 0,0 0,0 0,0-1,0 0,6 0,8-3,0 0,-1 0,0-2,1 0,21-11,-16 8,-4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5.82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259 40,'1'-2,"-1"1,0-1,0 1,0-1,-1 1,1-1,0 1,0-1,-1 1,1-1,-1 1,1-1,-1 1,0 0,0-1,1 1,-1 0,0-1,0 1,0 0,0 0,-1 0,1 0,0 0,-2-1,1 2,-1-1,1 0,-1 1,1-1,-1 1,0 0,1 0,-1 0,0 0,1 0,-1 1,1-1,-5 2,-3 1,0 1,0 0,0 1,0 0,1 0,-10 8,6-3,1 2,0-1,1 2,0-1,-14 23,21-30,1 0,-1 0,1 1,1-1,-1 1,1 0,0-1,0 1,1 0,0 0,0 1,0-1,1 0,0 0,0 0,0 0,1 0,2 8,-3-12,1-1,-1 1,1 0,0-1,-1 1,1-1,0 1,0-1,0 1,0-1,0 0,1 1,-1-1,0 0,1 0,-1 0,1 0,-1 0,1 0,-1 0,1-1,-1 1,1-1,3 2,-2-2,1 0,-1-1,1 1,-1 0,1-1,-1 0,0 0,1 0,-1 0,0 0,6-4,3-3,1 0,-1-1,0 0,16-19,38-60,-66 88,1-1,-1 0,0 1,1-1,-1 1,1-1,-1 1,1-1,-1 1,1-1,0 1,-1-1,1 1,0 0,-1-1,1 1,0 0,-1 0,1-1,0 1,0 0,-1 0,1 0,0 0,0 0,-1 0,1 0,0 0,0 0,0 1,18 17,7 39,-24-52,6 14,-1-1,-1 1,-1 1,-1-1,0 1,-2 0,0-1,-1 1,-1 0,-1 0,-1 0,-1 0,-9 37,9-47,-8 29,-1 0,-31 63,39-94,0 1,-1-1,0 0,0 0,-1-1,0 1,-1-1,1 0,-1-1,-1 0,1 0,-1 0,0-1,0-1,-1 1,1-1,-15 4,19-7,-1 0,0 0,1-1,-1 1,1-1,-1 0,0-1,1 1,-1-1,1 0,-1 0,1-1,-1 1,1-1,0 0,0 0,0 0,0-1,0 1,0-1,1 0,-1 0,-4-6,-5-4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25.99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3.5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1,'0'4,"0"7,4 1,3 3,-2 4,0 3,3 3,0 1,-1 6,-2 3,-1-1,-2-2,-2-1,-4-1,-2-1,4-6,3-7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6.39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86 22,'-22'39,"9"-17,1 0,-12 31,22-47,0-1,0 1,1 0,-1-1,1 1,1 0,-1 0,1-1,0 1,1 0,-1 0,1 0,0-1,0 1,3 7,-3-11,0-1,-1 1,1-1,0 1,0-1,0 1,0-1,0 1,0-1,0 0,0 0,1 0,-1 0,0 0,1 0,-1 0,1 0,-1 0,1-1,0 1,-1 0,1-1,-1 0,3 1,0-1,-1 0,0 0,1-1,-1 0,0 1,1-1,-1 0,0-1,0 1,0 0,5-4,3-2,0-1,-1 0,0 0,-1-1,13-15,-15 16,-1 0,0-1,0 0,-1 0,0-1,0 1,6-21,-10 27,-1 0,1 0,-1 0,0 0,0 0,0 0,0 0,0 0,0 0,-1 0,0 0,0 0,0 0,0 0,0 0,0 0,-1 1,1-1,-1 1,0-1,0 1,0-1,0 1,0 0,0 0,0 0,-1 0,1 0,-1 1,0-1,-4-1,-3-2,1 0,-1 1,-1 0,1 1,-1 0,1 1,-13-2,21 4,-1 0,0 0,0 0,0 0,0 0,1 0,-1 1,0-1,0 1,1 0,-1 0,1 0,-1 0,0 0,1 1,0-1,-1 1,1 0,0-1,0 1,0 0,0 0,0 0,0 1,1-1,-1 0,1 1,0-1,-1 1,1-1,0 1,0 2,-4 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6.99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192 104,'10'-10,"-1"-1,0 0,9-14,-17 23,0 0,0 0,0 0,0 0,0 0,-1 0,1 0,-1 0,1 0,-1 0,0 0,1 0,-1-4,-1 5,1 1,-1-1,1 0,-1 0,1 0,-1 0,0 1,1-1,-1 0,0 0,0 1,1-1,-1 1,0-1,0 1,0-1,0 1,0-1,0 1,1 0,-1-1,0 1,0 0,0 0,0 0,0 0,0 0,0 0,0 0,-2 0,-6 1,1 0,-1 1,1 0,0 1,-1-1,1 1,0 1,1 0,-1 0,1 0,-1 1,1 0,-8 8,4-4,0 1,1 1,0 0,0 0,1 1,1 0,-8 14,14-22,-1 0,1 1,1-1,-1 0,1 1,0-1,0 1,0-1,0 1,1-1,0 1,0 0,0-1,0 1,1 0,0-1,0 1,0-1,0 1,1-1,2 5,-1-5,-1-1,1 0,0 0,0 0,0 0,1-1,-1 1,1-1,-1 0,1 0,0 0,0 0,0-1,0 0,0 0,0 0,0 0,0 0,0-1,1 0,-1 0,0 0,6-1,8-1,0-2,-1 0,1-1,-1 0,0-2,-1 0,1-1,-2 0,1-2,-1 1,0-2,15-14,-17 11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7.63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96 1,'-7'3,"1"0,1 1,-1 0,0 0,1 1,0-1,0 1,0 0,1 1,0-1,0 1,0 0,-4 8,7-12,0 0,1 1,-1-1,0 0,1 1,0-1,-1 1,1-1,0 1,0-1,1 1,-1-1,0 1,1-1,-1 0,1 1,0-1,0 0,0 1,0-1,0 0,1 0,-1 0,0 0,1 0,0 0,-1 0,1-1,0 1,0-1,0 1,0-1,0 0,0 1,1-1,-1 0,0 0,1-1,2 2,5 1,1 0,0-1,-1 0,21 1,-22-3,-1 1,0 0,0 0,1 1,-1 0,0 0,-1 0,1 1,9 5,-16-7,0 0,0-1,0 1,0 0,0-1,0 1,0 0,0 0,0 0,0 0,-1 0,1 0,0 0,-1 0,1 0,-1 1,1-1,-1 0,0 0,1 0,-1 0,0 1,0-1,0 0,0 0,0 2,-1 0,0-1,0 1,0-1,0 0,0 1,0-1,-1 0,1 0,-1 0,0 0,0 0,-1 1,-7 5,1 0,-1-2,0 1,-15 6,13-7,-53 22,61-27,0 0,0 0,0 0,0 0,0-1,0 1,-1-1,1 0,0 0,0-1,0 1,0-1,-7-2,-1-6,7-3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8.49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0,'6'10,"0"0,-1 0,0 1,-1 0,0-1,-1 1,0 1,2 18,-1-11,0 4,0 0,-2 0,-1 0,0 1,-2-1,-4 26,-6 12,-19 62,27-84,10-29,11-21,0-11,-1 0,-1 0,14-28,-16 26,1 0,2 1,20-23,-24 33,0 0,1 2,0-1,28-16,-26 20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9.00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136 49,'-7'3,"-10"6,0-1,1 2,0 0,-15 14,28-23,1 1,0 0,-1 0,1 0,0 0,0 0,1 0,-1 1,0-1,1 0,-1 1,1 0,0-1,0 1,0 0,0 0,0-1,1 1,-1 0,1 0,0 0,0 0,0 0,0 0,0 0,1 0,-1-1,1 1,0 0,0 0,0 0,0-1,0 1,3 4,-1-4,0 1,1-1,-1 0,1 0,0 0,0 0,0 0,0-1,0 0,0 0,1 0,-1 0,1-1,-1 0,1 0,0 0,0 0,-1-1,1 0,0 0,0 0,-1-1,7 0,4-2,1 0,-1 0,0-2,0 0,24-11,-29 11,1 0,-2-1,1 0,-1 0,0-1,0 0,-1-1,11-12,-17 18,-1 0,1-1,-1 1,0-1,1 1,-1-1,0 1,-1-1,1 0,0 0,-1 1,1-1,-1 0,0 0,0-4,-1 3,0 0,0 1,-1-1,1 1,-1-1,1 1,-1 0,0-1,-1 1,1 0,0 0,-1 1,0-1,-4-3,0 0,0 2,0-1,0 1,-1 0,1 1,-1 0,0 0,0 0,0 1,-1 1,1-1,0 1,-1 1,1-1,0 1,-1 1,1 0,-1 0,1 0,0 1,0 1,0-1,0 1,0 1,1-1,-1 1,1 0,0 1,0 0,1 0,-1 1,1-1,-6 8,1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09.57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1,'0'4,"5"2,2 5,3 4,1 6,-1 2,1 3,0 2,-3 0,-2 0,-2-5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0.17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39,'29'49,"-27"-46,0 1,0-1,1 0,0 0,0 0,0 0,0 0,0 0,0-1,7 4,-8-6,-1 1,1-1,-1 0,1 0,-1-1,1 1,-1 0,1 0,-1-1,1 1,-1-1,0 1,1-1,-1 0,0 0,1 1,-1-1,0 0,0 0,0 0,2-2,27-31,-9 10,-13 17,0 1,1 0,-1 0,1 0,1 1,-1 1,18-7,-24 11,0-1,0 0,-1 1,1 0,0-1,0 1,-1 0,1 1,0-1,0 0,-1 1,1-1,0 1,-1 0,1 0,0 0,-1 0,1 1,-1-1,0 1,0-1,1 1,-1 0,0 0,0 0,0 0,-1 0,1 0,-1 1,1-1,-1 0,1 1,-1-1,1 5,18 56,-17-49,1 0,1 0,0-1,7 14,-2-15,1-5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0.78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58 263,'8'-6,"1"1,-1-1,0 0,-1-1,1 0,-1 0,-1 0,1-1,-1 0,-1 0,1-1,-2 0,8-17,-10 22,0 0,-1 0,1 0,-1-1,0 1,-1 0,1 0,-1-1,0 1,0-1,0 1,0 0,-1-1,0 1,0 0,0 0,0-1,-1 1,0 0,0 0,0 0,0 1,0-1,-1 0,1 1,-1 0,0 0,0-1,-1 2,1-1,-1 0,1 1,-8-5,9 6,-1 0,1-1,-1 1,1 0,0 0,-1 1,1-1,-1 0,0 1,1-1,-1 1,0 0,1 0,-1 0,1 0,-1 1,0-1,1 1,-1-1,1 1,-5 2,3-1,1 1,0-1,1 0,-1 1,0 0,1 0,-1 0,1 0,0 0,0 1,0-1,0 0,-1 6,-1 1,1 1,0-1,1 1,0 0,1 0,0 0,1-1,0 1,3 19,34 97,-26-98,-2 0,-1 1,-1 0,4 50,-12-11,-1-51,2 0,0 0,0 0,7 33,-1-33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1.12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1 148,'9'-5,"8"-1,6-4,3-1,2 2,-4-3,-1 2,0 1,1-1,1 0,1 2,0-3,1 2,0 1,-4-2,-7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1.59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1,'0'4,"5"7,6 6,1 4,-1 4,2 2,-1 1,1-4,0-2,-4 0,-2-3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4.0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72,'41'-22,"-23"12,0 0,0 2,21-7,-28 12,-1 2,0-1,1 2,-1-1,0 1,1 1,-1 0,0 0,14 4,-20-4,0 1,0-1,-1 0,1 1,0 0,-1 0,0 0,1 0,-1 0,0 1,0-1,3 5,-5-5,1 0,-1 0,0 0,0 0,0 0,0 1,-1-1,1 0,-1 0,1 1,-1-1,0 0,0 1,0-1,0 0,0 1,0-1,-1 0,1 1,-1-1,0 0,-1 3,-1 2,-1 0,0 0,-1-1,0 0,0 0,0 0,0 0,-1-1,0 0,0 0,-1 0,1-1,-1 0,0 0,0-1,-12 4,5-1,0-2,-1 1,0-2,0 0,0-1,0 0,-25-1,17-5,5-2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2.14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80,'16'48,"-13"-37,0 0,1 1,0-1,1-1,0 1,8 11,-12-20,0-1,0 0,1 1,-1-1,0 0,1 1,-1-1,1 0,-1 0,1-1,0 1,-1 0,1 0,0-1,0 1,0-1,3 1,-2-1,0 0,0-1,0 0,0 1,0-1,0 0,0 0,0 0,-1-1,1 1,0-1,-1 0,1 1,2-4,4-3,-1-1,0 0,-1 0,0-1,0 0,-1 0,9-21,-8 18,0 0,0 0,2 0,9-12,-14 21,0 0,0 1,0-1,0 1,1 0,-1 0,1 1,0-1,-1 1,1 0,0 0,1 0,-1 1,0 0,9-1,-12 2,0 0,1 0,-1 0,1 0,-1 0,0 1,1-1,-1 1,1 0,-1 0,0-1,0 2,0-1,0 0,1 0,-1 1,-1-1,1 1,0-1,0 1,-1 0,1 0,-1 0,1 0,-1 0,0 0,2 4,3 7,-2 0,0 0,0 0,1 14,4 12,-2-20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2.48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22 1,'-5'5,"-1"5,0 7,1 5,7 3,2 2,0 1,1 0,-2 0,-1-4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3.09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0,'1'11,"1"0,1-1,0 1,1-1,-1 0,8 12,-2-1,-6-15,18 43,-1 1,-3 1,-2 0,12 76,-26-118,8 49,-8-54,0 0,-1-1,2 1,-1-1,0 0,1 1,-1-1,1 0,0 0,0 0,1 0,3 4,-5-6,-1-1,1 1,-1-1,1 0,0 1,-1-1,1 0,0 1,-1-1,1 0,0 0,-1 0,1 0,0 1,-1-1,1 0,0 0,0-1,-1 1,1 0,0 0,-1 0,1 0,0-1,-1 1,1 0,0 0,-1-1,2 0,14-20,3-37,-17 53,-1-4,1 1,1-1,0 1,0 0,0 0,1 0,0 1,0-1,1 1,0 0,1 0,-1 0,1 1,1 0,-1 0,1 1,0 0,0 0,0 0,1 1,12-5,29-11,-31 10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3.53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0,'5'5,"1"6,4 6,1 4,3-1,4-4,3-4,-1-5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13.89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632 1,'-21'13,"0"2,0 1,1 0,1 1,1 1,1 1,-17 23,14-19,-177 224,37-44,95-124,47-62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50:23.90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1,'0'2,"-1"0,1 0,1 0,-1 0,0 0,0 0,1 0,-1 0,1-1,0 1,-1 0,1 0,0 0,0-1,0 1,0 0,1-1,-1 1,0-1,1 1,-1-1,1 0,-1 0,1 0,0 1,-1-1,1-1,3 2,3 1,1-1,-1-1,1 0,0 0,13 0,-13-1,-1 0,1 0,-1 1,1 1,12 3,-19-5,0 1,-1 0,1 0,0 0,-1 0,1 0,-1 0,0 0,1 1,-1-1,0 1,1-1,-1 1,0-1,0 1,0-1,-1 1,1 0,0-1,-1 1,1 0,-1 0,1 0,-1 0,0-1,0 1,0 0,0 0,0 2,-2 10,0 0,-2 1,1-2,-2 1,0 0,0-1,-1 0,-1 0,-11 16,-14 30,31-58,0 1,0-1,0 1,0-1,1 1,-1 0,0-1,1 1,0 0,-1 0,1-1,0 1,0 0,0 0,0 0,0-1,0 1,0 0,1 0,-1 0,1-1,0 3,0-3,1 0,-1 0,0 0,1 0,-1-1,0 1,1 0,-1-1,1 1,-1-1,1 0,-1 1,1-1,-1 0,1 0,-1 0,1 0,-1 0,1-1,1 1,13-4,0 0,0 0,23-11,-36 13,87-44,-69 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50:24.65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6,'0'5,"5"1,6 0,6-1,5-2,2-1,3-1,1-1,1 0,-1 0,1 0,-1 0,-5-5,-2-1,-4-5,-6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50:26.07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21 147,'9'0,"-1"-1,1 0,-1 0,1-1,-1 0,0-1,0 0,0 0,0-1,-1 0,10-6,-13 7,0 1,0-1,-1 0,1-1,-1 1,0 0,0-1,0 0,0 1,-1-1,1 0,-1-1,0 1,0 0,-1-1,1 1,-1-1,0 1,0-1,0 1,-1-9,0 12,0 0,0 0,0 0,0 0,0 1,0-1,-1 0,1 0,0 1,0-1,-1 0,1 0,0 1,-1-1,1 0,-1 1,1-1,-1 0,0 1,1-1,-1 1,1-1,-1 1,0-1,1 1,-1 0,0-1,0 1,0-1,-28 4,-25 21,48-19,-1 0,1 0,0 1,0 0,0 0,1 1,0-1,0 1,1 0,0 0,0 1,1-1,0 1,0 0,1 0,0 0,-2 11,3-15,1 0,-1 1,1-1,0 0,0 1,0-1,0 0,1 1,0-1,0 0,0 1,0-1,1 0,0 0,-1 0,1 0,1 0,-1-1,1 1,-1-1,1 1,0-1,0 0,1 0,-1 0,0-1,1 1,0-1,0 0,-1 0,1 0,0 0,1-1,4 2,-4-2,0-1,0 1,-1-1,1 1,0-2,0 1,0 0,0-1,0 0,0 0,-1-1,1 1,6-4,55-35,-56 33,7-4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50:27.12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84,'1'11,"1"0,0 0,0 0,1-1,0 1,1-1,5 11,-5-13,0 0,-1 0,0 0,0 1,-1-1,0 1,0-1,-1 1,0 0,-1-1,-1 16,1-23,0-1,0 1,0-1,0 1,0-1,0 1,0-1,0 1,0-1,0 1,-1-1,1 1,0-1,0 1,0-1,-1 1,1-1,0 1,-1-1,1 1,0-1,-1 0,1 1,-1-1,1 0,-1 1,1-1,-1 0,1 1,-1-1,1 0,-1 0,0 0,-12-13,-6-28,17 33,0 0,1 0,0 0,1-1,0 1,0 0,1-1,0 1,0 0,1 0,0 0,0 0,1 0,0 0,0 1,1-1,0 1,1 0,-1 0,1 0,0 1,1 0,0 0,0 0,0 1,1 0,-1 0,1 0,10-4,-5 3,1 0,0 1,0 0,0 1,0 1,0 0,1 1,20-2,-11 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50:28.40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138 1,'-7'1,"1"0,0 0,0 1,0 0,0 1,0-1,1 1,-1 0,1 0,0 1,-1 0,2 0,-1 0,0 0,1 1,0 0,0 0,0 0,1 0,-1 0,1 1,-3 9,2-9,1 1,0-1,1 1,0 0,0 0,0 0,1 0,0 0,0 0,1 1,0-1,0 0,0 0,1 1,0-1,1 0,0 0,0 0,0 0,1-1,3 8,-3-10,-1-1,1 1,0 0,0-1,0 0,0 1,1-1,-1-1,1 1,0 0,-1-1,1 0,0 0,1 0,-1 0,0-1,0 1,1-1,-1 0,1-1,-1 1,1-1,-1 0,1 0,0 0,-1-1,1 1,6-3,-1 0,0-1,0 0,-1 0,1-1,-1-1,0 1,0-2,-1 1,1-1,-1 0,7-9,-7 6,0 0,0-1,-1 1,0-2,-1 1,0-1,-1 0,7-23,-11 32,-1 0,1 0,0-1,-1 1,1 0,-1 0,0-1,0 1,0 0,-1 0,1-1,-1 1,0 0,0 0,0 0,0 0,0 0,-1 0,1 0,-1 0,0 0,0 1,0-1,0 1,0-1,-1 1,1 0,-1 0,1 0,-1 0,0 0,0 1,0-1,0 1,0 0,0 0,0 0,0 0,0 1,-5-1,-5 0,0 1,0 1,0 0,0 1,0 0,0 1,0 0,1 1,-13 6,7-1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4.52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1,'22'57,"48"215,-34-125,-31-129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50:34.23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0.41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3.23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49 21,'-6'-6,"-13"-2,-4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3.5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4.11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154 49,'-5'0,"-9"0,-13-6,-8-8,-3-1,4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4.48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4.86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5.63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6.70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28 1,'-12'0,"-3"0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7.20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1,'0'6,"0"1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5.12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0,'0'11,"0"0,1 0,1 0,0 0,0-1,1 1,0-1,1 0,5 11,-8-19,1 0,-1 1,0-1,1 0,0 0,-1 0,1 0,0 0,0-1,0 1,0 0,1-1,-1 1,0-1,1 0,-1 0,1 0,-1 0,1 0,-1-1,1 1,-1-1,1 0,0 1,-1-1,1 0,0-1,-1 1,1 0,0-1,-1 0,1 1,-1-1,1 0,-1 0,1 0,-1-1,0 1,0-1,1 1,2-3,0 0,0 0,0 0,0 0,0-1,0 1,-1-1,0 0,0 0,0-1,-1 1,0-1,0 0,0 0,-1 0,0 0,0 0,0 0,-1-1,0 1,1-11,-2 35,1-1,0 1,2-1,0 0,1 1,10 25,-5-26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47.5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24:55.00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4:57:15.56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00.2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34.06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7895 2588,'-1'0,"1"0,0 0,-1 0,1 0,-1 0,1 0,0 0,-1 0,1 0,0 0,-1 0,1 0,-1 0,1 0,0 0,-1 0,1 0,0 0,-1 1,1-1,0 0,-1 0,1 0,0 1,-1-1,1 0,0 0,0 1,-1-1,1 0,0 1,0-1,0 0,-1 1,1-1,0 0,0 1,0-1,0 1,9 13,21 11,17 0,1-2,1-2,2-2,97 22,-25-6,-83-19,-32-5,-9-10,1-1,-1 1,0 0,0-1,0 1,1 0,-1-1,0 1,0-1,0 0,0 1,0-1,0 0,0 0,0 1,0-1,0 0,0 0,-2 0,-34 4,0 3,0 0,1 3,-45 18,49-17,-60 14,-15 4,39-13,60-15,-1 0,1 1,0 0,-1 0,1 1,0 0,0 0,0 1,1 0,-1 0,1 0,-10 10,2 0,1 1,1 1,1 0,0 1,2 0,-12 23,-38 113,17-40,22-63,-3-1,-32 51,49-92,-1 1,0-1,0-1,0 0,-1 0,0 0,0-1,-1-1,1 1,-1-1,-13 4,-21 6,-56 13,93-26,-20 4,-1-1,0-2,0 0,0-2,-42-4,-136-28,144 19,-222-28,121 14,130 19,26 5,-1 0,0 1,0-1,0 1,0 1,-9 0,15 0,0 1,0-1,0 1,0-1,0 1,1 0,-1-1,0 1,0 0,1 0,-1 1,1-1,-1 0,1 0,-1 1,1-1,0 1,0-1,0 1,-1 0,2-1,-1 1,0 0,0 0,0-1,1 1,-1 0,1 0,0 0,-1 2,1 0,-4 17,-1 0,-10 33,11-47,1 0,-1 0,0 0,0 0,0 0,-1-1,0 0,-1 0,1-1,-11 9,-5 1,-2 0,0-1,0-2,-1 0,-49 16,-131 22,79-22,59-11,0 3,-123 56,151-56,1 1,0 3,2 0,0 2,-57 58,75-67,-2 0,0-1,0-1,-1 0,-1-2,-1 0,0-2,0 0,-31 9,3-3,0-2,-1-2,-62 6,45-9,19-3,-80 3,92-12,0-2,-71-17,63 11,-49-4,78 12,-1 2,0 0,0 1,0 0,1 2,-27 6,-58 24,-43 12,104-38,-57 4,-13 2,55-6,-1-2,0-2,-87-8,24-8,-60-2,137 14,-1-2,1-2,-1-1,2-3,-1-1,1-2,1-2,0-1,1-3,-61-36,72 37,0 0,-1 2,-1 1,-45-15,61 25,0 1,0 0,-1 1,1 1,0 0,-1 0,1 2,0 0,-1 0,1 2,0-1,-22 9,18-4,-1-1,0-1,0 0,0-1,-1-1,0-1,1-1,-1-1,0 0,0-1,1-2,-1 0,1-1,-21-7,8-2,1-2,0-1,2-1,0-2,-39-32,20 15,-136-84,-19-14,161 97,1-1,2-1,2-3,2-1,2-1,-29-50,4-12,40 70,-43-63,52 87,1 1,1-2,0 1,0-1,1 0,1-1,0 1,1-1,0 0,1 0,1 0,0-1,1 1,1 0,0-1,1 1,0-1,5-20,14-44,-11 48,-2 0,0 0,-3 0,2-40,-5 41,-1-1,-2 1,-1-1,-1 1,-2 0,-1 0,-1 1,-13-30,-1 11,-3 0,-1 2,-61-80,73 108,0-1,2 0,0-1,1 0,1-1,1 0,1-1,0 0,2 0,1-1,-4-30,8 37,1 1,0 0,1 0,1 0,0 0,1 0,0 0,2 0,-1 1,2 0,0 0,1 0,0 1,1 0,0 0,1 1,1 0,11-12,-15 19,0-1,0 0,-1 0,0-1,0 0,-1 0,0 0,0 0,-1 0,1-1,-2 0,1 0,-1 0,0 0,-1 0,0 0,0 0,-1-16,-1-1,-2 0,-8-41,5 39,-4-52,10 78,-1-46,1 0,7-49,-5 80,1 0,1 0,0 1,2-1,-1 1,2 1,0-1,1 1,17-23,15-12,2 3,2 2,67-53,-73 68,1 2,1 2,59-28,139-47,-155 67,-4 6,127-28,0 1,101-38,-239 76,1 3,1 3,0 3,111 3,-155 5,168-6,-166 2,-1-1,0-1,0-1,0-2,26-10,-3-4,1 3,0 2,69-13,-34 15,-8 0,2 3,87-2,-69 4,-79 7,-1 0,1 1,0 1,0 1,32 4,-16 2,-8-3,0 1,-1 2,1 1,-1 1,-1 1,1 1,32 18,31 34,-66-44,1-1,0-1,1-1,1-1,0-1,35 11,-48-19,1-1,-1-1,1 0,0 0,0-1,0-1,0-1,0 0,0-1,24-4,89-20,1 6,2 5,176 4,-261 10,30 0,136 17,-177-11,0 1,-1 2,34 13,-50-15,-1 1,0 1,0 0,-1 1,-1 0,1 1,20 22,-26-25,1-1,0 1,1-1,-1-1,1 0,1-1,-1 0,22 6,-18-6,-1 0,1 2,-1-1,-1 1,16 11,-13-6,0-1,2 0,-1-1,1-1,0-1,1 0,0-2,23 6,35 10,-52-14,0-1,40 6,-57-12,0 0,0-1,0 0,0-1,0 0,0 0,-1 0,1-1,0 0,0-1,-1 0,11-5,-3 2,0 0,0 1,0 0,1 2,0 0,0 0,0 2,0 0,26 1,-16 0,0-1,39-7,-42 6,0 0,0 1,-1 2,1 0,0 1,24 6,-13-3,-25-4,1 0,0 1,-1 0,0 1,1 0,-1 0,0 1,-1 0,1 0,-1 1,0 0,0 1,0 0,-1 0,10 10,-5-5,0-1,1 0,0-1,0 0,1-1,0-1,22 9,5 3,0 1,78 26,-108-44,1-1,-1 0,1-1,-1 0,1-1,-1 0,23-6,-22 4,1 1,0 0,0 1,0 0,0 1,19 2,-28-1,-1 0,1 0,-1 1,0-1,1 1,-1 0,0 0,0 0,0 0,0 0,-1 1,1-1,-1 1,1 0,-1-1,0 1,0 0,0 1,-1-1,1 0,-1 0,1 1,-1-1,0 1,0-1,-1 1,1 6,4 41,-4-39,0-1,0 1,1-1,0 0,1 0,6 16,4 3,-4-14,-2 0,0 1,-1-1,-1 2,0-1,4 35,2 22,-8-62,0-1,-1 1,0 0,-1 0,-1 0,0-1,0 1,-2 0,-2 15,-6 12,-31 96,38-126,0 1,0-1,1 1,0 0,1 0,0 0,1 0,0-1,0 1,1 0,5 19,2-2,1 0,25 48,-34-75,5 14,0 0,-1 1,-1-1,0 1,-1 0,-1 0,0 0,-2 27,0-20,2 0,4 38,-3-52,0 0,1 0,-1 0,1-1,1 1,-1-1,2 1,-1-1,1 0,0-1,6 8,-7-10,0 0,0 0,0 0,0 1,-1 0,0 0,0 0,0 0,0 0,-1 1,0-1,0 1,0-1,-1 1,0 0,0-1,-1 1,1 0,-1 0,0 0,-1 0,0 0,0-1,-2 8,-33 137,35-145,0 0,0 0,1 0,-1 0,1 0,0 0,1 1,-1-1,3 10,2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54.3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345 11,'-30'-1,"0"2,0 2,0 1,-43 10,64-12,1 1,-1 0,1 0,0 1,0 0,0 0,0 1,1 0,0 0,0 1,0 0,0 0,1 0,0 1,1 0,-1 0,1 1,1-1,-7 14,10-18,0 1,-1-1,1 0,0 1,1-1,-1 1,1-1,0 1,-1-1,1 1,1 0,-1-1,1 1,-1-1,1 0,0 1,0-1,0 1,4 4,-3-4,1 0,0-1,0 1,1-1,-1 0,1 0,-1 0,1 0,0-1,0 0,0 0,1 0,5 2,0-1,0 0,0-1,0 0,0 0,1-1,-1-1,0 0,1 0,-1-1,0 0,0-1,20-6,-12 0,0-1,0-1,-1 0,0-1,-1-1,0-1,-1 0,0-1,23-29,-35 36,1 1,-1 0,-1-1,1 1,-1-1,-1 0,2-7,-2 11,-1 0,1 0,-1 0,1 0,-1 0,0 0,-1 0,1 0,0 0,-1 0,0 0,0 0,0 0,0 0,0 0,0 0,-1 1,-2-5,4 7,-1-1,1 1,-1 0,1-1,-1 1,0-1,1 1,-1 0,0-1,1 1,-1 0,0 0,1-1,-1 1,0 0,0 0,1 0,-1 0,0 0,0 0,1 0,-1 0,0 0,1 1,-1-1,0 0,0 0,1 1,-1-1,1 0,-1 1,0-1,1 0,-1 1,1-1,-1 1,1-1,-1 1,1 0,-1-1,1 1,-1-1,1 1,0 0,-1-1,1 1,0 0,0-1,0 1,-1 1,0 2,-1-1,1 1,-1 0,1 0,1 0,-1 0,0 0,1 4,1 7,1-1,0 1,2-1,-1 0,2 0,-1 0,2-1,0 0,1 0,0 0,1-1,0 0,1 0,0-1,1 0,18 15,-13-14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55.53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185 13,'-3'-2,"1"1,-1-1,1 1,-1 0,0 0,1 0,-1 0,0 0,0 1,1-1,-1 1,0 0,0 0,0 0,0 0,0 1,1-1,-1 1,0-1,0 1,1 0,-1 0,0 0,1 1,-4 1,-2 1,-1 1,1-1,0 2,0-1,1 1,-11 11,13-12,0 1,1 1,0-1,0 1,0 0,1 0,0 0,0 0,1 0,0 1,0-1,1 1,-1-1,2 1,-1 0,2 14,0-18,-1 0,1 0,0 0,0-1,1 1,-1 0,1-1,0 1,0-1,0 1,0-1,1 0,-1 0,1 0,0 0,0 0,0-1,0 1,1-1,-1 0,0 0,1 0,0 0,-1-1,1 1,0-1,0 0,0 0,0-1,0 1,0-1,0 0,5 0,7 0,0-1,0-1,0 0,0-1,-1-1,1 0,26-12,-33 12,-1 1,0-2,0 1,0-1,-1-1,1 1,-1-1,0 0,-1-1,0 0,0 0,0 0,-1-1,0 1,4-11,-7 16,-1-1,0 0,0 0,0 0,0 0,-1 0,0 0,1 0,-1 0,0 0,0 0,0 0,-1 0,1 0,-1 0,0 0,0 0,0 0,0 0,0 0,-2-3,0 2,0 1,-1-1,1 0,-1 1,0 0,0 0,0 0,0 0,0 1,-1-1,1 1,-6-2,-1 0,0 1,0 0,-1 1,1 0,-1 0,1 1,-1 1,0 0,1 0,-20 4,-25 14,47-14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56.4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25,'2'16,"0"0,1 0,0 0,1 0,1-1,1 1,0-1,1-1,1 1,0-1,14 18,-17-26,1 1,1-1,-1 0,1-1,0 0,0 0,1 0,-1-1,11 4,-17-7,1 0,0 0,-1 0,1-1,0 1,0-1,0 1,0-1,-1 0,1 0,0 0,0 0,0 0,0 0,0 0,0-1,-1 1,1-1,0 1,0-1,-1 0,1 1,0-1,-1 0,1 0,0 0,-1-1,0 1,1 0,-1 0,0-1,1 1,-1-1,0 1,0-1,0 0,0 1,-1-1,1 0,0 1,-1-1,1 0,-1 0,0 0,1 0,-1-2,2-18,-1 0,0 0,-3-23,1-39,1 82,0-1,1 0,-1 0,1 0,0 0,-1 0,1 1,1-1,-1 0,0 1,1-1,2-3,8-6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57.09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82 163,'1'-8,"0"0,0 1,1-1,0 0,0 0,1 1,0-1,0 1,1 0,0 0,0 0,7-7,6-12,-17 26,1-1,0 0,-1 1,0-1,1 0,-1 1,1-1,-1 0,0 1,1-1,-1 0,0 0,0 0,1 1,-1-1,0 0,0 0,0 0,0 0,0 1,0-1,0 0,-1 0,1 0,0 1,0-1,-1 0,1 0,0 1,-1-1,1 0,-1 1,1-1,-1 0,1 1,-1-1,1 0,-1 1,0-1,1 1,-1-1,0 1,1 0,-1-1,0 1,0 0,1-1,-1 1,0 0,0 0,0 0,1 0,-1 0,0 0,0 0,0 0,-1 0,-3 0,0 0,-1 0,1 0,0 1,0 0,-1 0,-8 3,9-1,0 0,1 0,-1 1,1 0,-1 0,1 0,0 1,1-1,-1 1,1 0,0 0,0 0,0 0,1 1,0-1,0 1,0-1,1 1,-2 6,2-4,-1-1,1 0,1 0,-1 1,1-1,0 0,1 1,0-1,0 0,1 0,-1 0,2 0,-1 0,1 0,3 6,-3-9,-1 0,1-1,0 0,1 1,-1-1,0-1,1 1,-1 0,1-1,0 0,0 0,0 0,0 0,0 0,1-1,-1 0,0 0,1 0,-1-1,1 1,-1-1,1 0,-1 0,1-1,-1 1,0-1,6-1,3-2,-1 0,0 0,-1-1,1 0,-1-1,0 0,-1-1,15-12,-5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57.5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4 108,'0'33,"-2"-23,1 0,1 0,0 1,1-1,-1 0,2 0,0 0,0 0,1 0,7 18,-7-31,-1 0,1 0,-1 0,0 0,0 0,0-1,0 1,2-7,2-1,6-8,1 0,0 2,2-1,0 2,1 0,1 1,0 0,1 1,0 1,1 1,1 1,0 1,35-14,-38 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5.7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240 1,'-8'0,"0"1,0 0,0 1,0-1,0 2,0-1,0 1,1 0,-1 1,1 0,0 0,-10 7,15-9,0-1,0 1,-1 0,1 0,1 0,-1 1,0-1,0 0,1 1,-1-1,1 1,0-1,0 1,0 0,0 0,0-1,0 1,1 0,-1 0,1 0,0 0,0 0,0-1,0 1,1 0,-1 0,1 0,0 0,0-1,0 1,0 0,0-1,0 1,1-1,-1 1,1-1,0 1,2 2,7 8,-5-7,-1 0,0 0,-1 1,1-1,-1 1,3 8,-6-14,-1 0,0 1,1-1,-1 0,0 0,0 0,0 0,0 0,0 0,0 0,0 1,0-1,0 0,-1 0,1 0,0 0,-1 0,1 0,-1 0,0 1,0 0,-1-1,1 0,-1 1,0-1,0 0,1 0,-1 0,0 0,0 0,0 0,0-1,0 1,0-1,-4 1,-17 2,0-1,0-2,-35-3,58 3,-7 0,11-1,5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58.84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54,'0'-2,"1"0,-1 0,1 0,0 1,0-1,0 0,0 0,0 1,0-1,1 1,-1-1,0 1,1 0,-1-1,1 1,-1 0,1 0,0 0,0 0,-1 0,1 1,2-2,43-13,-35 13,-1 0,1 1,0 1,0-1,0 2,0 0,0 0,13 4,-22-4,0-1,0 1,0 0,0 0,0 0,0 0,0 0,-1 1,1-1,0 1,-1 0,1 0,-1 0,0 0,0 0,0 0,0 1,0-1,0 1,0-1,-1 1,0 0,1-1,-1 1,0 0,0 0,0 0,-1 0,1 0,-1 0,0 0,0 0,0 1,0-1,0 0,-1 4,-1-1,0-1,-1 1,1-1,-1 0,0 0,0 0,-1 0,1-1,-1 1,0-1,0 0,-1 0,1 0,-1-1,0 0,-8 5,-11 5,0-1,-29 10,46-19,-48 13,31-12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4:59.40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301 0,'-24'0,"1"2,0 0,0 1,0 1,0 2,-24 8,41-12,-1 0,1 1,0-1,-1 1,1 1,1-1,-1 1,0 0,1 1,0-1,0 1,0 0,1 0,-1 1,1-1,0 1,1 0,0 0,0 0,0 0,0 1,1-1,0 1,-1 12,2-15,1 0,0 0,0 1,1-1,-1 0,1 0,0 0,0 0,1 0,-1 0,1 0,-1-1,1 1,1 0,-1-1,5 6,-2-4,0 0,0 0,1-1,-1 0,1 0,0 0,1-1,-1 1,9 2,-3-2,1 0,0-1,0 0,0-1,0 0,0-1,0-1,0 0,1-1,13-2,-4-2,0-1,30-12,-35 11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5:00.94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1,'0'4,"0"7,0 5,0 6,5 7,1 4,0 1,-1 4,3 0,0-2,-1-2,-2-2,-2-2,-1-2,-1-1,-1 0,0-4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5:01.4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87,'0'-3,"0"0,1 0,-1 0,1 0,-1 0,1 0,0 0,0 0,0 0,0 1,0-1,1 0,0 0,-1 1,1-1,0 1,0 0,4-4,-1 3,0-1,-1 1,1 1,0-1,1 1,-1 0,0 0,1 1,8-2,7 0,0 1,0 2,0 0,29 4,-45-4,-1 1,1-1,0 1,0 1,-1-1,1 1,0-1,-1 1,0 1,1-1,-1 1,0-1,0 1,-1 0,1 1,0-1,-1 0,0 1,0 0,0 0,0 0,-1 0,0 1,4 7,-5-8,0 0,-1 0,1 0,-1 0,0 1,0-1,0 0,0 0,-1 0,0 0,0 0,0 0,0 0,-1 0,1 0,-1 0,0-1,0 1,0-1,-1 1,1-1,-1 0,0 0,0 0,0 0,0-1,-1 1,1-1,-5 3,-6 4,-2-1,1-1,-1 0,0-1,0 0,-1-1,0-1,-22 2,32-6,-1 0,0-1,1 0,-1-1,0 1,1-2,-12-4,11 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5:02.03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0,'2'10,"0"0,0-1,0 0,1 1,1-1,0 0,7 11,3 12,22 68,39 176,-70-253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5:02.7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30,'0'8,"1"0,0 0,0 0,1 0,0-1,1 1,-1-1,1 1,1-1,-1 0,1 0,1 0,-1-1,1 1,0-1,7 6,-9-9,0 0,0-1,0 1,1-1,-1 0,1 0,-1 0,1 0,0-1,0 1,0-1,0 0,0 0,0 0,0-1,0 0,0 1,0-2,0 1,0 0,0-1,0 1,0-1,0 0,0-1,0 1,-1-1,1 1,0-1,-1 0,0-1,6-3,-1-1,-1 0,0-1,0 0,0 0,-1 0,0-1,-1 0,0 0,0-1,-1 1,3-12,13-24,-20 44,0 1,0 0,0-1,0 1,0 0,0 0,1-1,-1 1,0 0,0 0,0-1,0 1,0 0,1 0,-1-1,0 1,0 0,0 0,1 0,-1-1,0 1,0 0,1 0,-1 0,0 0,0 0,1-1,-1 1,0 0,0 0,1 0,-1 0,0 0,1 0,-1 0,0 0,0 0,1 0,-1 0,0 0,1 0,-1 0,0 1,0-1,1 0,-1 0,9 17,4 34,-11-43,4 24,-3-16,0-1,1 0,0 0,1 0,12 23,-8-24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5:03.2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176 1,'-12'0,"1"0,0 1,0 0,0 1,0 1,-19 6,28-8,-1-1,1 1,0 0,0 1,0-1,0 0,0 0,0 1,0 0,1-1,-1 1,0 0,1 0,-1-1,1 1,0 0,0 1,0-1,0 0,0 0,0 0,0 1,1-1,-1 0,1 1,0-1,0 0,-1 1,1-1,1 0,-1 1,0-1,1 0,-1 1,1-1,0 0,0 1,1 2,2 2,1-1,-1 0,1 0,0-1,1 1,0-1,-1 0,1-1,1 1,12 5,-11-5,0 0,0 1,0 0,-1 0,1 1,11 14,-18-19,0 0,1 1,-1-1,0 1,-1-1,1 1,0 0,-1-1,1 1,-1 0,0-1,0 1,0 0,0 0,-1-1,1 1,-1 0,0-1,1 1,-1-1,0 1,0-1,-1 1,1-1,-1 0,1 1,-1-1,1 0,-4 3,1-2,1 0,-1 0,0 0,0 0,0 0,0-1,0 0,0 1,-1-2,1 1,-1 0,1-1,-1 0,0 0,0-1,1 1,-1-1,0 0,0 0,0-1,1 1,-1-1,0 0,1 0,-1-1,0 1,1-1,0 0,-1 0,1-1,0 1,0-1,-6-5,-9-10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55:04.59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27 0,'-3'4,"0"0,0 1,1-1,-1 0,1 1,0-1,0 1,1 0,0 0,-1-1,2 1,-1 0,0 0,1 0,0 0,0 0,1 0,0 5,3 12,0 0,12 35,-12-45,15 45,-5-16,-1 0,-2 0,-2 1,6 69,-16-126,2-1,0 1,0 0,2 0,7-29,-8 38,0 1,0 0,0 0,1 0,0 0,0 0,0 0,1 1,-1-1,1 1,0 0,0 0,1 0,-1 1,1 0,0 0,0 0,0 0,0 1,0 0,11-3,-4 2,0 1,0 1,1 0,-1 1,0 1,0-1,1 2,-1 0,0 0,0 1,-1 1,1 0,16 8,-24-10,0 0,0 0,0 0,0 1,0 0,0 0,-1 0,1 0,-1 1,0-1,0 1,0 0,-1 0,1 0,-1 0,0 0,0 0,-1 1,1-1,-1 1,0-1,0 1,0-1,-1 1,1 0,-1-1,0 1,-1 0,1-1,-1 1,0 0,0-1,0 1,-1-1,0 0,1 1,-5 4,3-3,-1 0,0 0,0-1,-1 1,0-1,0 0,0-1,0 1,-1-1,1 0,-1 0,0-1,-1 0,1 0,0 0,-11 2,6-2,1 0,-1-1,0 0,0 0,0-2,0 1,0-1,0-1,-19-3,21 2,1 1,0 0,0 1,0-1,0 1,-12 2,-1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0:57.4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354 42,'-3'0,"1"-1,-1 1,1-1,-1 0,1 0,-1 0,1 0,0 0,-1-1,1 1,0 0,0-1,0 0,-3-3,3 3,0 0,0 0,0 0,0 1,0-1,0 1,0-1,-1 1,1 0,0 0,-1 0,1 0,-1 0,0 0,1 1,-1 0,1-1,-4 1,1 1,0 0,0 0,1 1,-1-1,0 1,1 0,-1 1,1-1,0 1,0 0,0 0,0 0,0 0,1 1,-1-1,1 1,0 0,0 0,0 0,1 1,0-1,-1 1,1-1,1 1,-3 7,1-2,1 0,0 0,0 1,1-1,0 1,1 0,0-1,0 1,2-1,-1 1,4 10,86 345,-63-218,-22-108,-1-1,-3 2,-3 73,-2-31,2-62,-1-1,-8 36,5-33,1-1,-1 26,4-30,1 13,-2-1,-1 1,-8 35,5-38,-3 55,7-52,-9 44,6-43,1 0,2 0,3 61,-2 35,1-122,-1 0,0 1,0-1,-1 0,1 0,-1-1,-1 1,1 0,-1-1,0 1,0-1,-1 0,1 0,-8 7,9-10,-1 0,1 0,-1 0,0-1,0 1,0-1,0 0,0 0,0 0,0 0,0 0,0 0,-1-1,1 0,0 0,0 0,-1 0,1 0,0 0,0-1,-1 0,1 0,0 0,0 0,0 0,0 0,0-1,-4-2,-1-1,1 0,-1 0,1 0,0-1,1 0,-10-12,13 15,0 0,1 0,0-1,0 1,0-1,0 0,1 1,-1-1,1 0,0 0,0 0,0 0,1 0,-1 0,1 0,0-7,4-5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0:59.0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83,'1'-3,"0"1,0-1,0 0,0 0,0 1,1-1,-1 1,1-1,0 1,-1 0,1 0,0-1,0 1,1 1,-1-1,0 0,1 0,3-1,48-24,-47 24,0 1,0 1,0-1,0 1,0 1,1-1,-1 1,0 0,0 1,0-1,1 2,-1-1,0 1,13 5,-15-5,-1 0,0 1,0 0,0 0,0 0,0 0,0 0,-1 1,0 0,0-1,0 1,0 0,0 1,-1-1,0 0,0 1,0 0,0-1,-1 1,1 0,-1 0,0 7,0 0,-1-1,0 1,-1 0,0-1,-1 0,-1 1,1-1,-2 0,0 0,-9 20,-7 4,-42 60,28-46,33-47,0-1,0 0,0 1,0-1,0 1,0-1,1 1,-1-1,1 1,-1-1,1 1,0-1,-1 1,1 0,0-1,0 1,0 0,0-1,1 1,-1 0,0-1,1 1,-1-1,1 1,-1-1,2 4,1-3,-1 1,0-1,1 1,0-1,0 0,-1 0,1 0,0-1,0 1,1-1,-1 1,4 0,10 2,0 0,0 0,0-2,20 1,129-4,-143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6.73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248 13,'-1'-1,"0"0,0 0,-1 0,1 0,0 0,-1 0,1 0,-1 0,1 0,-1 1,1-1,-1 1,0-1,1 1,-1 0,1 0,-1-1,0 1,1 0,-1 0,0 1,-2-1,1 1,0 0,-1 1,1-1,0 1,0 0,0 0,0 0,0 0,-5 5,-3 4,2 0,-1 1,-13 23,4-4,2 1,1 0,2 1,1 1,2 0,1 0,-10 69,20-99,-1 0,1 1,0-1,0 0,0 0,0 0,1 0,0 0,-1 0,2 0,-1 0,0 0,1 0,0 0,0 0,0-1,0 1,0-1,1 0,0 1,-1-1,7 4,-4-4,1 0,-1 0,1 0,0-1,0 0,0-1,1 1,-1-1,0 0,0-1,1 1,-1-1,0-1,10 0,-4-2,-1 1,1-1,-1-1,1 0,-1-1,0 0,-1 0,0-1,1-1,-2 1,18-16,-23 17,1 1,-1-1,0 0,0 0,-1 0,1-1,-1 1,0-1,-1 0,4-9,-5 11,0 0,-1 0,0 0,1-1,-1 1,0 0,-1 0,1 0,-1 0,0 0,0 0,0 0,-1 1,1-1,-1 0,0 1,-4-7,3 6,-1 0,0 0,0 1,0 0,0 0,-1 0,1 0,-1 1,0 0,0 0,0 0,0 0,0 1,0 0,0 0,0 0,-1 0,-9 1,7 0,0 0,0 0,1 1,-1 0,1 0,-1 1,1 0,-1 0,1 1,0 0,0 0,-9 6,3 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0:59.7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52,'1'-2,"0"0,0 1,0-1,-1 0,1 1,1-1,-1 1,0-1,0 1,1-1,-1 1,0 0,1 0,0-1,-1 1,1 0,3-1,31-15,-30 15,-1 0,1 1,0 0,-1 0,1 1,0-1,0 1,-1 0,1 1,0-1,0 1,-1 0,7 3,-9-3,-1 0,0 0,0 0,0 0,0 0,0 1,0-1,0 1,0 0,-1-1,1 1,-1 0,1 0,-1 0,0 0,1 0,-1 0,0 0,0 1,-1-1,1 0,0 1,-1-1,1 0,-1 1,0-1,0 0,0 1,0-1,0 1,-1-1,1 0,-2 5,-2 5,0 0,-1 0,-1-1,0 1,0-1,-1-1,-1 1,0-1,0 0,-1-1,0 0,0 0,-1-1,-16 10,3-2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0.1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274 1,'-13'0,"0"0,0 1,0 1,0 0,0 1,1 0,-1 1,1 1,0-1,0 2,0 0,1 0,0 1,0 1,1 0,0 0,0 1,1 0,0 1,-14 19,21-26,0 0,0 0,0 0,1 0,-1 0,1 1,-1-1,1 0,0 1,0-1,1 1,-1 0,1-1,0 1,0-1,0 1,0 0,0-1,1 1,0-1,0 1,0-1,0 1,0-1,1 0,-1 1,3 2,0-2,0 0,0 0,0 0,0 0,0-1,1 0,0 0,-1 0,1-1,0 1,0-1,1 0,-1-1,0 1,1-1,-1 0,6 0,27 1,51-3,-47-1,-18 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1.3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0 120,'121'1,"-1"-4,194-32,-262 27,-1 3,102 3,21-1,6-23,-107 16,-9 1,84-1,-45 13,120-5,-200-2,-6-3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2.2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51,'57'-22,"-17"12,-22 5,-1 1,1 0,32-1,-47 4,1 1,0 0,0 1,-1-1,1 1,0-1,-1 1,1 0,0 0,-1 1,0-1,1 1,-1 0,0 0,0 0,0 0,0 0,0 1,0-1,0 1,-1 0,0 0,4 5,-5-5,1 1,-1 0,-1 0,1 0,0-1,-1 1,0 0,0 0,0 0,0 0,-1 0,0 0,1 0,-2-1,1 1,0 0,-1-1,1 1,-1-1,0 1,0-1,0 0,-5 5,-3 6,-1-1,-1 0,0-1,-14 12,25-23,-25 20,-1 0,-41 23,56-38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2.6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142 1,'-34'31,"19"-18,1 0,0 1,1 1,-16 22,26-32,0 1,0-1,0 1,1 0,0-1,0 1,1 0,-1 0,1 1,1-1,-1 0,1 0,0 0,1 0,-1 1,1-1,0 0,3 9,-2-11,0 0,0-1,0 1,1 0,0-1,-1 1,1-1,1 0,-1 0,0 0,1 0,-1 0,1-1,0 0,0 0,0 0,0 0,0 0,0-1,1 0,-1 0,0 0,1 0,5-1,2 2,1-1,-1-1,1 0,-1-1,1 0,-1-1,20-5,-14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3.1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22,'3'0,"0"-1,0 0,1 1,-1-1,0 0,0-1,0 1,5-3,-7 3,1 0,-1 0,1 0,0 0,-1 0,1 0,0 0,0 1,-1-1,1 1,0-1,0 1,0 0,0 0,0 0,0 0,-1 0,1 0,0 0,0 0,0 1,0-1,0 1,-1 0,1-1,0 1,-1 0,1 0,0 0,-1 0,2 2,-2-2,0 0,1 0,-1 0,0 1,0-1,0 0,0 1,-1-1,1 1,0-1,-1 1,1-1,-1 1,1-1,-1 1,0 0,1-1,-1 1,0 0,0-1,-1 4,-13 31,13-34,-1 0,1 1,-1-1,1 0,0 1,0-1,0 1,0 0,1-1,-1 1,1 0,-1-1,1 1,0 0,0 0,0-1,0 1,1 0,-1-1,2 6,-1-7,0 1,0-1,0 0,1 0,-1 0,0 0,0 0,1 0,-1 0,0 0,1 0,-1 0,1-1,-1 1,1-1,0 1,-1-1,1 0,-1 1,1-1,0 0,2 0,37-6,-39 5,22-5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3.7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30,'14'0,"9"0,6-5,2-1,0 0,1 1,-2 1,-1 2,0 1,-6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4.0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1,'5'0,"1"4,0 7,-1 5,3 1,0 2,0 2,-3 2,-1 3,-2-5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4.6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1,'2'39,"2"0,2 0,1 0,2 0,23 59,-29-89,6 34,-9-36,1 0,0 0,1 0,0 0,0-1,0 1,1-1,6 12,-3-13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5.5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203 22,'0'-1,"0"0,0 0,-1-1,1 1,-1 0,1 0,-1 0,1 0,-1 0,0 0,1 1,-1-1,0 0,0 0,0 0,1 1,-1-1,0 0,0 1,0-1,0 1,0-1,0 1,-1-1,1 1,0 0,0 0,0-1,0 1,0 0,0 0,-1 0,1 0,0 0,-1 1,-44 3,45-4,-7 2,-1 1,1-1,0 1,0 1,0 0,1 0,-1 0,1 1,0 0,0 0,-9 10,14-13,0 0,0 0,0 0,0 1,1-1,-1 0,1 1,-1-1,1 1,0-1,0 1,0 0,0 0,0-1,1 1,-1 0,1 0,0 0,0-1,0 1,0 0,1 0,-1 0,1 0,-1-1,1 1,0 0,0 0,0-1,0 1,1-1,-1 1,1-1,0 0,-1 1,1-1,0 0,3 2,-2-1,0-1,0 1,1-1,-1 0,1 0,-1 0,1 0,0-1,0 1,0-1,0 0,0 0,0-1,0 1,0-1,0 0,0 0,0 0,0 0,6-2,1-1,0 0,0 0,0-1,0-1,19-11,-14 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7.5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222 21,'-3'-3,"0"1,0 0,0 0,0 1,0-1,-1 0,1 1,0 0,-1 0,1 0,-1 0,1 1,-1-1,1 1,-1 0,0 0,1 0,-1 0,1 1,-1 0,1-1,-1 1,1 0,0 1,-1-1,1 1,-6 3,-4 2,0 1,1 0,0 1,0 1,-13 13,22-19,-1-1,1 1,0 0,0 0,1 0,-1 0,1 1,0-1,0 0,1 1,-1 0,1-1,0 1,0 0,0 0,1-1,0 1,0 0,0 0,0 0,1 0,0-1,0 1,2 6,-1-7,0 0,0 0,0-1,0 1,1-1,-1 1,1-1,0 0,0 0,0 0,0 0,1-1,-1 1,1-1,0 0,-1 0,1 0,0 0,0-1,0 0,0 0,1 0,-1 0,0 0,0-1,1 0,6 0,1-1,1 0,-1-1,1-1,-1 0,0 0,0-2,0 1,-1-1,1-1,-1 0,-1 0,1-1,11-11,-10 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5.9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1,'7'16,"1"-1,1 1,0-1,1-1,1 0,0 0,1-1,18 17,36 42,-50-49,-2 2,24 50,-26-47,2-1,20 30,-22-39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6.3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66,'9'-7,"-1"0,1 1,1 0,-1 0,1 0,0 2,0-1,1 1,-1 1,1 0,0 0,0 1,0 0,0 1,17 0,-26 2,0-1,0 0,0 1,0-1,0 1,-1 0,1-1,0 1,0 0,-1 0,1 0,0 0,-1 1,1-1,-1 0,0 1,1-1,-1 1,0-1,0 1,0 0,0-1,1 3,-1-1,0 1,-1-1,1 0,-1 1,0-1,0 1,0-1,-1 0,1 1,-1-1,0 0,-1 5,-2 3,0 0,-1-1,0 0,-1 0,0 0,-14 16,-80 70,84-83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6.6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161 0,'-13'5,"0"0,1 1,0 1,0 0,1 1,0 0,-17 16,23-21,1 1,0 0,0 0,1 0,-1 0,1 1,0 0,0-1,1 1,-1 0,1 0,0 1,1-1,-1 0,1 1,0-1,0 1,0-1,1 1,0-1,1 9,0-11,0 1,1-1,-1 0,1 1,0-1,0 0,0 0,0 0,1-1,-1 1,1 0,-1-1,1 0,0 1,0-1,0 0,0-1,0 1,1 0,-1-1,0 0,1 0,-1 0,1 0,4 0,11 2,-1-1,1-1,28-2,-37 1,15-1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7.1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29,'14'-4,"9"-3,5 2,3 0,1 1,-1 2,0 1,-7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7.4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54,'9'0,"8"0,6 0,-2-5,1-1,2 0,0 2,2 0,0 2,-3-4,-2-1,0 1,2 2,-4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8.6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1,'1'7,"0"0,1 1,0-1,0 0,3 8,4 12,3 23,64 305,-58-279,-13-57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09.2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1 167,'0'8,"0"1,1-1,0 1,0-1,1 0,0 0,1 0,-1 0,7 12,-7-18,0 1,-1 0,1 0,0-1,1 1,-1-1,0 0,1 0,-1 0,1 0,0 0,-1 0,1-1,0 1,0-1,0 0,1 0,-1 0,0 0,0 0,0-1,1 0,-1 1,0-1,0 0,1-1,4 0,0 0,0 0,0 0,0-1,0 0,0 0,-1-1,1 0,-1-1,1 0,-1 0,-1 0,1-1,0 0,-1 0,0-1,-1 1,1-1,-1-1,0 1,0-1,-1 0,0 0,0 0,-1 0,0-1,0 0,0 1,2-17,-4 15,2-1,-1-1,-1 1,0-1,0 1,-1-1,-1-12,0 21,1-1,-1 1,0 0,0-1,0 1,0 0,0 0,0 0,0 0,-1 0,1 0,-1 0,1 1,-1-1,0 0,0 1,0 0,0-1,0 1,0 0,0 0,0 0,0 0,-1 0,1 0,0 1,-1-1,1 1,0 0,-1 0,1 0,0 0,-4 0,0 0,1 1,0 0,-1 0,1 0,0 0,0 1,0 0,0 0,0 0,0 0,1 1,-1 0,1 0,-1 0,-4 6,-7 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0.0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216 1,'-15'0,"-5"0,-1 0,1 1,-1 1,-30 7,47-8,1 0,-1 0,1 0,0 0,0 0,-1 1,1 0,0-1,0 1,0 0,1 0,-1 1,0-1,1 0,0 1,-1 0,1 0,0-1,0 1,1 0,-1 0,1 1,-1-1,1 0,0 1,0-1,0 0,1 1,-1-1,1 1,0-1,0 1,0-1,1 5,-1-6,1 1,-1 0,1-1,-1 1,1-1,0 1,0-1,0 1,0-1,1 0,-1 1,1-1,-1 0,1 0,0 0,0 0,0 0,0-1,0 1,0 0,0-1,1 0,-1 1,0-1,1 0,-1 0,1-1,-1 1,1 0,0-1,-1 0,1 1,0-1,-1 0,1 0,0 0,-1-1,1 1,-1-1,5-1,3 0,0 0,-1-1,1-1,0 0,-1 0,0-1,0 0,0 0,10-9,-15 10,0 0,0-1,0 1,-1-1,1 0,-1 0,0 0,-1 0,1-1,-1 1,0-1,2-9,2 39,2-1,0 1,21 37,5 17,-3-6,-13-33,14 48,-29-76,0-1,-1 1,0 0,0-1,-1 1,-1 0,0 0,-1 0,-2 18,1-23,0 0,0-1,0 1,0 0,-1-1,0 0,-1 0,1 0,-1 0,0 0,0 0,0-1,0 0,-1 0,0 0,0-1,0 0,0 1,-1-2,1 1,-1-1,1 0,-1 0,0 0,0-1,-11 2,3-2,0 0,1-1,-1 0,0-1,0 0,0-1,1-1,-1 0,1-1,-23-10,-18-17,30 13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0.7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277 1,'-25'26,"2"2,1 1,1 1,2 0,-25 53,11-9,-33 109,60-162,0-1,2 1,0 0,2 1,0-1,3 41,-1-55,1 0,1 0,-1 0,1-1,0 1,1 0,-1-1,1 0,1 0,6 11,-6-13,-1-1,1 1,-1-1,1 0,0 0,0 0,1-1,-1 1,0-1,1 0,-1 0,1-1,0 1,0-1,0 0,9 1,6-1,0 0,1-1,-1-1,0-1,0-1,23-6,-19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1.7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2,'15'-1,"4"1,-1 0,1 1,-1 1,1 0,18 6,-35-7,1 0,0 0,0 0,-1 0,1 0,-1 1,1-1,-1 1,1 0,-1 0,0 0,0 0,0 0,0 0,0 1,1 3,-2-3,0 0,0 0,-1 0,1 0,-1 0,0 0,0 0,0 0,0 1,0-1,-1 0,1 0,-1 0,0 0,0 0,0 0,0 0,-4 4,-1 5,-2-2,1 1,-1-1,-1-1,0 1,0-1,-1-1,0 0,-1 0,1-1,-1 0,-1-1,1 0,-20 6,13-7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7.9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1,'0'5,"0"5,0 7,5 4,1 4,5 2,0 1,3 1,-1-1,-3 0,2 5,-1 1,-3 0,2-2,0-2,-3 0,3-6,-1-7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2.0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189 0,'-29'14,"8"-4,0 1,-37 25,53-32,0 0,0 0,1 0,-1 1,1-1,0 1,1 0,-1 0,1 1,0-1,0 1,1 0,-1-1,1 1,-2 11,4-13,0 0,0 0,0 0,0 0,1-1,0 1,0 0,0-1,0 1,0 0,1-1,0 1,-1-1,1 0,1 0,-1 1,0-1,1-1,-1 1,1 0,0-1,0 1,0-1,0 0,0 0,1 0,-1 0,1-1,-1 1,5 0,3 2,1 0,-1 0,1-2,0 1,0-2,0 1,0-2,17 0,-6-4,-5-3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2.5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1,'8'-1,"0"1,0 1,1-1,-1 1,0 1,-1-1,15 6,-20-6,0 0,0 1,0-1,-1 0,1 1,0-1,-1 1,1 0,-1-1,0 1,1 0,-1 0,0 0,0 0,0 0,-1 0,1 0,0 0,-1 0,1 1,-1-1,0 0,0 0,0 0,0 1,0-1,0 0,0 0,-1 1,1-1,-1 0,-1 4,-14 33,12-32,1 0,0-1,1 1,0 0,0 0,0 0,0 8,2-13,0-1,0 1,1 0,-1 0,0-1,1 1,0 0,-1-1,1 1,0-1,0 1,0-1,0 1,0-1,0 1,0-1,1 0,-1 0,0 0,1 0,-1 0,1 0,-1 0,1 0,-1 0,1-1,0 1,0-1,-1 1,1-1,0 1,-1-1,1 0,2 0,15 2,1-1,36-1,-43-1,13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3.0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29,'9'0,"8"0,6-4,3-2,2 0,1 1,1 2,-2 1,1 0,-5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3.3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1,'0'4,"0"7,4 6,2 4,0 4,4-2,-1-2,-1-3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3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1,'15'175,"-8"-117,0 66,-7-110,0-1,0 1,2-1,0 0,4 18,0-14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4.6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0,'4'2,"1"-1,-1 1,0 0,1 1,-1-1,0 1,0 0,-1 0,1 0,0 0,2 5,8 4,2 2,0 1,0 1,-2 0,0 1,0 0,-2 1,0 1,-2 0,0 1,-1-1,0 2,8 33,-13-37,-1 0,-1-1,0 1,-1 0,-1 0,0 1,-2-1,0 0,0-1,-2 1,0 0,-1-1,-1 0,0 0,-1-1,-16 26,-6 0,21-32,1 0,0 1,0 0,1 0,1 1,-1 0,-6 22,10-18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16.0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1127,'3'27,"0"1,2-1,1-1,1 1,1-1,16 33,14 51,-38-106,1-1,0 0,0 1,0-1,1 0,-1 1,1-1,0 0,0 0,0 0,4 5,-5-8,0 0,-1 1,1-1,0 0,0 1,-1-1,1 0,0 0,0 1,-1-1,1 0,0 0,0 0,0 0,-1 0,1 0,0 0,0-1,-1 1,3-1,21-16,89-122,-1 2,57-24,219-161,-150 131,208-153,-404 312,-2-1,-2-2,35-41,-67 66,-5 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2.8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111 48,'0'-3,"-1"1,1 0,-1 0,1 0,-1 0,0 0,0 0,0 0,0 0,0 0,0 0,-1 1,1-1,0 0,-1 1,0-1,1 1,-1 0,0-1,0 1,0 0,1 0,-1 0,0 0,-1 1,1-1,0 0,-3 1,3-1,0 0,0 1,0-1,0 1,0 0,0 0,0 0,0 0,0 0,0 0,-1 1,1-1,0 1,0-1,0 1,0 0,1 0,-1 0,0 0,0 0,0 0,1 0,-1 0,0 1,1-1,0 1,-1-1,1 1,-2 2,1 1,0 0,0 0,1 0,0 0,0 0,0 0,1 0,-1 0,1 0,0 0,1 0,-1 1,1-1,0 0,0 0,3 6,3 6,1-1,1 1,13 19,-13-23,-1 0,0 0,-1 1,9 25,-5 2,9 31,16 116,-24-113,-7-47,-1 0,1 32,-5-16,2 1,11 58,15 143,-17-155,5 20,11 68,-20-134,-3-1,-1 1,-2 0,-6 50,4-88,0 0,0 0,-1 0,0 0,0 0,0 0,-1 0,0-1,-1 1,1-1,-1 0,0 0,-1 0,1-1,-1 0,0 0,-11 9,12-12,0 1,-1-1,1 0,-1 0,0-1,1 1,-1-1,0 0,0 0,0-1,0 1,0-1,0 0,0 0,0-1,0 0,1 1,-1-2,0 1,0 0,0-1,1 0,-1 0,1-1,0 1,-7-6,6 5,1 0,-1 0,1-1,0 1,0-1,1 0,-1-1,1 1,-1 0,2-1,-1 0,0 0,1 0,-3-6,5 8,-1-1,1 0,-1 1,1-1,0 1,0-1,1 1,-1-1,1 0,0 1,0-1,0 1,0 0,0-1,1 1,-1 0,1 0,0 0,0 0,0 0,1 0,3-3,7-7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4.5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5,'52'-2,"-33"1,0 0,1 1,-1 1,0 1,23 5,-40-7,1 0,-1 1,0 0,1-1,-1 1,0 0,1 0,-1 1,0-1,0 0,0 1,0-1,0 1,0 0,-1-1,1 1,0 0,-1 0,0 0,1 0,-1 0,0 1,0-1,0 0,0 1,0-1,-1 0,1 1,-1-1,0 1,0-1,1 1,-1-1,-1 1,1-1,0 1,-1-1,1 0,-1 1,0-1,0 1,0-1,-1 3,-3 6,-1-1,0 1,-1-1,0 0,-1-1,0 0,-14 13,-12 10,17-15,-1 0,-1 0,-1-2,0-1,-1 0,-26 11,47-24,5-1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5.4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29,'0'-5,"4"4,7 1,6 1,4 1,4-1,2 0,1-1,1-4,-1-2,1 1,-1 0,-1 1,1 2,-1 1,1 1,-6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8.53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78 1,'-5'3,"-1"0,1 1,0-1,0 1,0 0,1 1,-1-1,1 1,0 0,1 0,-1 0,1 0,0 1,0 0,0-1,1 1,0 0,0 0,-1 7,3-10,-1 0,1 1,0-1,0 0,0 0,0 1,1-1,-1 0,1 0,0 0,0 1,0-1,0 0,1 0,-1 0,1-1,0 1,0 0,0-1,0 1,0-1,0 1,1-1,-1 0,1 0,0 0,-1-1,1 1,0 0,0-1,0 0,0 0,0 0,0 0,1 0,-1-1,4 1,-1 0,0-1,0 0,0 0,-1 0,1-1,0 0,-1 0,1 0,0-1,-1 1,1-1,-1-1,0 1,0-1,0 0,0 0,0-1,-1 1,1-1,-1 0,5-6,-7 7,1 0,-1 1,-1-1,1 0,0 0,-1 0,1-1,-1 1,0 0,0 0,0-1,-1 1,1-1,-1 1,0-1,1 1,-2-1,1 1,0 0,-1-1,0 1,1-1,-1 1,0 0,-1 0,1-1,-1 1,1 0,-1 0,0 1,0-1,0 0,-1 0,1 1,-1 0,-3-4,2 3,0 1,1-1,-1 1,0 0,0 0,-1 0,1 0,0 1,0-1,-1 1,1 1,-1-1,1 0,-1 1,0 0,1 0,-1 0,1 1,-1 0,1-1,-1 2,1-1,0 0,-1 1,1 0,0 0,0 0,0 0,1 1,-1 0,-5 5,-4 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6.1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43,'1'-2,"-1"0,0 0,1 1,-1-1,1 0,-1 0,1 1,0-1,0 0,0 1,0-1,0 0,0 1,0 0,0-1,1 1,-1 0,0-1,1 1,-1 0,1 0,-1 0,1 0,0 1,0-1,-1 0,1 1,0-1,0 1,0-1,2 1,0-1,0 1,1-1,-1 1,0 0,0 0,1 0,-1 1,0 0,0 0,0 0,0 0,7 3,-8-2,-1-1,1 1,0 0,-1 0,0 0,1 0,-1 0,0 1,0-1,-1 1,1-1,0 1,-1 0,1-1,-1 1,0 0,0 0,0 0,0 3,0-1,-1 0,0 0,0 0,-1 0,1 0,-1 0,0 0,-1 0,1 0,-4 8,-2 0,0 0,-1 0,-1 0,1-1,-2 0,-20 19,15-19,2-2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6.5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129 1,'-10'3,"1"2,0-1,0 1,0 1,1-1,0 1,0 1,1 0,-1 0,1 0,-11 17,16-22,0 1,0-1,0 1,1 0,-1 0,1 0,-1 0,1 0,0 0,1 0,-1 0,0 0,1 1,-1-1,1 0,0 0,0 1,1-1,-1 0,1 0,-1 0,1 1,0-1,0 0,1 0,-1 0,0 0,1 0,0-1,0 1,0 0,0-1,0 0,0 1,1-1,-1 0,1 0,-1 0,6 2,-3-1,0 0,1 0,-1-1,1 0,0 0,-1 0,1-1,0 0,0 0,0 0,0-1,0 0,0 0,9-2,4-2,0-1,0 0,20-10,-6 2,-9 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7.4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0 437,'84'-2,"-1"-4,0-4,133-33,541-163,-299 85,-401 104,66-12,-101 26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8.3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28,'-4'-3,"13"-4,16-4,-12 9,-1 0,1 0,0 2,0-1,0 2,0 0,0 0,14 4,-23-4,-1 0,-1-1,1 2,0-1,0 0,0 0,0 1,-1 0,1-1,-1 1,1 0,-1 0,0 0,0 1,0-1,0 0,0 1,0 0,-1-1,1 1,-1 0,0 0,0-1,0 1,0 0,0 0,-1 0,1 1,-1-1,0 0,0 0,0 0,0 0,0 0,-1 0,1 0,-1 0,0 0,-1 3,-2 3,1 0,-1 0,-1-1,1 1,-1-1,-1 0,0 0,-7 7,-60 57,56-57,-34 33,39-35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8.7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165 1,'-17'8,"0"1,1 1,0 1,0 0,1 1,-22 23,34-32,0 0,0 0,0 1,1-1,0 1,-1 0,1 0,1-1,-1 1,0 1,1-1,0 0,0 0,0 0,1 1,-1-1,1 0,0 1,0-1,1 0,-1 0,1 1,0-1,0 0,0 0,1 0,-1 0,1 0,0 0,0 0,1 0,-1-1,1 1,0-1,3 4,-1-3,0 1,1 0,0-1,-1 0,2-1,-1 1,0-1,1 0,-1-1,1 1,0-1,0-1,-1 1,1-1,0 0,1-1,-1 0,0 0,0 0,0-1,0 0,0-1,0 1,-1-1,1-1,0 1,-1-1,1 0,-1 0,9-8,4-2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9.2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17,'14'-5,"9"-1,6 1,-3 4,-10 9,-7 6,-11 2,-5 2,-5 3,-2 2,8-2,8-5,9-5,8-5,4-7,3-5,3 0,-5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9.6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50,'9'-5,"8"-1,5 0,4-3,2 0,1 1,-4 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49.9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0,'0'5,"0"6,0 6,0 4,0 4,5 2,1 1,-1-4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0.4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0,'14'5,"5"6,-2 6,2 0,-3 2,-4 2,-4 2,2 2,-2 2,-1 0,-3 0,-1 1,3-5,1-6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0.9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272 24,'-9'-5,"-1"2,1-1,-1 1,0 1,1 0,-1 0,-1 1,1 0,0 1,0 0,0 0,0 1,0 1,-19 4,24-4,-1 0,0 0,0 1,1-1,0 1,-1 0,1 0,0 1,1 0,-1 0,1 0,-1 0,1 1,0-1,1 1,-1 0,1 0,0 1,0-1,1 1,0-1,0 1,0 0,0 0,0 10,1-12,1 1,0-1,0 0,0 1,1-1,0 0,0 0,0 0,0 0,0 0,1 0,0 0,0 0,0 0,0-1,1 1,-1-1,1 1,0-1,0 0,0 0,0 0,1-1,-1 1,1-1,-1 0,1 0,0 0,4 1,-2-1,0 0,0 0,0 0,0-1,0 0,0 0,0-1,0 0,1 0,-1 0,0-1,0 0,0 0,0 0,0-1,0 0,0 0,-1 0,11-7,1-3,-3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19.1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 1,'-1'52,"0"9,3-1,14 96,-15-150,1 8,1 1,1-1,0 1,1-1,8 17,-11-27,1 0,0 0,-1 0,1-1,1 1,-1-1,0 0,1 0,-1 0,1-1,0 1,0-1,0 0,0 0,1 0,-1 0,1-1,-1 0,1 0,-1 0,8 0,2 0,0 0,1-1,27-3,-37 2,1 0,-1 0,1-1,-1 0,0 0,0 0,0 0,0-1,0 0,-1 0,1-1,-1 1,5-5,5-8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1.3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1,'0'37,"-1"-4,1 0,1-1,3 1,13 63,31 103,-28-113,-3-36,-7-32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1.7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43,'5'-4,"0"-1,-1 1,1 1,1-1,-1 1,0 0,1 0,0 1,-1-1,1 1,0 0,0 1,1 0,-1 0,0 0,11 0,-14 2,1-1,0 1,0-1,-1 1,1 0,-1 0,1 1,0-1,-1 1,0-1,1 1,-1 0,0 1,0-1,0 0,-1 1,1 0,0-1,-1 1,0 0,0 1,0-1,0 0,0 0,0 1,-1-1,0 1,2 4,-2-2,1 0,-1 0,0 0,-1 0,1 0,-1 0,0 1,-1-1,1 0,-1 0,-1 0,1 0,-1 0,0 0,0-1,-1 1,1 0,-7 8,2-5,0-1,0 0,0-1,-1 0,0 0,0-1,-1 0,0 0,0-1,-12 6,20-11,0 1,0 0,1-1,-1 0,0 1,0-1,0 1,0-1,0 0,0 0,0 0,1 1,-1-1,0 0,0 0,0 0,0 0,0-1,0 1,0 0,0 0,0-1,0 1,1 0,-1-1,-2 0,0-7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2.1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192 1,'-51'22,"35"-16,1 0,1 1,-1 1,-18 13,29-18,0 1,0-1,0 1,1 0,0 1,-1-1,1 0,1 1,-1 0,1-1,0 1,0 0,0 0,0 1,1-1,0 0,-1 10,2-12,0 0,0 0,1 1,-1-1,0 0,1 0,0 0,0 0,0 0,0 0,0 0,1 0,-1 0,1-1,0 1,0 0,0-1,0 1,0-1,0 0,1 0,-1 0,1 0,0 0,-1-1,1 1,0-1,0 1,0-1,0 0,0 0,0-1,5 2,2 0,0-1,1 0,-1 0,0-1,1 0,-1-1,0 0,0 0,12-4,48-16,-49 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2.8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1,'9'4,"8"3,5-2,5 0,1-2,1 0,0-2,0-1,0-5,-1-1,0 0,-1 1,-4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3.2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56,'14'-5,"9"-1,6 0,2 1,0 2,0-4,-1 0,0 1,-2 1,0 2,0 1,-1 1,0 1,-4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3.8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0,'17'276,"-11"-223,10 70,1 140,-18-239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4.3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44 77,'-5'5,"1"-1,0 1,1 0,-1 0,1 0,0 0,0 1,0-1,1 1,0 0,0 0,0-1,1 1,0 1,-1 10,2-14,0 0,1 0,-1 0,1 0,0 0,-1 0,1 0,0-1,1 1,-1 0,0-1,1 1,0-1,-1 1,1-1,0 0,0 0,0 1,1-2,-1 1,0 0,1 0,-1-1,1 1,0-1,0 0,-1 0,1 0,0 0,0 0,0-1,0 1,5-1,6 1,0 0,0-1,0-1,0 0,0-1,0 0,0-1,-1-1,23-9,-31 11,-1 0,1 0,-1-1,0 1,0-1,0 0,0-1,-1 1,1-1,-1 1,0-1,0 0,3-6,-4 7,-1-1,0 0,0 0,0 0,0 1,0-1,-1 0,0 0,0 0,0 0,0 0,-1 0,0 0,1 0,-2 1,1-1,0 0,-1 0,-1-3,0 1,-1 0,1 0,-1 1,0-1,0 1,-1 0,1 0,-1 0,0 1,0-1,-1 1,0 1,1-1,-1 1,0 0,-1 0,1 1,0 0,-1 0,1 0,-1 1,0 0,0 0,1 1,-1-1,0 2,0-1,1 1,-1 0,0 0,1 1,-1 0,1 0,0 0,-1 1,1 0,0 0,1 1,-7 4,-4 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5.2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298 1,'-16'0,"0"0,0 2,0 0,1 0,-1 2,-27 9,39-12,0 1,-1 0,1 0,0 0,0 1,0 0,1-1,-1 1,0 1,1-1,0 0,0 1,0 0,0-1,1 1,-1 0,1 1,0-1,0 0,1 1,-1-1,1 1,0-1,0 1,1 0,-1-1,1 10,0-12,0 0,0 0,0 0,0 1,0-1,1 0,-1 0,1 0,0 0,-1 0,1 1,0-1,0-1,1 1,-1 0,0 0,0 0,1-1,-1 1,1 0,0-1,3 3,-3-3,1 0,0 0,0 0,0-1,0 1,0-1,0 1,0-1,0 0,1 0,-1-1,0 1,0-1,4 0,5-3,0 0,0-1,-1 0,1-1,-1 0,19-15,-26 18,0 0,1 0,-1 0,1 0,-1 1,1 0,0-1,0 2,6-2,-10 2,1 1,-1 0,1 0,-1 0,1 0,-1 1,1-1,-1 0,1 1,-1-1,0 1,1-1,-1 1,1-1,-1 1,0 0,0 0,0 0,1 0,-1 0,0 0,0 0,0 0,0 0,0 0,-1 1,1-1,0 0,-1 1,1-1,0 1,-1-1,0 0,1 1,-1-1,0 3,5 19,1-1,1 0,0 0,2-1,1 0,23 38,-30-55,0 0,0-1,-1 1,0 1,1-1,-2 0,1 1,0-1,-1 1,0-1,0 1,0-1,0 1,-1 0,0 0,0-1,0 1,-1 0,-1 6,0-4,-1-1,-1 1,1-1,-1 0,0 0,0 0,-1 0,0-1,0 0,0 0,0 0,-8 4,0 1,-1-1,0-1,0 0,0-1,-1-1,0 0,-1-1,1 0,-1-2,0 0,0 0,0-2,0 0,0 0,0-2,0 0,0-1,0 0,0-2,0 1,-26-12,19 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6.0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267 0,'-101'190,"-33"67,128-244,0 1,2 0,0 1,0-1,1 1,1-1,0 1,1 0,1 0,0 0,1-1,5 26,-4-33,0 0,0 0,1 0,-1 0,1 0,1-1,0 1,0-1,0 0,0 0,1-1,0 1,0-1,1 0,-1 0,1-1,0 0,0 0,1 0,-1-1,1 1,0-2,0 1,0-1,0 0,0 0,10 0,38 1,-31-4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6.5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0,'0'5,"4"6,2 6,0 4,-1 4,-2 2,-1 1,0 5,-2 2,0-1,0-1,0-2,-1-1,1-2,0 0,0-1,0 0,0-4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26.32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20.16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66,'5'0,"6"0,5 0,6 0,3 0,2-5,1-1,0 1,1-5,-1 1,0 1,0 2,-10-2,-7-1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6.9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 33,'-3'5,"0"-1,1 1,-1 0,1 0,0 0,0 1,1-1,0 0,-1 1,2-1,-1 1,1-1,0 1,0-1,0 1,1 0,0-1,2 10,-2-12,1 0,-1 0,1-1,-1 1,1 0,0 0,0-1,0 0,1 1,-1-1,0 0,1 0,0 0,-1 0,1 0,0-1,0 1,0-1,0 0,0 0,0 0,0 0,0-1,0 1,1-1,-1 0,0 0,0 0,1 0,-1 0,0-1,0 1,4-2,-3 1,0 0,1 0,-1 0,0-1,0 0,0 0,0 0,0 0,0 0,-1-1,1 1,-1-1,0 0,0 0,0-1,0 1,0-1,-1 1,1-1,-1 0,0 0,0 0,-1 0,1 0,-1 0,0 0,0-1,1-5,-2 6,0 1,0-1,0 0,-1 0,1 1,-1-1,0 1,0-1,0 0,0 1,-1 0,0-1,1 1,-1 0,0 0,-1 0,1 0,0 0,-1 0,0 1,1-1,-1 1,0 0,0 0,-1 0,1 0,0 0,-1 1,1 0,-1-1,1 1,-1 0,-5 0,-17-2,2 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7.8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271 1,'-19'-1,"1"2,-1 0,0 2,-33 7,48-9,-1 0,1 1,0 0,-1-1,1 2,0-1,0 0,0 1,1 0,-1-1,0 2,1-1,0 0,0 1,0-1,0 1,1 0,-1 0,1 0,0 0,0 0,0 1,1-1,0 1,-2 4,3-7,0 1,-1-1,1 0,0 0,0 0,0 0,0 1,0-1,1 0,-1 0,1 0,-1 0,1 0,0 0,0 0,0 0,0 0,0 0,0 0,0-1,1 1,-1 0,3 1,-1-1,0 0,1 0,-1 0,1-1,-1 1,1-1,0 0,0 0,-1-1,1 1,0-1,4 0,6 0,0 0,-1-2,1 0,-1 0,0-2,20-6,-25 7,0-1,1 1,0 1,0 0,0 0,0 1,0 0,0 0,9 1,-15 1,1-1,-1 1,0 0,0 0,0 0,0 0,0 0,0 1,0-1,0 1,-1 0,1 0,-1 0,1 0,-1 1,0-1,0 0,0 1,0 0,0-1,0 1,-1 0,1 0,-1 0,0 0,0 0,0 0,1 6,8 47,-1 1,0 66,-10-96,0 0,-2 0,-1 0,-1 0,-12 37,13-58,1 1,-1 0,0-1,0 0,-1 0,0 0,0-1,0 1,-1-1,0-1,0 1,0-1,-1 0,1 0,-1-1,0 0,0 0,0 0,0-1,-10 2,3-1,0 0,0 0,0-1,-1-1,1-1,0 0,0-1,-1 0,1-1,-14-4,21 4,0-1,1 1,-1-1,1 0,0-1,0 0,0 0,0 0,1 0,-1-1,1 0,0 0,1-1,-8-10,1-5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9.1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115 1,'-9'12,"0"1,0 0,1 0,1 1,0 0,1 0,-7 23,-2 2,7-15,2 1,0-1,1 1,2 1,1-1,0 0,2 1,5 42,-4-61,0 0,1 0,0-1,0 1,0-1,1 0,-1 1,2-1,-1 0,1-1,0 1,0-1,0 1,1-1,0 0,0-1,0 1,0-1,1 0,0-1,0 1,0-1,0 0,0-1,0 1,1-1,0 0,-1-1,1 0,0 0,0 0,10-1,7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9.5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13,'63'-6,"18"0,-76 6,0 0,0 1,0-1,0 1,0 0,0 0,0 1,-1 0,1 0,0 0,-1 0,7 5,-8-5,0 0,-1 1,1-1,-1 1,1 0,-1 0,0 0,0 0,0 1,0-1,-1 0,1 1,-1-1,0 1,0 0,0-1,-1 1,1 0,-1-1,0 1,0 0,0-1,0 1,-1 0,1 0,-1-1,0 1,0-1,-1 1,1-1,-1 1,0-1,-2 5,-3 2,1 0,-1-1,0 1,-1-2,0 1,-1-1,0 0,0-1,-15 10,-27 16,37-25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1:59.9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116 1,'-9'4,"0"2,0-1,1 1,0 0,0 1,0 0,0 0,1 1,1-1,-11 17,14-20,1 1,0-1,0 1,0-1,0 1,1 0,0 0,0 0,0-1,0 1,1 0,0 0,0 0,0 0,1 0,0 0,0 0,0 0,0 0,1-1,0 1,0 0,0-1,5 8,-3-7,0 0,0-1,0 1,1-1,0 0,0 0,0 0,0 0,1-1,-1 0,1 0,0-1,0 0,0 0,0 0,0-1,1 1,-1-2,0 1,1-1,-1 0,0 0,1 0,-1-1,0 0,0 0,9-3,3-3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0.3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1,'2'0,"0"0,0 0,1 0,-1 0,0 0,0 0,0 0,0 1,0-1,1 1,-1-1,0 1,0 0,0 0,-1 0,1 0,0 0,0 1,0-1,-1 0,1 1,-1-1,1 1,-1 0,0-1,1 1,-1 0,0 0,0 0,0 0,-1 0,2 2,-2 1,0-1,0 0,0 0,0 1,-1-1,1 0,-1 0,0 0,-1 0,1 0,-1 0,1 0,-1 0,0 0,-3 3,3-5,1-1,0 1,0-1,0 1,0-1,0 1,0-1,0 1,0 0,1 0,-1-1,1 1,-1 0,1 0,0 0,0 0,-1 0,1-1,1 1,-1 0,0 0,0 0,1 0,0 3,1-3,0-1,1 1,-1-1,0 1,1-1,-1 0,1 0,-1 0,1 0,-1 0,1-1,-1 1,1-1,0 1,0-1,-1 0,5 0,8-1,1 0,0-1,-1 0,20-6,8-2,-18 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0.8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69,'9'0,"9"-5,4-1,4 0,3 1,0-3,0 0,0 0,-1 3,0 2,0 1,-5-4,-7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1.1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1,'0'14,"0"9,4 5,2 3,0 1,-1-1,3-6,0-2,-1-5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1.6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1,'0'5,"5"5,1 7,0 4,-2 4,0 2,3 1,0 1,-1-1,-1 1,-2-1,-1-1,-1 1,3-1,2 1,5-6,-1-6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2.3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0,'2'5,"-1"-1,0 1,1-1,0 1,0-1,0 0,4 4,3 10,33 74,43 109,-76-174,0 1,-2-1,-1 2,-2-1,0 1,-1 30,-3-51,-1 0,1 1,-1-1,-1 0,1 0,-1 0,-1 0,1 0,-2 0,1 0,-1-1,0 0,0 0,-1 0,0 0,0 0,-1-1,0 0,0-1,0 1,-1-1,1 0,-1 0,0-1,-8 3,-28 13,26-12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21.1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64 1,'-2'4,"1"-1,-1 1,0-1,0 1,-1-1,1 1,-1-1,0 0,0 0,0-1,-3 4,-4 4,7-7,1 0,0 0,-1 1,2-1,-1 1,0-1,1 1,-1 0,1-1,0 1,1 0,-1 0,0 0,1 0,0 0,0-1,0 1,1 0,-1 0,1 0,2 6,3 8,0-1,2 0,13 25,2 2,9 33,24 54,-48-116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3.6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0,'2'8,"0"0,1 0,0 0,0-1,0 1,1-1,0 0,1 0,-1 0,2-1,4 6,5 8,41 54,-26-35,44 75,-65-98,-2-1,0 2,-1-1,0 1,-2 0,0 0,-1 1,2 29,-4-35,1 19,-1-1,-1 1,-2 0,-1 0,-1-1,-14 49,-77 226,56-173,35-121,0-1,-1 1,-1-1,1 0,-2-1,1 1,-1-1,-1-1,-15 15,15-15,1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7.9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992 0,'0'0,"1"0,-1 0,0 0,0 0,0 0,0 0,0 0,1 0,-1 0,0 0,0 0,0 0,0 0,1 0,-1 0,0 1,0-1,0 0,0 0,0 0,0 0,1 0,-1 0,0 0,0 0,0 1,0-1,0 0,0 0,0 0,0 0,0 0,1 0,-1 1,0-1,0 0,0 0,0 0,0 0,0 1,0-1,0 0,0 0,0 0,0 0,0 0,0 1,0-1,0 0,-1 0,1 0,0 0,0 0,0 1,0-1,0 0,0 0,-10 13,-15 11,1-5,-1-2,-1-1,0 0,-38 14,-123 41,89-36,-45 13,-47 18,162-54,1 0,1 2,0 2,-36 27,53-33,21-12,2-5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2:09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1,'0'1,"0"-1,-1 1,1 0,0 0,0 0,0-1,0 1,0 0,0 0,0-1,1 1,-1 0,0 0,0-1,1 1,-1 0,0 0,1-1,-1 1,0 0,1-1,-1 1,1-1,0 1,-1 0,1-1,0 1,23 32,-20-28,202 305,-167-249,52 64,-68-97,2-1,1-2,1-1,37 27,-7-13,-30-21,0 1,40 37,-59-48,-1-3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11.7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216 43,'-4'-1,"1"0,-1-1,1 1,-1 0,1-1,0 0,-1 0,1 0,-4-3,-13-8,17 11,1 1,-1 0,0-1,0 1,0 0,0 1,0-1,0 0,0 1,0 0,0 0,0 0,0 0,0 0,0 0,0 1,0-1,0 1,0 0,-5 2,5 0,0-1,1 0,-1 1,1-1,-1 1,1 0,0 0,0 0,0 0,1 0,-1 0,1 0,-1 1,1-1,-1 4,-2 15,1-1,1 1,1 0,2 34,-1-50,1 24,2 0,1 0,7 30,6 5,0 0,12 97,-26-109,-4 57,-1-56,5 53,11-33,-10-55,0 0,2 33,-5-16,0 12,13 87,-7-83,-3 0,-2 0,-5 60,4 84,12-112,-8-58,-1 0,1 42,-5-59,-1 0,0 0,0-1,-1 1,0 0,-1-1,1 1,-2-1,1 0,-1 0,-9 13,11-18,1-1,-1 1,0-1,-1 0,1 0,0 0,0 0,-1 0,1 0,-1-1,0 1,1-1,-1 0,0 0,0 0,0 0,0 0,0-1,0 1,0-1,0 0,0 0,0 0,0 0,0 0,0-1,0 1,0-1,0 0,0 0,0 0,1 0,-6-3,1 0,1 0,-1 0,1-1,0 0,1 0,-1 0,1 0,0-1,0 0,0 0,1 0,-6-12,3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15.8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84 24,'45'-11,"-11"1,-25 9,0 0,0 1,0 0,0 0,0 1,0 0,0 1,-1 0,1 0,0 1,-1 0,16 8,-20-9,0 1,-1-1,1 1,-1-1,0 1,0 0,0 0,0 0,0 1,-1-1,1 1,-1-1,0 1,0 0,0 0,-1 0,1 0,-1 0,0 0,0 0,-1 1,1-1,-1 0,0 0,0 1,0-1,-1 0,1 0,-3 7,1-4,0 0,-1 0,0 0,-1 0,1 0,-1-1,0 1,-1-1,-9 10,-56 45,14-14,30-23,-2-1,0-2,-51 30,69-42,10-9,0 1,0-1,0 0,0 0,0 0,0 1,0-1,1 0,-1 0,0 0,0 0,0 1,0-1,0 0,1 0,-1 0,0 0,0 0,0 0,0 1,1-1,-1 0,0 0,0 0,0 0,1 0,-1 0,0 0,0 0,0 0,1 0,-1 0,0 0,0 0,0 0,1 0,-1 0,0 0,0 0,0 0,0 0,1-1,-1 1,0 0,0 0,0 0,0 0,1 0,-1 0,0 0,0-1,0 1,0 0,0 0,13-5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16.4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25,'9'-4,"8"-2,6 0,-2 6,1 2,1 2,2 0,0-1,2-1,0-1,0 0,1-1,-1 0,0-5,1-1,0 0,-1 1,-4 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17.1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56,'7'-8,"-4"4,1 0,-1 1,1-1,0 1,0 0,0 0,1 0,-1 0,0 1,1-1,0 1,0 1,0-1,9-1,-8 1,1 1,-1 1,1-1,0 1,-1 0,1 1,-1-1,1 1,-1 1,0-1,1 1,-1 0,11 5,-14-5,0 0,0 1,-1-1,1 0,0 1,-1 0,0 0,0-1,0 1,0 1,0-1,0 0,-1 0,1 1,-1-1,0 0,0 1,-1-1,1 1,-1 0,1-1,-1 1,0-1,0 1,-1 0,0 5,-1-1,0 1,-1 0,0-1,0 0,-1 0,0 0,-1 0,1-1,-1 1,-10 9,-1 1,0-1,-33 26,35-33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17.5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212 0,'-17'8,"-14"8,-49 31,73-43,0 2,0-1,1 1,0 0,-1 0,2 0,-1 1,1 0,0 0,1 1,0-1,-4 10,7-14,0 0,0 0,0 0,0 0,1 0,-1 0,1 0,0 0,0 0,0 0,0 1,1-1,-1 0,1 0,0 0,0 0,0 0,0-1,0 1,1 0,0 0,-1-1,1 1,0-1,0 1,0-1,0 0,1 0,-1 0,0 0,1 0,0-1,-1 1,1-1,0 1,5 0,0 1,0 0,0-1,0 0,0 0,1-1,-1-1,1 1,-1-1,1-1,-1 1,0-1,13-4,-8 2,18-6,47-21,-55 18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19.5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1 412,'50'0,"-1"-3,70-11,58-15,-150 24,2 1,38 0,-38 3,1-2,33-7,172-29,-150 28,-39 4,69-1,-83 6,60-10,-59 7,55-3,32 10,89-4,-125-11,-55 8,49-4,-42 6,53-11,-23 3,98-17,27 0,0 1,-27 1,-101 17,-15 1,87-2,-135 10,51 1,0-3,93-13,74-14,-137 20,-57 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1.9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83 6,'0'0,"0"0,0-1,0 1,1 0,-1-1,0 1,0 0,0-1,1 1,-1 0,0 0,1-1,-1 1,0 0,1 0,-1 0,0-1,1 1,-1 0,0 0,1 0,-1 0,0 0,1 0,-1 0,1 0,-1 0,0 0,1 0,-1 0,0 0,1 0,-1 0,1 0,-1 0,0 0,1 0,0 1,-1 15,-11 24,-6-9,2 1,1 0,2 2,-9 38,19-63,0-1,1 1,1 0,-1 0,1 0,1 0,0 0,0 0,1 0,0 0,5 13,-5-17,1-1,-1 0,1 0,0 0,0 0,0 0,0 0,1-1,0 0,-1 0,1 0,0 0,1 0,-1-1,0 0,1 0,-1 0,1 0,0-1,0 1,-1-1,7 0,13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21.4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50,'14'0,"9"-5,5-1,3 0,1-3,-1 0,-1 1,-5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2.5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50,'1'-1,"0"-1,0 0,0 0,0 1,0-1,0 1,0-1,0 1,1-1,-1 1,1 0,-1-1,1 1,-1 0,1 0,0 0,2-1,33-15,-33 16,-1 0,1 0,-1 0,1 0,-1 0,1 1,-1-1,1 1,0 0,-1 0,1 1,0-1,-1 1,1 0,-1-1,1 2,-1-1,1 0,-1 1,0-1,0 1,0 0,0 0,0 0,0 1,0-1,-1 1,1-1,-1 1,0 0,1 0,1 5,-1-2,0 0,-1 0,0 0,0 1,-1-1,1 0,-1 1,-1-1,1 1,-1-1,0 1,-1-1,0 1,0-1,0 1,-1-1,-3 10,0-5,-1 0,-1 0,0-1,0 0,-1 0,0 0,-1-1,0-1,-12 10,7-8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2.9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179 0,'-62'53,"51"-46,0 1,1 1,0-1,0 2,1-1,0 1,1 1,0 0,0 0,1 0,-5 14,11-22,0-1,0 0,1 1,0-1,-1 1,1-1,0 1,0-1,0 1,0-1,1 1,-1-1,1 0,0 1,-1-1,1 1,0-1,0 0,1 0,-1 0,0 1,1-1,-1-1,1 1,0 0,-1 0,1 0,0-1,0 1,0-1,0 0,1 0,-1 1,0-1,0 0,3 0,1 1,0 1,0-1,0-1,0 1,1-1,-1-1,0 1,1-1,-1 0,0 0,1-1,-1 0,10-2,6-7,-2-1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3.5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12,'16'-5,"-15"4,-1 1,1-1,-1 1,1-1,-1 1,1 0,-1-1,1 1,-1 0,1-1,0 1,-1 0,1-1,-1 1,1 0,0 0,-1 0,1 0,0 0,-1 0,1 0,0 0,-1 0,1 0,0 0,-1 0,1 0,-1 1,1-1,0 0,-1 0,1 1,-1-1,1 0,-1 1,1-1,-1 1,1-1,-1 1,1-1,-1 1,1-1,-1 1,0-1,1 1,-1-1,0 1,0 0,1-1,-1 1,0-1,0 1,0 0,0-1,0 1,0 0,0-1,0 1,0 0,0-1,0 1,0 1,-12 46,9-39,0 0,1 1,0-1,0 1,1 0,0 11,1-20,0 1,0-1,0 0,1 1,-1-1,0 0,1 0,-1 1,1-1,0 0,-1 0,1 0,0 1,0-1,0 0,0 0,0 0,0-1,2 3,-1-2,0 0,1 0,-1-1,1 1,-1-1,1 1,0-1,-1 0,1 0,-1 0,1 0,-1 0,1-1,2 0,6-1,0-1,0-1,-1 0,1 0,17-11,-11 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4.0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67,'4'-4,"7"-3,6 2,5 0,3 2,1-4,2 0,1 0,-1 3,1 0,-6-2,-6-1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4.4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0,'-5'5,"4"6,1 6,6 4,1 4,0 2,3-4,1 0,-3-6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4.9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0,'-5'5,"-1"6,0 5,1 6,7-2,2 1,0 1,1 2,3 1,1 1,-2 1,-1 0,-3 1,0 0,-2-1,3-4,2-11,0-8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5.4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1,'2'6,"0"0,1 1,-1-1,1 0,1-1,-1 1,1-1,8 11,-1-3,13 21,-1 2,-2 0,-1 1,24 66,-40-92,0 0,-1 1,-1 0,0 0,0 0,-1 0,-1 0,0 0,0 0,-1 0,-1 0,0 0,-1-1,0 1,0-1,-1 1,-1-1,0 0,-1-1,0 1,-8 9,-2-2,0-4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8.0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0,'0'5,"0"6,4 1,3 3,-2 4,0 3,3 3,0 6,4 2,-1 1,3-1,-1-2,-2-1,-4-1,-3-1,3-1,0 0,-1-4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8.7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81 29,'-7'4,"1"0,0 1,1 0,-1 0,1 0,0 1,0 0,1 0,-1 0,1 0,1 1,-1-1,1 1,-4 11,6-15,0 0,0-1,1 1,-1 0,0 0,1 0,0 0,-1 0,1 0,1-1,-1 1,0 0,1 0,-1 0,1 0,0 0,0-1,0 1,0 0,0-1,1 1,-1-1,1 1,0-1,-1 1,1-1,0 0,1 0,-1 0,0 0,0-1,1 1,-1-1,1 1,0-1,-1 0,1 0,0 0,3 1,0-1,0-1,0 0,0 1,-1-2,1 1,0-1,0 0,0 0,-1 0,1-1,0 0,-1 0,0-1,1 1,-1-1,0 0,0 0,-1-1,1 0,-1 0,0 0,0 0,0 0,0-1,4-7,-6 9,0 0,1 0,-2 0,1 0,0-1,0 1,-1-1,0 1,0-1,0 1,0-1,-1 0,1 1,-1-1,0 0,0 0,0 1,0-1,-1 0,0 0,0 1,0-1,0 1,0-1,-1 1,1-1,-1 1,0 0,0 0,0 0,-1 0,1 0,-1 0,1 0,-1 1,0 0,0-1,0 1,0 0,-5-1,1-1,0 1,0 0,0 0,-1 1,1 0,-10-1,14 2,0 1,-1 0,1-1,0 2,-1-1,1 0,0 0,-1 1,1 0,0 0,0 0,0 0,-1 0,1 1,0-1,-3 3,-7 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29.6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164 0,'-1'1,"-20"9,0 1,1 0,-32 26,48-34,0 0,0 0,1 0,-1 0,1 1,0 0,0 0,0 0,1 0,0 0,-1 0,1 0,1 1,-1-1,1 1,-1 0,1-1,0 1,1 0,0 0,-1-1,1 1,1 0,-1 0,2 6,-2-8,1-1,0 1,-1-1,1 1,0 0,0-1,1 0,-1 1,0-1,1 0,0 0,-1 1,1-1,0 0,0-1,0 1,0 0,0-1,1 1,-1-1,0 0,1 1,-1-1,1 0,-1 0,1-1,0 1,-1-1,1 1,0-1,-1 0,1 0,0 0,-1 0,1 0,0-1,-1 1,5-2,-1 0,0-1,0 1,0-1,-1 0,1 0,-1 0,0-1,0 0,0 0,0-1,-1 1,1-1,-1 0,0 0,4-8,-1-2,-5 9,1 0,0 0,0 0,1 0,6-8,-9 14,-1-1,1 0,0 1,0-1,0 0,-1 1,1-1,0 1,0 0,0-1,0 1,0 0,0-1,0 1,0 0,0 0,0 0,0 0,0 0,0 0,0 0,0 0,0 0,0 0,0 1,0-1,-1 0,1 1,0-1,0 1,0-1,0 1,0-1,-1 1,1 0,0-1,0 1,-1 0,1-1,0 1,-1 0,1 0,-1 0,1 1,10 13,-1-1,-1 2,0-1,-2 1,1 0,-2 1,0 0,5 23,-9-27,1-1,-2 1,0-1,0 1,-1 0,0-1,-2 1,1 0,-1-1,-1 1,0-1,-7 17,6-21,-1-1,1 0,-1 0,0 0,-1-1,0 1,0-1,0-1,-1 1,1-1,-1 0,-1-1,1 1,0-1,-1-1,-9 4,7-4,0 0,0 0,0-1,-1-1,1 0,0 0,-1-1,1 0,-1 0,1-1,0-1,-19-5,11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21.8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 0,'-2'30,"3"0,0-1,2 1,1-1,2 0,12 42,56 164,-70-223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0.1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171 1,'-47'64,"32"-45,1 0,1 1,0 0,-12 29,16-26,1 1,1-1,1 1,2 1,0-1,0 30,3-44,1 1,0 0,1-1,0 1,1-1,0 1,1-1,0 1,0-1,1 0,0-1,1 1,0-1,1 0,0 0,11 13,3-5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0.5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52,'34'-19,"-25"13,0 1,1 0,-1 1,20-6,-25 9,0 1,0-1,0 1,0 0,0 0,1 0,-1 1,0-1,0 1,0 0,0 0,-1 0,1 1,0-1,0 1,5 4,-5-4,-1 0,-1 0,1 0,0 0,0 1,-1-1,1 1,-1-1,0 1,0 0,0 0,0 0,0 0,-1 1,0-1,1 0,-1 1,0-1,-1 1,1-1,0 1,-1-1,0 1,0-1,0 1,0-1,-1 1,1-1,-1 1,0-1,0 1,0-1,-1 0,-2 6,-4 6,-1 0,0-1,-1 0,0-1,-24 24,16-20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0.8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168 0,'-22'12,"0"0,-28 23,43-31,1 1,0 0,0 1,0 0,1-1,0 2,0-1,1 1,-1-1,2 1,-6 12,8-16,0-1,0 1,0 0,0 0,0 0,1 0,0 0,-1-1,1 1,0 0,0 0,1 0,-1 0,1 0,-1 0,1 0,0-1,0 1,0 0,1 0,-1-1,0 1,1-1,0 0,0 1,-1-1,1 0,1 0,-1 0,0 0,0 0,1-1,-1 1,1-1,-1 1,1-1,0 0,0 0,-1 0,1 0,5 0,2 0,0 1,0-2,0 0,0 0,0 0,0-2,0 1,0-1,0 0,-1-1,12-5,23-16,-25 11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1.4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34,'4'-5,"7"-5,6-2,0 6,-3 8,-4 10,-3 6,-8 6,-4 2,4-2,7-6,6-6,7-5,4-3,3-3,2-1,0-6,-4-1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2.0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69,'14'-5,"9"-1,5-5,3 0,1 2,-1 2,-1 2,-5-2,-8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2.3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0,'0'5,"0"6,0 5,0 6,0 2,4-1,3-1,-1 0,-1 2,-2 1,4-4,0-5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3.03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0,'2'32,"10"60,-6-60,2 58,-9 119,1-197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3.8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1,'1'15,"1"0,1 0,0 0,1-1,1 1,0-1,14 27,-9-22,-2 1,0 0,5 26,-12-42,8 38,5 63,-14-88,0-1,-1 0,0 0,-1 0,-1-1,-1 1,-7 20,-10 31,-15 35,27-82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35.7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1 200,'52'0,"-13"1,0-1,0-2,77-14,63-13,-88 18,21-5,-81 11,0 1,0 2,50 2,-49 2,0-3,-1 0,44-8,-37 2,0 3,72 1,4-1,-84 0,0-2,43-13,15-4,-46 14,-10 2,1 1,49-3,-16 4,-54 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1.0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271 1,'0'1,"-1"0,1 0,-1 0,1 0,-1 0,1 0,-1 0,0 0,1 0,-1 0,0 0,0 0,0-1,0 1,1 0,-1-1,0 1,0 0,-1-1,1 1,0-1,0 0,0 1,0-1,-1 0,-39 9,26-6,-8 3,1 1,1 0,-29 15,45-20,0 1,0 0,0 0,0 1,1-1,-1 1,1 0,0 0,0 1,0-1,1 1,0 0,0 0,0 0,0 0,1 0,0 1,-3 10,4-14,1 1,-1-1,1 0,0 1,0-1,0 1,0-1,0 1,0-1,1 1,-1-1,1 0,0 1,0-1,0 0,0 1,0-1,0 0,1 0,-1 0,3 3,0-2,-1-1,0 1,1-1,0 0,-1 0,1-1,0 1,0-1,0 0,0 0,8 1,2 0,-1-2,1 1,0-2,-1 0,1-1,23-6,19-11,-32 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22.7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231 1,'-10'0,"-10"-1,-1 2,1 0,-28 6,43-6,-1 0,1 1,0 0,0 0,1 0,-1 0,0 1,1 0,-1 0,1 0,0 0,0 1,0-1,1 1,-1 0,1 0,0 1,-3 4,5-7,0 0,0 0,1 0,-1 0,1 0,-1 0,1 0,0 0,0 0,0 0,0 0,0 0,0 0,0 0,1 0,-1-1,1 1,-1 0,1 0,0 0,0 0,1 1,33 41,-31-40,1 0,-1 1,0-1,-1 1,1 0,-1 0,0 1,0-1,3 9,-6-13,1 0,-1 1,1-1,-1 1,0-1,0 1,0-1,0 1,0-1,0 1,0-1,0 1,-1-1,1 1,0-1,-1 0,1 1,-1-1,0 0,1 1,-1-1,0 0,0 0,0 1,0-1,0 0,0 0,0 0,0 0,-1 0,1-1,0 1,0 0,-1-1,1 1,0 0,-1-1,1 0,-3 1,0 0,-1-1,1 0,0 0,0 0,-1-1,1 1,0-1,0 0,0 0,0-1,0 1,-7-4,-5-5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1.5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0,'18'37,"-2"1,-1 0,-2 1,12 61,30 113,-10-47,-43-157,-1-3,0 0,1 0,-1 0,1 0,0 0,0 0,1-1,0 1,0-1,0 0,1 1,4 4,1-5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2.2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81,'4'-5,"0"0,0 0,1 0,0 0,0 1,0 0,0 0,1 0,-1 1,1-1,0 1,0 1,0-1,7-1,2-1,-1 1,1 1,0 0,0 1,16-1,-29 3,0-1,0 1,0 0,0 0,1 1,-1-1,0 0,0 0,0 1,0 0,0-1,0 1,0 0,-1 0,1 0,0 0,0 0,-1 0,1 1,0-1,-1 0,0 1,1-1,-1 1,0 0,1-1,-1 1,0 0,0 0,-1 0,1 0,0 0,-1 0,1 0,-1 0,1 0,-1 0,0 0,0 3,-1 1,1 1,-1-1,0 1,-1-1,0 1,0-1,0 0,-1 0,0 0,0 0,-5 7,-7 7,-1-1,-1 0,-1-1,-1-1,0 0,-35 21,54-37,-1 0,0-1,1 0,-1 1,0-1,0 1,1-1,-1 0,0 0,0 1,0-1,1 0,-1 0,0 0,0 0,0 0,0 0,1 0,-1 0,0 0,0 0,0-1,0 1,1 0,-1 0,0-1,0 1,-1-2,-5-6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2.6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219 1,'-14'0,"0"1,-1 1,1 1,0-1,0 2,0 0,1 1,-1 0,-17 11,26-14,1 0,1 0,-1 1,0-1,1 1,-1 0,1 0,0 0,0 1,0-1,0 1,0 0,1-1,0 1,0 0,0 1,0-1,1 0,-1 0,1 1,0-1,0 1,1-1,0 1,-1-1,1 1,1-1,-1 1,1-1,0 1,0-1,0 1,3 6,-2-7,0 0,0-1,0 1,1-1,-1 1,1-1,0 0,0 0,0-1,0 1,1 0,-1-1,1 0,0 0,-1 0,1 0,0-1,0 1,0-1,0 0,0 0,0-1,6 1,2 0,0 0,1-1,-1-1,1 0,-1-1,19-4,-7-2,-2-1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3.1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0,'9'0,"8"5,5 1,5 0,1-2,1 0,0-2,0-1,-1-1,0 0,0 0,-5 5,-6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3.5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55,'9'0,"8"0,5 0,5-4,1-2,1 0,0 1,0 2,-1-4,0 0,0 0,0 3,-1 1,-4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7.3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0 582,'1'5,"0"0,1-1,0 0,-1 1,2-1,-1 0,3 5,5 9,16 50,27 107,-52-172,-1-1,1 0,0 0,-1 0,1 0,0 0,0 0,0 0,1 0,-1 0,0 0,1 0,2 2,-3-4,0 1,0-1,0 1,0-1,0 0,0 1,0-1,0 0,0 0,0 0,0 1,0-1,0 0,0 0,0-1,0 1,0 0,0 0,0 0,0-1,1 0,5-3,0 0,0 0,-1-1,0 0,0-1,7-7,12-10,114-85,222-164,-274 212,195-127,-200 136,-40 23,69-33,-21 20,-89 40,1 0,-1 0,0 0,0 0,1 0,-1 0,0 0,0 0,0-1,0 1,-1 0,1-1,0 1,0 0,-1-1,1 1,0-3,-1 4,0-1,0 1,1-1,-1 1,0-1,0 1,0-1,0 1,0-1,0 0,0 1,0-1,0 1,0-1,0 1,0-1,0 1,-1-1,1 1,0-1,0 1,-1-1,1 1,0-1,-1 1,1-1,0 1,-1 0,1-1,0 1,-1 0,1-1,-1 1,1 0,-1-1,1 1,-1 0,1 0,-1 0,1-1,-1 1,1 0,-1 0,1 0,-1 0,0 0,1 0,-1 0,0 0,-3 1,2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6.9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3:47.3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1,'1'0,"0"0,0 0,0 1,0-1,0 1,0-1,0 1,-1-1,1 1,0 0,0-1,0 1,-1 0,1 0,0 0,-1-1,1 1,-1 0,1 0,-1 0,1 0,-1 0,0 0,1 2,8 34,-4-19,65 208,-52-167,-4 1,14 120,-24-148,-4-26,1 0,0 0,0 0,1 0,0 0,0 0,5 7,-3-7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07.0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189 23,'0'-1,"-1"-1,1 1,-1 0,1 0,-1-1,0 1,0 0,1 0,-1 0,0 0,0 0,0 0,0 0,0 1,0-1,-1 0,1 0,0 1,0-1,0 1,-1-1,1 1,0 0,-1-1,1 1,0 0,-1 0,1 0,0 0,-2 0,-43 0,41 1,-1 0,1 0,0 1,-1 0,1 0,0 0,0 0,0 1,1 0,-1 0,1 0,-1 0,1 1,0 0,0 0,1 0,-1 0,1 1,0-1,0 1,1 0,-1 0,1 0,0 0,0 0,1 0,-1 0,1 1,0-1,1 1,-1-1,1 1,0-1,1 1,-1-1,1 1,0-1,0 0,1 1,0-1,0 0,0 0,0 0,1 0,0-1,0 1,0-1,0 1,1-1,5 5,-6-7,0 0,0 1,0-1,0 0,0 0,1-1,-1 1,1-1,-1 0,1 1,-1-2,1 1,0 0,-1-1,1 1,0-1,0 0,-1-1,1 1,0-1,0 1,-1-1,1 0,-1 0,1-1,-1 1,1-1,-1 0,0 0,1 0,-1 0,0 0,-1-1,1 1,2-4,0 2,0-1,-1 0,0 0,0-1,0 1,-1-1,0 0,0 0,0 0,-1 0,0 0,0 0,0-1,-1 1,0-1,0 1,-1-1,1 0,-2-9,0 12,0 0,0-1,0 1,-1 0,1 0,-1 0,0 1,0-1,0 0,-1 1,1-1,-1 1,0 0,0 0,0 0,0 0,-1 0,1 1,-1 0,-7-4,0 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07.9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337 12,'-6'-3,"0"1,0 1,0-1,0 1,0 0,0 0,0 1,-1 0,1 0,0 0,0 1,0 0,0 0,-1 0,1 1,1 0,-1 0,0 0,0 1,1 0,0 0,-9 7,9-7,1 0,-1 1,1 0,-1 0,1 0,0 1,1-1,-1 1,1 0,0 0,0 0,0 0,1 0,0 1,0-1,0 1,1 0,-1-1,1 1,1 0,-1 0,1 0,0 0,1 6,1-8,-1 0,1 0,-1 0,1 0,0-1,1 1,-1 0,1-1,0 0,-1 0,1 0,1 0,-1 0,0 0,1-1,-1 0,1 1,0-1,0-1,0 1,0 0,0-1,0 0,0 0,0 0,0-1,1 1,6-1,-6 0,-1 1,0-1,1 0,-1-1,1 1,-1-1,0 0,1 0,-1 0,0 0,0-1,0 0,0 0,0 0,0 0,0-1,-1 1,1-1,-1 0,0 0,0 0,0-1,0 1,0-1,-1 1,1-1,1-5,-4 9,0-1,0 1,0 0,0-1,0 1,0 0,0-1,0 1,0 0,0-1,0 1,0 0,0-1,1 1,-1 0,0-1,0 1,0 0,0-1,1 1,-1 0,0 0,0-1,1 1,-1 0,0 0,0 0,1-1,-1 1,0 0,1 0,-1 0,0 0,0 0,1-1,-1 1,0 0,1 0,-1 0,0 0,1 0,-1 0,0 0,1 0,-1 0,0 0,1 1,-1-1,0 0,1 0,-1 0,0 0,1 0,12 24,7 46,-19-66,10 35,-2-8,-2 0,0 0,1 34,-7-59,0 1,-1-1,0 0,-1 1,1-1,-1 0,0 1,-1-1,1 0,-1 0,-1 0,1 0,-1 0,0-1,0 1,-1-1,1 0,-1 0,0 0,-1 0,-6 5,2-4,0-1,-1-1,1 1,-1-2,0 1,0-1,-19 3,-74 4,88-9,1-1,0 0,0-1,0-1,0 0,0-1,1 0,-1-1,-19-9,32 13,0 0,1-1,-1 1,0 0,0-1,1 1,-1-1,0 1,1-1,-1 1,1-1,-1 1,1-1,-1 0,1 1,-1-1,1 0,0 1,-1-1,1 0,0 0,0 1,-1-1,1 0,0 0,0 0,0 1,0-1,0 0,0 0,0 0,0 1,0-2,6-10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31.9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2,'0'12,"-1"4,1 1,1-1,0 1,2-1,7 32,-8-44,0 1,0-1,0 1,1-1,0 0,0 0,0 0,0 0,1-1,-1 1,1-1,0 0,0 0,0 0,0-1,1 1,-1-1,1 0,-1 0,1-1,0 1,0-1,0 0,6 0,-1 0,-1 0,0-1,1 0,-1 0,0-1,1-1,-1 1,0-2,0 1,0-1,0 0,12-7,-17 8,-1 0,1 0,-1 0,0-1,0 1,0-1,0 1,0-1,-1 0,1 0,-1-1,0 1,0 0,0-1,0 1,0-1,-1 0,0 1,1-1,-1 0,-1 0,1 0,-1 0,1 0,-1 0,0 1,-1-1,1 0,-1 0,1 0,-3-4,0-5,-2 1,0 0,-12-23,8 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08.8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191 1,'-26'28,"0"2,-32 49,45-53,1-1,1 2,1-1,1 1,2 1,1 0,-3 31,7-45,1-1,1 0,0 0,1 0,0 0,1 0,0 0,2 0,-1 0,1-1,1 1,0-1,14 22,-14-26,0 0,0-1,1 0,0 0,1-1,-1 0,1 0,1 0,-1-1,1 0,0 0,0-1,0 0,0 0,1-1,-1 0,1-1,0 0,0 0,17 1,0-3,-3-1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09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0,'0'5,"0"5,0 7,0 4,0 4,0 2,0 6,0 2,0 4,0 0,0-2,0-2,0-3,0-2,4-2,2-5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09.9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145 60,'-5'4,"-1"-1,1 1,0 0,0 0,0 1,1-1,-1 1,1 0,0 0,1 1,-1-1,-2 8,5-12,0 1,0 0,1 0,-1 0,0-1,1 1,0 0,-1 0,1 0,0 0,0 0,0 0,0 0,0 0,1 0,-1 0,0 0,1 0,0-1,-1 1,1 0,0 0,0 0,0-1,0 1,0-1,1 1,-1-1,0 1,1-1,-1 0,1 1,-1-1,1 0,0 0,-1 0,1 0,0-1,0 1,0 0,-1-1,1 1,3-1,1 2,0-1,1 0,-1 0,1-1,-1 0,1 0,0 0,-1-1,0 0,1 0,-1-1,0 0,1 0,-1 0,0-1,0 0,-1 0,1-1,-1 1,0-1,1 0,-2-1,1 1,0-1,-1 0,0 0,0 0,-1-1,1 0,-1 1,0-1,-1 0,1 0,-1 0,1-7,-2 10,-1 1,0 0,1-1,-1 1,0 0,0-1,0 1,-1 0,1-1,0 1,-1 0,0-1,1 1,-1 0,0 0,0 0,0 0,-1 0,1 0,0 0,-3-3,0 2,1 0,-1 1,1 0,-1 0,0 0,0 0,0 0,0 1,0 0,0 0,-5-1,-9 0,0 0,0 2,0 0,-28 4,33-2,1 1,-1 0,1 1,0 0,0 1,-18 10,14-6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0.8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369 1,'-12'0,"0"1,0 1,0 0,1 0,-1 1,1 1,0 0,-1 0,-12 8,17-8,1-1,0 1,0 0,1 1,-1-1,1 1,0 0,0 1,0-1,1 1,0 0,0 0,1 0,-1 1,1-1,-3 11,5-15,1-1,-1 1,1-1,-1 1,1 0,0 0,-1-1,1 1,0 0,0 0,0-1,1 1,-1 0,0-1,1 1,-1 0,1-1,-1 1,1 0,0-1,0 1,0-1,0 1,0-1,0 0,0 1,0-1,0 0,1 0,-1 0,0 1,1-2,-1 1,1 0,-1 0,1 0,0-1,-1 1,4 0,6 1,0-1,0 0,1-1,-1 0,14-2,5 1,-27 1,-1 0,0 1,0 0,0-1,0 1,0 0,0 0,0 0,0 0,0 0,-1 1,1-1,0 0,-1 1,1-1,-1 1,0 0,1 0,-1-1,0 1,0 0,0 0,0 0,1 2,18 62,-12-32,-5-28,71 222,-73-225,-1 0,1 0,-1 0,1 1,-1-1,0 0,0 0,0 0,0 0,-1 0,1 0,-1 0,0 0,0 0,0 0,0 0,-1-1,1 1,-1 0,1-1,-5 5,2-3,-1 0,0 0,0 0,0 0,-1-1,1 0,-1 0,0 0,0-1,-7 2,-10 2,-2-1,1-1,-1-2,-36 1,59-3,-15 1,-1-1,1 0,0-1,0-1,-1-1,1-1,1 0,-30-11,33 5,8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1.7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116 1,'-7'4,"0"1,0 0,1 0,0 0,0 1,0 0,1 1,0-1,0 1,0 0,1 0,0 0,1 1,0-1,-4 14,0 0,2 0,0 0,1 1,-1 37,5-39,-3 17,3 1,0-1,3 1,1-1,12 46,-15-79,0-1,0 0,1 0,-1 0,1 0,0 0,0 0,0 0,0-1,1 1,-1-1,1 1,0-1,-1 0,1 0,0 0,0-1,0 1,0-1,1 1,-1-1,5 1,-1-1,1 1,0-1,-1-1,1 0,0 0,-1 0,1-1,0 0,7-2,9-4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2.1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21,'15'-5,"1"1,0 0,0 1,0 1,0 0,0 1,28 2,-40 0,0-1,0 0,0 1,0 0,0 0,0 0,0 1,0-1,-1 1,1 0,0 0,-1 0,0 0,1 1,-1-1,0 1,0 0,-1 0,1 0,0 0,-1 1,0-1,0 1,0-1,0 1,-1 0,1-1,-1 1,0 0,0 0,0 0,-1 0,1 0,-1 0,0 6,-1-5,1 0,-1-1,1 1,-1 0,-1 0,1-1,-1 1,0-1,0 1,0-1,0 0,-1 1,1-1,-1-1,0 1,-1 0,1-1,-1 1,1-1,-7 4,-6 3,0-1,0-1,-35 13,38-16,-11 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2.4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137 1,'-12'7,"0"0,1 1,0 1,0 0,1 0,0 1,1 1,0-1,1 1,-9 16,14-23,1 1,0-1,0 1,0-1,1 1,-1 0,1 0,1 0,-1 0,0 0,1 0,0 0,1 8,0-9,1 0,-1-1,1 1,-1 0,1-1,0 1,1-1,-1 0,0 1,1-1,0 0,0-1,0 1,0 0,0-1,0 0,1 0,-1 0,6 2,-1 0,1 0,0-1,0-1,0 1,0-2,1 1,-1-1,0 0,1-1,-1 0,1-1,14-3,1-2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3.0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0,'8'0,"0"0,0 0,0 0,0 1,-1 0,15 4,-20-5,-1 1,1 0,-1-1,1 1,-1 0,0 0,0 0,1 0,-1 0,0 0,0 0,0 0,0 0,0 1,0-1,0 0,-1 1,1-1,0 0,-1 1,1-1,-1 1,0-1,1 1,-1-1,0 1,0 0,0-1,0 1,0-1,0 1,0-1,-1 1,1-1,-2 4,-4 17,3-16,1 0,1 1,-1-1,1 0,0 1,0 8,1-13,1-1,-1 1,0 0,1-1,-1 1,1-1,0 1,-1-1,1 1,0-1,0 1,0-1,0 0,0 1,0-1,0 0,1 0,-1 0,0 0,1 0,-1 0,0 0,1-1,-1 1,1 0,0-1,-1 1,1-1,-1 1,3-1,13 3,0-2,0 0,0 0,23-4,-14 2,-1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3.4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47,'5'0,"24"5,22 2,-31-6,-14-3,2 0,-6-6,2 0,4 0,7 3,4 1,4-3,2-1,-2 7,-1-2,-4-1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3.8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1,'-5'9,"-1"8,0 5,6 5,3 1,1 1,0-4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32.7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0,'0'5,"0"6,4 1,2 4,0 3,4 3,-1 2,4 3,-1 0,3 6,-2 1,-3 0,-3-2,-3 0,-2-3,-1 0,4-6,0-7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4.2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0,'0'5,"0"5,0 7,0 4,0 4,0 2,0 1,0 5,0 2,0-1,0-1,0-2,0-1,0-2,5-5,1-6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4.7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0,'31'62,"-11"-28,-3 2,0 1,-3 0,14 53,-21-60,0 1,24 58,-20-21,-3-56,-7-10,1-1,-1 1,0 0,1-1,-1 1,0 0,0 0,0 0,0 0,0 0,-1 0,1 0,-1 0,1 0,-1 0,0 0,1 0,-1 0,0 0,-1 0,1 1,0-1,0 0,-1 0,0 0,1 0,-1 0,-1 3,-31 32,2 1,-32 53,53-74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15.5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1,'0'5,"0"0,1 1,0-1,0 0,0 0,1 0,0 0,0 0,0 0,0 0,1-1,5 8,45 44,-35-40,-13-8,1-1,-1 1,0 0,-1 0,0 0,0 1,-1 0,0-1,-1 1,2 10,13 35,-9-31,-1 1,0 0,-2 0,-1 0,-1 1,-1 0,-1-1,-1 1,-4 33,-2-29,-2 0,0 0,-2-1,-23 47,22-53,-1-1,-30 39,2-4,39-55,0 0,1 0,-1 0,0 1,0-1,0 0,1 1,-1-1,1 0,-1 1,1-1,0 1,-1-1,1 0,0 1,0-1,0 1,0-1,0 1,1 2,0-3,0 1,0-1,1 0,-1 0,0 0,1 0,-1 0,0 0,1 0,0 0,-1 0,3 0,3 2,-14-6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4:24.2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1,'0'5,"0"5,0 7,0 4,0 4,-5-3,-1 0,0 1,2 1,5-4,3 0,1-9,-1-6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48.58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1,'9'-1,"-1"1,0 1,1-1,-1 2,0-1,0 1,0 0,0 0,15 8,-20-8,1 1,-1-1,0 1,-1-1,1 1,0 0,-1 0,1 1,-1-1,0 0,0 1,-1-1,1 1,-1 0,1-1,-1 1,0 0,-1 0,1 0,-1 0,1 0,-1 0,-1 5,0 3,-1 1,0 0,-1-1,-1 1,0-1,0 0,-13 22,11-21,0 0,0 0,1 1,-5 27,9-36,1 1,0-1,0 0,0 0,0 0,1 0,0 0,0 1,1-1,-1-1,1 1,0 0,1 0,-1-1,1 1,0-1,6 8,25 21,7 10,-39-40,-1 0,1 0,0 0,-1 0,1 0,-1 1,0-1,0 0,-1 1,1-1,-1 1,1-1,-1 1,-1 5,-3 19,-1 0,-13 36,-7 33,15-51,8-38,0 1,0-1,0 1,1-1,0 1,1-1,0 1,0 0,1-1,2 15,38 179,-39-173,0 0,-2 0,-2 1,0-1,-10 44,7-46,4-17,0 0,1-1,0 1,1 0,-1 0,2-1,0 1,4 15,5 4,19 39,-21-53,-2 0,0 0,-1 1,0 0,-1 0,-1 0,-1 0,0 1,1 21,-4-35,-1-1,1 1,0-1,-1 1,1-1,-1 1,0-1,0 0,0 1,0-1,0 0,-1 0,1 0,0 0,-1 0,0 0,1 0,-1 0,0-1,0 1,0 0,0-1,0 0,-1 0,1 1,0-1,-1-1,1 1,-3 1,0-1,1-1,0 1,-1-1,1 0,-1 0,1 0,0 0,-1-1,1 1,-1-1,1-1,0 1,0 0,0-1,-8-4,-6-7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49.855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266 0,'-17'3,"1"0,0 1,0 1,1 1,-1 0,1 1,-22 14,23-14,4-2,0 0,0 1,1 1,-1 0,2 0,-1 1,1 0,-8 9,14-15,1 1,-1-1,1 0,0 1,0-1,0 1,0-1,0 1,0 0,1-1,-1 1,1 0,0 0,0-1,0 6,1-4,0-1,0 0,0 0,1 0,-1 0,1 0,0 0,0 0,0-1,0 1,0-1,1 1,-1-1,1 0,-1 0,5 2,3 3,1-1,0 0,0-1,1 0,0-1,0-1,0 1,0-2,0 0,1 0,-1-1,1-1,-1 0,19-3,-14-2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0.45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216 1,'-20'0,"-1"1,1 1,-40 9,54-10,1 0,0 1,0-1,0 1,0 0,0 1,1-1,-1 1,1 0,-1 0,1 0,0 0,0 1,1 0,-1 0,1 0,0 0,0 0,0 1,-3 7,5-11,0 1,1-1,0 0,-1 1,1-1,0 1,0-1,0 1,0-1,0 1,0-1,0 1,0-1,0 0,1 1,-1-1,1 1,-1-1,1 0,0 1,-1-1,1 0,0 0,2 3,-1-3,0 1,1 0,-1-1,0 0,1 1,0-1,-1 0,1 0,0-1,-1 1,1 0,3-1,4 1,-1 0,1-1,-1-1,0 0,1 0,16-5,-18 3,0 0,-1 0,0-1,1 0,-1-1,-1 0,13-10,-16 12,0 0,0 0,-1 0,1 0,-1-1,1 1,-1-1,0 0,0 1,-1-1,1 0,-1 0,0 0,0 0,0 0,0-9,2 24,-1-1,2 1,-1-1,2 0,-1 0,7 10,1-2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0.83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1 157,'0'-5,"1"-1,1 0,-1 0,1 0,0 1,0-1,0 1,1 0,0-1,0 1,1 1,-1-1,1 0,0 1,5-5,0 0,1 0,0 1,1 0,0 0,20-10,-28 17,1-1,0 1,-1 0,1 0,0 0,-1 1,1-1,0 1,0 0,0 0,-1 0,1 0,0 1,0 0,-1-1,1 2,0-1,-1 0,1 1,-1-1,4 3,-2-1,0 0,-1 1,1 0,-1 0,0 0,0 0,-1 0,1 1,-1 0,0 0,0 0,0 0,2 7,1 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1.470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0,'4'0,"3"5,-2 5,5 7,-1 5,4 3,-1 2,3 5,-2 3,-3-1,2 0,-2-3,-2-1,-2-2,1-5,1-1,-2-1,-1-3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2.120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30,'38'-2,"62"-11,9 0,-106 12,1 1,0 0,-1 0,1 0,0 1,0-1,-1 1,1 0,0 0,-1 0,1 0,-1 1,0 0,1-1,4 4,-8-4,1 0,0 0,0 0,-1 0,1 0,0 0,-1 0,1 0,-1 0,1 0,-1 0,0 1,1-1,-1 0,0 0,0 0,0 0,0 1,0 1,0-1,-1 1,0 0,0 0,0-1,0 1,0 0,-1-1,1 1,-1-1,1 0,-4 3,-8 8,-2-1,1 0,-1-1,-1-1,0 0,-1-1,0-1,0-1,0 0,-1-2,-26 6,17-7,3-1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33.21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60,'26'-13,"0"1,42-12,-59 21,1 1,-1 0,1 1,0 0,0 0,0 1,0 0,-1 1,1 0,0 1,10 2,-18-3,1-1,0 1,-1 0,1 0,-1 0,1 0,-1 1,1-1,-1 1,0-1,0 1,0 0,0 0,0 0,0 0,0 0,-1 0,1 1,-1-1,1 0,-1 1,0-1,0 1,0 0,0-1,-1 1,1 0,-1-1,1 1,-1 0,0 0,0-1,-1 1,1 0,0 0,-1-1,1 1,-1 0,0-1,-2 5,0-1,0 1,0-1,0 0,-1 0,0 0,-1-1,1 1,-1-1,0 0,0 0,-1-1,1 1,-1-1,0 0,-7 3,-1-3,1-1,-1 0,0-1,0 0,0-1,0-1,-25-2,19 1,-4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2.60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42 110,'22'-9,"43"-14,-44 17,0-1,30-14,-49 20,-1 1,0 0,0-1,0 1,1-1,-1 0,0 1,0-1,0 0,0 0,0 0,0 0,-1 1,1-1,0 0,0-1,0 1,-1 0,1 0,-1 0,1 0,-1 0,1-2,-1 2,-1 0,0 0,1 0,-1 0,1 0,-1 1,0-1,0 0,1 0,-1 1,0-1,0 1,0-1,0 1,0-1,0 1,0-1,0 1,0 0,0-1,-1 1,-8-2,0 0,0 0,0 1,-17 0,15 3,-1-1,1 2,0 0,0 0,-18 8,25-9,1 0,-1 0,1 0,0 0,0 1,0 0,0 0,1 0,-1 0,1 0,0 1,0-1,0 1,0 0,1 0,-1 0,-2 8,4-10,1 1,0-1,0 0,0 1,0-1,1 0,-1 1,1-1,-1 0,1 0,0 1,0-1,0 0,0 0,0 0,0 0,0 0,1 0,-1-1,1 1,0 0,-1-1,1 1,0-1,0 1,0-1,0 0,0 0,0 0,0 0,0 0,5 0,4 4,1-1,0-1,0 0,22 2,6-4,0-2,-1-1,56-11,-10 2,-59 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3.253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243 20,'-9'-4,"-1"1,1 0,-1 0,0 1,0 0,0 1,0 0,0 0,-1 1,1 1,0-1,0 2,-17 3,23-4,-1 0,1 1,-1-1,1 1,0 0,0 0,-1 0,1 1,1 0,-1-1,0 1,1 0,0 1,-1-1,1 1,0-1,1 1,-1 0,1 0,0 0,0 1,0-1,0 0,1 1,-1-1,1 1,1-1,-1 1,0 0,1-1,0 8,1-9,-1 0,0 0,1 0,0 0,0 0,0 0,0-1,0 1,0 0,1 0,-1-1,1 1,0-1,-1 0,1 1,0-1,1 0,3 3,-1-2,0 0,1 0,-1 0,1-1,0 0,-1 0,1 0,11 1,-2-1,-1-1,0 0,1-1,-1-1,1 0,-1-1,17-5,8-9,-23 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3.585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1,'23'27,"-1"1,-2 1,-1 1,17 35,-20-35,1-1,1 6,30 39,-42-65,1 0,0-1,0 0,1-1,0 1,1-2,-1 1,1-1,14 7,-5-6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3.922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25 74,'-2'2,"0"1,-1-1,1 0,1 1,-1-1,0 1,1-1,-1 1,1 0,-1 0,1 0,0-1,1 1,-1 0,0 0,1 0,0 1,-1-1,1 0,1 6,0-7,0 1,0-1,0 1,0-1,0 0,1 0,-1 1,1-1,0 0,0 0,-1 0,1-1,1 1,-1 0,0-1,0 1,0-1,1 0,-1 0,1 0,-1 0,1 0,-1 0,5 0,3 1,0-1,1 0,-1 0,0-1,0 0,0-1,0 0,1-1,13-4,-22 6,1-1,-1 0,1 0,-1 0,1 0,-1 0,0 0,0 0,1-1,-1 1,0-1,0 0,-1 0,1 0,0 1,-1-2,1 1,-1 0,1 0,-1 0,0-1,0 1,0 0,0-1,0 1,-1-1,1 1,-1-1,0 0,0 1,1-1,-2 1,1-1,0 1,0-1,-1 0,0 1,1-1,-1 1,0 0,-2-4,0-1,0 1,-1 0,0 1,0-1,0 1,-1-1,0 1,0 1,0-1,0 1,-1 0,-9-6,12 8,0 0,-1 0,1 1,-1-1,0 1,1 0,-1 0,0 0,0 0,0 1,1-1,-1 1,0 0,0 0,0 0,0 1,0 0,1-1,-1 1,0 0,0 1,1-1,-5 3,-5 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4.45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12 149,'-2'-6,"0"-1,0 1,0-1,1 0,0 1,0-1,1 0,0 0,0 0,2-8,-2 12,0 0,0-1,1 1,0 0,-1 0,1 0,0 0,1 0,-1 0,0 0,1 0,0 0,0 0,-1 1,2-1,-1 1,0-1,0 1,1 0,-1 0,1 0,0 0,3-1,-3 2,-1 1,1 0,-1 0,1 0,-1 0,1 1,-1-1,0 1,1-1,-1 1,1 0,-1 0,0 0,0 0,1 0,3 4,38 28,-32-22,64 54,-60-52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4.86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23 138,'21'-8,"0"0,-1-2,-1 0,0-1,0-1,-1-1,21-19,-38 31,0 0,0 0,0 0,0 0,0 1,0-1,0-1,-1 1,1 0,0 0,-1 0,1 0,-1 0,1-1,-1 1,1 0,-1 0,0-1,0 1,0-2,0 2,-1 1,1-1,-1 0,1 1,-1-1,1 1,-1-1,1 1,-1-1,0 1,1-1,-1 1,0 0,0-1,1 1,-1 0,0 0,0 0,1-1,-1 1,0 0,0 0,-1 0,-5 0,0 0,-1 1,1 0,0 0,-13 4,9-1,-1 1,1 0,0 1,0 0,1 1,0 0,0 0,0 1,-9 11,17-17,0 0,0 0,0 1,0-1,0 1,0 0,1-1,0 1,-1 0,1 0,0 0,0 0,0 0,1 0,-1 0,1 0,0 0,0 0,0 1,0-1,0 0,1 0,-1 0,1 0,0 0,0 0,0 0,0 0,0 0,1-1,-1 1,1 0,0-1,0 1,0-1,0 0,0 1,1-1,-1 0,6 3,-2-1,1 0,0 0,1-1,-1 0,0 0,1-1,0 0,0 0,-1-1,1 0,0 0,0-1,0 0,16-2,-3 0,1-2,-1 0,0-2,26-9,-24 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5.723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1,'1'6,"1"-1,0 1,0 0,0-1,1 1,3 5,3 6,19 55,-3 0,-3 2,12 76,-35-157,0 0,1 0,0 0,0 0,0 0,1 0,0 0,1 0,-1 1,1-1,1 0,-1 1,1-1,0 1,0 0,1 0,0 0,0 0,1 1,-1-1,1 1,0 1,0-1,1 1,0-1,-1 2,1-1,1 1,-1-1,0 2,1-1,-1 1,1 0,10-2,-8 4,1-1,-1 2,0-1,1 1,-1 0,0 1,0 0,0 1,0 0,0 0,9 5,-15-6,0-1,0 1,0 0,0 0,-1 0,1 0,0 1,-1-1,0 1,0-1,0 1,0 0,0 0,0 0,-1 0,1 0,-1 0,0 1,0-1,0 0,0 1,-1-1,1 0,-1 1,0-1,0 1,0-1,0 0,-1 1,1-1,-1 1,0-1,-2 4,0-1,0-1,0 0,-1 0,0 0,0 0,0 0,-1-1,1 0,-1 0,0 0,0-1,-1 1,1-1,-1-1,0 1,1-1,-9 3,3-1,-1-1,0 0,0 0,0-1,0 0,0-1,-24-1,11-5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6.055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0,'9'9,"8"4,6-2,3-1,2-3,-3-3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6.403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508 0,'-30'18,"0"2,2 1,0 1,1 1,-39 44,-18 15,60-60,-11 8,1 1,2 2,-45 60,65-76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6.822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1 539,'1'-21,"1"1,8-37,-5 35,-1 0,1-28,-6-74,2-55,-1 177,0 0,0 0,1 0,-1 0,0 0,0 0,1 0,-1 1,1-1,0 0,0 0,0 0,0 1,0-1,0 0,0 1,0-1,0 1,1-1,-1 1,1 0,1-2,-1 2,0 1,0 0,0-1,0 1,0 0,0 0,0 0,0 0,0 0,0 1,0-1,0 1,-1-1,1 1,0 0,0-1,0 1,1 1,7 4,0 1,-1 0,0 0,0 1,0 0,7 11,4 5,-1 1,-1 1,-1 1,-2 1,0 0,-2 1,-1 0,-2 1,-1 0,-1 1,6 51,-13-75,-1-1,0 0,0 1,-1-1,-1 11,-4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34.0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6 46,'0'-1,"1"0,-1-1,1 1,0 0,-1 0,1 0,0 0,0-1,-1 1,1 0,0 1,0-1,0 0,0 0,0 0,1 1,-1-1,0 0,3 0,27-13,-27 13,1-1,-1 0,1 0,0 1,0 0,0 0,0 0,1 0,-1 1,0 0,0 0,0 0,0 1,0 0,0 0,0 0,0 1,0-1,0 1,0 0,-1 1,1-1,-1 1,1 0,-1 0,0 0,0 0,-1 1,1 0,-1 0,1 0,-1 0,-1 0,1 1,0-1,-1 1,0-1,0 1,-1 0,1 0,-1 0,0 0,0 0,-1 0,1 1,-1-1,0 0,-1 0,1 0,-1 0,-3 10,1-6,-1 1,0-1,0 1,-1-1,-1-1,1 1,-14 14,-56 50,56-55,0 0,-28 34,45-51,1 1,0-1,0 0,0 1,0-1,0 1,0-1,1 1,-1 0,0-1,1 1,-1 0,1-1,0 1,0 0,-1 0,1-1,0 1,0 0,1-1,-1 1,1 2,0-3,0 1,0-1,0 0,0 1,0-1,0 0,1 0,-1 0,1 0,-1 0,1 0,-1-1,1 1,-1 0,1-1,-1 1,1-1,2 1,12 1,0-1,0 0,30-3,-31 1,12 0,-11-1,0 1,0 1,0 1,1 0,-1 1,18 5,-16-1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7.21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74,'9'-4,"8"-3,6 2,3-5,2 0,1 2,0 2,0-3,0 1,-6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7.56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83,'9'0,"8"-5,5-1,4 0,3-3,4 0,3 1,-2-3,0 1,-3 2,-1 3,-1 1,-6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7.901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1,'0'4,"0"7,0 6,0 5,0 3,5 2,1 0,0 2,-2 0,0-1,-2 0,-1 0,-1-1,0-4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8.253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0 105,'14'-5,"9"-1,6 0,6-3,3-1,4 2,4 2,-2-2,2 0,-2 1,0 2,-3 2,-3 1,-9-3,-4-1,-2 0,-4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8.966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249 1,'-16'9,"0"1,1 1,0 0,1 1,0 1,1 0,0 1,-12 18,10-11,1 0,1 0,1 1,1 1,-13 36,20-45,0 0,0 0,2 0,0 1,0-1,1 1,1-1,2 21,0-28,-1 0,1 0,0 0,0 0,1 0,0-1,0 1,1-1,-1 0,1 0,1 0,-1 0,1-1,0 0,0 0,1 0,0 0,8 4,-9-5,0-1,-1 0,1 0,0 0,0-1,1 1,-1-1,0 0,1-1,11 3,2-5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9.36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153 1,'-7'0,"1"0,-1 1,1 0,0 0,-1 1,1-1,0 1,0 1,0-1,0 1,0 0,1 0,-1 1,-6 5,10-7,-1 1,1-1,1 0,-1 0,0 1,0-1,1 1,0 0,-1-1,1 1,0 0,0 0,0 0,1-1,-1 1,1 0,0 0,-1 0,1 0,1 0,-1 0,0 0,1 0,-1 0,1 0,0 0,0 0,0-1,0 1,1 0,-1-1,4 5,22 24,-23-29,-1 1,1 0,-1 1,0-1,0 0,0 1,-1 0,1 0,-1 0,0 0,0 0,0 0,-1 0,2 7,-3-9,-1 1,0-1,0 0,0 1,0-1,-1 0,1 0,-1 0,1 0,-1 0,1 0,-1-1,0 1,0 0,0-1,0 0,0 1,-1-1,1 0,0 0,0 0,-1 0,1-1,-1 1,-3 0,4 0,0 0,0-1,0 1,-1-1,1 1,0-1,0 0,0 0,-1 1,1-2,0 1,0 0,0 0,-1-1,1 1,0-1,0 0,0 0,0 0,0 0,0 0,0 0,0 0,0 0,1-1,-1 1,0-1,-1-2,1-6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8:59.768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33 52,'-3'3,"0"0,1-1,-1 1,1 0,-1 0,1 1,0-1,0 0,0 1,1-1,-1 1,1-1,0 1,0 0,0 0,1 0,-1-1,1 1,0 0,0 0,0 0,0 0,2 5,-1-6,1 0,-1 0,1 0,0 0,0 0,0 0,0-1,1 1,-1-1,1 0,0 0,-1 1,1-2,0 1,0 0,0-1,0 1,0-1,1 0,-1 0,0 0,1 0,-1-1,0 1,1-1,5 0,-1 0,-1 0,1 0,-1-1,0 0,1 0,-1-1,0 0,0 0,0 0,0-1,0 0,0-1,-1 1,0-1,7-5,-11 6,1 0,0 0,-1 0,1 0,-1 0,0 0,0-1,0 1,0-1,-1 1,0-1,1 0,-1 0,0 1,-1-1,1 0,-1 0,0 0,0 0,0 0,0 0,-1 0,1 0,-1 1,0-1,0 0,-1 0,1 1,-4-7,3 7,1 1,0-1,-1 1,1 0,-1-1,0 1,0 0,0 0,0 0,0 1,0-1,0 0,-1 1,1-1,-1 1,1 0,-1 0,1 0,-1 0,0 0,1 1,-1-1,0 1,0 0,0 0,1 0,-5 0,-1 1,-1 1,1-1,0 2,-1-1,1 1,1 0,-14 7,3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0.452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184 1,'-11'0,"0"1,0 1,0 0,0 1,0 0,0 0,1 1,-1 0,1 1,-10 7,16-10,0 0,1 0,-1 0,1 1,-1 0,1 0,0-1,0 2,1-1,-1 0,1 1,-1-1,1 1,0 0,0-1,1 1,-1 0,1 0,0 0,0 1,0-1,1 0,-1 0,1 0,0 1,0-1,0 0,1 0,1 6,0-6,-1-1,1 0,0 0,0-1,1 1,-1 0,1-1,-1 1,1-1,0 0,0 0,0 0,0 0,0 0,0-1,1 1,-1-1,0 0,1 0,-1 0,1-1,-1 1,1-1,-1 0,5 0,13 1,0-1,37-4,-50 2,0 1,0-1,-1 0,1-1,9-4,7-5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1.06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0,'2'31,"1"0,2 0,0 0,2-1,2 0,1 0,1-1,1 0,2-1,17 27,-28-50,0-1,0 1,0-1,1 0,0 0,-1 0,1 0,6 3,-9-6,0-1,0 1,0 0,0-1,1 1,-1-1,0 0,1 1,-1-1,0 0,0 0,1 0,-1 0,0 0,1 0,-1 0,0 0,1 0,-1-1,0 1,1-1,-1 1,0-1,0 1,0-1,0 0,1 1,-1-1,0 0,0 0,0 0,0 0,-1 0,1 0,0 0,0 0,1-2,4-7,-1 2,0 0,1 0,0 1,0 0,8-7,-13 13,0 0,0 0,0 0,0 1,0-1,0 0,0 1,0-1,1 1,-1-1,0 1,0 0,1-1,-1 1,0 0,0 0,1 0,-1 0,0 0,1 0,-1 0,0 1,0-1,1 0,-1 1,0-1,0 1,0-1,1 1,-1-1,0 1,0 0,0 0,0-1,0 1,0 0,0 0,-1 0,1 0,0 0,0 0,-1 0,1 1,-1-1,1 0,0 2,13 49,0 3,-14-53,1 0,0 0,0 0,0 0,0 0,0 0,0 0,1 0,-1-1,0 1,1-1,-1 1,1-1,0 0,0 1,-1-1,1 0,0 0,0 0,2 0,9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1.71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30 75,'10'0,"-1"-1,1 0,-1-1,1 0,13-6,-20 8,0-1,0 0,-1 0,1-1,0 1,-1 0,1-1,-1 0,1 1,-1-1,0 0,0 0,0-1,0 1,0 0,0-1,0 1,-1-1,0 1,1-1,1-4,-3 6,-1 0,1 1,0-1,0 0,0 1,0-1,-1 0,1 1,0-1,-1 1,1-1,0 0,-1 1,1-1,-1 1,1-1,-1 1,1-1,-1 1,1 0,-1-1,0 1,1 0,-1-1,1 1,-1 0,0 0,1-1,-1 1,0 0,1 0,-1 0,0 0,0 0,1 0,-1 0,0 0,1 0,-1 0,0 1,1-1,-1 0,0 0,0 1,-35 8,30-6,-1 0,1 0,0 0,0 1,0 0,0 0,1 0,-1 1,1 0,0 0,-8 11,12-14,-1 1,0-1,1 1,0-1,-1 1,1 0,0 0,1-1,-1 1,0 0,1 0,-1 0,1 0,0 0,0 0,0 0,1 0,-1 0,1 0,-1-1,1 1,0 0,0 0,0 0,0-1,1 1,-1-1,1 1,0-1,0 1,2 1,0 0,0-1,-1 0,1-1,1 1,-1-1,0 0,1 0,-1 0,1 0,-1-1,1 0,0 0,0 0,8 0,78-3,-54-1,-11 2,47-10,-45 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37.0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243 1,'-7'0,"1"1,-1 0,0 0,1 1,-1 0,1 0,0 0,-1 1,1 0,0 0,-10 7,-3 6,-34 31,32-27,15-14,0 1,0-1,1 2,0-1,0 0,0 1,1 0,0 0,1 0,0 1,0-1,1 1,0 0,0-1,1 1,1 0,-1 0,1 0,1 0,-1 0,1 0,1-1,0 1,0 0,1-1,0 1,0-1,1 0,0 0,1 0,0-1,0 0,0 0,1 0,0 0,0-1,1 0,0 0,0-1,0 0,0 0,1 0,0-1,0 0,0-1,1 0,-1 0,1-1,0 0,17 2,-16-4,0 0,0-1,0 0,1 0,-1-1,-1 0,1-1,0 0,-1 0,1-1,-1-1,0 0,0 0,-1 0,12-10,-10 6,0 0,0 0,-1-1,-1 0,0-1,0 0,-1 0,-1-1,1 0,-2 0,7-21,-8 19,-1 0,-1 0,0 0,-1-1,-1 1,-2-28,1 34,0 1,0-1,-1 1,0-1,0 1,-1-1,0 1,0 0,-1 0,1 1,-2-1,1 1,-1 0,-8-9,10 13,0-1,0 1,0 1,0-1,0 0,0 1,-1-1,1 1,-1 0,1 0,-1 0,1 1,-1-1,0 1,-6 0,-1 1,-1 1,1 0,-18 6,9-2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2.150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210 1,'-16'0,"1"1,-1 0,1 2,0 0,-1 0,2 1,-1 1,0 1,1 0,0 1,-13 8,26-14,-1 0,1 0,0-1,0 1,0 0,0 0,0 0,0 0,0 0,0 1,0-1,1 0,-1 0,0 0,1 1,-1-1,1 0,-1 1,1-1,0 1,-1-1,1 0,0 1,0-1,0 1,0-1,0 0,1 1,-1-1,0 1,0-1,1 0,-1 1,1-1,0 0,-1 1,1-1,0 0,0 0,0 0,1 2,1-1,-1 1,2 0,-1-1,0 0,0 1,1-1,-1-1,1 1,0 0,0-1,-1 0,1 0,0 0,4 0,3 0,-1-1,1-1,-1 0,1-1,-1 0,0 0,0-1,0 0,0-1,0 0,-1-1,1 0,-1 0,16-13,-24 16,0 1,1 0,-1 0,0 0,1 0,-1 0,1 0,-1 0,1 0,-1 1,1-1,-1 0,1 1,0 0,-1-1,1 1,0 0,-1 0,1 0,0 0,0 0,-1 0,1 0,0 1,-1-1,1 0,0 1,-1 0,1-1,-1 1,1 0,-1 0,1 0,0 1,4 4,-1 0,0 0,0 0,-1 1,1 0,3 8,8 13,-3-11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2.486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1,'0'14,"0"9,0 6,5 2,1 0,0 0,-1 0,-2-2,-1 0,-1-2,0 1,-1-1,-1 0,1 1,0-6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2.81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85,'10'-9,"-1"1,2 1,-1 0,1 0,0 1,0 0,1 1,0 0,19-5,-13 6,0 0,-1 1,2 1,-1 1,0 0,20 3,-34-2,0 1,-1-1,1 1,-1 0,1 0,-1 0,1 1,-1-1,1 1,-1 0,0-1,0 2,0-1,0 0,-1 1,1-1,0 1,-1 0,0 0,0 0,0 0,3 6,-4-6,0 0,0 0,0 0,-1 0,1 0,-1 0,0 0,0 0,0 0,0 0,-1 0,1 0,-1 0,0 0,0 0,0 0,0 0,0-1,-1 1,1 0,-1-1,0 1,0-1,0 1,0-1,0 0,0 0,-3 2,-5 4,0-1,0-1,-1 1,0-2,0 1,-1-2,1 1,-1-2,-18 5,5-4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3.302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0,'27'17,"-1"1,-1 1,-1 1,0 2,-2 0,-1 1,0 1,29 46,-42-57,1 2,-1-1,-1 1,-1 1,0-1,-1 1,-1 0,0 0,-1 0,-1 1,-1-1,0 1,-1-1,0 1,-4 16,2-19,-2 0,1 0,-2-1,1 0,-2 1,0-2,-1 1,0-1,0 0,-2 0,1-1,-1 0,-1-1,0 0,-1 0,1-1,-21 13,11-9,-1-1,0-1,-25 10,26-15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04.783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3.73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2,'26'0,"-13"-1,1 0,-1 2,0-1,1 2,15 3,-26-4,-1-1,0 1,0 0,1 0,-1 0,0 0,0 0,0 0,0 1,0-1,-1 1,1-1,0 1,-1 0,1 0,-1 0,1 0,-1 0,0 0,0 0,0 0,0 0,0 0,-1 1,1-1,-1 0,1 1,-1-1,0 0,0 1,0-1,0 0,0 1,0-1,-2 4,-2 15,-2 0,-10 25,10-30,1 1,0 0,1-1,-4 30,-5 62,7-68,-2 59,8-96,-2 45,2 0,3 0,2 0,19 85,19 41,-41-160,-1 0,-1 1,0-1,-1 0,0 0,-1 0,-4 17,-5 46,11-67,-2 42,-13 78,11-93,1-1,2 1,1-1,2 1,1-1,10 40,-12-70,5 53,-3 1,-5 60,1-32,-1-55,-10 58,6-58,-2 56,6-28,0-31,1-1,2 1,0-1,8 33,-4-46,1-1,1 1,1-2,0 1,1-1,17 22,25 43,-43-65,5 12,18 51,-28-69,-1 0,0 0,-1 1,1-1,-2 1,1-1,-1 1,-1 0,1-1,-5 17,3-15,-1 1,0-1,-1 0,-1 0,1-1,-1 1,-1-1,0 0,0 0,-1-1,0 0,0 0,-1 0,0-1,0-1,-1 1,0-1,0 0,0-1,-1 0,-15 5,23-9,-1 0,0 0,1 0,-1 0,0 0,0 0,0-1,1 1,-1-1,0 0,0 0,0 0,0 0,0-1,1 1,-5-2,6 1,0 0,0 0,-1 0,1 0,0 0,0 0,0 0,0-1,0 1,1 0,-1-1,0 1,1-1,-1 1,0-1,1 1,0-1,-1 1,1-1,0 1,0-1,0 1,0-1,0 0,0 1,0-1,1 1,-1-1,1 1,0-3,3-14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5.01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0,'0'5,"5"1,1 4,5 6,0 4,3 4,-1 2,2 6,-2 2,2 5,-2 0,-3-2,2-2,-2-3,-3-2,-1-6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5.43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84,'3'-5,"1"0,0 0,0 0,0 1,0-1,1 1,0 0,-1 0,2 1,-1 0,0-1,1 2,-1-1,1 1,8-3,2 0,1 1,-1 0,1 1,23-1,-32 4,0 0,0 0,1 1,-1 0,0 0,0 1,0 0,-1 0,1 1,0 0,-1 1,14 7,-18-9,-1 1,1-1,-1 0,1 1,-1-1,0 1,0 0,0 0,0-1,0 1,-1 1,1-1,-1 0,0 0,0 0,0 1,0-1,-1 1,1-1,-1 0,0 1,0-1,0 1,-1-1,1 1,-1-1,0 0,0 1,0-1,0 0,0 0,-3 4,-1 2,-1 1,0-1,0 0,-1-1,-1 1,1-1,-1-1,-1 1,1-2,-1 1,-18 9,11-7,0-1,0 0,-1-2,-1 0,1 0,-25 3,40-8,0-1,-1 0,1 0,0 0,-1 0,1 0,0 0,-1-1,1 1,0-1,0 1,0-1,-1 0,1 0,-3-2,-7-7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5.81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0 102,'12'33,"-11"-29,0 0,0 0,0 0,1 0,0 0,0 0,0-1,0 1,0-1,1 1,3 3,-6-7,0 0,1 0,-1 1,1-1,-1 0,0 0,1 0,-1 0,1 0,-1 0,0 0,1 0,-1 0,1 0,-1 0,0 0,1 0,-1 0,1-1,-1 1,0 0,1 0,-1 0,0-1,1 1,-1 0,0 0,1-1,-1 1,0 0,1-1,-1 1,0 0,0-1,0 1,1 0,-1-1,0 1,0 0,0-1,0 1,0-1,0 1,1-1,7-26,-6 20,5-14,17-39,-22 57,0 1,0-1,0 0,1 0,-1 1,1-1,-1 1,1 0,0 0,0 0,0 0,0 0,0 1,0-1,1 1,3-1,68-16,-51 12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6.18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34 50,'-3'3,"0"0,0 1,0-1,1 1,-1-1,1 1,-1 0,1 0,1 0,-1 0,0 0,1 1,0-1,0 0,0 1,1-1,-1 1,1-1,0 1,0-1,1 1,-1-1,1 0,2 6,-2-6,1-1,0 0,-1 0,1 0,0 0,1 0,-1-1,0 1,1-1,0 1,-1-1,1 0,0 0,0 0,0-1,1 1,-1-1,0 1,0-1,1 0,-1 0,1-1,-1 1,1-1,-1 1,1-1,-1 0,1-1,-1 1,1 0,3-2,-1 1,-1-1,1 0,-1 0,0 0,0 0,0-1,0 0,0 0,0 0,-1-1,1 0,-1 0,0 0,0 0,-1 0,1-1,-1 0,0 0,0 0,3-7,-4 9,-1-1,0 1,1-1,-1 0,0 0,-1 1,1-1,-1 0,1 0,-1 0,-1 0,1 0,0 1,-1-1,0 0,0 0,0 0,0 1,0-1,-1 1,0-1,0 1,0 0,0-1,0 1,-1 0,1 0,-1 1,0-1,-6-4,6 5,0 0,0 1,0-1,0 1,-1 0,1 0,0 0,-1 1,1-1,-1 1,1 0,-1 0,1 0,0 0,-1 1,1-1,-1 1,1 0,0 0,-1 0,1 0,0 1,0-1,0 1,0 0,0 0,0 0,-3 3,-12 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8:11:27.02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39.3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30,'1'3,"0"1,1-1,-1 1,0-1,1 0,0 0,0 0,0 0,4 5,7 12,-4-2,-1 0,-1 1,0 0,-2 0,0 1,2 20,-15-53,-2-14,8 15,0-1,1 1,0-1,1 1,1-1,0 0,3-16,-3 24,0 1,0 0,1 0,-1 0,1 0,0 0,0 0,1 1,-1-1,1 1,-1-1,1 1,0 0,1 0,-1 0,0 1,1-1,-1 1,1 0,0-1,0 2,0-1,0 0,8-1,7-1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7.1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1,'2'9,"0"0,0-1,1 1,1 0,-1-1,1 0,1 0,5 9,2 4,16 32,-3 1,-2 1,15 58,-36-105,-1-2,1 0,0-1,0 1,0 0,0-1,1 0,4 7,-7-12,0 0,1 0,-1 0,0 0,0 0,1 0,-1 0,0 0,1 0,-1 0,0 0,0 0,1 0,-1 0,0 0,0 0,0 0,1-1,-1 1,0 0,0 0,1 0,-1 0,0 0,0-1,0 1,0 0,1 0,-1 0,0-1,0 1,0 0,0 0,0-1,0 1,1 0,-1 0,0-1,0 1,0 0,0 0,0-1,0 1,0 0,0 0,0-1,0 1,0 0,-1 0,1-1,0 1,0 0,0-1,2-17,-2 12,0 0,1 0,0 0,0 0,1 0,-1 0,1 0,0 0,1 0,0 1,-1-1,2 1,-1 0,8-10,-5 11,-1-1,1 1,0 0,0 0,0 1,0 0,0 0,1 0,-1 1,1 0,0 0,0 1,9-1,-4 1,0 0,0 1,0 1,0 0,0 0,14 4,-22-4,-1 0,1 1,-1-1,1 0,-1 1,0 0,0 0,1 0,-1 0,-1 0,4 4,-5-5,0 0,0 1,0-1,0 1,0 0,0-1,-1 1,1 0,-1-1,1 1,-1 0,0 0,1-1,-1 1,0 0,0 0,0 0,-1-1,1 1,0 0,-1 0,1 0,-2 2,-1 1,1 0,-1 0,-1 0,1 0,-1-1,1 0,-1 0,-1 0,1 0,0 0,-1-1,0 0,0 0,0 0,0-1,0 1,-11 2,0 0,0 0,0-2,-1 0,-31 2,37-5,6 1,0 0,0-1,0 1,0-1,0-1,0 1,1-1,-1 1,0-2,0 1,0 0,1-1,-1 0,-6-3,11-2,5 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7.60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190 1,'-12'1,"0"0,-1 1,1 1,0-1,0 2,1 0,-1 0,-17 11,23-12,1 0,-1 1,1 0,0 0,0 0,0 1,1 0,-5 5,7-7,0 0,1-1,-1 1,1 0,0 0,0 0,0 0,0 0,0 0,1 0,-1 0,1 0,0 0,0 0,0 0,0 1,1 3,0-5,-1 0,0-1,1 1,-1 0,1 0,0 0,-1-1,1 1,0 0,0-1,0 1,0-1,0 1,1-1,-1 1,0-1,1 0,-1 0,1 1,-1-1,1 0,-1 0,1-1,0 1,2 1,-1-2,0 0,1 0,-1 0,1 0,-1 0,1 0,-1-1,0 0,1 0,-1 0,0 0,6-3,1-1,0 0,-1-1,0 0,0-1,-1 0,0 0,14-17,29-70,-51 94,0-1,0 1,0 0,0 0,1-1,-1 1,0 0,0 0,0-1,1 1,-1 0,0 0,0-1,1 1,-1 0,0 0,1 0,-1 0,0 0,1-1,-1 1,0 0,1 0,-1 0,0 0,1 0,-1 0,0 0,1 0,-1 0,0 0,1 0,-1 1,0-1,1 0,-1 0,1 0,12 13,9 27,-18-34,33 58,-26-46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8.24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0,'9'22,"0"-1,25 40,13 26,-32-43,-13-33,2 0,-1-1,1 1,1-1,0 0,0 0,13 16,-17-25,0 0,0 0,0 0,1-1,-1 1,0 0,1-1,-1 1,0-1,1 0,-1 1,1-1,-1 0,0 0,1 0,-1 0,1 0,-1 0,1 0,-1 0,1-1,-1 1,0 0,1-1,-1 1,0-1,3-1,40-26,-24 13,-5 7,1 0,1 1,-1 1,1 0,28-5,-40 10,0 0,0 1,0 0,0-1,1 2,-1-1,0 1,0 0,0 0,8 3,-10-3,-1 0,0 0,0 1,0-1,1 1,-1-1,-1 1,1 0,0 0,0 0,-1 0,1 0,-1 1,0-1,1 0,-1 0,0 1,0-1,-1 1,1-1,0 1,-1 2,1-2,-1-1,0 0,0 1,0-1,0 1,0-1,-1 0,1 1,-1-1,0 0,1 0,-1 0,0 1,0-1,0 0,-1 0,1 0,-3 2,0 1,0-2,0 1,0 0,-1-1,0 0,1 0,-10 4,-1-1,0 0,0-1,-1-1,-25 4,34-7,-1 0,1-1,0 0,-1-1,1 1,0-2,-1 1,-7-3,-3-2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8.70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0,'5'9,"1"8,5 6,0 3,3 2,3 1,5 0,2 0,-3 0,0-1,1-1,1 1,2 0,1-6,0-1,-3-4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9.0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0,'9'5,"8"6,5 1,4-2,3-2,-5 3,-1-2,0-1,1-3,1-1,-5-3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9.40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666 0,'-29'27,"-49"33,2-1,-64 62,-143 163,240-230,26-32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19.87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275 15,'-14'-4,"0"1,-1 0,1 1,-1 1,1 0,-1 1,0 0,1 1,-28 6,37-6,0 0,0 0,0 0,0 1,1 0,-1 0,0 0,1 0,-1 1,1 0,0 0,0 0,0 0,0 1,1 0,-1 0,1 0,0 0,0 0,0 0,1 1,0-1,-1 1,2 0,-1 0,0 0,1 0,0 0,0 0,1 0,-1 6,1-7,1 0,-1 0,1 0,0 0,0 0,0 0,0-1,1 1,0 0,0-1,0 1,0-1,0 1,1-1,-1 0,1 0,5 5,-2-4,0 1,0-1,0 0,0-1,1 0,-1 0,1 0,0-1,8 2,9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0.30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111 0,'-8'4,"-5"2,1 1,0-1,1 2,-17 13,26-19,-1 0,1 0,0 0,0 1,0-1,0 1,1-1,-1 1,1 0,-1-1,1 1,0 0,0 0,0 0,1 0,-1 0,1 0,-1 0,1 1,0-1,0 0,1 0,-1 0,1 0,-1 0,2 3,-1-4,-1 0,1 0,0 0,0 0,0 0,1 0,-1-1,0 1,1 0,-1-1,1 1,-1-1,1 1,0-1,0 0,0 0,-1 0,1 0,4 1,-1 0,0-1,0 0,1 0,-1 0,0-1,1 0,9-1,0-1,-1 0,1-2,-1 1,27-12,-30 9,1-1,-2 0,1 0,-1-1,0-1,-1 1,15-18,-24 25,0 1,1-1,-1 1,1-1,-1 1,1-1,-1 1,0-1,1 1,0 0,-1-1,1 1,-1 0,1-1,-1 1,1 0,0 0,-1 0,1-1,-1 1,1 0,0 0,-1 0,1 0,0 0,-1 0,1 0,-1 1,1-1,0 0,-1 0,1 0,-1 0,1 1,0-1,-1 0,1 1,0 0,15 21,-12-16,6 11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0.64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1 142,'0'-6,"-1"0,2-1,-1 1,1-1,0 1,1 0,-1 0,1 0,0 0,1 0,-1 0,1 0,0 1,1-1,0 1,-1 0,9-8,-8 10,1 0,0 0,0 0,0 0,1 1,-1 0,1 0,-1 0,1 1,-1-1,1 2,0-1,0 0,-1 1,1 0,0 1,0-1,0 1,9 3,-5-2,-1 1,1 1,-1 0,1 0,-1 1,-1 0,1 0,-1 1,0 0,0 0,-1 1,1 0,-2 1,10 12,-3-3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1.41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1,'121'303,"-34"-73,-81-220,-1-12,2-21,2-7,-5 25,1 0,-1 1,1-1,0 1,0 0,0 0,1 1,-1-1,1 1,0 1,0-1,0 1,0 0,0 0,0 1,1-1,-1 1,12 0,12 0,0 1,48 7,-77-7,1 0,0 0,0 0,0 0,0 0,-1 0,1 0,0 1,0-1,0 1,0 0,0-1,-1 1,1 0,0 0,-1 0,1 0,0 0,-1 0,0 1,1-1,-1 0,0 1,1-1,-1 1,0 0,0-1,0 1,-1 0,1 0,0-1,0 1,-1 0,0 0,1 0,-1 0,0 0,0 0,0-1,0 1,0 2,-1 1,0-1,-1 0,1 0,-1 0,0-1,0 1,0 0,-1-1,1 1,-1-1,0 0,0 0,0 0,0 0,0 0,-1-1,-5 4,-12 2,0-1,-1 0,0-2,-1 0,1-2,-33 1,49-3,1-1,1 1,-1-1,0 0,0-1,0 1,0-1,1 0,-1 0,-8-3,6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39.7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17 1,'-5'0,"-1"4,0 7,6 6,3 4,1 4,-1 2,0 1,-1 0,0-4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1.91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168 167,'15'-7,"0"0,1-1,-2 0,21-15,-33 22,1-1,-1 0,1 0,-1 0,0 0,0 0,0-1,0 1,-1-1,1 1,0-1,-1 0,0 1,0-1,0 0,0 0,0 0,0 0,-1 0,0 0,1 0,-1 0,0 0,0 0,-1 0,0-3,0 3,0 1,0-1,-1 1,0 0,1-1,-1 1,0 0,0 0,0 0,0 0,0 0,-1 1,1-1,0 1,-1-1,0 1,1 0,-1 0,0 0,1 0,-1 0,0 1,0-1,0 1,1 0,-1 0,-3 0,-5 0,0 0,0 1,-1 0,1 1,-18 5,20-4,-1 2,1-1,0 1,0 0,0 1,1 0,0 1,0 0,0 0,1 0,0 1,1 0,0 1,-8 12,12-18,0 1,0 0,1-1,-1 1,1 0,-1 0,1 0,0-1,1 1,-1 0,1 1,0-1,0 0,0 0,0 0,1 0,-1 0,1 0,0 0,0-1,1 1,-1 0,1 0,0-1,0 1,0-1,0 1,1-1,-1 0,1 0,0 0,0 0,0-1,0 1,1-1,-1 0,1 0,-1 0,5 1,6 4,1-1,-1-1,2 0,-1-1,0 0,1-2,0 1,-1-2,23-1,-8-1,1-2,-1-1,55-16,-58 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2.38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186 1,'-13'0,"-1"0,1 1,-1 0,0 1,1 0,-23 8,32-8,0 0,0 0,-1 1,2-1,-1 1,0 0,0 0,1 0,0 0,0 1,0 0,0-1,0 1,1 0,-1 0,1 1,0-1,1 0,-1 1,1-1,0 1,0-1,-1 6,2-7,-1 1,1-1,-1 1,1-1,0 1,0-1,1 1,-1-1,1 1,0-1,0 0,0 1,0-1,0 0,1 0,0 0,-1 0,1 0,0 0,1 0,-1-1,0 1,1-1,-1 1,1-1,0 0,0 0,0 0,0 0,0-1,0 1,0-1,1 0,-1 0,0 0,1 0,4 0,5 1,-1-1,0 0,1-1,-1 0,1-1,-1 0,1-1,-1 0,15-5,0-3,-1-1,32-18,-35 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2.71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12 1,'-4'9,"-2"9,4 9,4 5,5 7,2 1,3 3,6-1,-2 2,2-3,2 2,-2-2,1-4,1-2,3-9,-4-3,-4-5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3.03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36 47,'-3'3,"0"-1,0 1,0 0,1 0,-1 0,1 1,0-1,0 0,0 1,0 0,0-1,1 1,0 0,0 0,0 0,0 0,0 0,1 0,0 0,0 0,0 0,0 0,0 0,1 0,0 0,0-1,0 1,0 0,1 0,0 0,-1-1,1 1,0-1,1 0,-1 1,1-1,-1 0,1 0,0-1,0 1,0 0,0-1,1 0,-1 0,1 0,-1 0,1-1,0 1,0-1,0 0,-1 0,8 1,-4-1,-1 0,1 0,-1 0,1-1,0 0,-1-1,1 1,-1-1,1 0,-1-1,0 1,1-2,-1 1,0 0,0-1,0 0,5-5,-7 5,-1 0,1 0,-1 0,0-1,-1 0,1 1,-1-1,1 0,-1-1,0 1,-1 0,1 0,-1-1,0 1,0-1,0 1,0-1,-1 1,0-1,0 0,0 1,0-1,-1 1,-2-10,2 9,-1 0,1 0,-1-1,0 1,-1 0,1 0,-1 1,0-1,0 1,0-1,-8-6,10 10,0-1,-1 1,1 0,0 0,-1 1,0-1,1 0,-1 0,1 1,-1-1,0 1,1-1,-1 1,0 0,1 0,-1 0,0 0,0 0,1 0,-1 0,0 0,1 1,-1-1,0 1,1-1,-1 1,0 0,1-1,-1 1,1 0,0 0,-1 0,1 0,0 1,-1-1,1 0,0 0,0 1,-1 1,-11 14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3.39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0 201,'1'-6,"0"-1,0 1,1-1,-1 1,1 0,1-1,-1 1,1 0,0 1,1-1,-1 0,1 1,0 0,10-9,2-2,1 1,35-25,-44 35,-3 1,-1 1,1-1,0 1,0 1,1-1,-1 1,10-3,-13 4,0 2,0-1,-1 0,1 0,0 0,-1 1,1-1,-1 1,1-1,0 1,-1 0,1 0,-1-1,1 1,-1 0,0 0,1 1,-1-1,0 0,0 0,0 1,0-1,0 0,0 1,0-1,0 1,-1-1,1 1,0 0,-1-1,1 3,3 9,0 0,-1 1,-1-1,2 22,6 33,-4-49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3.77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132 180,'11'-6,"0"0,-1 0,1-1,-1 0,-1-1,10-9,-16 15,-1-1,0 1,0 0,0-1,0 1,-1-1,1 1,0-1,-1 0,0 0,0 0,0 0,0 0,0 0,-1 0,1 0,-1 0,0 0,0 0,0 0,0-1,-1 1,1 0,-1 0,0 0,1 0,-1 0,-1 0,-1-3,1 3,0 0,0 1,0-1,-1 1,1 0,-1 0,0 0,1 0,-1 0,0 0,0 1,0 0,0-1,0 1,0 0,-1 0,1 1,0-1,-1 1,1-1,0 1,-1 0,1 1,0-1,0 0,-1 1,1 0,0 0,0 0,-6 2,-2 1,0 1,0 0,1 0,-1 1,1 0,1 1,-15 12,21-17,0 1,0 0,0 0,1 0,-1 0,1 0,0 1,0-1,0 1,0-1,1 1,0 0,-1 0,1 0,0 0,1 0,-1 0,1 0,0 0,0 0,0 0,0 0,1 0,-1 0,1-1,0 1,2 5,0-4,-1-1,1 0,0 1,0-1,1 0,-1 0,1-1,0 1,-1-1,2 0,-1 0,0 0,1-1,-1 1,1-1,0 0,0 0,0-1,0 1,9 0,4 1,0-1,0-1,1 0,-1-2,1 0,-1-1,0-1,0-1,0 0,25-10,-20 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4.59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0,'26'62,"-2"1,25 107,-32-106,-10-37,-1 0,-2 1,3 44,-5-71,3-10,8-18,-9 17,1 0,0 0,1 0,0 1,1 0,0 1,0-1,1 1,0 1,0-1,1 1,0 1,0 0,1 0,0 0,0 2,0-1,0 1,1 1,0-1,-1 2,1 0,0 0,0 1,0 0,1 1,-1 0,0 1,0 0,0 1,14 4,-22-6,-1 1,0-1,0 1,1 0,-1 0,0 0,0 0,0 0,0 0,0 0,0 1,0-1,-1 1,1-1,-1 1,1 0,-1-1,1 1,-1 0,0 0,0 0,0 0,0 0,0 1,0-1,-1 0,1 0,-1 1,1-1,-1 0,0 0,0 1,0-1,0 0,0 1,-1-1,1 0,-1 0,1 1,-1-1,0 0,0 0,0 0,0 0,0 0,-3 3,-2 4,0-1,0 0,-1-1,0 1,0-1,-1 0,1-1,-2 0,-12 7,0-2,0-2,-44 14,55-20,1-1,-1 0,1-1,-1 0,0 0,1-1,-1-1,0 1,-16-4,9-2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4.92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0,'14'5,"9"6,5 1,3-2,1-2,-6-2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5.26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675 1,'-11'0,"1"1,-1 1,1 0,0 1,0 0,0 0,0 1,-10 6,-73 44,88-51,-72 52,2 3,3 3,-104 114,172-171,-4 4,1-1,0 1,0 0,1 1,0-1,0 1,1 1,0-1,1 1,-4 11,7-4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6.97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32 509,'-1'-27,"-2"1,-7-34,-4-39,11 16,6-82,-3 162,0 1,0 0,0 0,0 0,1 0,-1-1,1 1,-1 0,1 0,0 0,0 0,-1 0,1 0,1 1,-1-1,0 0,0 0,1 1,-1-1,1 1,-1-1,1 1,3-2,-3 2,0 1,1-1,-1 1,1 0,-1 0,0 0,1 0,-1 1,1-1,-1 1,0-1,1 1,-1 0,0 0,0 0,0 0,3 2,11 7,0 2,-1 0,27 26,-41-37,13 13,0 0,-1 1,-1 0,-1 1,0 1,-1-1,0 2,-1-1,-2 1,0 1,0-1,-2 1,0 0,-1 1,-1-1,-1 1,-1 32,-2-26,1-2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0.4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216 1,'-33'15,"-41"23,70-35,-1 0,1 0,0 1,0-1,1 1,-1 0,1 0,0 0,0 0,0 1,0-1,-3 10,5-13,0 1,1-1,-1 0,1 1,-1-1,1 1,0-1,0 0,0 1,0-1,0 1,0-1,0 1,0-1,0 1,1-1,-1 0,0 1,1-1,-1 1,1-1,0 0,-1 1,1-1,0 0,1 2,0-2,1 0,-1 1,0-1,0 0,1 0,-1-1,0 1,1 0,-1-1,1 1,-1-1,1 0,-1 0,3 0,5-1,0 0,0 0,0-1,-1 0,1-1,16-7,-20 8,-1-1,0 1,0-1,-1 0,1-1,-1 1,1-1,-1 0,0 0,-1 0,1 0,-1-1,1 0,-1 0,-1 1,1-2,-1 1,0 0,0 0,0-1,-1 1,0-1,0 1,0-1,-1-9,45 82,-34-46,-2-1,0 2,-1-1,-1 1,-1 0,6 45,-11-59,-1 0,0 0,0 1,-1-1,0 0,0 0,-1 0,0 0,-1 0,0 0,0 0,0-1,-1 0,0 1,-1-1,0-1,0 1,0-1,-1 0,1 0,-2 0,-9 7,8-8,0 0,0-1,0 0,-1 0,1-1,-1 0,0-1,0 1,0-2,0 1,0-1,0-1,-14 0,10-1,-1-1,1 0,1-1,-1 0,0-1,1 0,0-1,-22-12,11 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7.33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74,'9'-4,"8"-2,6 0,3-4,2 1,2 1,-1 2,0-2,-1-1,-4 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7.67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45,'14'0,"9"0,6-5,6-1,3 0,-1-3,-2 0,-2 1,-7 6,-8 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8.02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1,'1'27,"2"0,7 33,-5-31,4 47,-11-3,0-53,1 1,1-1,1 1,7 38,-2-41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8.42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82,'14'0,"9"-5,6-1,2 0,0-4,1 0,-2 2,-1 3,0-4,-1 1,-1 1,1 2,-6 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29.32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307 1,'-5'1,"0"1,0 0,0 0,0 0,1 0,-1 1,1 0,-1 0,1 0,0 0,0 1,-5 6,-6 3,-8 7,0 0,2 2,0 0,2 2,0 0,2 1,-22 41,32-52,0 0,1 1,0 0,1 0,1 0,1 0,0 1,1 0,0-1,1 1,1 0,1 0,0-1,1 1,1 0,5 19,-6-30,0 1,1-1,0 0,0 1,0-1,0-1,1 1,0 0,0-1,0 0,0 0,1 0,0 0,0-1,0 0,9 5,-4-3,1-1,0-1,0 0,0 0,1-1,-1-1,20 1,-7-2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1.01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101 10,'-4'1,"1"1,0 0,0 0,1 0,-1 0,0 1,1-1,-1 1,1-1,0 1,0 0,0 0,0 0,0 0,-2 7,0-2,-35 69,36-70,0-1,1 1,0 0,0 1,1-1,-1 0,2 0,-1 1,1 10,0-17,0 0,0 0,0 0,0-1,0 1,1 0,-1 0,0 0,0 0,1 0,-1 0,1 0,-1-1,1 1,-1 0,1 0,-1 0,1-1,0 1,-1 0,1-1,0 1,-1-1,1 1,0-1,0 1,0-1,0 1,0-1,-1 0,1 1,0-1,0 0,0 0,0 0,0 0,0 0,0 0,0 0,0 0,0 0,0 0,1-1,5-2,1 0,-1 0,0 0,12-10,-14 10,-1 0,1 1,-1-1,1 1,0-1,8-1,-4 4,0 0,-1 1,1 0,0 0,12 4,-14-3,1 0,0 0,-1-1,1 0,-1-1,1 0,0 0,12-2,-14 1,0-1,0 0,0-1,-1 0,1 0,-1 0,0 0,0-1,0 1,0-2,0 1,-1 0,0-1,0 0,0 0,-1 0,1 0,4-12,-6 13,0-1,0 0,0 0,-1 0,1 0,-2 0,1 0,0-1,-1 1,0 0,0 0,-1 0,1-1,-1 1,0 0,-1 0,1 0,-1 0,0 0,0 0,0 1,-6-9,-3 5,7 20,5 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1.43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29 133,'26'-8,"-11"4,0 0,0-1,-1-1,0 0,-1-1,1 0,-1-1,18-15,-30 22,0 0,1 0,-1 0,0 0,0 0,0 0,0-1,-1 1,1 0,0-1,0 1,-1 0,1-1,-1 1,1-1,-1 1,0-1,0 1,0-1,1 1,-1-1,-1-1,1 1,-1 1,0 0,0 0,1 0,-1 0,0 0,0 0,0 0,0 0,0 0,0 0,-1 1,1-1,0 0,0 1,0-1,-1 1,1-1,-2 1,-4-2,0 1,1 0,-1 0,1 1,-1 0,0 0,1 1,-14 2,12 0,0 0,0 1,1 0,0 0,-1 1,1 0,1 0,-1 1,1 0,0 0,0 0,-7 11,11-14,0 0,-1 1,1-1,1 0,-1 0,0 1,1-1,0 1,0 0,0-1,0 1,0 0,1 0,-1-1,1 1,0 0,1 0,-1 0,1-1,-1 1,1 0,0-1,0 1,1 0,-1-1,1 1,0-1,0 0,0 0,3 4,-2-4,0 0,1-1,-1 1,1-1,-1 0,1 0,0 0,0 0,0-1,0 1,0-1,1 0,-1-1,8 2,68-3,-54-1,-4 0,-1-1,0-1,0-1,26-9,3-2,-21 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1.81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338 6,'-69'-2,"45"-1,0 2,0 1,1 1,-1 1,0 1,1 1,-28 9,48-13,1 1,-1 0,0 1,0-1,1 0,-1 1,1-1,-1 1,1 0,0 0,-1 0,1 0,0 0,0 1,1-1,-1 0,0 1,1-1,0 1,-1 0,1 0,0-1,0 1,1 0,-1 0,1 0,-1 0,1 0,0 3,1-2,-1-1,1 1,0-1,1 1,-1-1,1 1,0-1,-1 0,1 0,1 0,-1 0,0 0,1 0,-1-1,1 1,0-1,0 0,0 0,0 0,0 0,1 0,-1-1,4 2,0-1,0 1,0-1,1-1,-1 1,0-1,1-1,-1 1,1-1,-1-1,1 1,-1-1,0-1,10-2,-1-2,0 0,0 0,-1-2,25-16,-22 13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2.12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0,'0'10,"0"7,0 5,5 4,1 7,5 2,0 0,3-1,4-3,-2 0,2-2,2-1,-3-1,2-4,1-3,2-3,2-1,-3-3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2.50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1 134,'0'4,"0"0,0 0,0 0,1 0,0 0,0 1,0-1,0 0,0-1,1 1,0 0,0 0,0-1,0 1,0-1,1 1,0-1,-1 0,1 0,7 5,-6-5,1-1,-1 0,1 1,0-2,0 1,0 0,0-1,0 0,1 0,-1-1,0 1,0-1,1 0,8-2,-8 2,-1-1,0 0,1 0,-1 0,0-1,0 0,0 0,0 0,0 0,0-1,0 0,-1 0,1 0,-1-1,0 1,0-1,0 0,-1 0,0-1,1 1,-1-1,-1 1,1-1,-1 0,0 0,0 0,0 0,0 0,-1-1,0 1,0-11,-1 10,-2 1,1-1,0 1,-1-1,0 1,-1 0,1 0,-1 0,0 0,0 0,0 1,-1-1,0 1,0 0,0 0,0 0,-1 1,-4-4,6 5,0-1,-1 1,1 0,0 0,-1 1,1-1,-1 1,0 0,1 0,-1 0,0 0,1 0,-1 1,0 0,0 0,0 0,0 0,1 1,-1-1,0 1,0 0,1 0,-1 0,1 1,-1-1,1 1,-5 2,-5 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1.3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0,'4'1,"1"-1,0 1,0 0,-1 0,1 1,0 0,-1-1,1 1,-1 1,0-1,0 1,0 0,0 0,0 0,-1 0,1 0,-1 1,0 0,0 0,4 7,6 10,-1 0,17 45,-13-29,0-1,26 49,-42-84,0-1,0 1,1 0,-1-1,0 1,1 0,-1-1,1 1,-1 0,1-1,-1 1,1-1,-1 1,1-1,0 1,-1-1,1 0,0 1,-1-1,1 0,0 1,-1-1,1 0,0 0,0 0,-1 0,1 0,0 0,0 0,-1 0,1 0,0 0,0 0,-1 0,1 0,0 0,-1-1,1 1,0 0,0-1,-1 1,1 0,-1-1,1 1,0-1,-1 1,1-1,-1 1,1-1,-1 0,1 1,-1-1,0 0,1 1,-1-1,0 0,1 1,-1-1,0 0,0 0,21-55,-18 46,2-3,0-1,14-25,-17 36,0 0,0 0,0 0,1 0,-1 1,1-1,0 1,3-3,-5 4,0 0,0 1,0-1,0 1,1-1,-1 1,0 0,0-1,0 1,1 0,-1 0,0 0,0 0,0 0,1 0,-1 0,0 0,0 0,1 1,-1-1,0 1,0-1,2 2,-1-1,0 0,0 1,-1 0,1-1,0 1,-1 0,1 0,-1 0,0 0,0 0,0 0,0 0,0 0,0 0,0 0,-1 1,1 3,4 49,-2-17,3-15,-1-4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2.94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3 273,'-2'-51,"1"-54,2 97,0 0,0 0,0 1,1-1,0 0,1 1,0-1,0 1,0 0,6-8,-7 13,-1 0,0 0,1 0,0 0,-1 1,1-1,0 1,0-1,0 1,0 0,0 0,0 0,0 0,0 0,0 0,1 0,-1 1,0-1,1 1,-1 0,0 0,1 0,-1 0,0 0,1 0,-1 0,0 1,1-1,-1 1,0 0,0 0,0 0,1 0,-1 0,0 0,0 0,0 1,-1-1,1 1,0-1,2 4,5 3,-1 1,0 0,0 0,-1 1,0 0,10 20,29 105,-45-132,1-1,0 1,-1-1,1 0,0 0,0 1,0-2,1 1,-1 0,0 0,1-1,-1 1,1-1,-1 0,1 1,0-1,-1-1,1 1,5 1,12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3.29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34 107,'-3'3,"0"0,0 1,0-1,0 1,1-1,-1 1,1 0,0 0,0 0,1 0,-1 0,1 1,0-1,0 0,0 1,1-1,-1 1,1-1,0 0,1 1,-1-1,1 1,-1-1,3 6,-1-7,-1 0,1 1,0-1,-1-1,2 1,-1 0,0 0,0-1,1 1,0-1,-1 0,1 0,0 0,0 0,0 0,0-1,0 1,1-1,-1 0,0 0,1 0,-1 0,1-1,-1 1,1-1,-1 0,1 0,-1 0,1-1,-1 1,5-2,-1 1,0-1,-1-1,1 1,0-1,-1 0,0 0,1-1,-1 0,-1 0,1-1,-1 1,1-1,-1 0,-1-1,1 1,-1-1,0 0,0 0,0 0,-1 0,3-10,-4 11,0 1,0-1,-1 0,0 1,0-1,-1 0,1 0,-1 0,0 1,0-1,0 0,-1 0,0 0,0 1,0-1,0 0,-1 1,0-1,0 1,0 0,0-1,-1 1,0 0,0 0,0 1,0-1,0 1,-1-1,0 1,1 0,-1 0,-6-2,7 3,-1 0,0 0,1 1,-1 0,0 0,0 0,0 0,0 0,0 1,0 0,1 0,-1 0,0 0,0 0,0 1,0 0,0 0,0 0,0 0,1 1,-1-1,0 1,1 0,-5 3,3-1,-1 0,1 1,-1 0,1 0,1 0,-1 0,1 1,0 0,0 0,1 0,-1 0,-4 13,1 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3.67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 1,'-2'129,"5"143,-3-261,1 1,1-1,0 0,0 0,1 0,1 0,0 0,10 19,-11-25,0-1,0 0,1 0,-1 0,1 0,0-1,0 1,0-1,0 0,0 0,1-1,-1 1,1-1,0 0,0-1,0 1,0-1,0 1,0-2,0 1,8 0,3 0,-1-1,1 0,-1-1,1-1,-1-1,1 0,-1 0,0-2,-1 0,1-1,-1 0,20-12,-17 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4.00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92,'9'0,"8"-5,6-1,3 0,2-3,1-1,0 3,0-4,0 1,-1 2,0-2,-5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4.53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 1,'-4'9,"1"0,0-1,0 2,1-1,0 0,1 0,0 1,0-1,1 1,1 12,3 14,13 50,-5-23,-4-13,-4-17,2 0,1 0,12 34,-19-66,0 0,1 0,-1 0,0-1,1 1,-1 0,1 0,-1 0,1-1,-1 1,1 0,-1-1,1 1,0-1,-1 1,1 0,0-1,0 0,-1 1,1-1,0 1,0-1,0 0,0 1,-1-1,1 0,1 0,0 0,0 0,-1-1,1 1,0-1,0 1,-1-1,1 0,0 0,-1 0,1 0,-1 0,3-2,42-47,-39 40,44-54,-24 28,2 1,65-60,-70 76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4.8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1,'9'0,"8"0,5 0,5 0,1 0,1 0,0 0,0 0,-5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5.17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 29,'-9'58,"7"-52,0 0,1 0,-1 0,1 0,1 0,-1 0,1 1,0-1,0 0,1 0,0 1,0-1,0 0,1 0,4 11,-5-16,0 0,-1 0,1-1,0 1,-1 0,1 0,0-1,0 1,0-1,0 1,0-1,0 1,-1-1,1 1,0-1,0 0,0 1,0-1,1 0,-1 0,0 0,0 0,0 0,0 0,0 0,1-1,30-14,21-32,-52 46,18-20,-2-2,20-32,-17 25,-19 29,-1 1,0-1,1 0,-1 0,0 1,1-1,-1 0,1 0,-1 1,1-1,0 1,-1-1,1 0,0 1,-1-1,1 1,0 0,-1-1,1 1,0 0,0-1,0 1,-1 0,1 0,0-1,0 1,0 0,0 0,-1 0,3 1,-2 0,0 0,1 0,-1 0,0 0,0 0,0 1,0-1,-1 0,1 1,0-1,0 1,-1-1,1 1,0 2,10 69,-10-65,10 40,-5-29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5.55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54 4,'-7'13,"-1"-1,2 1,0 0,0 0,2 0,-1 1,2 0,-4 22,6-31,1 0,0 0,0-1,0 1,1 0,0 0,-1 0,2-1,-1 1,0 0,1-1,3 7,-3-8,0 0,1-1,-1 1,0-1,1 1,0-1,-1 0,1 0,0 0,0 0,0-1,0 1,1-1,-1 0,0 0,0 0,1 0,-1-1,6 1,-2 0,0-1,0 0,0-1,0 0,0 0,0 0,0-1,-1 0,1 0,0-1,-1 0,0 0,0 0,0-1,0 0,0 0,-1-1,1 0,-1 1,7-11,-8 11,0-1,0 0,-1-1,0 1,0-1,0 1,0-1,-1 0,0 0,0 0,-1 0,0-1,0 1,0 0,-1-1,0 1,0 0,0-1,-1 1,0 0,0 0,-1 0,-3-8,4 12,0-1,0 1,-1 0,0 0,1 0,-1 0,0 0,0 0,0 0,0 1,0-1,0 1,0-1,-1 1,1 0,-1 0,1 0,-1 0,1 0,-4 0,0 0,0 0,-1 1,1 0,0 0,0 0,0 0,-10 3,-8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6.2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143 59,'-7'1,"1"-1,0 1,-1 1,1-1,0 1,0 0,0 0,0 0,1 1,-1 0,0 0,1 1,0 0,0 0,0 0,0 0,1 1,-7 8,7-8,1-1,0 1,0 0,0 0,1 0,0 0,0 0,0 1,1-1,-1 1,1-1,0 1,1-1,0 1,-1 0,2-1,-1 1,1 0,0-1,0 1,3 7,-3-10,1 1,1-1,-1 0,0 0,1 0,-1 0,1 0,0-1,0 1,0-1,0 0,1 1,-1-2,1 1,-1 0,1-1,-1 1,1-1,0 0,7 1,0 0,1-1,-1 0,0 0,1-1,21-3,14-8,-41 8,1 1,-1 0,1 1,-1 0,1 0,0 0,-1 1,1 0,0 0,0 0,-1 1,1 0,11 4,-10-3,0-1,0 1,1-1,-1 0,0-1,1 0,-1-1,0 1,1-1,-1-1,0 0,0 0,0-1,0 1,0-2,-1 1,0-1,1 0,-1-1,0 0,-1 0,0 0,1-1,-2 0,1 0,-1 0,0-1,0 0,0 0,-1 0,0-1,3-8,-4 7,-1-1,0 0,0 0,-1 1,0-1,-1 0,0 0,0 0,-3-13,2 20,1 1,-1-1,0 1,0-1,0 1,0-1,0 1,-1-1,1 1,-1 0,1 0,-1 0,0 0,0 0,0 0,0 1,0-1,0 0,-1 1,1 0,0-1,-1 1,1 0,-1 0,1 1,-1-1,0 0,1 1,-1 0,0-1,1 1,-1 0,0 1,1-1,-1 0,0 1,1-1,-1 1,-3 1,-21 8,2 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6.73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56,'14'-5,"9"-1,5 0,3 2,1-4,-1-1,-1 2,0 2,-2 2,0 1,0 1,-1 1,-4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1.7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 0,'-5'22,"0"1,1-1,2 1,0 0,1-1,1 1,2 0,6 40,-6-48,2 22,-3-16,2 0,0-1,1 1,1-1,8 22,-11-37,1 0,-1 0,1-1,0 1,0-1,1 1,-1-1,1 0,0 0,0 0,0-1,1 1,-1-1,1 0,0-1,0 1,0-1,0 0,0 0,0 0,0-1,1 0,-1 0,8 0,-4 0,0 0,-1-1,1 0,0-1,-1 0,1 0,-1-1,1 0,-1 0,0-1,0 0,9-5,2-3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7.33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104 46,'-26'24,"14"-13,0 1,-21 25,30-34,1 0,0 1,0-1,0 1,0 0,1 0,-1-1,1 1,0 0,0 0,0 0,1 0,-1 1,1-1,0 0,1 8,0-9,0-1,1 1,-1-1,1 0,-1 1,1-1,0 0,0 0,0 0,0 0,0 0,0 0,1-1,-1 1,1-1,-1 0,1 1,-1-1,1 0,0-1,-1 1,1 0,0-1,0 1,0-1,-1 0,6 0,11 0,0 0,32-4,-26 1,-3 0,0 1,-1 1,36 2,-46 0,0 0,0 0,0-1,0-1,0 0,0 0,0-1,21-7,-27 7,0-1,0 1,-1-1,1 0,-1-1,1 1,-1-1,0 0,0 0,-1 0,1 0,-1-1,0 1,0-1,0 0,-1 0,1 0,-1 0,2-10,-3 10,0 0,-1 0,1 0,-1 0,0 0,0 0,-1-1,1 1,-1 0,0 0,-1 1,1-1,-1 0,0 0,0 1,-1-1,1 1,-1 0,0-1,0 1,-4-3,5 4,0 1,0 0,0 1,0-1,0 0,-1 1,1-1,-1 1,1 0,-1-1,1 1,-1 0,0 1,0-1,1 0,-1 1,0 0,0 0,0 0,1 0,-1 0,0 0,0 1,0-1,1 1,-1 0,0-1,1 1,-1 1,1-1,-1 0,1 1,-1-1,1 1,0 0,0 0,0 0,-3 2,-8 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7.72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30 184,'17'-6,"0"-2,-1 0,0-1,15-10,-24 14,-1 0,1 0,-1 0,0-1,0 0,0 0,-1 0,0-1,-1 0,8-14,-11 20,0-1,-1 1,1 0,-1-1,1 1,-1-1,0 0,0 1,0-1,1 1,-1-1,-1 1,1-1,0 1,0-1,-1 1,1-1,0 1,-1-1,0 1,1-1,-1 1,0-1,0 1,-1-2,0 2,0-1,0 1,0-1,-1 1,1 0,-1 0,1 0,-1 0,1 0,-1 1,1-1,-1 1,-4-1,-2 1,1 0,-1 0,1 1,-1 0,1 0,0 1,-1 0,-11 5,16-5,-1 0,1 1,0-1,0 1,0 0,0 0,1 0,-1 1,1-1,0 1,0 0,0 0,1 0,-1 0,1 0,0 0,0 1,0-1,1 1,-1 0,1-1,0 1,1 0,-1 0,1 0,0-1,0 1,1 0,-1 0,1 0,0-1,0 1,4 7,-3-5,1 0,0-1,1 1,-1-1,1 0,1 0,-1 0,1-1,0 1,0-1,1 0,-1-1,1 1,0-1,0-1,1 1,-1-1,1 0,0 0,-1-1,16 4,2-4,0 0,0-2,0 0,1-2,33-6,-29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8.07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357 23,'-18'-5,"-1"0,0 1,-1 0,1 2,-1 1,1 0,-1 1,0 1,-29 6,41-6,0 1,0 1,0-1,0 1,1 1,-1 0,1 0,0 0,0 1,-12 10,15-11,0 1,1-1,-1 1,1 0,0 0,0 0,0 0,1 1,0-1,0 1,0 0,1 0,0-1,0 1,1 0,-1 11,1-13,1-1,-1 1,0-1,1 1,0 0,0-1,0 0,1 1,-1-1,1 0,-1 1,1-1,0 0,0 0,1 0,-1-1,1 1,-1-1,1 1,0-1,0 0,0 0,0 0,0 0,0 0,0-1,1 0,-1 0,1 1,-1-2,1 1,6 0,-1 1,1-2,-1 1,1-1,-1 0,1-1,-1 0,0-1,1 0,-1 0,0-1,14-6,24-18,-26 14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8.40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82 0,'-9'0,"-3"5,0 6,-2 5,1 6,3 2,3 4,2 0,8-4,2-2,2-4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38.8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1 189,'0'1,"1"0,-1 1,1-1,0 0,-1 1,1-1,0 0,0 0,0 0,0 0,0 0,0 0,0 0,0 0,1 0,-1-1,0 1,1 0,-1-1,0 1,1-1,-1 1,0-1,1 0,-1 1,1-1,-1 0,1 0,-1 0,0 0,1 0,-1-1,1 1,-1 0,1-1,-1 1,0-1,1 1,-1-1,0 0,0 1,1-1,-1 0,0 0,0 0,2-2,8-7,-1 0,0-1,16-23,-9 12,-15 20,1 0,-1 0,0 1,1-1,-1 0,1 1,-1-1,1 1,0 0,-1 0,1 0,0 0,0 1,0-1,0 1,0-1,0 1,-1 0,1 0,4 1,6 1,0 1,-1 0,20 9,-22-8,0-1,1 0,-1 0,15 2,-17-5,0-1,0 0,0 0,0 0,0-1,-1 0,1-1,0 0,-1 0,8-4,-12 5,-1 1,1 0,-1-1,1 1,-1-1,0 0,1 0,-1 0,0 0,0 0,0 0,-1 0,1-1,-1 1,1-1,-1 1,0-1,0 1,0-1,0 0,0 0,0 0,-1 1,0-1,1 0,-1 0,0 0,0 0,-1 0,0-3,1 4,-1 0,0 1,1-1,-1 0,0 1,0-1,0 1,0-1,0 1,0 0,-1-1,1 1,0 0,-1 0,1 0,-1 0,1 0,-1 0,1 0,-1 1,0-1,1 1,-1-1,0 1,0-1,1 1,-1 0,0 0,0 0,0 0,1 0,-1 0,0 1,0-1,1 0,-1 1,0-1,1 1,-1 0,-3 1,-2 1,1 1,-1-1,0 1,1 0,0 0,0 1,0 0,-8 8,12-10,-1 1,0-1,1 0,0 1,0-1,0 1,0 0,0 0,1 0,0 0,0 0,0 0,0 0,1 0,-1 0,1 0,0 0,0 0,1 1,-1-1,1 0,0 0,0 0,0 0,3 5,-1-4,-1-1,1 0,1 0,-1 0,1 0,-1-1,1 1,0-1,0 0,1 0,-1 0,1-1,-1 1,1-1,0 0,0-1,0 1,0-1,0 0,6 1,13-1,-1-1,1-2,0 0,-1-1,0-1,46-15,26-3,-72 18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0.13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0 206,'2'-28,"1"0,2-1,10-37,-14 65,-1 0,1 0,-1 0,1 0,-1 0,1 0,-1 0,1 1,0-1,0 0,-1 0,1 1,0-1,0 0,0 1,0-1,0 1,0-1,0 1,0 0,0-1,0 1,0 0,0 0,0-1,0 1,0 0,0 0,0 0,0 0,0 1,0-1,0 0,0 0,0 1,0-1,0 0,2 2,47 23,-25-11,-21-13,0 1,-1-1,1 0,0 0,0-1,0 1,-1-1,1 1,0-1,0 0,0-1,0 1,0-1,0 0,-1 0,1 0,0 0,-1-1,6-2,-1-2,1 0,-1-1,-1 0,0 0,0-1,6-8,-12 14,0 1,0 0,0 0,0-1,0 1,0 0,0 0,1 0,-1 0,0 0,1 0,-1 0,0 1,1-1,-1 0,1 1,-1-1,1 1,-1-1,1 1,0 0,-1 0,1 0,-1 0,1 0,0 0,-1 0,1 0,-1 1,1-1,-1 1,1-1,-1 1,1-1,-1 1,1 0,-1 0,0 0,1 0,-1 0,0 0,0 0,2 2,5 7,0 0,0 1,-1 0,9 19,-1-2,-7-15,1-1,0 1,1-2,12 13,-9-13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0.60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191 0,'-9'1,"0"0,1 0,-1 1,1 0,-1 0,1 1,0 1,0-1,0 1,0 0,1 1,0 0,0 0,0 0,0 1,1 0,0 1,0-1,1 1,0 0,0 1,0-1,1 1,0 0,1 0,0 0,0 0,1 0,-2 12,3-19,1 0,-1 0,1 1,0-1,0 0,0 0,-1 0,1 1,0-1,1 0,-1 0,0 0,0 0,0 1,1-1,-1 0,0 0,1 0,-1 0,1 0,0 0,-1 0,1 0,0 0,-1 0,1 0,0 0,0 0,0-1,0 1,0 0,0-1,0 1,0 0,0-1,0 1,0-1,0 0,1 1,-1-1,0 0,0 0,0 0,1 0,-1 0,0 0,0 0,0 0,1 0,-1-1,0 1,0 0,1-1,5-1,-1-1,0 0,0 1,-1-2,1 1,-1-1,1 0,6-7,-3 1,-2 0,1 0,-1-1,-1 1,0-2,0 1,-1-1,5-20,-6 21,-4 11,0-1,0 1,0 0,0-1,1 1,-1 0,0-1,0 1,0 0,0-1,1 1,-1 0,0-1,0 1,1 0,-1-1,0 1,0 0,1 0,-1 0,0-1,1 1,-1 0,0 0,1 0,-1 0,0 0,1-1,-1 1,1 0,-1 0,0 0,1 0,0 0,12 10,14 32,-19-27,33 46,-28-45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1.37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1,'1'18,"1"0,0 0,2 0,0 0,1-1,1 0,15 33,2-6,46 68,-67-109,0 0,0-1,0 1,1 0,-1-1,1 0,-1 1,1-1,0 0,5 3,-8-5,1 0,-1 0,1 0,-1 0,1 1,-1-1,1 0,0 0,-1 0,1 0,-1 0,1-1,-1 1,1 0,-1 0,1 0,-1 0,1 0,-1-1,1 1,-1 0,1-1,-1 1,1 0,0-1,8-23,-7-2,-2 0,-3-43,1 44,1 0,4-47,-2 72,-1 1,0-1,0 0,0 0,1 1,-1-1,0 0,0 0,1 0,-1 0,0 1,0-1,1 0,-1 0,0 0,1 0,-1 0,0 0,0 0,1 0,-1 0,0 0,1 0,-1 0,0 0,0 0,1 0,-1 0,0 0,1 0,-1 0,0 0,0 0,1-1,-1 1,0 0,0 0,1 0,-1 0,0-1,0 1,1 0,-1 0,0-1,0 1,0 0,0 0,0-1,1 1,-1 0,0 0,0-1,0 1,0-1,14 33,-12-26,10 24,-2-6,23 42,-29-60,0 1,0-1,1 0,0-1,0 1,0-1,1 0,0 0,0-1,0 0,7 4,-11-7,1 0,0 0,-1 0,1 0,0 0,-1-1,1 1,0-1,0 0,-1 1,1-2,0 1,0 0,-1 0,1-1,0 1,0-1,-1 0,1 0,-1 0,1 0,3-3,3-2,-1-1,0 0,0 0,12-14,-16 15,1 0,0 1,0 0,0 0,1 0,0 1,0 0,10-6,-14 10,0-1,0 1,0-1,1 1,-1 0,0 0,0 0,0 0,1 0,-1 1,0-1,0 1,0-1,0 1,0 0,0 0,0 0,0 0,0 0,3 2,33 35,-20-20,-5-6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1.90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129 110,'5'-1,"0"1,0-1,0-1,0 1,0-1,0 0,0 0,-1 0,1-1,-1 0,5-3,-6 4,-1 1,1-1,-1 0,1 0,-1-1,0 1,0 0,0-1,0 1,0-1,-1 0,1 0,-1 1,1-1,-1 0,0 0,0 0,0-6,-1 7,-1 1,1-1,-1 0,1 1,-1-1,0 1,0-1,0 1,0-1,0 1,0 0,0-1,0 1,0 0,-1 0,1 0,-1 0,1 0,0 0,-1 0,0 1,1-1,-1 0,1 1,-1-1,0 1,1 0,-1-1,0 1,0 0,1 0,-1 0,-3 1,-2-1,0 0,0 0,0 1,-1 0,1 0,-12 5,11-2,0 0,0 1,1 0,0 0,0 1,0 0,1 0,-1 1,2 0,-1 0,1 0,0 1,0-1,1 1,0 0,1 1,-1-1,2 1,-4 16,5-21,0 1,0 0,0 0,1 0,0 0,0 0,1 0,-1 0,1-1,0 1,0 0,1 0,-1-1,1 1,0-1,0 1,1-1,-1 0,1 0,0 0,0 0,0 0,1-1,-1 1,1-1,0 0,0 0,0 0,0-1,1 0,-1 1,1-2,-1 1,1 0,0-1,8 2,6 0,0 0,0-1,1-1,-1-1,0-1,1 0,-1-2,0 0,0-1,0-1,20-8,-16 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2.50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16 226,'-4'-15,"0"0,1-1,1 1,0-1,1 1,1-1,1 1,0-1,1 1,4-19,-6 32,0 1,0-1,0 1,1-1,-1 0,0 1,1-1,-1 1,1-1,-1 1,1 0,0-1,0 1,0 0,0-1,0 1,0 0,0 0,0 0,0 0,0 0,0 0,1 0,-1 0,0 0,1 1,-1-1,1 1,-1-1,1 1,-1-1,1 1,-1 0,1 0,-1-1,1 1,0 0,1 1,6 1,-1 1,0 0,0 1,0-1,0 1,7 6,28 12,-38-20,0 0,1-1,-1 0,1 0,-1 0,1-1,0 1,-1-2,1 1,0 0,-1-1,1 0,-1-1,1 1,-1-1,0 0,1 0,-1-1,0 1,0-1,-1 0,1 0,-1-1,1 0,4-5,-8 8,0 0,-1 0,1 0,0 0,0 0,0 0,0 1,0-1,0 0,0 0,0 1,0-1,1 1,-1-1,0 1,0 0,0-1,1 1,-1 0,0 0,0 0,1 0,-1 0,0 0,0 0,1 0,-1 1,0-1,0 0,0 1,1-1,-1 1,0-1,0 1,0 0,0-1,0 1,1 1,4 4,-1 1,0 0,0-1,-1 1,5 11,18 24,-5-23,-1-6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2.1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0 101,'10'-5,"7"-5,5-2,5-4,1 2,1 3,0-2,0 2,-5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2.93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137 1,'-28'17,"13"-8,0 0,1 1,-23 20,35-28,-1 1,1-1,-1 1,1-1,0 1,0 0,1 0,-1 0,1 0,-1 0,1 0,0 1,0-1,0 0,0 1,1-1,0 1,-1-1,1 0,0 1,1-1,-1 1,1-1,1 6,-1-7,0 1,0-1,1 0,-1 1,1-1,-1 0,1 0,0 0,0 0,0 0,0-1,1 1,-1 0,0-1,1 0,-1 1,0-1,1 0,0 0,-1-1,1 1,0 0,-1-1,1 0,0 0,-1 1,1-2,0 1,0 0,-1 0,1-1,4-1,1 1,1-1,-1-1,0 1,0-1,0-1,0 1,0-1,-1-1,9-5,-6 1,0 0,0-1,13-18,-21 25,1 0,-1-1,0 1,0-1,0 0,0 1,-1-1,0 0,1 0,-2 0,1 0,0 0,-1 0,1-1,-2-7,-4 2,-1 15,-1 18,7-15,0 0,1 0,0 0,0 0,1-1,0 1,0 0,1-1,0 0,0 0,1 0,0 0,0 0,7 8,1-3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3.45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1,'2'19,"1"0,1 0,0 0,2 0,13 30,-11-28,73 163,-27-66,-53-116,0 0,0 0,-1 0,1 0,1 0,-1 0,0 0,0 0,1-1,-1 1,1-1,-1 1,1-1,3 3,4-9,-3-17,-6 13,1 1,1-1,-1 0,1 1,1-1,-1 1,2 0,-1 0,1 0,0 0,1 0,0 1,0 0,0 0,1 0,0 1,0 0,1 0,0 0,0 1,0 0,1 1,0-1,-1 2,1-1,1 1,-1 0,13-3,3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3.7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 1,'-5'9,"-1"8,5 5,2 4,2 2,4-3,1-7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4.1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196 1,'-10'0,"-1"0,1 1,-1 0,1 1,-1 0,1 1,0 0,0 0,0 1,-11 7,15-8,1 0,0 1,1 0,-1 0,1 1,0-1,0 1,0 0,0 0,1 0,0 0,0 1,0-1,1 1,0 0,0 0,0 0,-1 11,2-9,0-1,0 0,1 0,0 1,0-1,1 0,0 1,0-1,1 0,4 14,-4-18,-1 0,1 0,0 0,0 0,1 0,-1 0,1 0,-1-1,1 1,0-1,0 0,0 0,0 0,0 0,1-1,-1 1,0-1,1 0,-1 1,1-2,-1 1,1 0,5-1,7 2,-1-1,1-1,0 0,-1-2,1 1,0-2,-1 0,0-1,0-1,23-9,-14 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4.52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12 1,'-4'9,"-2"8,4 5,4 4,5 2,7 1,5-4,4-7,3-6,1-5,-3-4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4.8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164 1,'-17'8,"1"1,1 1,0 0,-22 20,31-25,0 1,1 0,-1 0,1 0,1 0,-1 1,1 0,0 0,1 0,0 1,0-1,-4 15,7-20,-1-1,1 1,0-1,-1 1,1-1,0 1,0-1,0 1,0-1,0 1,0-1,1 1,-1-1,0 1,1-1,-1 0,1 1,0-1,-1 1,1-1,0 0,0 0,0 1,0-1,0 0,0 0,0 0,0 0,0 0,1 0,-1-1,0 1,1 0,-1-1,0 1,1 0,-1-1,1 0,-1 1,1-1,-1 0,1 0,-1 0,1 0,-1 0,1 0,-1 0,1 0,-1-1,3 0,5-1,-1 0,0 0,0 0,-1-1,1-1,-1 1,1-1,6-5,-5 3,-1 0,0 0,0-1,-1 0,0-1,0 1,-1-1,0 0,-1-1,1 0,-1 1,-1-2,4-9,-5 32,1 0,0-1,1 1,0-1,10 17,1-3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5.1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0 200,'5'-14,"1"-10,0-4,3-3,1-1,2 6,0 2,-2 10,1 7,-1 10,3 4,-1 5,2 6,-1 4,-3 3,-3 2,-3-3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19:45.58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211 1,'-18'0,"0"0,0 2,1 0,-28 6,43-7,-1 0,1-1,-1 1,1 0,0 0,-1 1,1-1,0 0,0 1,0 0,0-1,0 1,1 0,-1 0,0 0,1 0,-2 3,2-3,1 1,-1-1,1 1,0-1,0 1,0-1,0 1,0-1,1 1,-1-1,1 1,-1-1,1 1,0-1,0 0,0 1,0-1,1 0,-1 0,1 0,1 3,1-1,0 0,0 0,0 0,1-1,-1 1,1-1,0 0,0 0,0-1,0 0,6 2,-6-2,0 0,0 0,0 1,0-1,-1 1,1 0,-1 1,0-1,0 1,6 5,-10-8,1 0,-1-1,1 1,-1 0,1 0,-1 0,0 0,1 0,-1 0,0-1,0 1,1 0,-1 0,0 0,0 0,0 0,0 0,-1 0,1 0,0 0,0 0,0 0,-1 0,1-1,0 1,-1 0,0 1,-24 19,16-16,-1-1,1 0,-1-1,-15 4,-31-3,54-4,1 0,-1 0,0 0,0 0,0 0,0-1,0 1,1-1,-1 1,0-1,1 0,-1 0,0 0,1 0,-1 0,1 0,-1 0,1 0,-1-1,1 1,0-1,0 1,0-1,0 1,0-1,-1-2,0-8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17.0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 0,'1'8,"1"-1,-1 1,1 0,1-1,4 12,3 8,-1 2,-2 1,-1 0,-2 0,-1 1,-1 0,-4 60,2-90,0 0,0 0,0 0,0 0,0 0,-1 0,1 0,0 0,0 0,-1 0,1 0,-1 0,1 0,-1 0,1-1,-1 1,1 0,-1 0,0 0,-1 0,2-1,0-1,0 0,0 0,-1 1,1-1,0 0,0 0,0 1,0-1,0 0,0 0,1 1,-1-1,0 0,0 0,0 1,1-1,-1 0,0 1,1-1,-1 0,1 1,-1-1,0 1,1-1,0 0,3-4,0 0,0 0,0 1,1 0,-1 0,1 0,0 0,0 1,1-1,-1 1,1 1,-1-1,1 1,0 0,0 0,0 1,8-2,-7 2,0 0,0 0,0 1,0-1,1 2,-1-1,0 1,0 0,0 0,0 1,0 0,0 0,0 1,10 5,-16-7,0 0,1 0,-1-1,0 1,0 0,0 0,0 0,0 0,0 0,0 1,0-1,0 0,-1 0,1 1,0-1,-1 0,1 1,-1-1,1 1,-1-1,0 0,0 1,1-1,-1 1,0 1,-1 0,0 0,0-1,0 1,0-1,0 1,-1-1,1 0,-1 1,1-1,-1 0,0 0,-3 3,-4 3,0-1,0 0,-1-1,0 0,-15 6,6-4,-1-1,0-1,0 0,0-2,-1 0,0-2,-22 1,31-3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17.5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7 0,'-2'6,"1"0,-1 1,2-1,-1 0,0 1,1-1,1 0,-1 1,1-1,0 0,0 1,1-1,3 9,-4-10,1-1,0 1,0-1,1 0,-1 1,1-1,0 0,4 4,-5-6,-1-1,0 0,1 0,-1 0,1 0,0 0,-1 0,1 0,0 0,-1 0,1-1,0 1,0-1,0 1,0-1,-1 0,1 0,0 0,0 0,4-1,-3 0,1-1,0 1,-1-1,1 0,-1 0,0-1,1 1,-1-1,0 0,-1 0,1 0,0 0,-1 0,0 0,0-1,0 1,0-1,2-4,-3 4,1 0,0 1,0-1,0 1,0-1,0 1,1 0,0 0,0 0,0 0,0 1,0-1,0 1,0 0,6-3,-8 5,0 0,0 1,0-1,0 0,0 1,0-1,0 0,0 1,0-1,0 1,0-1,0 1,0 0,0-1,-1 1,1 0,0 0,-1 0,1-1,0 1,-1 0,1 0,-1 0,1 0,-1 0,1 0,-1 2,15 35,-12-30,-2-5,0 0,1 0,-1 0,1 0,0-1,0 1,0 0,0-1,0 1,0-1,1 0,0 1,-1-1,1-1,0 1,4 2,11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3.0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247 1,'-20'-1,"0"1,-1 1,1 1,0 1,-33 10,47-12,1 1,0 1,0-1,0 1,0 0,0 0,1 1,-1-1,1 1,0 0,0 0,0 0,1 1,-1-1,1 1,0 0,1 0,-1 0,1 0,0 0,0 1,1-1,-1 1,1-1,0 8,0-10,1 0,-1 0,1-1,0 1,0 0,0 0,0 0,1 0,-1-1,1 1,0 0,0-1,0 1,0 0,0-1,1 1,-1-1,1 1,-1-1,1 0,0 0,0 0,0 0,0 0,0 0,0 0,1-1,-1 1,1-1,-1 0,1 0,-1 1,1-2,0 1,0 0,-1 0,1-1,6 1,-1-1,1 1,0-1,-1-1,1 0,-1 0,1 0,-1-1,1-1,-1 1,0-1,13-7,-12 4,-1 0,0 0,-1-1,1 0,-1 0,-1-1,1 0,-1 0,-1-1,0 0,0 1,5-14,0 3,-10 18,0 1,0-1,0 1,1 0,-1-1,0 1,0 0,0-1,1 1,-1 0,0-1,0 1,1 0,-1 0,0-1,1 1,-1 0,0 0,1-1,-1 1,0 0,1 0,-1 0,0 0,1 0,-1 0,1-1,-1 1,0 0,1 0,-1 0,1 0,-1 0,0 1,1-1,-1 0,1 0,-1 0,0 0,1 0,-1 0,0 1,1-1,0 0,15 22,6 31,-21-53,14 58,-10-33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17.9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0,'0'55,"5"130,-3-166,1 1,1-1,1 0,0 0,2 0,0-1,11 21,-13-32,0 0,1 0,0-1,0 0,0-1,1 1,0-1,0 0,0-1,1 0,0 0,-1 0,1-1,0 0,1-1,-1 0,0 0,15 1,-11-2,1 1,0-2,0 0,-1 0,1-1,0-1,-1 0,1-1,-1 0,0 0,23-12,-17 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18.35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28,'10'0,"6"0,7 0,3-5,2-1,1 0,5 2,1 0,-1 2,-6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18.7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0,'0'10,"4"7,2 5,0 5,4 1,-1 1,4 0,-1 0,2-5,-1-2,-3-5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19.1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1,'3'19,"0"0,1 0,1 0,0-1,2 0,17 33,-15-29,115 269,-124-289,1-1,-1 0,1 0,-1 1,1-1,-1 0,1 0,0 0,0 0,-1 0,1 0,0 0,0 0,0 0,0 0,0-1,0 1,1 0,-1 0,0-1,0 1,0-1,1 0,1 1,-2-1,1 0,-1-1,0 1,1-1,-1 1,0-1,1 0,-1 0,0 1,0-1,1 0,-1 0,0 0,0 0,0 0,0-1,1-1,4-6,-1 0,0-1,-1 1,7-21,-6 13,0-1,0 0,1 1,15-28,-19 41,1-1,0 1,0 0,0 1,0-1,0 0,1 1,0 0,0 0,0 0,0 0,0 0,0 1,1 0,-1 0,1 0,0 1,7-2,10-1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19.65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213 9,'-5'-2,"0"0,-1 1,1 0,0 0,0 0,-1 1,1 0,-1 0,1 0,0 0,-1 1,1 0,0 0,0 1,0-1,0 1,-7 3,8-3,1-1,-1 1,1 0,0 0,-1 0,1 0,0 0,0 1,0 0,1-1,-1 1,0 0,1 0,0 1,0-1,0 0,0 1,1-1,-1 1,1 0,0-1,0 1,0 0,0 4,2-1,0 0,0 0,1 1,0-1,1 0,5 11,-5-11,0 0,-1 0,1 0,-1 0,-1 0,2 9,-3-13,0 0,0-1,-1 1,1 0,-1-1,0 1,1 0,-1-1,0 1,-1-1,1 0,0 1,-1-1,1 0,-1 0,0 0,0 0,1 0,-1 0,-1 0,-2 2,-34 17,19-11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0.0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53 112,'8'-1,"1"0,0-1,0 0,-1 0,1-1,-1 0,12-5,-18 7,1 0,0-1,0 1,-1 0,1-1,-1 0,1 1,-1-1,0 0,1 0,-1 0,0-1,0 1,-1 0,1-1,0 1,-1-1,0 0,1 1,-1-1,0 0,-1 0,1 0,0-5,-1 7,-1-1,1 0,-1 1,0-1,0 1,1-1,-1 1,0 0,-1-1,1 1,0 0,0 0,0-1,-1 1,1 0,-1 0,1 1,-1-1,1 0,-1 0,1 1,-1-1,0 1,1-1,-1 1,0 0,1 0,-4-1,-2 1,0-1,0 1,1 0,-1 0,0 1,-7 1,10-1,-1 1,1-1,-1 1,1-1,0 1,0 1,0-1,0 0,0 1,0 0,1 0,-1 0,1 0,0 1,0-1,0 1,0 0,1 0,-1 0,1 0,0 0,1 1,-1-1,1 0,-1 1,1 0,1-1,-1 1,1-1,-1 1,1 0,1-1,-1 1,1 0,-1-1,1 1,1-1,-1 1,1-1,-1 0,1 1,1-1,-1 0,0 0,1 0,0-1,0 1,0-1,0 1,1-1,-1 0,1 0,0-1,0 1,0-1,0 0,0 0,9 3,1-1,1-1,-1-1,1 0,0 0,-1-2,1 0,0-1,0 0,20-5,-11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0.5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50 121,'33'-13,"-23"10,1-1,-1 0,-1-1,12-7,-18 11,-1-1,0 1,-1-1,1 0,0 1,0-1,-1 0,1 0,-1 0,0 0,1-1,-1 1,0 0,0 0,0-1,-1 1,1-1,-1 1,1 0,-1-1,0 1,0-1,0-3,0 5,0 0,0 0,0 0,0 0,0 0,-1 0,1 0,0 0,-1-1,1 1,-1 0,1 1,-1-1,1 0,-1 0,0 0,1 0,-1 0,0 0,0 1,0-1,0 0,1 1,-1-1,-2 0,1 0,-1 1,1-1,0 1,0 0,-1 0,1 0,0 0,0 1,-1-1,1 0,0 1,-3 0,-3 2,0 1,0-1,0 1,0 1,-10 7,12-7,0 1,1-1,-1 1,1 0,1 1,-1-1,1 1,0 0,1 0,-1 0,2 0,-1 1,1-1,0 1,0-1,0 10,1-13,1-1,0 1,0 0,1 0,-1 0,1 0,0 0,0 0,0 0,0-1,1 1,-1 0,1-1,0 1,0-1,1 0,-1 0,1 0,-1 0,1 0,0 0,0-1,0 1,0-1,1 0,-1 0,1 0,-1 0,1-1,0 1,-1-1,1 0,5 0,11 3,1-2,-1-1,1 0,26-4,-13 2,-10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1.1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0 203,'25'-61,"-24"55,1 0,-1-1,2 1,-1 0,1 0,0 0,0 1,0-1,1 1,0 0,0 0,0 0,1 0,-1 1,1-1,0 1,1 1,-1-1,1 1,6-4,7-2,31-12,-49 20,0 1,1 0,-1-1,0 1,1 0,-1 0,1 0,-1 0,0 0,1 0,-1 0,1 0,-1 1,0-1,1 1,-1-1,0 1,0-1,1 1,-1 0,0-1,0 1,0 0,0 0,0 0,0 0,0 0,0 0,0 0,0 0,0 2,24 59,-21-50,0 0,1 0,1 0,0 0,0-1,14 19,-7-17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1.57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390 0,'-13'0,"-1"1,0 0,0 1,0 0,1 1,-1 0,-23 10,34-11,0-1,1 0,-1 1,0 0,0 0,1-1,-1 1,1 1,0-1,0 0,0 1,0-1,0 1,0-1,0 1,1 0,0 0,-1 0,1 0,0 0,1 0,-1 0,0 0,1 0,0 1,-1-1,1 0,0 0,1 0,-1 1,1-1,-1 0,1 0,0 0,0 0,0 0,1 0,3 5,-2-2,1 0,0-1,0 1,0-1,1 0,0 0,0-1,0 1,11 6,16 15,-31-25,0-1,0 1,0 0,-1 0,1 0,0-1,-1 1,1 0,0 0,-1 0,1 0,-1 0,0 0,1 0,-1 0,0 0,1 0,-1 0,0 0,0 1,0-1,0 0,0 0,0 0,0 0,-1 0,1 0,0 0,0 0,-1 0,1 0,-1 0,1 0,-1 0,1 0,-1 0,0 0,0 0,1-1,-1 1,0 0,0 0,0-1,0 1,1-1,-1 1,0-1,0 1,0-1,-2 1,-7 4,-1-1,1 0,-21 4,23-6,-14 3,1-2,-40 2,41-5,0 2,0 0,-30 8,33-5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2.71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0 213,'21'57,"-9"-22,-4-28,1-24,0-31,-5 24,1 0,1-1,1 2,13-28,-17 44,1 0,0 1,0-1,0 1,1 0,0 0,0 1,1 0,-1 0,1 0,0 0,1 1,-1 0,1 0,0 1,0 0,0 0,9-2,8 2,-6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3.74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0 114,'2'0,"0"1,0 0,0-1,0 1,-1 0,1 0,0 0,-1 0,1 1,-1-1,1 0,-1 1,0-1,1 1,-1-1,0 1,0 0,1 1,22 40,-19-31,34 60,-39-72,0 0,0 0,0 0,0 1,0-1,0 0,0 0,0 0,0 0,1 1,-1-1,0 0,0 0,0 0,0 0,0 1,0-1,1 0,-1 0,0 0,0 0,0 0,0 0,1 1,-1-1,0 0,0 0,0 0,1 0,-1 0,0 0,0 0,0 0,1 0,-1 0,0 0,0 0,0 0,1 0,-1 0,0 0,0 0,0 0,1-1,-1 1,0 0,0 0,0 0,0 0,1 0,-1 0,0 0,0-1,0 1,0 0,0 0,1 0,-1-1,4-18,-2-23,-3 27,1-1,1 1,0-1,1 1,1 0,5-16,-7 26,1 1,1-1,-1 0,0 1,1 0,0 0,0 0,0 0,1 0,-1 1,1-1,0 1,0 0,0 0,0 0,0 1,1-1,-1 1,1 0,0 1,0-1,6-1,13-1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3.13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113 182,'4'-10,"1"0,0 0,1 1,0 0,0 0,13-14,-11 15,-1-1,-1 1,1-2,-2 1,9-16,-14 24,1 0,-1 0,0 0,1 1,-1-1,0 0,1 0,-1 0,0 0,0 0,0 0,0 0,0 0,0 0,0 0,0 0,0 0,0 0,-1 0,1 0,0 1,-1-1,1 0,0 0,-1 0,1 0,-1 0,-1-1,1 2,-1-1,1 0,-1 1,0-1,1 1,-1-1,0 1,1 0,-1 0,0 0,1 0,-1 0,0 0,-2 1,-6 0,0 2,0-1,0 2,-11 4,11-3,-1 1,1 1,0-1,0 2,1-1,0 1,1 1,-15 17,21-23,0-1,0 1,0-1,0 1,1 0,-1 0,1 0,0 0,0 0,0 0,0 0,1 0,-1 0,1 0,0 0,-1 0,2 1,-1-1,0 0,1 0,-1 0,1 0,0 0,0 0,0 0,0 0,0 0,1 0,0-1,-1 1,1 0,0-1,0 0,0 1,1-1,-1 0,1 0,3 2,0 0,0-1,0 1,0-1,1-1,0 0,-1 1,1-2,0 1,0-1,0 0,0-1,0 0,0 0,0 0,0-1,10-2,13-3,0-2,43-18,-28 10,-10 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3.57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181 1,'-30'19,"5"-3,-36 30,54-40,1 0,0 0,0 1,1-1,-1 1,2 1,-1-1,1 1,-6 15,9-22,0 0,1 0,-1 1,0-1,1 1,0-1,-1 0,1 1,0-1,0 1,0-1,0 1,0-1,0 0,0 1,0-1,0 1,1-1,-1 1,1-1,-1 0,1 1,-1-1,1 0,0 0,0 1,0-1,-1 0,1 0,0 0,1 0,-1 0,0 0,0 0,0 0,0-1,1 1,-1 0,0-1,1 1,-1-1,0 1,1-1,-1 0,1 0,2 1,1-1,0 0,0 0,0 0,0-1,0 1,0-1,0-1,0 1,0 0,0-1,0 0,5-4,-4 2,0 0,0 0,0-1,-1 0,0 0,0-1,0 1,-1-1,0 0,0 0,0-1,-1 1,0-1,0 1,0-1,-1 0,0 0,-1 0,0-1,0 1,0-12,-1 18,0 1,0-1,0 1,0-1,0 1,-1-1,1 1,0-1,1 0,-1 1,0-1,0 1,0-1,0 1,0-1,0 1,1-1,-1 1,0-1,1 1,-1-1,0 1,1-1,-1 1,0-1,1 1,-1 0,1-1,-1 1,1-1,12 14,17 45,-23-41,0-4,0-1,1 0,13 18,-7-16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4.07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205 1,'-12'0,"0"1,0 1,0 0,0 0,-14 6,21-7,1 1,-1-1,1 1,0 0,-1 1,1-1,0 1,0 0,0 0,1 0,-1 0,1 1,0-1,0 1,-4 6,6-8,0-1,1 1,0-1,-1 1,1-1,0 1,0-1,0 1,0-1,0 1,0 0,0-1,0 1,1-1,-1 1,0-1,1 1,0-1,-1 1,1-1,0 0,0 1,-1-1,1 0,0 0,1 1,-1-1,0 0,2 1,48 31,-16-13,-34-19,1 1,-1-1,1 0,-1 0,0 1,0-1,0 1,0 0,0-1,0 1,0 0,0-1,0 1,-1 0,1 0,-1 0,1-1,-1 1,0 0,0 0,0 0,0 3,-1-2,0 0,0-1,0 1,0-1,-1 1,1-1,-1 1,0-1,0 0,0 0,0 0,0 0,-3 3,-9 4,1-1,-1 0,-1-1,-16 6,30-12,-2 0,1 0,-1 0,1 0,-1 0,1 0,-1 0,0-1,1 1,-1-1,0 0,0 0,1 0,-1 0,0 0,0-1,1 1,-4-2,2-2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4.42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1 102,'0'3,"0"0,0 0,0 0,0 0,0 0,1 0,0 0,-1 0,1 0,0 0,1 0,-1-1,0 1,1 0,-1-1,1 1,0-1,0 1,0-1,0 0,0 0,5 4,-2-4,-1-1,1 1,-1-1,1 1,0-1,0-1,-1 1,1-1,0 1,0-1,0-1,0 1,9-3,-4 1,1-1,-1-1,0 0,0 0,0-1,0 0,-1-1,17-13,-23 17,-1 0,1 0,-1 0,0 0,0-1,0 1,0-1,-1 0,1 0,-1 1,0-1,1 0,-1 0,1-6,-2 6,0 1,-1 0,1-1,0 1,-1-1,0 1,1 0,-1 0,0-1,0 1,0 0,-1 0,1 0,0 0,-1 0,1 0,-1 0,0 1,1-1,-1 0,0 1,-3-2,1 0,1 0,-1 0,0 0,0 1,-1-1,1 1,0 0,-1 0,1 1,-1-1,0 1,0 0,1 0,-1 1,0-1,0 1,0 0,0 1,1-1,-1 1,0 0,0 0,1 0,-1 1,-6 2,-6 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4.97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1 234,'1'-11,"0"0,1 1,1-1,4-13,4-16,-10 31,1 1,1-1,-1 1,1 0,0 0,1 0,0 0,0 1,1-1,0 1,8-8,-11 13,1-1,-1 1,1 0,0 0,0 0,0 1,0-1,0 1,0 0,1-1,-1 1,0 1,1-1,-1 0,0 1,1 0,-1 0,1 0,-1 0,1 0,-1 1,0 0,1-1,-1 1,0 1,1-1,-1 0,0 1,0-1,0 1,3 2,-1 0,0 0,0 0,0 0,0 1,0 0,-1 0,0 0,0 0,6 11,24 60,-14-27,-12-34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5.42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116 0,'-9'3,"1"1,1 0,-1 0,0 0,1 1,0 0,0 1,1 0,-1 0,1 0,0 0,1 1,0 0,0 0,-6 13,10-19,1 0,-1 0,1 0,0 0,-1-1,1 1,0 0,0 0,0 0,0 0,0 0,0 0,0-1,0 1,0 0,0 0,0 0,0 0,1 0,-1 0,0-1,1 1,-1 0,1 0,-1 0,0-1,1 1,0 0,-1-1,1 1,0 0,0 0,1 0,1-1,-1 1,0 0,0-1,1 0,-1 1,0-1,1 0,-1 0,0-1,1 1,2-1,8-2,1 0,-1-2,14-5,-13 3,0-1,-1-1,0 0,0-1,-1 0,0-1,-1 0,13-17,-25 33,1 0,-1-1,1 1,0 0,1 0,-1 0,1 0,0 0,0 0,0 0,1-1,-1 1,5 8,4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6.12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17 1,'-1'0,"0"0,1 0,-1 0,0 1,0-1,0 0,1 1,-1-1,0 1,0-1,1 1,-1-1,0 1,1-1,-1 1,0 0,1-1,-1 1,1 0,0 0,-1-1,1 1,-1 0,1 0,0 0,0 0,-1-1,1 1,0 0,0 0,0 0,0 0,0 0,0 0,0 1,4 33,4 2,1-1,2 0,2-1,1-1,2 0,1 0,25 36,-41-69,0 0,-1 1,1-1,0 0,1 0,-1 0,0 1,0-1,0 0,1-1,-1 1,0 0,1 0,-1-1,1 1,-1 0,1-1,-1 1,1-1,-1 0,1 0,-1 0,1 1,0-1,-1-1,1 1,-1 0,1 0,-1-1,1 1,-1 0,1-1,-1 0,1 1,-1-1,1 0,-1 0,0 1,1-1,0-2,7-5,1-1,-1 0,-1 0,11-16,7-8,-21 29,-1 0,1 1,-1-1,1 1,0 0,1 0,-1 1,0 0,1-1,-1 2,1-1,0 1,-1 0,1 0,0 0,7 1,-10 0,0 1,0-1,-1 1,1-1,0 1,-1 0,1 0,-1 1,1-1,-1 0,1 1,-1 0,0-1,0 1,0 0,0 0,0 0,0 0,-1 1,1-1,-1 0,1 1,-1-1,0 1,0-1,0 1,0 0,0-1,-1 1,1 0,-1 0,0-1,0 1,0 0,0 4,-1-1,1-1,-1 1,-1-1,1 1,-1-1,1 1,-2-1,1 0,0 0,-1 0,0 0,0 0,-1-1,1 1,-1-1,0 0,0 0,-1 0,1-1,-1 1,0-1,-9 4,6-2,0-1,0-1,0 1,-1-1,1-1,-1 0,1 0,-1 0,0-1,0-1,0 0,0 0,0 0,-9-3,0-2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6.55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0,'4'5,"3"6,-2 5,5 6,-1 8,4 3,-1 0,3 5,2 0,0-1,0-3,-1-3,-5-1,1-6,-2-3,-2-4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7.02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84 168,'39'-16,"-25"11,0 0,-1-1,1-1,13-10,-24 16,0-1,-1-1,1 1,-1 0,1 0,-1-1,0 1,0-1,0 0,-1 0,1 0,-1 0,1 0,-1 0,0 0,0 0,0 0,-1 0,1-1,-1 1,0 0,0-1,0-5,-1 7,1 0,-1 0,1 0,-1 0,0 0,1 1,-1-1,0 0,0 0,-1 1,1-1,0 1,0-1,-1 1,1-1,-1 1,1 0,-1 0,0 0,1 0,-1 0,0 0,0 0,0 1,0-1,1 1,-1-1,0 1,0-1,0 1,0 0,0 0,0 0,0 0,0 1,0-1,-4 2,-3-1,1 1,-1 0,0 0,0 1,1 1,-16 8,15-7,1 1,0 1,1-1,0 1,0 1,0-1,1 1,0 0,0 1,1-1,0 1,1 0,-7 18,10-22,-1-1,1 1,0 0,0 0,1 0,-1 0,1 0,0 0,0 0,1 0,-1 0,1 0,1 0,-1 0,0 0,1-1,0 1,0 0,1-1,-1 0,1 1,0-1,0 0,0-1,1 1,-1 0,1-1,0 0,5 4,-2-3,1 1,-1-1,1 0,0-1,0 1,0-2,1 1,-1-1,0-1,1 1,0-1,-1-1,13 0,2-3,0 0,0-2,34-12,-32 9,-1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0:27.70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14 0,'120'186,"-93"-149,0 1,-3 0,-1 2,-2 1,26 73,-44-101,-1 0,0 0,-1 0,0 0,-1 0,-1 0,0 1,-1-1,0 0,-1-1,0 1,-1 0,-1-1,0 0,0 0,-1 0,-1-1,0 0,-12 15,-14 13,-1 0,-2-3,-61 50,61-58,30-23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4.2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60,'0'9,"1"1,-1 0,2-1,-1 1,2-1,-1 1,1-1,0 0,1 0,0 0,1-1,10 17,-15-25,0 0,0 0,1 0,-1 0,0 0,0 0,0 0,0 0,0 0,1 1,-1-1,0 0,0 0,0 0,0 0,1 0,-1 0,0 0,0 0,0 0,0 0,1 0,-1 0,0 0,0 0,0 0,0-1,0 1,1 0,-1 0,0 0,0 0,0 0,0 0,0 0,0 0,1 0,-1-1,0 1,0 0,0 0,0 0,0 0,0 0,0-1,0 1,0 0,0 0,0 0,1-1,2-14,0-15,-3 19,0 0,1 0,1 0,0 0,0 1,5-14,-5 20,-1 1,1 0,0-1,0 1,0 0,0 0,1 0,-1 0,1 0,-1 1,1-1,0 1,0 0,0 0,1 0,-1 0,0 0,1 1,-1-1,1 1,5-1,13-2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3.73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 1,'16'0,"-4"-1,-1 1,1 0,0 1,0 1,18 4,-27-5,1 1,-1-1,0 1,1-1,-1 1,0 0,0 0,0 1,0-1,0 1,-1-1,1 1,-1 0,1 0,-1 0,0 0,0 0,-1 1,1-1,-1 0,0 1,1-1,-1 1,0 4,3 25,-2 0,-1 0,-5 55,0 3,3-72,-1-1,-8 34,6-35,0-1,2 1,-1 24,3-35,0 0,1 0,0 0,0-1,0 1,1-1,0 1,0-1,0 1,1-1,-1 0,1 0,1 0,3 5,0-3,-1 0,-1 1,0-1,0 1,0 0,-1 1,3 9,-5-12,-1 0,0 0,0 0,0 0,-1 0,0 1,0-1,-1 0,0 0,0 0,-3 12,0-2,1 1,1 0,0 0,2-1,0 1,1 0,0 0,1 0,1 0,1-1,1 1,0-1,1 0,0 0,1-1,18 28,-16-30,-1 1,-1 0,0 0,-1 1,-1-1,0 1,-1 1,0-1,-2 0,0 1,0 0,-2-1,1 1,-2 0,0 0,-6 23,4-26,0-1,1 1,1 0,0 0,0 0,1 0,1 0,0-1,5 21,-1-5,-1 1,-1 46,-2-46,0 0,9 43,-3-25,-2 0,-1 0,-5 74,3 54,3-138,17 63,-14-70,-1 1,-2 0,3 41,-9 47,0-58,2 0,15 107,-9-116,-3-1,-3 97,-2-71,-1-57,-2 0,0-1,0 1,-2-1,-1 0,0-1,-1 1,-1-2,-1 1,0-1,-1-1,-24 28,16-24,16-17,-1 0,1 0,-1 0,1 0,0 1,1 0,-1-1,0 1,1 0,0 0,0 0,0 1,1-1,-1 0,1 1,0-1,0 1,1 0,-1-1,1 1,0-1,0 1,2 8,0-2,-1 1,0 0,0 0,-1 0,-1-1,0 1,-1 0,-4 16,5-24,-1 0,1 0,-1 0,0 0,0 0,-1 0,1-1,-1 1,1-1,-1 0,0 0,0 0,-1 0,1 0,-1-1,1 0,-1 1,0-1,0 0,0-1,0 1,0-1,0 0,0 0,-1 0,-6 0,5-1,1 0,-1 0,1-1,-1 1,1-2,-1 1,1 0,0-1,0 0,0 0,0-1,0 1,0-1,0 0,1 0,0-1,-1 1,1-1,0 0,1 0,-1-1,1 1,-5-10,0 2,2 0,0-1,0 0,1 0,1 0,0-1,1 1,-2-20,3 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4.97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1 112,'0'8,"2"-1,-1 1,1-1,0 0,3 8,4 12,22 102,-29-279,-2 135,-1 3,1 0,0 0,1 0,1 0,5-22,-6 30,0 1,1 0,0-1,0 1,0 0,0 0,0 0,1 0,-1 1,1-1,0 1,0-1,0 1,0 0,0 0,0 0,0 0,1 1,-1 0,1-1,-1 1,1 0,5 0,-2-1,0 1,0 0,1 0,-1 1,0 0,0 1,1-1,11 4,0 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5.48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29 159,'52'-22,"-35"16,0-1,25-15,-37 20,-1-1,1-1,-1 1,0-1,0 1,-1-1,1 0,-1-1,0 1,0 0,0-1,0 0,2-6,-5 10,1 0,-1 0,1 0,-1 0,1 0,-1 0,0 0,1-1,-1 1,0 0,0 0,0 0,0 0,0 0,0-1,0 1,-1 0,1 0,0 0,0 0,-1 0,1 0,-1 0,1 0,-1 0,0 0,1 0,-1 0,0 0,-1-1,0 1,0 0,-1 0,1 0,0 1,-1-1,1 0,-1 1,1 0,-1 0,1 0,-1 0,1 0,-4 1,-7 1,1 0,-1 2,1-1,-17 8,23-8,-1 1,1-1,0 1,0 0,0 1,1 0,-1 0,1 0,0 0,1 1,-1 0,1 0,-6 12,8-15,1 1,0 0,0-1,0 1,0 0,1 0,-1 0,1 0,0 0,0 0,1-1,-1 1,1 0,0 0,0 0,0-1,0 1,1 0,-1-1,1 1,0-1,0 0,0 1,1-1,-1 0,1 0,3 3,1 0,0 0,0-1,1 0,0 0,0-1,0 0,0 0,11 3,11 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5.83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186 0,'-14'0,"-9"0,-6 0,-2 0,4 5,3 1,4 5,6 4,10 1,6 1,7-1,2 0,4-2,4-3,3-4,3-3,2-7,-5-2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6.23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166 0,'-5'1,"1"-1,0 1,0 0,0 0,0 0,0 1,0 0,0-1,1 1,-1 1,1-1,-1 0,1 1,0 0,0-1,0 1,0 1,0-1,1 0,-1 1,1-1,0 1,0 0,0-1,1 1,-2 6,-5 14,0 0,2 1,-4 31,6-26,-12 43,8-38,1 0,1 1,2-1,2 71,2-105,0 1,0 0,0 0,0 0,0 0,1 0,-1-1,1 1,-1 0,1 0,0-1,0 1,0 0,0-1,0 1,0-1,0 1,0-1,1 1,-1-1,0 0,1 0,1 1,-1-1,0-1,0 1,0-1,0 0,0 0,1 0,-1 0,0 0,0 0,0-1,0 1,0-1,0 1,0-1,0 0,3-2,8-4,0-2,-1 1,-1-1,16-15,4-10,-1 0,34-53,11-13,-55 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6.78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19 0,'-4'6,"2"1,-1 0,1 0,0-1,0 1,1 0,0 0,0 1,1-1,0 0,0 0,1 0,-1 0,4 9,-4-13,1 0,0-1,0 1,1 0,-1-1,1 1,-1-1,1 0,0 0,0 1,0-1,0 0,0 0,0-1,0 1,1 0,-1-1,1 1,-1-1,1 0,0 0,-1 0,1 0,0-1,0 1,-1-1,1 1,0-1,0 0,0 0,0 0,0-1,-1 1,1-1,0 1,0-1,3-1,-2 1,0-1,1 1,-1-1,0 0,0 0,0 0,-1-1,1 0,0 1,-1-1,0 0,1-1,3-4,28-52,-14 21,-21 38,1 0,-1 0,0 1,1-1,-1 0,1 0,0 0,-1 0,1 1,0-1,-1 0,1 1,0-1,0 0,-1 1,1-1,0 1,0-1,0 1,0 0,0-1,0 1,0 0,0 0,0-1,0 1,0 0,0 0,0 0,0 0,0 0,0 1,0-1,0 0,0 0,0 1,0-1,-1 0,1 1,0-1,0 1,0-1,0 1,-1 0,1-1,0 1,0 0,-1 0,1-1,0 1,-1 0,1 0,-1 0,0 0,1 1,7 10,-1 0,-1 1,6 17,-4-12,14 18,-10-23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7.3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1,'0'5,"0"5,0 7,5 4,1 4,0 2,-2 1,4 1,0-1,4-4,-1-7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7.70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55,'1'11,"0"0,1 0,0-1,6 18,-8-25,1 0,0 0,0 0,0 0,0 0,1 0,-1-1,1 1,0 0,0-1,-1 1,2-1,-1 0,0 0,0 0,1 0,-1 0,1 0,5 2,-7-4,1 0,0 0,0-1,-1 1,1 0,0-1,-1 0,1 1,0-1,-1 0,1 0,-1 1,1-1,-1 0,0-1,1 1,-1 0,0 0,0-1,0 1,0 0,0-1,0 1,1-3,24-46,-18 31,-3 10,0 1,0-1,1 1,0 0,12-12,-15 18,-1-1,1 1,0 0,-1 0,1 1,0-1,1 0,-1 1,0 0,0 0,0 0,1 0,-1 0,1 1,-1-1,0 1,1 0,-1 0,1 0,3 1,10 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8.2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112 111,'3'-4,"0"0,1-1,-1 1,1 1,0-1,0 1,0-1,1 1,6-4,-7 6,-1-1,1 0,-1-1,0 1,0-1,0 1,0-1,0 0,0 0,-1 0,1 0,-1-1,0 1,3-6,-5 8,0 0,-1 1,1-1,0 0,0 0,0 1,0-1,-1 0,1 0,0 1,-1-1,1 0,0 0,-1 1,1-1,-1 1,1-1,-1 0,0 1,1-1,-1 1,1-1,-1 1,0-1,1 1,-1 0,0-1,0 1,1 0,-1 0,0-1,0 1,0 0,1 0,-2 0,-33-4,32 4,-4 0,0 0,0 1,0 0,0 0,0 1,1 0,-1 0,1 1,-1 0,1 0,0 0,0 0,0 1,0 0,1 1,-10 8,13-10,-1 0,0 0,1 0,0 0,0 0,0 0,0 1,0-1,1 1,0-1,-1 1,1 0,1-1,-1 1,0 0,1 0,0-1,0 1,0 0,0 0,1 0,-1-1,1 1,0 0,0-1,0 1,1-1,-1 1,1-1,0 1,0-1,5 5,-1-1,0 0,1-1,0 1,1-2,-1 1,1-1,0 0,1-1,-1 0,1 0,0-1,16 4,-12-4,-1 0,1-1,0-1,1 0,-1-1,0 0,0-1,20-3,-9-3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8.8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208 16,'-6'-2,"1"-1,-1 1,0 0,1 0,-1 1,0 0,0 0,0 0,0 1,0 0,0 0,0 0,0 1,0 0,0 0,0 0,0 1,-10 4,13-4,0 0,0 0,0 0,0 0,0 1,0-1,0 1,1 0,0 0,-1 0,1 0,0 0,1 0,-1 0,0 1,1-1,0 1,0-1,0 1,0 0,0-1,1 1,0 0,-1-1,2 1,-1 0,0 0,1-1,-1 1,1 0,2 3,-2-2,1 0,0 0,0-1,1 1,0-1,-1 1,2-1,-1 0,0 0,1 0,0-1,-1 1,1-1,6 3,-4-1,0 0,-1-1,0 2,0-1,7 9,-12-13,1-1,0 1,-1 0,1 0,-1 0,1 0,-1 0,0 0,1 0,-1 0,0-1,0 1,1 0,-1 0,0 0,0 0,0 0,0 0,0 0,-1 0,1 0,0 0,0 0,-1 0,1 0,0 0,-1 0,1 0,-1 0,1 0,-1-1,0 1,1 0,-1 0,0-1,1 1,-1 0,0-1,0 1,0-1,0 1,1-1,-1 1,0-1,0 0,0 1,0-1,0 0,0 0,0 0,0 0,0 0,-1 0,-5 2,0-1,1-1,-1 1,0-1,0-1,-11-1,-23-5,27 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4.8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27 56,'-3'3,"0"1,0 0,1 0,-1 0,1 0,0 1,1-1,-1 0,1 1,-1-1,1 1,1 0,-1-1,1 1,-1 0,1-1,1 1,-1 0,1-1,0 1,2 8,-2-9,0-1,0 1,1 0,-1 0,1 0,0-1,0 1,0-1,1 0,-1 1,1-1,-1 0,1 0,0-1,1 1,-1-1,0 1,1-1,-1 0,1 0,-1-1,1 1,0-1,8 2,-7-3,0 0,1 0,-1-1,1 0,-1 0,0-1,1 1,-1-1,0 0,0-1,0 1,0-1,-1 0,1 0,-1 0,0-1,0 1,0-1,0 0,-1 0,1-1,-1 1,3-7,-2 6,-1 1,-1-1,1 0,-1 0,0 0,0 0,0 0,-1-1,0 1,0 0,0-1,0 1,-1-1,0 1,0-1,-1 1,0 0,0-1,0 1,0 0,-1-1,0 1,-3-7,2 9,0 0,1 0,-1 0,-1 1,1-1,0 1,0 0,-1 0,0 0,1 0,-1 0,0 1,0 0,1 0,-1 0,0 0,0 1,0-1,0 1,0 0,0 0,-1 1,1-1,1 1,-1 0,0 0,-6 2,-9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1:59.88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191 1,'-10'-1,"-1"2,1-1,0 2,0-1,-1 1,1 1,0 0,-17 7,21-6,0-1,1 1,0-1,0 1,0 1,0-1,1 1,0 0,0 0,0 0,0 1,1-1,0 1,0 0,-3 9,4-8,0 0,0 1,1-1,0 1,0-1,0 1,1-1,1 1,-1 0,1-1,0 1,1-1,4 15,-5-20,0 0,0 1,1-1,-1 1,0-1,1 0,0 0,-1 0,1 0,0 0,0 0,0 0,0-1,0 1,1-1,-1 0,0 1,1-1,-1 0,1 0,-1 0,1-1,-1 1,1-1,0 1,-1-1,1 0,0 0,-1 0,1 0,-1-1,1 1,0-1,-1 1,1-1,-1 0,1 0,-1 0,1-1,-1 1,4-3,17-8,0-2,-1 0,-1-1,0-1,-1-1,-1-1,-1 0,32-42,-48 56,0 0,0 0,0 0,0-1,-1 1,0 0,1-6,-1 9,-1 1,0-1,0 0,0 1,0-1,1 0,-1 1,0-1,0 0,-1 0,1 1,0-1,0 0,0 1,0-1,-1 0,1 1,0-1,0 0,-1 1,1-1,-1 1,1-1,0 1,-1-1,1 1,-1-1,0 1,1-1,-1 1,1-1,-1 1,1 0,-1 0,0-1,1 1,-1 0,0 0,1-1,-1 1,0 0,0 0,1 0,-1 0,0 0,1 0,-1 0,0 1,1-1,-1 0,0 0,1 0,-1 1,0-1,1 0,-2 1,1 0,-1-1,0 1,1 0,-1-1,1 1,-1 0,1 0,-1 0,1 0,-1 0,1 1,0-1,0 0,0 0,0 1,0-1,0 1,0-1,0 1,0 0,0 2,0 0,0 0,0 0,1 0,0 0,0 1,0-1,0 0,2 8,0-2,0 0,1-1,1 1,-1-1,1 0,1 0,6 9,-3-7,0-1,1 0,0-1,13 11,-8-11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0.65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239 1,'-22'-1,"1"2,-30 5,47-5,0-1,0 1,-1 0,1 0,0 1,1-1,-1 1,0 0,0 0,1 0,-1 0,1 1,-1-1,1 1,0 0,0 0,0 0,1 0,-4 6,5-7,1-1,-1 1,1-1,0 1,0 0,0-1,0 1,0-1,0 1,1 0,-1-1,0 1,1-1,0 1,-1-1,1 1,0-1,-1 0,1 1,0-1,0 0,0 0,0 1,2 0,34 31,-20-19,-15-13,-1 0,0 1,1-1,-1 0,0 1,0-1,0 1,0-1,0 1,0-1,0 1,0 0,-1-1,1 1,0 0,-1 0,0 0,1 0,-1-1,0 1,0 0,0 0,0 0,-1 3,0-3,0 1,-1-1,1 1,-1-1,0 1,0-1,1 0,-1 0,-1 0,1 0,0 0,0-1,-1 1,-2 1,-5 3,-1-1,0 0,0-1,-1 0,1-1,-19 3,4-4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1.38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 1,'-1'43,"0"-29,0 0,1 1,1-1,0 1,0-1,2 0,6 22,-8-34,-1 0,1-1,0 1,0 0,0-1,0 1,0-1,0 1,1-1,-1 1,0-1,1 0,-1 0,1 0,-1 0,1 0,0 0,-1 0,1 0,0-1,0 1,-1-1,1 1,0-1,0 0,0 0,0 1,0-1,0-1,-1 1,1 0,0 0,0-1,0 1,0-1,-1 1,1-1,0 0,-1 0,1 0,0 0,-1 0,2-1,4-2,-1-1,1 1,-1-1,-1 0,1-1,-1 1,0-1,0 0,6-10,-7 7,0 0,0-1,-1 1,-1-1,2-11,-2 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2.27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0,'1'24,"1"0,1 0,1 0,11 35,39 91,-23-70,-29-73,12 27,-7-29,-3-24,-4 15,0-4,0 0,1-1,0 1,1 0,-1 0,2-1,2-7,-3 13,0 1,0-1,0 1,0-1,0 1,0 0,1 0,-1 0,1 0,-1 0,1 0,0 1,0-1,0 1,0 0,0 0,0 0,0 0,0 1,0-1,0 1,5 0,1 0,1 0,-1 1,0 0,1 1,-1-1,0 2,0 0,0 0,-1 0,17 10,-22-11,0-1,0 1,0 1,-1-1,1 0,-1 1,1-1,-1 1,0 0,0-1,0 1,0 0,2 7,-3-8,-1 0,1 1,-1-1,0 1,0-1,0 1,0-1,0 0,-1 1,1-1,-1 1,0-1,1 0,-1 0,0 1,0-1,-1 0,1 0,0 0,-1 0,1 0,-3 2,-2 1,0 0,0-1,-1 1,1-1,-1-1,0 1,0-1,0 0,0-1,-1 0,1 0,-1-1,1 1,-1-2,0 1,-9-1,-9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3.02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249 1,'12'6,"0"2,-1 0,0 0,0 1,0 0,-2 1,1 0,-1 1,0 0,-1 0,-1 1,0 0,0 0,-1 0,-1 1,0 0,0 0,-2 1,1-1,-2 1,0 0,0 0,-2 0,0 17,0-13,-1 0,0-1,-2 1,0 0,-8 26,8-37,0-1,0 1,0-1,-1 0,0-1,0 1,-1-1,1 1,-1-1,0-1,-1 1,1-1,-1 0,0 0,0 0,0-1,-8 3,2-1,-1-1,1 0,0-1,-1 0,0-1,0-1,1 0,-1 0,0-2,0 1,-25-6,32 5,-1 0,1-1,-1 0,1 0,0-1,0 0,0 0,0 0,0-1,1 0,0 0,0 0,0-1,0 0,0 0,1 0,0 0,0-1,1 1,-1-1,1 0,0 0,1 0,-3-9,1-5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3.6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142 140,'6'-5,"-1"-1,1 0,-1 0,0 0,0-1,6-11,-10 16,0 0,0 0,-1 0,1-1,-1 1,1 0,-1 0,0-1,0 1,0 0,0 0,0 0,0-1,-1 1,1 0,-1 0,1 0,-1-1,0 1,0 0,0 0,0 0,0 1,-1-1,-2-3,2 2,-1 1,1-1,-1 1,0 0,0 0,0 0,0 0,0 1,0-1,0 1,0 0,-1 0,1 0,-1 0,1 0,0 1,-1 0,1-1,-1 1,1 1,-1-1,1 0,-1 1,1 0,-1 0,1 0,0 0,-6 3,4-2,1 0,-1 1,0-1,1 1,0 0,0 1,0-1,0 1,0-1,1 1,-1 1,1-1,0 0,0 1,1-1,0 1,-1 0,-1 8,1-2,1 0,1 0,0 0,1 0,0 0,0 1,1-1,0 0,1 0,6 16,-7-22,1 0,0-1,0 1,1-1,-1 0,1 0,0 0,0 0,1 0,-1 0,1-1,0 0,-1 0,1 0,1 0,-1 0,0-1,1 0,-1 0,1 0,0 0,0-1,0 0,-1 0,9 0,12 1,-2-2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3.93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159 1,'-14'4,"-9"7,-6 6,3 5,5 2,2-1,4-1,5 0,8-3,10-5,2 0,6-2,3-4,4-7,3-5,1-1,-4-4,-5-1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4.3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30 1,'-3'4,"1"-1,-1 2,0-1,1 0,0 0,0 1,0-1,1 1,-1 0,1-1,0 1,0 7,-2 65,3-56,0 6,-1 11,1-1,1 0,3 0,13 63,-14-91,0-1,0 1,1-1,0 0,0 0,1 0,0 0,0-1,1 0,10 11,-10-14,-1 1,1-1,0-1,1 1,-1-1,0 0,1-1,0 1,0-1,-1-1,1 1,0-1,0-1,0 1,11-1,24-9,-25 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4.65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57,'4'0,"7"-5,6-1,4 0,4 1,2-3,1 0,0 1,1 2,-1 2,0 1,0 1,0 1,-6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5.82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174 18,'0'-1,"0"0,0 1,0-1,0 0,0 1,0-1,0 0,-1 1,1-1,0 0,0 1,0-1,-1 1,1-1,0 1,-1-1,1 0,-1 1,1-1,0 1,-1 0,1-1,-1 1,1-1,-1 1,1 0,-1-1,0 1,1 0,-1-1,1 1,-2 0,-24 3,-19 20,37-17,1 1,0 0,1 0,-1 1,1-1,1 1,0 1,-8 15,11-21,1 0,0 0,0 0,0 1,0-1,0 0,1 0,-1 1,1-1,0 0,0 1,0-1,1 0,-1 1,1-1,-1 0,1 0,0 1,1-1,-1 0,0 0,1 0,0 0,0-1,0 1,0 0,0-1,4 5,22 13,-18-14,-1 1,0 0,-1 0,0 1,11 12,-18-18,1-1,-1 1,0 0,0 0,0 0,0 0,0 0,-1 0,1 1,-1-1,1 0,-1 0,0 0,0 0,0 1,0-1,0 0,0 0,-1 0,1 1,-1-1,1 0,-1 0,0 0,0 0,0 0,0 0,0 0,-1-1,1 1,0 0,-1 0,-2 1,1 0,-1 0,0 0,0-1,0 1,-1-1,1 0,-1 0,1-1,-1 1,1-1,-9 1,9-1,1-1,0 1,-1-1,1 0,0 0,-1 0,1 0,-1 0,1-1,0 0,0 1,-1-1,1-1,0 1,0 0,0-1,-4-2,7 4,-1-1,1 1,-1-1,1 0,-1 1,1-1,0 0,-1 1,1-1,0 0,0 1,-1-1,1 0,0 1,0-1,0 0,0 0,0 1,0-1,0 0,0 0,0 1,0-1,0 0,1 1,-1-1,0 0,0 0,1 1,0-2,6-8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07:10.30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90 0,'11'9,"1"-1,0 0,0-1,1 0,0-1,0-1,0 0,23 5,-17-4,-1 0,1 1,23 13,-40-19,0 0,-1 0,1 0,0 0,0 1,-1-1,1 0,-1 1,1-1,-1 1,0 0,1 0,-1-1,0 1,0 0,0 0,0 0,1 4,-2-4,0 0,-1-1,1 1,0 0,0 0,-1 0,1-1,-1 1,0 0,1-1,-1 1,0 0,0-1,0 1,0-1,0 1,-3 1,-6 6,0 0,-1-1,-1 0,-21 11,15-9,-71 50,55-36,0-1,-52 24,87-48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5.99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28 10,'-1'8,"0"1,0 0,-1-1,-6 17,-4 24,11-37,0 0,0 0,1 0,1 1,3 20,-4-31,1 0,0 0,-1 0,1 0,0-1,0 1,0 0,0 0,0-1,0 1,0-1,1 1,-1-1,0 0,1 1,-1-1,4 2,-3-2,1-1,-1 1,1-1,-1 1,1-1,-1 0,1 0,-1 0,1 0,-1-1,1 1,-1 0,0-1,1 0,-1 0,0 0,5-2,28-18,-33 19,0 0,0 0,0 0,0 1,0-1,1 1,-1-1,1 1,-1 0,1 0,0 0,-1 0,1 0,0 1,0-1,-1 1,1 0,0 0,0 0,0 0,-1 0,1 1,0-1,0 1,-1 0,1 0,0 0,3 2,8 4,-4-1,0-1,0-1,0 0,0 0,20 4,-26-8,-1 1,1-1,0 0,0-1,-1 1,1-1,0 1,0-1,-1 0,1 0,-1-1,1 1,-1-1,1 0,-1 0,0 0,0 0,0-1,0 1,0-1,3-3,-3 1,1 0,-1-1,0 1,0-1,-1 1,0-1,0 0,0 0,0 0,-1 0,0 0,-1 0,1 0,-1 0,-1-9,1 6,-1 1,0 0,0 0,-1-1,0 1,-1 1,0-1,0 0,0 0,-9-12,12 20,0-1,-1 0,1 1,0-1,-1 1,1-1,0 1,-1 0,1-1,-1 1,1-1,-1 1,1 0,-1-1,1 1,-1 0,1 0,-1-1,1 1,-1 0,1 0,-1 0,0 0,1-1,-1 1,1 0,-1 0,0 0,1 0,-1 1,1-1,-1 0,1 0,-1 0,0 1,-6 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6.15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0,'0'10,"0"6,0 7,0 3,0 2,0 1,0 0,0 5,0 0,0 0,0-1,0-2,0-1,0-2,5-5,1-7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6.48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1 168,'0'-11,"0"1,0 0,2 0,-1 1,1-1,0 0,1 0,7-16,-8 22,1 0,0 0,0 0,0 0,0 0,0 1,1-1,0 1,-1 0,1 0,0 0,1 1,-1-1,0 1,1 0,-1 0,1 1,0 0,9-2,-7 2,0 0,0 0,0 1,0 0,0 1,0-1,0 1,0 1,0-1,0 1,0 1,0-1,10 7,-14-8,-1 1,0-1,0 1,0 0,0 0,0 0,0 0,0 0,-1 0,1 0,-1 0,1 1,-1-1,0 1,0-1,0 1,0-1,-1 1,1 0,-1-1,1 1,-1 0,0-1,0 1,0 0,-1 0,1-1,-1 1,1 0,-1-1,0 1,0-1,0 1,0-1,0 1,-1-1,1 0,-4 4,1 0,0-1,-1 1,0-1,0 0,-1 0,1-1,-1 1,-8 3,-13 11,10-5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7.15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212 1,'-12'0,"0"1,1 1,-1 0,1 1,-1 0,1 0,0 1,0 1,1 0,-14 8,19-10,-1 0,1 1,0 0,1 0,-1 0,1 0,-1 1,1-1,1 1,-1 0,1 0,0 1,0-1,0 1,1-1,0 1,0 0,0 0,1 0,0 0,-1 8,2-11,0-1,-1 0,1 0,1 0,-1 1,0-1,0 0,1 0,-1 0,1 0,0 1,0-1,0 0,0 0,0-1,0 1,0 0,1 0,-1 0,1-1,2 4,-1-4,-1 0,0-1,0 1,1-1,-1 1,0-1,0 1,1-1,-1 0,0 0,1 0,-1-1,0 1,1-1,-1 1,0-1,3 0,6-4,0 0,0 0,-1-1,1-1,-1 1,15-15,-14 10,0-1,-1 0,14-20,-19 25,-1 1,-1-1,1 0,-1 0,0 0,-1 0,1-1,-1 1,1-10,-9 32,5-13,-1 0,1 1,0-1,0 0,1 0,-1 1,0-1,1 0,-1 1,1 2,1 3,0 0,0 1,1-1,0 0,1-1,0 1,0 0,1-1,-1 1,2-1,-1 0,10 11,-3-4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7.82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0,'5'0,"-4"0,-1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09.52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0,'5'0,"6"5,6 1,4 0,4-2,2 0,1-2,1-1,-1-1,1 0,-2 0,-3-5,-3-1,-4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0.2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106 1,'-5'0,"-6"0,-1 5,-3 1,0 5,-1 5,2 4,4 3,2 3,9-4,7 0,8-4,6-5,4-5,1-3,2-4,0-5,-5-3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0.68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325 1,'-33'0,"-1"1,0 1,-42 9,68-9,0 0,0 0,0 0,0 1,0 1,1-1,-1 1,1 0,0 1,1-1,-1 1,1 1,0-1,0 1,0 0,1 1,0-1,0 1,-4 9,7-14,1 0,0-1,0 1,0 0,1 0,-1 0,0-1,1 1,-1 0,1 0,0 0,0 0,-1 0,1 0,1 0,-1 0,0 0,0 0,1 0,-1 0,1 0,-1 0,1 0,0 0,0-1,0 1,0 0,0 0,0-1,1 1,-1-1,3 3,-1-3,0 1,0-1,1 0,-1 0,0 0,1 0,-1-1,1 1,-1-1,1 0,-1 0,1 0,-1-1,1 1,-1-1,1 0,-1 0,4-1,7-2,-1-1,0 0,-1-1,1-1,-1 0,0 0,-1-1,0-1,0 0,-1 0,0-1,0-1,9-14,-17 22,0 0,0 0,0 1,0-1,1 0,-1 1,1-1,0 1,5-4,-8 6,1 0,-1 0,1 0,-1-1,1 1,-1 0,1 0,-1 0,1 0,0 0,-1 0,1 0,-1 0,1 1,-1-1,1 0,-1 0,1 0,-1 0,1 1,-1-1,1 0,-1 1,1-1,12 22,-7-5,-2-6,0 0,0 0,1 0,10 14,-4-10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1.08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0,'1'21,"1"-1,0 0,2 0,1 0,0 0,9 20,55 112,-63-140,-2-3,1-1,0 0,0 0,1 0,0-1,12 13,-5-10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1.42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1,'4'9,"2"8,5 5,0 5,2 1,0-4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2.02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129 1,'-5'2,"0"1,0 0,0 0,1 0,-1 0,1 1,0-1,0 1,0 0,1 1,-1-1,1 1,0-1,0 1,1 0,0 0,-1 0,2 0,-1 1,0-1,1 0,0 1,1-1,-1 1,1 0,0-1,0 1,1-1,-1 1,1-1,0 0,1 1,0-1,-1 0,2 0,-1 0,0 0,1 0,0 0,0-1,1 1,-1-1,1 0,0 0,0 0,0-1,9 7,-6-6,21 20,-28-13,-18-3,-1-6,0 0,-33-2,38 0,-12-1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7.2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364 0,'-17'1,"1"1,-1 0,1 2,-1-1,1 2,1 0,-1 1,-18 10,13-5,0 1,0 1,2 1,-1 1,-17 18,30-25,0 1,1 0,0 0,1 1,0 0,1 0,-1 0,2 0,0 1,0-1,1 1,0 0,1 0,0 0,1 0,0 0,0 0,1 0,1-1,0 1,1 0,4 13,-4-16,0 0,0 0,1 0,0-1,0 1,1-1,0 0,0-1,1 1,-1-1,1 0,13 10,-13-13,0 0,0 0,0 0,0-1,0 1,0-1,1-1,-1 1,1-1,-1-1,1 1,-1-1,1 0,-1 0,1-1,-1 0,1 0,8-3,10-4,41-20,1 1,-48 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2.45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 1,'-1'102,"-19"125,19-221,0 1,1 0,-1-1,1 1,1-1,-1 1,1-1,0 1,1-1,0 1,0-1,0 0,1 0,-1 0,1 0,5 6,-4-7,0-1,0 0,1 0,-1 0,1 0,0-1,0 1,1-1,-1-1,0 1,1-1,0 0,0 0,-1 0,1-1,0 0,10 0,96-1,-88-1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2.81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47,'9'0,"8"-5,6-1,3 0,2 1,1 2,1 1,-1-4,-1-1,0 1,0 6,-5 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4.19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167 0,'-11'1,"0"0,0 0,0 1,1 0,-1 1,1 0,0 1,-1 0,-10 7,18-10,-1 1,1-1,0 1,0 0,1 0,-1 1,0-1,1 1,-1-1,1 1,0 0,0-1,0 1,0 0,0 1,1-1,-1 0,1 0,0 1,0-1,0 1,1-1,-1 1,1-1,0 1,0-1,0 1,0-1,0 1,1-1,1 7,1-5,0 1,0-1,1 1,-1-1,1 0,0-1,1 1,-1-1,1 0,0 0,0 0,0 0,0-1,1 0,-1 0,9 2,-5 0,-1 0,1 0,-1 0,15 13,-23-18,1 1,0-1,-1 1,1-1,-1 1,1 0,-1-1,1 1,-1 0,0-1,1 1,-1 0,0-1,1 1,-1 0,0 0,0 0,0-1,1 1,-1 0,0 0,0-1,0 1,-1 0,1 0,0 0,0-1,0 1,0 0,-1 0,0 1,0-1,-1 1,1 0,-1-1,0 1,0-1,1 1,-1-1,0 0,0 0,0 0,-3 1,-55 13,32-13,2-1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4.65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172 87,'-4'4,"0"1,0-1,1 1,-1 0,1 0,0 0,0 1,1-1,-1 1,1-1,1 1,-1 0,1 0,0 0,-1 10,3-13,-1 0,0 0,1 0,-1 0,1 0,0 0,0 0,0 0,0 0,1 0,-1-1,1 1,-1-1,1 1,0-1,0 1,0-1,1 0,-1 0,0 0,1 0,-1-1,1 1,0-1,-1 1,1-1,0 0,0 0,0 0,0-1,5 2,-2-1,0 0,0 0,0 0,0-1,0 0,0 0,0-1,0 1,0-1,0-1,0 1,0-1,-1 0,1 0,-1 0,1-1,-1 0,7-5,-8 4,0 0,0 0,-1 0,0-1,0 1,0-1,0 0,-1 0,1 0,-1 0,-1 0,1 0,-1 0,0-1,0 1,0-1,-1 1,0-1,0 1,-1-9,1 9,0 0,-1 0,1 0,-1 0,0 1,0-1,0 0,-1 1,0-1,0 1,0-1,0 1,-1 0,0 0,0 0,0 0,0 1,0-1,-1 1,1 0,-1 0,0 0,0 0,0 1,-1-1,1 1,-1 0,1 0,-1 1,1 0,-1-1,0 1,0 1,0-1,0 1,-9 0,0-1,0 1,1 0,-1 1,0 0,1 2,-1-1,1 1,-1 1,1 0,0 1,1 1,-1 0,1 0,-13 10,8-3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5.60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0 236,'64'-30,"-46"23,-1-1,0 0,0-1,0-1,-1-1,-1 0,0-1,0 0,15-19,-28 28,0 1,0-1,0 1,-1-1,1 0,-1 0,0 0,0 0,0 0,0 0,0 0,0-4,-1 5,0 0,-1 1,1-1,0 1,0-1,-1 1,1-1,-1 0,1 1,-1 0,0-1,0 1,1-1,-1 1,0 0,0-1,0 1,-2-1,0 0,0 0,-1 0,1 0,0 0,-1 1,0 0,1-1,-1 2,0-1,1 0,-1 1,0-1,0 1,0 0,0 0,1 1,-1-1,-6 2,1 1,1 0,0 0,0 0,0 1,0 0,1 1,0 0,0 0,0 0,0 1,1 0,0 0,0 1,1 0,0 0,-9 14,7-8,1-1,0 1,1 0,1 1,0-1,0 1,1 0,1-1,-1 27,3-36,0 0,0 0,0 0,0 0,1 0,-1 0,1 0,0 0,1 0,-1 0,1 0,-1-1,1 1,0-1,0 1,1-1,-1 0,1 0,-1 0,1 0,0 0,0-1,1 1,-1-1,0 0,1 0,-1 0,1 0,0 0,5 1,0-2,-1 1,1-2,0 1,0-1,0 0,0-1,-1 0,1 0,0-1,-1 0,1-1,14-5,3-5,-1 0,0-2,-1-1,39-32,79-86,-86 78,-39 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5.93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0,'0'9,"4"8,7 6,6-2,-1 1,3-4,2 1,2-4,2-4,2 0,0 0,1-4,-5-2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6.45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0,'0'9,"0"8,0 6,0 3,0 7,0 2,4 5,2 0,0-3,-1-2,-2 2,-1-1,-5-1,-3-3,0-1,1-2,2-2,0-4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6.83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0 344,'2'-36,"2"0,1 1,2-1,1 1,1 1,29-67,-38 100,1-1,-1 1,1-1,-1 1,1-1,-1 1,1-1,0 1,0 0,0-1,0 1,0 0,0 0,0-1,0 1,0 0,0 0,1 0,-1 1,1-1,-1 0,0 0,1 1,-1-1,1 1,-1-1,1 1,0 0,-1-1,1 1,-1 0,1 0,0 0,-1 0,1 0,-1 1,1-1,-1 0,1 1,-1-1,3 2,-1 0,0 0,-1 0,1 0,-1 1,1-1,-1 1,0 0,0-1,0 1,0 0,-1 0,1 0,-1 0,1 1,-1-1,0 0,-1 1,2 5,-3-1,1 1,-2 0,1-1,-1 1,-1-1,1 0,-1 0,-1 0,1 0,-2 0,1-1,-1 1,-10 11,9-10,-5 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8.05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21 168,'12'-1,"1"0,-1-1,0 0,-1-1,1 0,0-1,-1 0,16-8,-21 9,1-1,-1 0,1 0,-1 0,0-1,0 1,-1-1,0-1,0 1,0-1,0 0,-1 0,0-1,5-10,-8 16,-1-1,1 1,-1 0,0 0,0 0,1 0,-1-1,0 1,0 0,0 0,0 0,0-1,0 1,-1 0,1 0,0 0,-1-1,1 1,0 0,-1 0,1 0,-1 0,0 0,1 0,-1 0,-1-1,-1 0,1 0,0 1,-1-1,1 1,-1 0,0 0,1 0,-1 0,0 0,0 0,-3 0,-3 0,-1 0,0 1,1 0,-1 1,-19 2,23 0,0 0,0 0,0 0,0 0,0 1,1 0,-1 0,1 0,1 1,-1 0,0 0,1 0,0 1,0-1,1 1,-5 10,4-10,1 1,0 0,0 0,1 0,0 0,0 0,1 0,0 0,0 1,0-1,1 1,1-1,-1 0,1 1,2 7,-3-13,1 0,0 1,1-1,-1 0,0 0,1 0,-1 0,1 0,0 0,-1 0,1 0,0-1,0 1,0-1,0 0,0 1,5 1,-2-1,1 0,0 0,0-1,1 0,-1 0,0 0,7-1,3 0,0-1,0-1,0 0,28-9,3-12,-41 19,1 0,0 1,0-1,0 1,0 1,12-4,-19 6,1 0,-1 0,1 0,-1 1,1-1,0 0,-1 0,1 0,-1 0,1 0,-1 1,1-1,-1 0,1 0,-1 1,1-1,-1 0,1 1,-1-1,0 1,1-1,-1 1,0-1,1 0,-1 1,0-1,1 1,-1-1,0 1,0 0,0-1,1 1,-1-1,0 1,0-1,0 1,0-1,0 1,0 0,0-1,0 1,0-1,-1 1,1-1,0 1,0-1,0 1,-1-1,1 1,0-1,-1 1,1-1,0 1,-1-1,1 1,0-1,-1 0,1 1,-1 0,-10 5,11-7,-1 0,1 0,-1 0,1 0,0 0,-1 0,1 0,0 0,0 0,-1 0,1 0,0 0,0 0,0 0,0 0,1 0,-1 0,0 0,1-2,1-16,1 1,0 0,2 0,0 0,12-28,-15 43,-1-1,1 0,0 1,1-1,-1 1,1-1,-1 1,1 0,0 0,0 0,0 1,1-1,-1 1,1 0,-1-1,1 2,0-1,0 0,0 1,0 0,0-1,0 2,0-1,0 0,0 1,0 0,0 0,1 0,-1 0,0 1,5 1,-3-1,0 1,0-1,0 1,0 1,0-1,-1 1,1 0,-1 0,0 0,0 1,0 0,0 0,-1 0,1 1,-1-1,0 1,-1 0,1 0,-1 1,0-1,0 0,-1 1,0 0,0 0,2 7,3 6,0-2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8.73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231 1,'-8'0,"-1"1,1 0,0 1,0 0,0 0,0 1,0 0,0 0,1 1,0 0,0 0,0 1,-11 8,16-11,0 0,0 0,0 0,0 0,0 0,1 0,-1 0,1 1,-1-1,1 0,0 1,0-1,0 1,0-1,0 1,1 0,-1-1,1 1,0 0,0 0,0-1,0 1,0 0,1-1,-1 1,1 0,-1-1,1 1,0-1,0 1,0-1,1 1,-1-1,1 0,-1 1,1-1,0 0,-1 0,1 0,0 0,1-1,-1 1,4 2,8 7,-8-7,-1-1,-1 1,1 0,0 1,-1-1,0 1,4 5,-7-9,-1 1,0-1,1 0,-1 1,0-1,1 0,-1 1,0-1,0 0,0 1,0-1,0 1,-1-1,1 0,0 1,-1-1,1 0,-1 1,1-1,-1 0,1 0,-1 0,0 1,0-1,0 0,0 0,0 0,0 0,0 0,0 0,0-1,0 1,0 0,0-1,-1 1,1 0,0-1,-2 1,-6 4,0-1,-1 0,1 0,-1-1,-15 3,21-5,-1 0,0-1,1 1,-1-1,0 0,1 0,-1 0,0-1,1 1,-1-1,0-1,1 1,-9-4,6-1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7.9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156 1,'-8'2,"0"1,0 0,0 1,0-1,1 2,0-1,0 1,-8 6,10-7,0 0,0 0,0 1,1-1,-1 1,1 0,1 0,-1 0,1 1,0-1,-4 10,6-13,0 1,1 0,-1-1,1 1,-1 0,1-1,0 1,0 0,1 0,-1-1,0 1,1 0,0-1,-1 1,1 0,0-1,0 1,1-1,-1 1,0-1,1 0,0 0,-1 0,1 0,0 0,0 0,0 0,5 3,27 15,-28-17,-1 0,1 0,-1 1,1-1,-1 1,0 0,7 9,-11-12,0 1,0 0,0-1,-1 1,1 0,-1 0,1 0,-1-1,0 1,0 0,0 0,0 0,0 0,0 0,0 0,0 0,-1-1,1 1,-1 0,0 0,1-1,-1 1,0 0,0 0,0-1,0 1,0-1,0 1,-1-1,1 0,-3 3,-2 2,0-1,0 1,-1-1,1 0,-1-1,0 0,0 0,-1 0,1-1,-1 0,0 0,-10 2,-7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9.07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13 1,'0'5,"0"6,-5 5,-1 6,5-2,2 1,2 1,4 2,6-4,1-4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19.77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22,'1'12,"0"0,1 1,0-1,1 0,0 0,1-1,1 1,-1-1,2 1,0-2,0 1,1-1,0 0,0 0,1 0,1-1,0-1,0 0,16 11,-23-17,0 0,0-1,0 1,1-1,-1 0,0 1,1-1,-1 0,1 0,0-1,-1 1,1-1,0 1,-1-1,1 0,0 0,-1 0,1 0,0 0,0-1,3 0,-3-1,0 0,-1 0,1 1,0-1,-1-1,0 1,1 0,-1-1,0 1,0-1,0 0,-1 1,1-1,-1 0,2-4,4-12,-2-1,0 0,0 0,1-29,-5 38,0 4,0 0,1 0,-1 0,1 0,4-8,-5 13,0 0,0 1,0-1,0 0,0 1,0-1,0 1,0-1,0 1,1 0,-1 0,1-1,-1 1,1 0,-1 0,1 0,0 1,-1-1,1 0,0 1,0-1,-1 1,1-1,3 1,8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9:22:20.3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132 164,'71'-53,"-65"47,1 0,0-1,-1 1,-1-1,1 0,-1-1,7-11,-12 18,1 0,-1 0,1 0,-1 0,1-1,-1 1,0 0,1 0,-1 0,0 0,0-1,0 1,0 0,0 0,0 0,0-1,-1 1,1 0,0 0,0 0,-1 0,1 0,-1 0,1 0,-1 0,0 0,1 0,-1 0,-1-1,0 0,0 1,0 0,-1 0,1 0,-1 0,1 0,-1 0,1 0,-1 1,1 0,-1-1,-4 1,-3 0,0 0,0 1,0 1,0-1,0 1,-10 4,8-1,1 0,0 1,0 0,1 1,-1 0,2 1,-1 0,1 0,-11 13,18-18,-1 0,1 1,0-1,0 1,0-1,0 1,1 0,-1 0,1 0,0-1,0 1,0 0,1 1,0-1,-1 0,1 0,1 0,-1 0,1 0,-1 0,1 0,0 0,1 0,-1-1,1 1,-1 0,1-1,0 1,0-1,1 1,3 3,0 1,1-1,0-1,0 1,0-1,1 0,-1-1,1 0,1 0,-1-1,1 0,0 0,0-1,0 0,17 3,6-2,0-1,0-2,34-3,-38 2,-3-1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16:51:21.747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3.0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543 54,'-5'-1,"0"-1,0 1,1-1,-1 0,0 0,1 0,0-1,-7-4,-11-6,12 9,-1 0,0 1,1 1,-1 0,0 0,0 1,0 0,0 1,0 0,0 1,0 0,0 1,0 0,0 1,1 0,-1 1,1 0,0 0,-10 7,2-1,1 0,0 2,1 0,1 0,0 1,0 1,1 1,1 0,-19 28,17-19,5-9,0 0,1 0,1 1,-10 28,16-38,1 0,0 1,0-1,0 0,1 1,0-1,0 1,1-1,-1 1,1-1,1 0,-1 1,1-1,1 0,-1 0,6 10,-2-6,0 0,1 0,0-1,0 0,1 0,0 0,1-1,0-1,16 12,-18-15,0 0,-1-1,1 1,1-1,-1-1,0 1,1-1,0-1,-1 0,1 0,0 0,-1-1,1 0,0 0,11-2,15-5,0-1,0-2,-1-1,-1-1,0-2,43-25,-62 29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4.1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12,'97'14,"-54"-6,-26-7,-1 0,0-1,0-1,0-1,1 0,15-5,54-5,-67 11,38-4,-39-1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5.88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385 40,'0'-2,"-1"0,1 1,-1-1,0 0,0 1,0-1,0 1,0-1,0 1,0 0,0-1,0 1,-1 0,1 0,0 0,-1 0,1 0,-1 0,0 0,1 0,-1 1,-2-2,-1 0,1 1,-1-1,0 1,0 0,1 0,-1 0,-6 0,1 2,0 1,0 0,1 1,0 0,-1 0,1 1,0 0,0 0,1 1,-1 0,1 1,-7 7,-13 11,-45 53,51-53,15-14,0 0,0-1,1 2,0-1,1 1,1 0,-1 0,2 0,-1 1,2-1,-3 24,4-27,0-1,1 1,-1-1,2 1,-1-1,1 1,0-1,1 1,0-1,0 0,1 0,-1 0,2 0,-1 0,1 0,0-1,0 0,1 0,9 10,-8-12,0-1,0 1,1-1,0-1,-1 1,1-1,0 0,0-1,1 0,12 1,23 5,-27-3,0-1,0-1,0-1,1 0,-1-1,0 0,1-2,-1 0,0-1,0 0,0-1,-1-1,25-11,21-5,-45 13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6.7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7,'5'0,"5"0,2 4,3 3,4-2,4 0,2-2,1 0,1-7,1-2,0 1,0 0,-5-4,-10 6,-8 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8.9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409 48,'0'-2,"-1"0,1 0,0 0,-1 0,0 0,1 0,-1 0,0 0,0 0,0 1,0-1,0 0,0 1,-1-1,1 1,-1-1,1 1,-1 0,1-1,-1 1,0 0,0 0,1 0,-1 0,0 1,0-1,0 0,0 1,-4-1,0-1,0 1,-1 0,1 1,0 0,-1 0,1 0,0 0,-9 3,0 1,0 0,1 1,-1 1,1 1,1 0,-1 1,1 0,0 1,1 0,0 1,1 0,0 1,-13 17,-46 90,64-106,1 1,-1 0,2 0,0 0,1 1,0-1,-2 26,5-31,1-1,0 1,0-1,1 1,0-1,0 0,1 1,0-1,0 0,1-1,0 1,0-1,0 1,1-1,0 0,0-1,0 1,1-1,0 0,0-1,0 1,1-1,-1 0,1-1,7 3,-2-1,1-1,-1 0,1-1,0 0,0-1,0-1,0 0,0-1,0 0,0-1,0 0,20-5,3 0,46 0,-55 5,0-1,0-2,46-11,-62 12,-2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3.0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543 54,'-5'-1,"0"-1,0 1,1-1,-1 0,0 0,1 0,0-1,-7-4,-11-6,12 9,-1 0,0 1,1 1,-1 0,0 0,0 1,0 0,0 1,0 0,0 1,0 0,0 1,0 0,0 1,1 0,-1 1,1 0,0 0,-10 7,2-1,1 0,0 2,1 0,1 0,0 1,0 1,1 1,1 0,-19 28,17-19,5-9,0 0,1 0,1 1,-10 28,16-38,1 0,0 1,0-1,0 0,1 1,0-1,0 1,1-1,-1 1,1-1,1 0,-1 1,1-1,1 0,-1 0,6 10,-2-6,0 0,1 0,0-1,0 0,1 0,0 0,1-1,0-1,16 12,-18-15,0 0,-1-1,1 1,1-1,-1-1,0 1,1-1,0-1,-1 0,1 0,0 0,-1-1,1 0,0 0,11-2,15-5,0-1,0-2,-1-1,-1-1,0-2,43-25,-62 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8.5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78 0,'-6'4,"0"0,1 0,0 0,0 1,0-1,0 1,1 1,0-1,0 1,0-1,0 1,1 0,0 0,1 1,-1-1,1 0,0 1,1 0,-1 7,1-9,0-1,0 1,1 0,0 0,0-1,1 1,-1 0,1 0,0-1,0 1,0 0,1-1,0 1,0-1,0 0,0 1,1-1,-1 0,1-1,0 1,0 0,1-1,-1 1,1-1,0 0,-1-1,8 5,-8-5,0-1,0 0,0 0,0 0,0 0,0 0,0-1,0 1,0-1,0 0,0 1,0-2,0 1,1 0,-1-1,0 1,0-1,0 0,4-2,-3 1,0-1,0 1,0-1,0 0,-1 0,1-1,-1 1,0-1,0 0,0 0,3-7,0 0,-1 1,-1-2,0 1,0 0,-1-1,-1 1,0-1,0 0,-1-18,-3 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4.1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12,'97'14,"-54"-6,-26-7,-1 0,0-1,0-1,0-1,1 0,15-5,54-5,-67 11,38-4,-39-1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5.88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385 40,'0'-2,"-1"0,1 1,-1-1,0 0,0 1,0-1,0 1,0-1,0 1,0 0,0-1,0 1,-1 0,1 0,0 0,-1 0,1 0,-1 0,0 0,1 0,-1 1,-2-2,-1 0,1 1,-1-1,0 1,0 0,1 0,-1 0,-6 0,1 2,0 1,0 0,1 1,0 0,-1 0,1 1,0 0,0 0,1 1,-1 0,1 1,-7 7,-13 11,-45 53,51-53,15-14,0 0,0-1,1 2,0-1,1 1,1 0,-1 0,2 0,-1 1,2-1,-3 24,4-27,0-1,1 1,-1-1,2 1,-1-1,1 1,0-1,1 1,0-1,0 0,1 0,-1 0,2 0,-1 0,1 0,0-1,0 0,1 0,9 10,-8-12,0-1,0 1,1-1,0-1,-1 1,1-1,0 0,0-1,1 0,12 1,23 5,-27-3,0-1,0-1,0-1,1 0,-1-1,0 0,1-2,-1 0,0-1,0 0,0-1,-1-1,25-11,21-5,-45 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6.7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7,'5'0,"5"0,2 4,3 3,4-2,4 0,2-2,1 0,1-7,1-2,0 1,0 0,-5-4,-10 6,-8 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8.9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409 48,'0'-2,"-1"0,1 0,0 0,-1 0,0 0,1 0,-1 0,0 0,0 0,0 1,0-1,0 0,0 1,-1-1,1 1,-1-1,1 1,-1 0,1-1,-1 1,0 0,0 0,1 0,-1 0,0 1,0-1,0 0,0 1,-4-1,0-1,0 1,-1 0,1 1,0 0,-1 0,1 0,0 0,-9 3,0 1,0 0,1 1,-1 1,1 1,1 0,-1 1,1 0,0 1,1 0,0 1,1 0,0 1,-13 17,-46 90,64-106,1 1,-1 0,2 0,0 0,1 1,0-1,-2 26,5-31,1-1,0 1,0-1,1 1,0-1,0 0,1 1,0-1,0 0,1-1,0 1,0-1,0 1,1-1,0 0,0-1,0 1,1-1,0 0,0-1,0 1,1-1,-1 0,1-1,7 3,-2-1,1-1,-1 0,1-1,0 0,0-1,0-1,0 0,0-1,0 0,0-1,0 0,20-5,3 0,46 0,-55 5,0-1,0-2,46-11,-62 12,-2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29.85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1,'0'552,"0"-540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2.24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404 30,'-57'-21,"41"18,-1 0,1 2,0 0,-1 1,1 0,0 2,-1 0,1 0,0 2,-22 7,31-8,-1 0,1 0,0 1,0 1,0-1,1 1,-1 0,1 0,0 1,1 0,-1 0,1 0,1 1,-1-1,1 1,0 0,0 1,1-1,0 1,0-1,1 1,-3 16,-6 29,8-45,0 1,1 0,0 0,1-1,-1 1,2 1,-1-1,1 0,1 0,0 0,0 0,1 0,0 0,0-1,1 1,5 11,-1-7,0 0,1 0,0-1,1 0,16 17,-19-25,-1 1,1-1,0 0,0 0,1-1,-1 0,1 0,-1 0,1-1,0 0,0 0,0-1,13 2,-1-2,-1 0,1 0,-1-2,1 0,-1-1,0-1,0-1,0-1,33-12,-36 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3.00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0,'21'57,"-15"-15,-3-1,-2 1,-4 48,1-36,4 58,-2-109,1 0,-1 0,1 0,-1-1,1 1,0 0,0 0,0 0,0-1,2 4,3-1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3.70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27 1,'-1'0,"0"1,0-1,-1 1,1-1,0 1,0 0,0-1,0 1,0 0,0 0,0 0,0 0,0 0,1 0,-1 0,0 0,1 0,-1 0,0 0,1 1,-1-1,1 0,0 0,-1 1,1-1,0 0,0 3,-5 40,5-39,0 35,2 1,2-1,2-1,14 52,-14-64,21 71,-20-80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4.14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0 100,'5'0,"1"-5,4-1,6 0,4-3,4 0,2 1,1-3,1 1,1 2,-1 3,0-3,0 0,-5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4.71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0,'1'44,"1"0,12 59,-1 35,1 0,-9-105,2 60,-7-82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9.01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0,'0'5,"0"5,0 7,0 4,4 4,3 2,3 1,5 1,1-1,1 1,-2-1,-3 0,1-5,-2-2,-3 0,2-3,0 0,-3-4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5.48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57,'56'0,"0"-2,79-12,-69 0,-25 4,70-6,-87 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00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 0,'-3'8,"0"0,0 0,1 0,0 1,1-1,-1 0,1 1,1 14,9 73,-1-16,-7 167,-2-236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32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64,'5'0,"6"0,5 0,6-4,3-3,2 2,1 0,0 2,-4-4,-2 0,0 0,1-2,-3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77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28 0,'-3'4,"1"0,-1 0,0 0,1 1,0-1,0 0,0 1,1 0,-1-1,1 1,0 0,0 7,-2 64,3-55,0 21,3-1,12 71,-10-78,-1 0,-1 51,-4-73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7.85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1,'162'27,"-133"-27,1-2,0 0,31-8,37-2,-74 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3.89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11,'0'0,"-1"0,1-1,0 1,0 0,0-1,0 1,0 0,0 0,0-1,0 1,-1 0,1-1,0 1,0 0,0 0,0-1,1 1,-1 0,0-1,0 1,0 0,0 0,0-1,0 1,0 0,0 0,1-1,-1 1,0 0,0 0,0-1,1 1,-1 0,0 0,0 0,0-1,1 1,-1 0,0 0,0 0,1 0,-1 0,0 0,1-1,-1 1,0 0,0 0,1 0,-1 0,0 0,1 0,-1 0,0 0,1 0,-1 0,0 1,0-1,1 0,-1 0,0 0,0 0,1 1,11 16,-8 4,-1 1,-2 0,0 34,-1-33,0 1,2-1,4 24,2-5,-3 0,-1 0,-3 51,-1-70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4.52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7 0,'-5'0,"4"0,6 0,7 0,6 0,4 0,4 0,2 0,0 0,1 0,-1 0,1 0,-1 0,-6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5.39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1,'-2'115,"5"126,21-129,-22-91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3.0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543 54,'-5'-1,"0"-1,0 1,1-1,-1 0,0 0,1 0,0-1,-7-4,-11-6,12 9,-1 0,0 1,1 1,-1 0,0 0,0 1,0 0,0 1,0 0,0 1,0 0,0 1,0 0,0 1,1 0,-1 1,1 0,0 0,-10 7,2-1,1 0,0 2,1 0,1 0,0 1,0 1,1 1,1 0,-19 28,17-19,5-9,0 0,1 0,1 1,-10 28,16-38,1 0,0 1,0-1,0 0,1 1,0-1,0 1,1-1,-1 1,1-1,1 0,-1 1,1-1,1 0,-1 0,6 10,-2-6,0 0,1 0,0-1,0 0,1 0,0 0,1-1,0-1,16 12,-18-15,0 0,-1-1,1 1,1-1,-1-1,0 1,1-1,0-1,-1 0,1 0,0 0,-1-1,1 0,0 0,11-2,15-5,0-1,0-2,-1-1,-1-1,0-2,43-25,-62 29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4.1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12,'97'14,"-54"-6,-26-7,-1 0,0-1,0-1,0-1,1 0,15-5,54-5,-67 11,38-4,-39-1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49.4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62,'7'-7,"0"1,1 0,0 1,0 0,1 0,0 1,-1 0,1 0,1 1,15-4,-20 6,1-1,-1 1,1 1,0-1,-1 1,1 0,0 0,-1 0,1 1,-1 0,1 0,-1 0,1 1,-1 0,0 0,1 0,-1 1,0-1,7 7,-10-8,0 1,-1 0,1 0,0 0,-1 0,1 1,-1-1,1 0,-1 1,0-1,0 1,0-1,-1 1,1-1,-1 1,1-1,-1 1,0 0,0-1,0 4,-1-1,0 0,0 0,-1 0,0 0,0 0,0 0,0-1,-1 1,-5 7,-2 1,-1-1,-1 0,0-1,0 0,-23 15,27-21,-1 0,1-1,-1 0,0 0,-1-1,1-1,0 1,-1-1,-11 0,-2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5.88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385 40,'0'-2,"-1"0,1 1,-1-1,0 0,0 1,0-1,0 1,0-1,0 1,0 0,0-1,0 1,-1 0,1 0,0 0,-1 0,1 0,-1 0,0 0,1 0,-1 1,-2-2,-1 0,1 1,-1-1,0 1,0 0,1 0,-1 0,-6 0,1 2,0 1,0 0,1 1,0 0,-1 0,1 1,0 0,0 0,1 1,-1 0,1 1,-7 7,-13 11,-45 53,51-53,15-14,0 0,0-1,1 2,0-1,1 1,1 0,-1 0,2 0,-1 1,2-1,-3 24,4-27,0-1,1 1,-1-1,2 1,-1-1,1 1,0-1,1 1,0-1,0 0,1 0,-1 0,2 0,-1 0,1 0,0-1,0 0,1 0,9 10,-8-12,0-1,0 1,1-1,0-1,-1 1,1-1,0 0,0-1,1 0,12 1,23 5,-27-3,0-1,0-1,0-1,1 0,-1-1,0 0,1-2,-1 0,0-1,0 0,0-1,-1-1,25-11,21-5,-45 13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6.7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7,'5'0,"5"0,2 4,3 3,4-2,4 0,2-2,1 0,1-7,1-2,0 1,0 0,-5-4,-10 6,-8 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8.9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409 48,'0'-2,"-1"0,1 0,0 0,-1 0,0 0,1 0,-1 0,0 0,0 0,0 1,0-1,0 0,0 1,-1-1,1 1,-1-1,1 1,-1 0,1-1,-1 1,0 0,0 0,1 0,-1 0,0 1,0-1,0 0,0 1,-4-1,0-1,0 1,-1 0,1 1,0 0,-1 0,1 0,0 0,-9 3,0 1,0 0,1 1,-1 1,1 1,1 0,-1 1,1 0,0 1,1 0,0 1,1 0,0 1,-13 17,-46 90,64-106,1 1,-1 0,2 0,0 0,1 1,0-1,-2 26,5-31,1-1,0 1,0-1,1 1,0-1,0 0,1 1,0-1,0 0,1-1,0 1,0-1,0 1,1-1,0 0,0-1,0 1,1-1,0 0,0-1,0 1,1-1,-1 0,1-1,7 3,-2-1,1-1,-1 0,1-1,0 0,0-1,0-1,0 0,0-1,0 0,0-1,0 0,20-5,3 0,46 0,-55 5,0-1,0-2,46-11,-62 12,-2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29.85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1,'0'552,"0"-540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2.24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404 30,'-57'-21,"41"18,-1 0,1 2,0 0,-1 1,1 0,0 2,-1 0,1 0,0 2,-22 7,31-8,-1 0,1 0,0 1,0 1,0-1,1 1,-1 0,1 0,0 1,1 0,-1 0,1 0,1 1,-1-1,1 1,0 0,0 1,1-1,0 1,0-1,1 1,-3 16,-6 29,8-45,0 1,1 0,0 0,1-1,-1 1,2 1,-1-1,1 0,1 0,0 0,0 0,1 0,0 0,0-1,1 1,5 11,-1-7,0 0,1 0,0-1,1 0,16 17,-19-25,-1 1,1-1,0 0,0 0,1-1,-1 0,1 0,-1 0,1-1,0 0,0 0,0-1,13 2,-1-2,-1 0,1 0,-1-2,1 0,-1-1,0-1,0-1,0-1,33-12,-36 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3.00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0,'21'57,"-15"-15,-3-1,-2 1,-4 48,1-36,4 58,-2-109,1 0,-1 0,1 0,-1-1,1 1,0 0,0 0,0 0,0-1,2 4,3-1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3.70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27 1,'-1'0,"0"1,0-1,-1 1,1-1,0 1,0 0,0-1,0 1,0 0,0 0,0 0,0 0,0 0,1 0,-1 0,0 0,1 0,-1 0,0 0,1 1,-1-1,1 0,0 0,-1 1,1-1,0 0,0 3,-5 40,5-39,0 35,2 1,2-1,2-1,14 52,-14-64,21 71,-20-80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4.14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0 100,'5'0,"1"-5,4-1,6 0,4-3,4 0,2 1,1-3,1 1,1 2,-1 3,0-3,0 0,-5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4.71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0,'1'44,"1"0,12 59,-1 35,1 0,-9-105,2 60,-7-82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5.48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57,'56'0,"0"-2,79-12,-69 0,-25 4,70-6,-87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1.26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160 1,'-2'5,"1"0,-1-1,1 1,-1 0,-1-1,1 0,-1 1,-4 5,-7 13,-8 23,-43 98,57-124,1 2,1-1,1 1,-5 42,10-59,0-1,0 0,1 1,-1-1,1 1,0-1,0 0,0 0,1 1,-1-1,1 0,0 0,0 0,1-1,-1 1,1 0,0-1,0 0,0 0,0 1,0-2,1 1,0 0,-1-1,1 0,0 0,0 0,0 0,0 0,0-1,1 0,-1 0,0 0,1 0,8-1,-8 1,1-1,-1 1,0-1,1-1,-1 1,0-1,0 0,1 0,-1-1,0 1,0-1,0 0,0-1,-1 1,1-1,-1 0,1 0,-1 0,0-1,0 1,0-1,-1 0,1 0,-1-1,0 1,0 0,-1-1,1 0,1-6,-3 8,0-1,-1 1,0 0,0 0,0-1,0 1,0 0,-1-1,1 1,-1 0,0 0,0 0,0 0,0 0,-1 0,1 0,-1 0,0 0,0 0,0 1,0-1,0 1,0 0,-1-1,1 1,-1 0,0 0,0 1,0-1,1 0,-1 1,-1 0,1 0,0 0,-4-1,2 0,-1 0,0 1,1 0,-1 0,0 0,0 0,0 1,1 0,-1 0,0 1,0-1,0 1,1 1,-1-1,0 1,1 0,-1 0,1 1,-7 3,-28 36,30-28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00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 0,'-3'8,"0"0,0 0,1 0,0 1,1-1,-1 0,1 1,1 14,9 73,-1-16,-7 167,-2-236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32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64,'5'0,"6"0,5 0,6-4,3-3,2 2,1 0,0 2,-4-4,-2 0,0 0,1-2,-3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77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28 0,'-3'4,"1"0,-1 0,0 0,1 1,0-1,0 0,0 1,1 0,-1-1,1 1,0 0,0 7,-2 64,3-55,0 21,3-1,12 71,-10-78,-1 0,-1 51,-4-73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7.85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1,'162'27,"-133"-27,1-2,0 0,31-8,37-2,-74 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3.89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11,'0'0,"-1"0,1-1,0 1,0 0,0-1,0 1,0 0,0 0,0-1,0 1,-1 0,1-1,0 1,0 0,0 0,0-1,1 1,-1 0,0-1,0 1,0 0,0 0,0-1,0 1,0 0,0 0,1-1,-1 1,0 0,0 0,0-1,1 1,-1 0,0 0,0 0,0-1,1 1,-1 0,0 0,0 0,1 0,-1 0,0 0,1-1,-1 1,0 0,0 0,1 0,-1 0,0 0,1 0,-1 0,0 0,1 0,-1 0,0 1,0-1,1 0,-1 0,0 0,0 0,1 1,11 16,-8 4,-1 1,-2 0,0 34,-1-33,0 1,2-1,4 24,2-5,-3 0,-1 0,-3 51,-1-70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4.52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7 0,'-5'0,"4"0,6 0,7 0,6 0,4 0,4 0,2 0,0 0,1 0,-1 0,1 0,-1 0,-6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5.39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1,'-2'115,"5"126,21-129,-22-91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2.68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3,'152'-2,"163"5,-174 23,-129-25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4.72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253 54,'-14'0,"0"0,-1 1,1 1,0 0,0 1,-14 5,21-5,0 0,0 0,0 1,0 0,0 1,1-1,0 1,0 1,0-1,1 1,0 0,-6 8,3-2,1 0,1 0,0 1,1 0,0 0,1 0,1 1,0-1,1 1,0-1,1 1,0 0,2 17,0-18,0-1,1 1,1-1,0 1,0-1,1 0,1 0,0 0,0-1,1 0,1 0,0 0,0-1,14 15,-13-19,-1 0,1-1,0 1,1-1,-1-1,1 0,0 0,18 5,-7-4,-1-1,1-1,27 2,-42-5,0 0,0 0,1-1,-1 0,0 0,0 0,1-1,-1 1,0-1,0 0,-1-1,1 1,0-1,-1 0,0 0,1 0,-1-1,-1 1,1-1,0 0,5-8,2-6,-1 0,0-1,-2 0,9-25,-6 15,-7 18,-1-1,0 0,0 0,-2 1,1-1,-1-1,-1 1,0 0,-1 0,0 0,-1 0,-1 0,1 1,-2-1,-7-18,4 15,0 0,-1 1,-1 0,0 0,0 1,-2 0,1 1,-2 0,1 1,-2 0,-16-11,26 20,0 0,0 0,0 0,-1 0,1 1,-1-1,1 1,-1 0,0 0,1 0,-1 1,0-1,0 1,1 0,-1 0,0 0,0 0,1 1,-1 0,0 0,1 0,-1 0,0 0,1 1,-5 2,-3 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5.71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1,'57'21,"-7"-15,0-2,70-3,-3-1,-105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2.3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0,'0'5,"5"1,1 4,0 6,-1 4,3 4,0 2,-1 1,-2 6,-2 1,-1 5,4 0,1-2,-2-3,0-2,-2-2,4-6,0-7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6.799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3 1,'-3'160,"6"172,21-195,-22-114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7.28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50,'4'0,"7"0,5 0,6 0,3 0,2 0,1 0,0 0,1-5,-1-1,0 0,0 1,-1 2,-4-4,-2 0,1 1,-5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7.96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1,'0'8,"1"1,1-1,0 0,0 1,4 8,6 33,-6 46,-6 111,-3-72,3-112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3.0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543 54,'-5'-1,"0"-1,0 1,1-1,-1 0,0 0,1 0,0-1,-7-4,-11-6,12 9,-1 0,0 1,1 1,-1 0,0 0,0 1,0 0,0 1,0 0,0 1,0 0,0 1,0 0,0 1,1 0,-1 1,1 0,0 0,-10 7,2-1,1 0,0 2,1 0,1 0,0 1,0 1,1 1,1 0,-19 28,17-19,5-9,0 0,1 0,1 1,-10 28,16-38,1 0,0 1,0-1,0 0,1 1,0-1,0 1,1-1,-1 1,1-1,1 0,-1 1,1-1,1 0,-1 0,6 10,-2-6,0 0,1 0,0-1,0 0,1 0,0 0,1-1,0-1,16 12,-18-15,0 0,-1-1,1 1,1-1,-1-1,0 1,1-1,0-1,-1 0,1 0,0 0,-1-1,1 0,0 0,11-2,15-5,0-1,0-2,-1-1,-1-1,0-2,43-25,-62 29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4.1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12,'97'14,"-54"-6,-26-7,-1 0,0-1,0-1,0-1,1 0,15-5,54-5,-67 11,38-4,-39-1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5.88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385 40,'0'-2,"-1"0,1 1,-1-1,0 0,0 1,0-1,0 1,0-1,0 1,0 0,0-1,0 1,-1 0,1 0,0 0,-1 0,1 0,-1 0,0 0,1 0,-1 1,-2-2,-1 0,1 1,-1-1,0 1,0 0,1 0,-1 0,-6 0,1 2,0 1,0 0,1 1,0 0,-1 0,1 1,0 0,0 0,1 1,-1 0,1 1,-7 7,-13 11,-45 53,51-53,15-14,0 0,0-1,1 2,0-1,1 1,1 0,-1 0,2 0,-1 1,2-1,-3 24,4-27,0-1,1 1,-1-1,2 1,-1-1,1 1,0-1,1 1,0-1,0 0,1 0,-1 0,2 0,-1 0,1 0,0-1,0 0,1 0,9 10,-8-12,0-1,0 1,1-1,0-1,-1 1,1-1,0 0,0-1,1 0,12 1,23 5,-27-3,0-1,0-1,0-1,1 0,-1-1,0 0,1-2,-1 0,0-1,0 0,0-1,-1-1,25-11,21-5,-45 13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6.7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7,'5'0,"5"0,2 4,3 3,4-2,4 0,2-2,1 0,1-7,1-2,0 1,0 0,-5-4,-10 6,-8 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18.9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409 48,'0'-2,"-1"0,1 0,0 0,-1 0,0 0,1 0,-1 0,0 0,0 0,0 1,0-1,0 0,0 1,-1-1,1 1,-1-1,1 1,-1 0,1-1,-1 1,0 0,0 0,1 0,-1 0,0 1,0-1,0 0,0 1,-4-1,0-1,0 1,-1 0,1 1,0 0,-1 0,1 0,0 0,-9 3,0 1,0 0,1 1,-1 1,1 1,1 0,-1 1,1 0,0 1,1 0,0 1,1 0,0 1,-13 17,-46 90,64-106,1 1,-1 0,2 0,0 0,1 1,0-1,-2 26,5-31,1-1,0 1,0-1,1 1,0-1,0 0,1 1,0-1,0 0,1-1,0 1,0-1,0 1,1-1,0 0,0-1,0 1,1-1,0 0,0-1,0 1,1-1,-1 0,1-1,7 3,-2-1,1-1,-1 0,1-1,0 0,0-1,0-1,0 0,0-1,0 0,0-1,0 0,20-5,3 0,46 0,-55 5,0-1,0-2,46-11,-62 12,-2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29.85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1,'0'552,"0"-540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2.24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404 30,'-57'-21,"41"18,-1 0,1 2,0 0,-1 1,1 0,0 2,-1 0,1 0,0 2,-22 7,31-8,-1 0,1 0,0 1,0 1,0-1,1 1,-1 0,1 0,0 1,1 0,-1 0,1 0,1 1,-1-1,1 1,0 0,0 1,1-1,0 1,0-1,1 1,-3 16,-6 29,8-45,0 1,1 0,0 0,1-1,-1 1,2 1,-1-1,1 0,1 0,0 0,0 0,1 0,0 0,0-1,1 1,5 11,-1-7,0 0,1 0,0-1,1 0,16 17,-19-25,-1 1,1-1,0 0,0 0,1-1,-1 0,1 0,-1 0,1-1,0 0,0 0,0-1,13 2,-1-2,-1 0,1 0,-1-2,1 0,-1-1,0-1,0-1,0-1,33-12,-36 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2.6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90,'9'-5,"8"-2,6 1,3-3,2-1,1 2,-4-2,-2 0,0-3,-5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3.00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0,'21'57,"-15"-15,-3-1,-2 1,-4 48,1-36,4 58,-2-109,1 0,-1 0,1 0,-1-1,1 1,0 0,0 0,0 0,0-1,2 4,3-1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3.70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27 1,'-1'0,"0"1,0-1,-1 1,1-1,0 1,0 0,0-1,0 1,0 0,0 0,0 0,0 0,0 0,1 0,-1 0,0 0,1 0,-1 0,0 0,1 1,-1-1,1 0,0 0,-1 1,1-1,0 0,0 3,-5 40,5-39,0 35,2 1,2-1,2-1,14 52,-14-64,21 71,-20-80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4.14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0 100,'5'0,"1"-5,4-1,6 0,4-3,4 0,2 1,1-3,1 1,1 2,-1 3,0-3,0 0,-5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4.71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0,'1'44,"1"0,12 59,-1 35,1 0,-9-105,2 60,-7-82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5.48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57,'56'0,"0"-2,79-12,-69 0,-25 4,70-6,-87 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00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 0,'-3'8,"0"0,0 0,1 0,0 1,1-1,-1 0,1 1,1 14,9 73,-1-16,-7 167,-2-236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32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64,'5'0,"6"0,5 0,6-4,3-3,2 2,1 0,0 2,-4-4,-2 0,0 0,1-2,-3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6.77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28 0,'-3'4,"1"0,-1 0,0 0,1 1,0-1,0 0,0 1,1 0,-1-1,1 1,0 0,0 7,-2 64,3-55,0 21,3-1,12 71,-10-78,-1 0,-1 51,-4-73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37.85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1,'162'27,"-133"-27,1-2,0 0,31-8,37-2,-74 10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3.89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11,'0'0,"-1"0,1-1,0 1,0 0,0-1,0 1,0 0,0 0,0-1,0 1,-1 0,1-1,0 1,0 0,0 0,0-1,1 1,-1 0,0-1,0 1,0 0,0 0,0-1,0 1,0 0,0 0,1-1,-1 1,0 0,0 0,0-1,1 1,-1 0,0 0,0 0,0-1,1 1,-1 0,0 0,0 0,1 0,-1 0,0 0,1-1,-1 1,0 0,0 0,1 0,-1 0,0 0,1 0,-1 0,0 0,1 0,-1 0,0 1,0-1,1 0,-1 0,0 0,0 0,1 1,11 16,-8 4,-1 1,-2 0,0 34,-1-33,0 1,2-1,4 24,2-5,-3 0,-1 0,-3 51,-1-70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0,'2'18,"1"0,0 0,1-1,1 1,1-1,15 31,13 44,-26-59,-4-11,2-1,1 1,0-1,2 0,10 20,-8-24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4.52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7 0,'-5'0,"4"0,6 0,7 0,6 0,4 0,4 0,2 0,0 0,1 0,-1 0,1 0,-1 0,-6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45.39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1,'-2'115,"5"126,21-129,-22-91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2.68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3,'152'-2,"163"5,-174 23,-129-25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4.72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253 54,'-14'0,"0"0,-1 1,1 1,0 0,0 1,-14 5,21-5,0 0,0 0,0 1,0 0,0 1,1-1,0 1,0 1,0-1,1 1,0 0,-6 8,3-2,1 0,1 0,0 1,1 0,0 0,1 0,1 1,0-1,1 1,0-1,1 1,0 0,2 17,0-18,0-1,1 1,1-1,0 1,0-1,1 0,1 0,0 0,0-1,1 0,1 0,0 0,0-1,14 15,-13-19,-1 0,1-1,0 1,1-1,-1-1,1 0,0 0,18 5,-7-4,-1-1,1-1,27 2,-42-5,0 0,0 0,1-1,-1 0,0 0,0 0,1-1,-1 1,0-1,0 0,-1-1,1 1,0-1,-1 0,0 0,1 0,-1-1,-1 1,1-1,0 0,5-8,2-6,-1 0,0-1,-2 0,9-25,-6 15,-7 18,-1-1,0 0,0 0,-2 1,1-1,-1-1,-1 1,0 0,-1 0,0 0,-1 0,-1 0,1 1,-2-1,-7-18,4 15,0 0,-1 1,-1 0,0 0,0 1,-2 0,1 1,-2 0,1 1,-2 0,-16-11,26 20,0 0,0 0,0 0,-1 0,1 1,-1-1,1 1,-1 0,0 0,1 0,-1 1,0-1,0 1,1 0,-1 0,0 0,0 0,1 1,-1 0,0 0,1 0,-1 0,0 0,1 1,-5 2,-3 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5.71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1,'57'21,"-7"-15,0-2,70-3,-3-1,-105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6.799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3 1,'-3'160,"6"172,21-195,-22-114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7.28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50,'4'0,"7"0,5 0,6 0,3 0,2 0,1 0,0 0,1-5,-1-1,0 0,0 1,-1 2,-4-4,-2 0,1 1,-5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0:57.96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1,'0'8,"1"1,1-1,0 0,0 1,4 8,6 33,-6 46,-6 111,-3-72,3-112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5.39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1,'0'4,"0"7,0 6,0 5,0 3,0 1,0 3,0-1,0 1,0-1,0 0,0 0,0-1,0-9,0-7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6.17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0,'0'5,"0"5,0 7,0 5,0 3,0 2,0 1,5 0,1 1,0-1,-1 0,-2 0,-1-1,-1 1,0-6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07:17.6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8307 1686,'-6'-25,"5"22,0 1,0-1,0 1,0-1,0 0,1 1,0-1,-1 0,1 1,0-1,0-3,1-6,0-1,-2 0,0 0,0 1,-1-1,0 1,-1-1,-1 1,0 0,-1 0,0 0,-12-19,-7-8,-3 2,-36-42,53 67,-14-18,13 15,-1 1,-1 0,-22-19,-159-109,166 124,-2 2,0 1,0 1,-1 2,-37-10,37 14,2-1,0 2,-1 1,-59-3,-25 12,71-1,0-1,0-2,-58-9,92 8,-1-1,0 0,1-1,-1 0,1 0,0-1,1 0,-1-1,1 0,0 0,0-1,-10-11,-5-10,1-1,-24-39,28 38,-2 2,-25-30,14 25,-2 0,0 3,-3 0,0 3,-42-25,35 28,-1 1,-68-23,85 37,0 2,-1 0,0 2,0 1,-48 0,36 4,0 2,1 2,-63 13,73-11,0-2,-1-1,1-1,-1-2,1-1,-57-9,-175-51,214 48,-69-22,55 15,-71-13,-74-3,119 22,45 6,-69-4,72 10,-60-13,60 8,-59-4,55 10,-256 4,285-1,0 1,1 1,-1 0,1 1,0 0,0 1,1 0,0 1,0 1,0 0,-11 11,0-3,13-9,0-1,0-1,-1 0,1 0,-1-1,0 0,0-1,-1 0,1-1,-1 0,1-1,-15 0,-12-3,0-1,-53-12,49 7,-59-3,-73-6,109 8,-73 0,7 8,-150 5,150 18,92-14,24-5,2 1,-1 0,0 1,1 1,0 0,0 0,0 2,-14 10,-2 6,-49 51,70-68,1 1,-1-1,0-1,0 1,-1-1,0-1,0 0,-1 0,1-1,-1 0,0 0,-17 3,-3-2,-1-1,-49-1,47-3,0 2,-39 7,-95 20,76-14,-147 43,170-37,21-7,-51 23,89-33,0 1,0 0,1 0,0 1,0 1,0-1,1 1,0 0,0 1,1 0,0 0,0 0,1 0,-5 13,-3 9,2 1,1 1,-7 34,-16 53,28-106,0 0,-1 0,0-1,-1 0,-1 0,-13 16,7-13,-1-1,-1-1,-33 22,31-23,0 1,0 1,-18 20,-68 100,25-28,66-88,1 0,1 1,1 1,1 0,-8 23,5-14,-23 43,12-34,-71 136,14 21,72-171,1 1,1 0,1 1,2-1,0 1,1 29,5-28,0-1,8 28,6 45,1 25,-11-82,5 67,-11-48,17 118,-14-159,-1 0,-1 1,-1-1,-1 1,0 0,-2-1,0 0,-10 36,5-18,-5 55,10-62,-2 0,-1-1,-13 42,12-57,1 1,1 0,0 0,2 0,-1 0,1 18,2-28,1 0,-1 0,1 0,1 0,-1 0,1 0,0 0,0 0,1-1,0 1,0-1,0 0,0 0,1 0,0 0,0-1,0 1,1-1,6 5,17 10,0-2,45 21,-47-26,-1 1,0 2,42 32,-60-41,0 0,-1 1,0 0,0 0,-1 0,1 1,-2 0,1 0,-1 0,0 1,-1-1,0 1,0 0,-1 0,0 0,0 11,0 27,-3 50,-1-64,1 0,2 0,1 0,8 37,-3-27,-1 0,0 57,-1-13,10-3,-10-61,6 44,-10 30,-2-71,1 0,1 0,1 0,1-1,1 1,2-1,11 34,12 15,-23-53,1 0,2-1,0 0,1-1,1 0,0-1,2 0,25 30,-14-29,0-1,2-2,0 0,0-1,1-2,1 0,30 8,-5 0,-21-10,1-1,53 8,38 12,-31 0,102 36,-152-49,2-2,74 16,163 30,-256-57,1-1,0-1,0-1,0-1,-1-2,41-7,-51 5,1 0,-1-1,0-1,-1 0,0-2,0 1,0-2,-1 0,0-1,-1 0,19-18,-14 9,2 1,0 1,0 1,2 1,39-21,-44 28,0 1,1 0,0 2,0 0,1 1,-1 1,1 0,33 1,44 4,146 21,72 12,-220-27,141-5,8-1,-118 15,-79-10,57 3,-61-9,238-4,-261 1,1 0,-1-2,0 0,0-2,0 0,-1-1,35-18,-30 11,-1-1,0-1,-1-1,-1-1,22-25,-26 26,1 2,1 0,1 1,36-21,91-39,-69 38,-42 20,0 2,1 1,65-14,116-8,-137 24,8 3,159 5,3 1,-200-3,-1-2,0-3,0-1,-1-3,-1-2,50-24,-48 15,-2-3,0-1,-3-3,0-1,40-42,-75 66,-1 0,-1 0,1 0,-2-1,1 0,-1-1,-1 1,7-18,-1-7,10-52,-16 61,1 1,1 0,1 1,21-46,39-35,-46 75,-2-1,-1 0,19-46,-26 45,-1-1,-2-1,-2 1,4-41,-3 16,1 0,21-67,-26 116,-1-1,2 1,-1 0,2 0,-1 0,1 1,0 0,10-10,6-3,35-26,-37 31,1-1,30-33,-8-9,-2-2,-3-1,-2-2,52-135,-80 174,-1 0,-2 0,-1-1,-1 1,-1-1,-1 0,-4-44,4-60,1 115,1 0,0 0,1 0,1 1,0 0,1-1,1 2,16-26,-3 10,1 1,43-45,-54 61,-1-1,0-1,-1 0,0 0,-1-1,-1 0,6-19,8-19,-17 44,0 1,-1-1,0 0,0-1,0-11,-2 15,0 1,0-1,1 0,0 1,0-1,0 0,1 1,0 0,0-1,0 1,1 0,0 0,0 0,0 0,7-7,4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3.7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187 1,'-10'0,"1"0,-1 1,1 1,-1-1,1 1,0 1,0 0,0 0,0 0,0 1,1 1,0 0,-15 11,22-15,0 1,0-1,0 0,0 1,0-1,1 1,-1 0,1-1,-1 1,1-1,0 1,-1 0,1-1,0 1,0 0,0 0,0-1,0 1,1 0,-1-1,0 1,1 0,0-1,-1 1,1-1,0 1,-1-1,1 1,0-1,0 0,0 1,2 1,6 7,-1-1,2 0,12 11,-11-11,-8-6,1 0,-1 0,1 1,-1-1,0 1,0 0,-1 0,1 0,-1 0,0 0,3 9,-5-12,0 1,0 0,0 0,0 0,-1-1,1 1,-1 0,1 0,-1-1,1 1,-1 0,0-1,0 1,0-1,0 1,0-1,0 1,0-1,0 0,-1 0,1 1,0-1,-1 0,1 0,-1 0,1-1,-1 1,0 0,1 0,-1-1,0 1,1-1,-1 0,-2 1,-4 1,1-1,-1 0,1 0,-1 0,-12-1,18 0,0 0,-1 0,1 0,0 0,-1-1,1 1,0-1,-1 1,1-1,0 0,0 0,-1 0,1 0,0 0,0 0,0-1,1 1,-1-1,0 1,0-1,-1-2,2-5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6.57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0,'10'0,"7"0,6 0,3 0,2 0,1 0,0 0,0 0,0 0,-1 0,-5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7.04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0,'0'5,"0"5,0 7,0 5,0 3,0 2,0 1,0 0,0 1,0-1,0 0,0 0,0-1,0 1,0-1,0 0,0-4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7.98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0,'0'5,"0"6,0 5,0 5,0 4,0 2,0 1,0 1,0-1,0 1,0-1,0 0,0-10,0-12,0-8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8.72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0,'0'5,"0"6,0 6,0 4,0 4,0 2,0 1,0 0,0 5,0 2,0-1,0-2,0-1,0-1,0-2,0 0,0-5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9.13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18,'9'0,"8"0,6 0,3 0,2 0,1 0,0 0,0 0,0 0,-6-5,-1-1,-5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09.59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1,'0'510,"0"-499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0.76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0,'0'5,"0"6,0 5,0 5,0 4,0 2,0 1,5 1,1-1,0 1,-1-6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1.54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0,'0'5,"0"6,0 6,0 4,5 4,1 2,0 1,-1 1,-1-1,-2 1,-1-1,0-1,-1 1,-1-1,1-4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1.91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57,'10'-5,"6"-1,7 0,3 1,2-3,1 0,0 0,0 3,0 1,-6 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2.34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1,'2'43,"8"48,-5-63,-2 0,0 0,-2 0,-2 0,-4 38,0-43,2-10,0 1,1 0,1 1,0-1,0 0,4 27,2-23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4.4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 8,'-6'53,"3"-38,1 1,1-1,0 1,1-1,3 27,-2-39,0-1,-1 1,1-1,0 1,0-1,0 0,1 1,-1-1,0 0,1 0,0 0,-1 0,1 0,0 0,0 0,3 1,-2-1,0-1,0 0,0 0,1 0,-1 0,0 0,1-1,-1 1,1-1,-1 0,1 0,-1 0,1-1,-1 1,5-2,0 0,-1-1,1 0,-1-1,0 0,0 0,0 0,0-1,-1 0,1 0,-1-1,-1 1,1-1,-1-1,0 1,5-10,-6 11,-1 0,0 0,0-1,0 1,0-1,-1 0,0 1,-1-1,1 0,-1 0,0-1,0 1,-1 0,0 0,0 0,0 0,-1 0,0 0,0 0,-4-10,1 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3.47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1,'0'4,"5"2,1 5,0 5,-2 4,0 4,-2 2,-1 1,-1 1,0 0,0 1,0-1,0-1,-1 1,1-5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4.07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1,'0'4,"0"7,0 6,0 4,0 4,0 2,5 1,1 5,0 2,-1-1,-2-1,-1-2,-1-1,0-2,-1 0,-1-1,1-9,0-8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4.42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1,'9'0,"8"0,6 0,3 0,2 0,1 0,0 0,0 0,0 0,-1 0,0 0,-6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4.84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0,'0'10,"0"7,0 6,0 3,0 2,0 1,0 5,0 1,0-1,0-1,0-2,0-1,4-1,2-2,0 1,-1-1,-2 0,-1-5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5.67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41,'5'0,"6"0,5 0,6 0,2 0,3-5,1-1,1 0,-1 2,1 0,-1 2,-1-4,1 0,-5 5,-2 2,-4 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6.27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1,'0'9,"0"8,0 5,0 4,0 7,0 3,0-1,0-2,0-1,0-2,0-1,0-1,0 0,0-1,0 0,0-5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6.63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17,'10'0,"7"0,6 0,3 0,2 0,1 0,0 0,0 0,0 0,-1 0,0 0,-6-5,-1-1,-4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7.05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59 0,'-4'79,"-3"0,-18 79,17-108,3-25,1-1,1 1,1 0,2 0,2 31,-1-57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7.87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53 1,'-4'0,"-2"4,0 7,1 6,2 5,-4 2,0 3,1 1,1 1,2-1,5-4,4-7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8.54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29 0,'-3'4,"0"1,0-1,0 0,1 1,0-1,0 1,0 0,1-1,-1 1,1 0,0 0,0 5,-2 67,4-56,0 251,-1-273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5.2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17 1,'0'0,"-1"0,0 0,0 1,0-1,0 0,1 1,-1-1,0 1,0-1,1 1,-1-1,0 1,1-1,-1 1,0-1,1 1,-1 0,1 0,-1-1,1 1,-1 0,1 0,0-1,-1 1,1 0,0 0,0 0,-1 0,1 0,0-1,0 1,0 0,0 0,0 0,0 0,1 0,-1 1,7 43,-4-32,28 133,1 7,-15-70,-13-60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8.89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1,'14'0,"9"0,5 0,3 0,1 0,-1 0,-1 0,0 0,-2 0,0 0,0 0,-1 0,-5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9T15:51:19.37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0,'0'10,"0"7,0 6,0 3,0 2,0 1,0 0,0 0,0 0,0-1,0 0,0-1,0 1,0-1,0 0,0 0,0-4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5.64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84 23,'16'-5,"1"0,-1 1,1 1,23-1,-36 3,1 1,-1 0,1 0,-1 0,0 1,1-1,-1 1,0 0,1 1,-1-1,0 1,0-1,0 1,0 0,-1 1,1-1,0 1,-1-1,0 1,1 0,-1 1,3 3,-5-5,0 0,0 1,0-1,0 0,0 1,0-1,-1 1,1-1,-1 1,0-1,0 1,0-1,0 1,0 0,0-1,-1 1,1-1,-1 1,1-1,-1 0,0 1,0-1,0 0,-1 1,1-1,0 0,-1 0,0 0,1 0,-1 0,0-1,0 1,0 0,0-1,0 0,-4 2,-1 3,-1-2,-1 1,1-1,0 0,-1-1,0 0,0-1,-17 4,-106-6,110-1,10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6.6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0,'0'5,"0"5,0 7,4 0,2 1,0 4,-1 1,3 2,0 1,-1 2,-2-1,-1 1,2 0,1-5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7.5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52,'1'-2,"-1"1,1-1,0 0,0 1,0-1,1 0,-1 1,0-1,0 1,1 0,-1-1,1 1,-1 0,1 0,0 0,-1 0,4-1,32-15,-33 15,1 1,0-1,-1 1,1 0,0 0,0 1,0-1,0 1,-1 0,1 0,0 1,0-1,0 1,0 0,-1 1,1-1,0 1,-1 0,0 0,1 0,-1 1,0-1,0 1,0 0,0 0,-1 0,1 1,-1 0,0-1,0 1,0 0,-1 0,1 1,-1-1,0 0,0 1,0-1,-1 1,0 0,0 0,0-1,0 1,-1 0,0 0,0 0,0 0,-2 8,-4 11,-1 1,-2-2,0 1,-2-1,-1 0,0-1,-1-1,-31 37,34-37,10-21,0 1,0-1,1 0,-1 1,0-1,0 0,0 1,0-1,1 0,-1 1,0-1,0 0,1 1,-1-1,0 0,1 0,-1 0,0 1,1-1,-1 0,0 0,1 0,-1 0,0 1,1-1,-1 0,0 0,1 0,-1 0,1 0,-1 0,1 0,44-9,-27 5,181-35,-192 38,0 0,0-1,-1 1,1-1,-1-1,10-4,-9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8.6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163 59,'-5'0,"1"1,-1 0,1 0,0 1,-1 0,1-1,0 2,0-1,0 0,0 1,0-1,0 1,1 0,-1 1,1-1,0 0,0 1,-4 7,-5 6,2 0,-16 35,19-38,1 1,1 0,0 0,1 0,1 1,0 0,0 25,3-36,0 0,0 1,1-1,0 0,0 0,0 0,0 0,1 0,0 0,0-1,0 1,1-1,-1 1,1-1,0 0,1 0,-1 0,1 0,-1-1,1 1,0-1,0 0,1 0,-1 0,1-1,-1 0,7 3,-3-3,1 0,-1-1,0 0,0 0,1 0,-1-1,1-1,-1 0,0 0,0 0,1-1,-1 0,0 0,0-1,-1 0,1-1,-1 0,1 0,-1 0,10-9,-6 5,-1-1,1 0,-1 0,-1-1,1 0,-2-1,1 0,-2 0,0-1,0 0,9-24,-13 28,0-1,-1 1,-1-1,1 0,-1 0,-1 0,0 0,0 0,0 0,-1 0,-1 1,1-1,-2 0,1 0,-1 1,0 0,-1-1,0 1,0 1,-1-1,0 0,0 1,-1 0,0 1,0-1,-1 1,1 0,-1 0,-1 1,1 0,-1 1,0-1,0 1,0 1,0 0,-1 0,1 0,-1 1,0 0,0 1,0 0,1 0,-17 2,2 3,5 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9.3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156 1,'-4'0,"1"0,-1 0,0 0,0 0,0 1,1 0,-1 0,0 0,1 0,-1 0,1 1,-1-1,1 1,0 0,0 0,0 1,0-1,0 0,0 1,0 0,1 0,0 0,-1 0,-2 5,4-4,-1 0,1 0,0 0,1 0,-1 0,1 0,0 0,0 0,0 0,0 0,1 0,0 0,-1 0,1 0,1 0,-1 0,1 0,-1-1,1 1,0-1,1 1,-1-1,3 4,-2-4,0 1,0 0,0 0,-1 1,1-1,-1 0,-1 1,1-1,0 1,-1 0,0-1,0 1,0 0,-1 0,0 0,0 0,-1 7,0-8,0-1,-1 1,1 0,-1-1,0 0,0 1,0-1,-1 0,1 0,-1 0,0 0,1-1,-1 1,-1-1,1 0,0 0,0 0,-1 0,1 0,-1-1,0 0,-6 2,-15 4,1-3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59.8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52 15,'-4'3,"1"-1,-1 0,1 1,-1 0,1 0,0 0,0 0,0 1,0-1,1 1,0 0,-1 0,1-1,1 1,-1 1,0-1,1 0,0 0,0 0,0 1,1-1,-1 1,1-1,0 0,0 1,1-1,-1 1,1-1,3 8,-3-7,0-1,0 1,1-1,-1 0,1 0,0 1,1-2,-1 1,1 0,-1 0,1-1,0 1,1-1,-1 0,1 0,-1 0,1 0,0-1,0 0,0 1,0-1,0-1,0 1,1-1,-1 1,1-1,-1-1,8 2,-6-3,0 1,0-1,-1 0,1 0,0-1,0 1,-1-1,1-1,-1 1,1-1,-1 0,0 0,0 0,0-1,-1 0,1 0,-1 0,0 0,0-1,-1 1,1-1,-1 0,0 0,0-1,-1 1,1-1,-1 1,0-1,-1 0,1 1,-1-1,0 0,-1 0,0 0,0 0,0 0,0 0,-1 0,0 0,0 0,-1 1,0-1,0 0,0 1,-6-11,-2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0.46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0,'2'16,"1"0,1-1,0 1,1-1,0 0,10 16,-3-5,9 20,29 86,-48-121,1-1,0 0,1-1,0 1,1-1,0 1,7 9,-1-7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1:57.1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142 1,'-2'13,"0"0,-1 0,-1 0,-1 0,1-1,-2 0,0 0,-13 20,-3 9,8-11,0 0,-16 60,27-80,1 0,0 0,0 1,1-1,1 1,-1-1,2 1,-1 0,2-1,-1 1,2-1,-1 0,5 11,-5-17,0-1,1 0,-1 0,1 0,-1 0,1-1,0 1,0-1,0 1,1-1,-1 0,1 0,-1 0,1-1,-1 0,1 1,0-1,0 0,-1-1,1 1,0-1,0 1,0-1,5-1,-1 1,0 0,0-1,1 0,-1 0,0-1,0 0,0-1,-1 1,1-1,11-7,5-5,-8 6,-1-1,29-24,-42 32,1 0,-1 0,0 0,0-1,0 1,0-1,0 1,0-1,-1 0,1 1,-1-1,0 0,0 0,0 0,0 0,0 0,-1 0,0 0,1-1,-1 1,0 0,0 0,-2-6,0 5,0 0,0 1,0-1,-1 1,0-1,1 1,-1 0,0 0,-1 0,1 1,0-1,-1 1,0 0,1 0,-8-3,-62-21,65 24,0 1,1 0,-1 1,0 0,0 0,0 1,1 0,-1 0,0 1,1-1,-1 2,1-1,0 1,0 0,0 1,0 0,0 0,1 0,0 1,-11 10,4-5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0.9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57,'18'-9,"0"1,0 0,0 2,1 0,0 0,0 2,0 1,1 0,31 0,-39 3,1 0,-1 1,1 1,-1 0,23 7,-33-9,-1 1,1-1,0 1,0 0,0 0,-1-1,1 1,0 0,-1 0,1 1,-1-1,0 0,1 0,-1 1,0-1,1 1,-1-1,0 1,0 0,0-1,-1 1,1 0,0 0,-1-1,1 1,-1 0,1 0,-1 0,0 0,0 0,0 0,0 0,0-1,0 1,-1 0,1 0,-1 0,1 0,-1 0,0-1,1 1,-1 0,0-1,0 1,0 0,-1-1,-1 3,-3 4,0 0,-1-1,0 0,-1 0,1 0,-1-1,0-1,-1 1,1-1,-1 0,0-1,-1 0,1-1,0 0,-18 4,3-3,0 0,-1-2,1 0,-1-2,-28-3,46 3,6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1.83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172 0,'-2'5,"1"0,-1-1,-1 1,1-1,-1 0,0 0,0 0,0 0,0 0,-6 5,-3 4,-5 8,2 0,1 2,1 0,0 0,2 1,1 0,-8 30,14-43,1 1,0 0,1-1,1 1,0 0,0 1,1-1,1 0,0 0,1 0,0 0,0-1,2 1,-1-1,1 1,1-1,11 20,-13-27,-1-1,1 0,-1 0,1 0,0-1,0 1,0 0,0-1,0 0,1 0,-1 0,1 0,0-1,-1 1,1-1,0 0,0 0,0 0,0-1,-1 1,1-1,0 0,0 0,0-1,0 1,0-1,0 1,0-1,0-1,5-1,-2 0,0 0,0 0,-1-1,1 0,-1 0,0-1,0 0,-1 0,1 0,-1 0,0-1,-1 0,1 0,-1 0,5-10,-6 9,-1 0,1 0,-1 0,0-1,-1 1,0 0,0-1,0 1,-1-1,-1-12,0 17,1 0,-1 0,0 0,0 0,0 0,0 1,0-1,-1 0,1 1,-1-1,0 1,0-1,0 1,0 0,0 0,0 0,-1 0,1 0,-1 1,1-1,-1 1,1-1,-1 1,0 0,0 0,0 0,0 1,0-1,0 1,-4-1,-3 1,-1 0,0 1,1 1,0 0,-1 0,1 1,0 0,0 0,0 1,0 1,1 0,-14 8,4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3.89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0,'0'5,"5"1,1 5,0 4,-2 6,0 2,-2 3,-1 1,4 1,1 1,0-1,-2 0,-1 0,-1 0,4-1,1 0,-1 1,-2-6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4.39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58,'7'-4,"17"-8,1 1,37-11,-54 19,-1 2,0-1,1 1,-1 0,1 1,-1-1,1 2,-1-1,1 1,-1 0,1 1,-1-1,13 6,-18-6,0-1,0 1,0 0,0 0,0 0,-1 0,1 0,0 0,-1 1,1-1,-1 0,1 1,-1 0,0-1,0 1,1 0,-1-1,0 1,-1 0,1 0,0 0,0 0,-1 0,1 3,-1-2,0 1,-1-1,0 0,1 0,-1 0,0 0,-1 0,1 0,0 0,-1 0,0 0,1-1,-1 1,-3 2,-3 4,-1 1,-1-2,1 0,-1 0,-1 0,-21 11,20-14,-1-1,1 0,-1 0,-13 1,2-1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4.8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1,'21'58,"6"65,9 53,-25-122,-6-31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5.4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11,'0'12,"1"-1,-1 0,2 0,0 0,0 0,7 20,-8-29,0 0,0 0,0 0,0 1,0-1,1 0,-1 0,1-1,-1 1,1 0,0 0,0-1,-1 1,1-1,0 0,0 1,1-1,-1 0,0 0,0 0,0 0,1-1,-1 1,1-1,-1 1,0-1,1 0,-1 0,1 0,-1 0,0-1,1 1,-1 0,0-1,1 0,-1 1,0-1,3-2,-1 1,0-1,0 0,0 0,0-1,-1 1,0-1,1 0,-1 0,0 0,-1 0,1 0,-1-1,0 1,0-1,0 0,-1 1,0-1,1-6,16-34,-17 44,-1 0,0 0,1 1,-1-1,1 0,-1 0,1 1,-1-1,1 0,0 1,-1-1,1 1,0-1,-1 1,1-1,0 1,-1-1,1 1,0 0,0-1,0 1,0 0,-1 0,1 0,0-1,0 1,0 0,0 0,1 1,0-1,-1 1,1 0,-1 0,1 0,-1 0,1 0,-1 1,0-1,0 0,0 1,1-1,-1 0,1 4,25 57,-25-57,7 19,1-5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6.1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187 6,'-6'-1,"1"0,0-1,0 2,-1-1,1 1,-1 0,1 0,-1 0,1 1,0-1,-10 4,12-4,1 0,0 1,0-1,0 1,0-1,0 1,-1 0,1 0,0 0,1 0,-1 0,0 0,0 1,0-1,1 1,-1-1,1 1,-1 0,1-1,0 1,-1 0,1 0,0 0,0 0,0 0,1 0,-1 0,0 0,1 0,-1 4,3-3,-1 1,1 0,0 0,1-1,-1 1,0-1,1 1,0-1,0 0,0 0,0-1,1 1,-1-1,1 1,-1-1,8 3,18 16,-27-20,0 1,-1-1,1 1,0 0,0 0,-1 0,0 0,1 0,-1 0,0 0,0 0,0 0,0 1,0-1,0 0,-1 1,1-1,-1 0,0 1,0-1,0 1,0-1,0 1,0-1,0 1,-1-1,0 3,-1-2,0-1,0 1,0-1,0 1,0-1,-1 0,1 0,0 0,-1 0,0-1,1 1,-1-1,0 1,0-1,0 0,0 0,0 0,0-1,0 1,-6 0,-16 1,0-1,-26-3,44 1,11 0,5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6.9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134 1,'-2'5,"1"0,0-1,-1 1,0 0,0 0,-1-1,1 1,-6 5,-4 12,-12 40,2 1,-24 126,44-178,0 1,0 0,2-1,-1 1,1 0,1-1,3 19,-4-28,1 0,-1 1,1-1,0 0,0 0,0 0,0 1,0-1,0 0,0-1,1 1,-1 0,1 0,0 0,-1-1,1 1,0-1,0 0,0 1,0-1,0 0,0 0,0 0,0 0,1 0,-1-1,0 1,0-1,1 0,-1 1,0-1,1 0,-1 0,0 0,1-1,-1 1,0-1,1 1,-1-1,0 0,0 0,0 0,4-2,3 0,0-2,-1 1,1-1,-1-1,0 1,0-1,-1-1,0 0,0 0,0 0,-1 0,0-1,5-9,-9 14,0 0,-1 0,1 0,0 0,-1-1,0 1,0 0,0-1,0 1,-1-1,0 1,1-1,-1 1,0-1,0 0,-1 1,1-1,-1 1,0 0,0-1,0 1,0-1,-1 1,1 0,-1 0,0 0,0 0,0 0,0 0,0 1,-1-1,1 1,-1-1,0 1,0 0,0 0,0 0,-3-1,0-1,0 2,1-1,-1 1,0 0,-11-2,15 3,0 1,0-1,1 1,-1 0,0 0,0 0,0 0,0 0,0 0,0 1,0-1,0 1,0-1,0 1,0 0,1 0,-1-1,0 1,1 1,-1-1,-2 2,-3 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7.90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267 0,'-6'4,"0"0,-1 0,1-1,-1 0,0 0,1-1,-1 0,0 0,0-1,-12 2,-19 5,25-4,1 1,1 0,-1 1,1 0,0 1,0 1,1-1,-13 13,20-17,0 0,0 0,1 0,-1 1,1-1,0 1,0-1,0 1,0 0,1 0,0 0,-2 8,3-10,0 1,0 0,0 0,0 0,1 0,0 0,-1 0,1-1,0 1,0 0,0 0,1-1,-1 1,1-1,0 0,-1 1,1-1,0 0,0 0,4 3,-3-2,1 1,0-2,0 1,0 0,0-1,1 0,-1 0,1 0,-1 0,1-1,0 1,-1-1,1-1,0 1,0-1,0 1,0-1,-1-1,1 1,0-1,0 0,0 0,-1 0,1-1,8-3,3-3,-1-1,0 0,0-1,-1 0,22-22,-24 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8.25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1,'16'21,"0"1,-2 0,0 1,-2 1,0 0,11 38,-14-42,-3-1,0 1,4 32,-8-39,0 0,1 0,0 0,1 0,0 0,1-1,12 22,-3-16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1.29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157 0,'-8'1,"-1"0,1 0,-1 1,1 1,0-1,0 1,0 0,0 1,1 0,-1 0,1 1,0 0,0 0,1 0,0 1,-1 0,2 0,-1 1,-6 9,12-14,-1-1,0 1,1 0,-1-1,1 1,-1 0,1-1,0 1,-1 0,1-1,0 1,0 0,1 0,-1-1,0 1,0 0,1-1,-1 1,1 0,0-1,-1 1,1-1,0 1,0-1,0 1,0-1,0 0,0 1,0-1,1 0,-1 0,0 0,1 0,-1 0,1 0,-1 0,1 0,-1-1,1 1,0-1,-1 1,1-1,0 1,-1-1,1 0,2 0,7 2,0-1,0 0,0-1,0 0,18-2,-15 0,-1-1,1-1,-1 0,0 0,0-1,24-13,-23 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8.6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 73,'-2'2,"1"1,0-1,1 1,-1 0,0-1,1 1,-1 0,1 0,0-1,0 1,0 0,0 0,0-1,1 1,-1 0,1 0,0-1,0 1,0-1,0 1,0-1,1 1,-1-1,1 1,-1-1,1 0,0 0,4 4,-3-4,0 1,1-1,-1 1,1-1,-1 0,1 0,0-1,-1 1,1-1,0 0,0 0,0 0,0 0,1-1,-1 1,0-1,0 0,8-2,-7 1,0 0,0 0,-1-1,1 0,0 0,-1 0,1 0,-1-1,0 0,0 0,0 0,0 0,0-1,-1 0,0 1,1-1,-1 0,-1-1,1 1,2-6,-4 7,0 0,0-1,0 1,-1-1,1 1,-1 0,0-1,0 1,0-1,0 1,-1-1,0 1,1-1,-1 1,0 0,-1-1,1 1,0 0,-1 0,0 0,0 0,0 0,0 0,0 1,-1-1,1 1,-1-1,1 1,-1 0,-3-2,4 3,0 0,1-1,-1 1,0 0,0 0,0 1,0-1,0 0,0 1,0-1,0 1,0-1,0 1,0 0,0 0,0 0,0 0,0 0,0 1,0-1,0 1,0-1,0 1,0 0,-2 1,-13 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9.40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25 1,'0'56,"-2"0,-13 79,13-122,0 0,0 0,1 0,1 1,0-1,1 0,0 0,5 18,-5-26,1 0,-1-1,1 1,0-1,0 0,1 0,-1 0,1 0,0 0,0 0,0-1,1 1,-1-1,1 0,0 0,0 0,0-1,0 1,0-1,1 0,-1 0,1-1,-1 1,1-1,9 1,-2 0,0-1,0 0,0-1,1 0,-1-1,0-1,0 0,-1 0,1-1,0-1,-1 0,0 0,0-1,0-1,19-12,-12 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09.78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88,'14'-4,"9"-2,5-5,3 0,1-3,-1 0,-1-1,-5 7,-7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10.9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82 1,'-2'0,"1"0,0 1,0-1,0 1,-1 0,1-1,0 1,0 0,0 0,0 0,0 0,0 0,0 0,1 0,-1 0,0 0,0 0,1 0,-1 0,0 2,-12 28,12-27,-9 21,1 1,2 1,0 0,2 0,1 0,-1 42,5-61,1 0,0 0,0 0,1 0,-1-1,2 1,-1 0,1-1,0 0,1 1,7 10,-7-13,0-1,0 1,1-1,0 0,0 0,0 0,0 0,1-1,-1 0,1-1,0 1,0-1,0 0,0 0,0-1,11 2,-7-3,0 0,-1 0,1-1,0-1,0 1,-1-1,1-1,-1 0,0 0,0-1,0-1,0 1,-1-1,1 0,13-13,-11 10,-1-1,1-1,-2 0,1 0,-1-1,-1 0,0-1,-1 1,0-2,9-20,-13 25,-1 0,0 0,0 0,-1 0,0 0,0 0,-1 0,0 0,-1 0,0 0,0 0,0 0,-1 0,0 0,-1 0,-5-11,5 13,0 1,-1 0,0 0,0 0,0 1,0-1,-1 1,0 0,0 0,0 1,0-1,0 1,-1 0,0 1,1-1,-1 1,0 0,0 1,0-1,0 1,-1 0,-5 1,-3 0,1 0,0 2,0 0,-21 5,23-4,0 0,-1-1,1-1,-1 0,-19-1,14-3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11.764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181 1,'-9'0,"0"1,1 1,-1-1,0 2,1-1,0 1,-1 0,1 1,0-1,1 2,-14 9,17-12,1 0,1 0,-1 0,0 1,1-1,-1 1,1 0,0-1,0 1,0 0,0 0,0 1,1-1,-1 0,1 1,0-1,0 1,0-1,0 1,1-1,0 1,-1-1,1 1,1 0,-1-1,0 1,1-1,0 1,0-1,0 1,2 4,15 24,-12-23,-1 0,0 1,0-1,-1 1,-1 0,4 11,-7-19,0 0,0 1,0-1,0 1,0-1,0 0,0 1,-1-1,1 0,-1 1,0-1,1 0,-1 0,0 0,-1 1,1-1,0 0,0 0,-1-1,0 1,1 0,-1 0,0-1,1 1,-1-1,0 0,0 1,0-1,-1 0,1 0,0 0,-3 0,-19 7,1-4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12.2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21 0,'-1'8,"0"0,0 0,-1 0,-4 14,4-16,0 0,0 0,1 1,0-1,0 0,1 8,0-11,0 0,1 0,0 0,-1-1,1 1,0 0,1-1,-1 1,0 0,1-1,-1 1,1-1,0 0,0 0,0 0,0 0,0 0,3 2,-1-1,0 0,1 0,-1 0,1 0,0-1,0 0,0 0,0 0,0 0,0-1,1 0,-1 0,0-1,9 1,-10-1,-1-1,1 1,-1-1,0 0,0 0,1 0,-1 0,0-1,0 1,0-1,0 1,0-1,-1 0,1-1,0 1,-1 0,0-1,1 1,-1-1,0 0,0 0,-1 1,1-1,1-4,3-9,0 1,-1-1,-1 0,4-24,-5 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12.8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0,'0'5,"5"1,1 5,5 4,-1 5,4 3,-1 3,2 2,-2 0,-2 0,0-4,0-2,-3-1,-3 2,-2 2,4 0,-1-4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13.34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32 32,'28'-8,"0"1,39-5,-53 10,-1 1,1 0,0 1,-1 0,1 2,0-1,14 5,-26-6,0 0,0 1,0-1,0 1,0-1,0 1,0 0,0 0,0 0,0 0,0 0,0 0,-1 1,1-1,-1 0,1 1,-1-1,1 1,-1 0,0 0,0-1,1 1,-2 0,1 0,0 0,0 0,0 0,-1 0,1 0,-1 0,0 0,0 1,0-1,0 0,0 0,0 0,0 0,0 0,-1 0,1 0,-1 1,0-1,0 0,0-1,-2 5,-2 2,0 0,0 0,-1 0,-1 0,1-1,-1 0,-1-1,-14 11,2-4,0-1,0-1,-1 0,0-2,-1-1,-23 6,40-13,-1-1,1 0,-1 0,1 0,-1-1,1 1,0-1,-1-1,1 1,-9-4,7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3:14.46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24 25,'58'-21,"-54"20,1 0,-1 0,1 1,-1 0,1 0,-1 0,1 0,-1 1,1-1,-1 1,1 0,-1 1,0-1,0 1,1 0,-1 0,0 0,-1 0,1 1,0-1,-1 1,1 0,-1 0,0 1,0-1,0 1,-1-1,1 1,-1 0,0 0,0 0,0 0,0 0,1 7,0-2,-1 1,0 0,-1 0,0 0,-1 0,0 0,0 0,-1 0,0 0,-1 0,0-1,0 1,-1 0,-8 17,-4-3,0-1,-2 0,0-2,-2 0,-39 35,18-17,26-19,14-20,0 1,0-1,0 0,0 0,0 1,0-1,0 0,0 0,0 1,1-1,-1 0,0 1,0-1,0 0,0 0,0 0,1 1,-1-1,0 0,0 0,1 0,-1 1,0-1,0 0,0 0,1 0,-1 0,0 0,1 1,-1-1,0 0,0 0,1 0,-1 0,0 0,1 0,-1 0,0 0,1 0,44-7,-24 3,90-2,-86 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07:10.30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90 0,'11'9,"1"-1,0 0,0-1,1 0,0-1,0-1,0 0,23 5,-17-4,-1 0,1 1,23 13,-40-19,0 0,-1 0,1 0,0 0,0 1,-1-1,1 0,-1 1,1-1,-1 1,0 0,1 0,-1-1,0 1,0 0,0 0,0 0,1 4,-2-4,0 0,-1-1,1 1,0 0,0 0,-1 0,1-1,-1 1,0 0,1-1,-1 1,0 0,0-1,0 1,0-1,0 1,-3 1,-6 6,0 0,-1-1,-1 0,-21 11,15-9,-71 50,55-36,0-1,-52 24,87-48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2:01.8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0,'2'11,"-1"0,2 0,0 0,0-1,1 1,0-1,0 0,10 14,13 33,16 101,-35-126,-7-26,0 0,0-1,0 1,1 0,0-1,0 0,1 1,-1-1,1 0,0 0,1 0,-1-1,1 1,0-1,7 6,1-4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7:07:17.6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8307 1686,'-6'-25,"5"22,0 1,0-1,0 1,0-1,0 0,1 1,0-1,-1 0,1 1,0-1,0-3,1-6,0-1,-2 0,0 0,0 1,-1-1,0 1,-1-1,-1 1,0 0,-1 0,0 0,-12-19,-7-8,-3 2,-36-42,53 67,-14-18,13 15,-1 1,-1 0,-22-19,-159-109,166 124,-2 2,0 1,0 1,-1 2,-37-10,37 14,2-1,0 2,-1 1,-59-3,-25 12,71-1,0-1,0-2,-58-9,92 8,-1-1,0 0,1-1,-1 0,1 0,0-1,1 0,-1-1,1 0,0 0,0-1,-10-11,-5-10,1-1,-24-39,28 38,-2 2,-25-30,14 25,-2 0,0 3,-3 0,0 3,-42-25,35 28,-1 1,-68-23,85 37,0 2,-1 0,0 2,0 1,-48 0,36 4,0 2,1 2,-63 13,73-11,0-2,-1-1,1-1,-1-2,1-1,-57-9,-175-51,214 48,-69-22,55 15,-71-13,-74-3,119 22,45 6,-69-4,72 10,-60-13,60 8,-59-4,55 10,-256 4,285-1,0 1,1 1,-1 0,1 1,0 0,0 1,1 0,0 1,0 1,0 0,-11 11,0-3,13-9,0-1,0-1,-1 0,1 0,-1-1,0 0,0-1,-1 0,1-1,-1 0,1-1,-15 0,-12-3,0-1,-53-12,49 7,-59-3,-73-6,109 8,-73 0,7 8,-150 5,150 18,92-14,24-5,2 1,-1 0,0 1,1 1,0 0,0 0,0 2,-14 10,-2 6,-49 51,70-68,1 1,-1-1,0-1,0 1,-1-1,0-1,0 0,-1 0,1-1,-1 0,0 0,-17 3,-3-2,-1-1,-49-1,47-3,0 2,-39 7,-95 20,76-14,-147 43,170-37,21-7,-51 23,89-33,0 1,0 0,1 0,0 1,0 1,0-1,1 1,0 0,0 1,1 0,0 0,0 0,1 0,-5 13,-3 9,2 1,1 1,-7 34,-16 53,28-106,0 0,-1 0,0-1,-1 0,-1 0,-13 16,7-13,-1-1,-1-1,-33 22,31-23,0 1,0 1,-18 20,-68 100,25-28,66-88,1 0,1 1,1 1,1 0,-8 23,5-14,-23 43,12-34,-71 136,14 21,72-171,1 1,1 0,1 1,2-1,0 1,1 29,5-28,0-1,8 28,6 45,1 25,-11-82,5 67,-11-48,17 118,-14-159,-1 0,-1 1,-1-1,-1 1,0 0,-2-1,0 0,-10 36,5-18,-5 55,10-62,-2 0,-1-1,-13 42,12-57,1 1,1 0,0 0,2 0,-1 0,1 18,2-28,1 0,-1 0,1 0,1 0,-1 0,1 0,0 0,0 0,1-1,0 1,0-1,0 0,0 0,1 0,0 0,0-1,0 1,1-1,6 5,17 10,0-2,45 21,-47-26,-1 1,0 2,42 32,-60-41,0 0,-1 1,0 0,0 0,-1 0,1 1,-2 0,1 0,-1 0,0 1,-1-1,0 1,0 0,-1 0,0 0,0 11,0 27,-3 50,-1-64,1 0,2 0,1 0,8 37,-3-27,-1 0,0 57,-1-13,10-3,-10-61,6 44,-10 30,-2-71,1 0,1 0,1 0,1-1,1 1,2-1,11 34,12 15,-23-53,1 0,2-1,0 0,1-1,1 0,0-1,2 0,25 30,-14-29,0-1,2-2,0 0,0-1,1-2,1 0,30 8,-5 0,-21-10,1-1,53 8,38 12,-31 0,102 36,-152-49,2-2,74 16,163 30,-256-57,1-1,0-1,0-1,0-1,-1-2,41-7,-51 5,1 0,-1-1,0-1,-1 0,0-2,0 1,0-2,-1 0,0-1,-1 0,19-18,-14 9,2 1,0 1,0 1,2 1,39-21,-44 28,0 1,1 0,0 2,0 0,1 1,-1 1,1 0,33 1,44 4,146 21,72 12,-220-27,141-5,8-1,-118 15,-79-10,57 3,-61-9,238-4,-261 1,1 0,-1-2,0 0,0-2,0 0,-1-1,35-18,-30 11,-1-1,0-1,-1-1,-1-1,22-25,-26 26,1 2,1 0,1 1,36-21,91-39,-69 38,-42 20,0 2,1 1,65-14,116-8,-137 24,8 3,159 5,3 1,-200-3,-1-2,0-3,0-1,-1-3,-1-2,50-24,-48 15,-2-3,0-1,-3-3,0-1,40-42,-75 66,-1 0,-1 0,1 0,-2-1,1 0,-1-1,-1 1,7-18,-1-7,10-52,-16 61,1 1,1 0,1 1,21-46,39-35,-46 75,-2-1,-1 0,19-46,-26 45,-1-1,-2-1,-2 1,4-41,-3 16,1 0,21-67,-26 116,-1-1,2 1,-1 0,2 0,-1 0,1 1,0 0,10-10,6-3,35-26,-37 31,1-1,30-33,-8-9,-2-2,-3-1,-2-2,52-135,-80 174,-1 0,-2 0,-1-1,-1 1,-1-1,-1 0,-4-44,4-60,1 115,1 0,0 0,1 0,1 1,0 0,1-1,1 2,16-26,-3 10,1 1,43-45,-54 61,-1-1,0-1,-1 0,0 0,-1-1,-1 0,6-19,8-19,-17 44,0 1,-1-1,0 0,0-1,0-11,-2 15,0 1,0-1,1 0,0 1,0-1,0 0,1 1,0 0,0-1,0 1,1 0,0 0,0 0,0 0,7-7,4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25.3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108 52,'-4'1,"0"0,0 0,0 0,0 1,0 0,1-1,-1 1,1 1,-1-1,1 0,0 1,0 0,0-1,-4 6,0-1,1 1,0 0,0 0,-9 16,14-22,-1 1,1 0,-1 0,1 0,0 0,0 1,1-1,-1 0,1 0,-1 1,1-1,0 0,0 0,1 1,-1-1,1 0,-1 0,1 1,0-1,0 0,1 0,-1 0,0 0,5 5,-4-6,1 1,0-1,0 0,0 0,0 0,0-1,0 1,0-1,1 1,-1-1,1 0,-1-1,0 1,1 0,0-1,-1 0,1 0,-1 0,1 0,-1-1,1 1,-1-1,4-1,2-1,0 0,-1-1,1 0,-1 0,0-1,-1 0,1-1,12-11,-8 5,0 0,0-1,17-26,-28 38,0-1,0 0,0 1,0-1,0 0,0 0,-1 0,1 0,-1 0,0 0,1 0,-1 1,0-1,0 0,0 0,-1 0,1 0,0 0,-1 0,1 0,-1 0,1 0,-3-3,1 2,-1-1,0 0,1 1,-1-1,-1 1,1 0,-1 0,1 0,-1 1,-5-3,2 0,-1 1,0 0,0 1,-1 0,1 0,-1 1,1 0,-1 0,0 1,-13 0,18 1,0 0,1 1,-1-1,0 1,1 0,-1 0,1 1,-1-1,1 1,-1-1,1 1,0 0,0 0,0 1,-5 4,2 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26.3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1 190,'20'-6,"0"-2,0-1,37-21,-54 29,0-1,0 0,1 0,-1-1,0 1,-1-1,1 1,0-1,-1 0,1 0,-1 0,0 0,0-1,0 1,-1 0,1-1,-1 1,0-1,0 0,0 1,0-1,-1 0,1 0,-1 0,0 1,0-1,0 0,-1 0,0 1,-1-8,1 9,0 0,0 0,0 0,0 1,0-1,0 0,-1 0,1 1,-1-1,1 1,-1-1,1 1,-1 0,0 0,0 0,0 0,0 0,1 0,-1 0,0 0,-1 1,1-1,0 1,0 0,0-1,0 1,0 0,0 0,0 0,-1 1,1-1,0 0,0 1,0-1,-2 2,0-1,-1 1,1-1,0 1,1 0,-1 0,0 0,0 1,1-1,0 1,-1 0,1 0,0 0,0 0,0 0,1 1,-4 6,2-1,1 1,0 0,1 0,0 0,0 1,1-1,1 0,1 18,2 7,11 42,2 8,-4-15,-9-56,0 1,0 0,-1 0,-1 0,-1 1,0-1,-4 25,-12 27,8-39,2 1,1 0,-3 36,11-47,1-7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26.7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1 182,'14'-9,"9"-8,6-5,2 0,-5 0,-1 3,-5 1,-2 3,-3 0,0 2,-3 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27.93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1,'0'0,"0"0,0 0,0 0,0 0,0 1,0-1,0 0,0 0,0 0,0 0,0 0,0 0,1 0,-1 0,0 0,0 0,0 1,0-1,0 0,0 0,0 0,0 0,0 0,1 0,-1 0,0 0,0 0,0 0,0 0,0 0,0 0,0 0,0 0,1 0,-1 0,0 0,0 0,0 0,0 0,0 0,0 0,0 0,0 0,1 0,-1 0,0-1,0 1,0 0,0 0,0 0,0 0,0 0,0 0,0 0,0 0,0 0,0 0,1-1,-1 1,0 0,0 0,0 0,0 0,0 0,0 0,0 0,0-1,11 14,8 18,-10-11,-2 0,0 1,-1 0,-1 0,-1 0,1 23,-1 129,-8-148,3-25,1 0,-1 0,1 1,-1-1,1 0,0 0,-1 0,1 1,-1-1,1 0,-1 0,1 0,-1 0,1 0,-1 0,1 0,-1 0,1 0,-1 0,1 0,-1 0,1-1,0 1,-1 0,1 0,-1 0,1-1,-1 1,1 0,0 0,-1-1,1 1,0 0,-1-1,1 1,0 0,-1-1,1 1,0-1,0 1,-1-1,1 0,-11-11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28.31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18,'4'-5,"-2"-1,-2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28.75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73,'5'0,"5"0,7 0,0-4,1-2,3 0,-2-4,0 0,2 2,1-2,2 0,-3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29.76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1,'2'14,"0"0,1 0,0 0,1 0,11 23,2 12,-3 0,-6-19,1 1,1-1,24 46,-34-75,1 0,-1 1,1-1,0 0,-1 0,1 0,0 0,0 0,0 0,0 0,0 0,0 0,0-1,0 1,1 0,-1-1,0 1,0-1,0 1,1-1,-1 1,0-1,1 0,-1 0,0 0,1 0,-1 0,0 0,1 0,-1 0,0 0,1-1,-1 1,0 0,0-1,1 1,-1-1,0 0,0 1,0-1,0 0,1 0,-1 0,0 1,1-3,7-6,0 0,0 0,14-22,-9 13,0-1,-10 12,1 1,0-1,0 1,0-1,1 2,0-1,0 0,1 1,-1 1,11-7,-16 11,0 0,0 0,1 0,-1 0,0 0,0 1,0-1,0 0,0 0,0 1,0-1,1 1,-1-1,0 1,0 0,-1-1,1 1,0 0,0-1,0 1,0 0,-1 0,1 0,0 0,-1 0,1 0,-1 0,1 0,-1 0,1 0,-1 0,0 0,1 0,-1 0,0 1,0 0,6 47,-6-46,23 163,-22-161,0-1,-1-1,1 0,0 1,0-1,1 0,-1 0,1 1,-1-1,1 0,4 4,6 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0.55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22 136,'7'0,"0"-1,0-1,-1 1,1-1,-1 0,1-1,-1 1,0-1,11-7,48-38,-61 45,-1 1,0-1,0 0,0 0,-1-1,1 1,-1 0,1-1,2-7,-5 11,1-1,-1 1,0-1,0 0,0 1,0-1,0 0,0 1,0-1,0 1,0-1,0 0,0 1,0-1,0 1,-1-1,1 0,0 1,0-1,-1 1,1-1,0 1,-1-1,1 1,-1-1,0 0,0 0,-1 0,0 1,0-1,1 0,-1 0,0 1,0-1,0 1,0 0,0-1,0 1,-3 0,-3 1,1 0,0 0,-1 1,1 0,0 0,0 0,0 1,0 0,0 1,1 0,0 0,-1 0,1 1,1-1,-1 1,1 1,0-1,0 1,-8 12,10-14,0 0,1 0,-1 0,1 0,-1 1,1-1,1 1,-1-1,1 1,0 0,0 0,0-1,0 1,1 0,0 0,0 0,0 0,1 0,-1 0,1-1,1 1,-1 0,1-1,-1 1,1 0,0-1,1 0,-1 0,1 1,5 5,-4-6,0 0,0-1,1 1,-1-1,1 0,-1 0,1-1,0 1,0-1,1 0,-1-1,0 1,0-1,1 0,-1 0,1 0,8-1,-3-1,0-1,0 0,0 0,-1-1,1 0,-1-1,18-9,-10 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9T16:20:31.26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234 0,'-9'0,"-9"0,1 0,-1 2,-32 5,47-6,-1 0,1 0,0 0,-1 1,1-1,0 1,0 0,0 0,0 0,0 0,-2 3,3-3,1 0,0-1,0 1,0 0,0-1,0 1,1 0,-1 0,1 0,-1 0,1 0,0 0,-1 0,1-1,0 1,0 0,0 0,1 0,-1 0,0 0,2 3,-1-1,1 0,0-1,0 1,0-1,1 1,-1-1,1 0,0 0,0 0,0 0,0 0,0-1,0 0,1 1,-1-1,1 0,0-1,7 3,-5-1,-1-1,1 1,-1 0,0 1,0-1,0 1,5 5,-9-8,0 0,0 0,0 0,-1 0,1 0,0 1,-1-1,1 0,-1 0,1 1,-1-1,0 0,1 1,-1-1,0 0,0 1,0-1,0 0,0 1,0-1,-1 0,1 1,-1 1,0 0,-1 0,1 0,-1 0,0-1,1 1,-2-1,1 1,0-1,-4 4,-2 0,0 0,1-1,-2 0,1 0,0-1,-10 3,-2 1,15-6,0 1,0-1,0 0,0 0,-1 0,1-1,-1 0,0 0,1 0,-1-1,1 0,-8-1,10-2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D850-0A27-4F24-978C-D5053C99D7D5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56E8-F489-41BA-B40B-92565AFA6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7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Scope – we’re restricting to tutorials. </a:t>
            </a:r>
          </a:p>
          <a:p>
            <a:r>
              <a:rPr lang="en-GB"/>
              <a:t>Which bits of accessibility.</a:t>
            </a:r>
          </a:p>
          <a:p>
            <a:r>
              <a:rPr lang="en-GB"/>
              <a:t> Andrew Krause : part of a group of blind mathematicians -- all have different solutions for dealing with text/visual stuff.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056E8-F489-41BA-B40B-92565AFA62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6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056E8-F489-41BA-B40B-92565AFA62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9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IS THAT </a:t>
            </a:r>
            <a:r>
              <a:rPr lang="en-GB" err="1"/>
              <a:t>WKING</a:t>
            </a:r>
            <a:r>
              <a:rPr lang="en-GB"/>
              <a:t> MEMORY LIMITED – MUST </a:t>
            </a:r>
            <a:r>
              <a:rPr lang="en-GB" err="1"/>
              <a:t>INTERNALTISE</a:t>
            </a:r>
            <a:r>
              <a:rPr lang="en-GB"/>
              <a:t> COMPLEX MATERIAL INTO ONE IDEA – ONE SLOT IN </a:t>
            </a:r>
            <a:r>
              <a:rPr lang="en-GB" err="1"/>
              <a:t>WKING</a:t>
            </a:r>
            <a:r>
              <a:rPr lang="en-GB"/>
              <a:t> MEMORY – IMPORTANT THAT ANY MATERIAL WITH HIGH </a:t>
            </a:r>
            <a:r>
              <a:rPr lang="en-GB" err="1"/>
              <a:t>ei</a:t>
            </a:r>
            <a:r>
              <a:rPr lang="en-GB"/>
              <a:t> THAT’S </a:t>
            </a:r>
            <a:r>
              <a:rPr lang="en-GB" err="1"/>
              <a:t>NEADED</a:t>
            </a:r>
            <a:r>
              <a:rPr lang="en-GB"/>
              <a:t> LATER IS INTERNALISE EARLY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IS THAT </a:t>
            </a:r>
            <a:r>
              <a:rPr lang="en-GB" err="1"/>
              <a:t>WKING</a:t>
            </a:r>
            <a:r>
              <a:rPr lang="en-GB"/>
              <a:t> MEMORY LIMITED – MUST </a:t>
            </a:r>
            <a:r>
              <a:rPr lang="en-GB" err="1"/>
              <a:t>INTERNALTISE</a:t>
            </a:r>
            <a:r>
              <a:rPr lang="en-GB"/>
              <a:t> COMPLEX MATERIAL INTO ONE IDEA – ONE SLOT IN </a:t>
            </a:r>
            <a:r>
              <a:rPr lang="en-GB" err="1"/>
              <a:t>WKING</a:t>
            </a:r>
            <a:r>
              <a:rPr lang="en-GB"/>
              <a:t> MEMORY – IMPORTANT THAT ANY MATERIAL WITH HIGH </a:t>
            </a:r>
            <a:r>
              <a:rPr lang="en-GB" err="1"/>
              <a:t>ei</a:t>
            </a:r>
            <a:r>
              <a:rPr lang="en-GB"/>
              <a:t> THAT’S </a:t>
            </a:r>
            <a:r>
              <a:rPr lang="en-GB" err="1"/>
              <a:t>NEADED</a:t>
            </a:r>
            <a:r>
              <a:rPr lang="en-GB"/>
              <a:t> LATER IS INTERNALISE EARLY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IS THAT </a:t>
            </a:r>
            <a:r>
              <a:rPr lang="en-GB" err="1"/>
              <a:t>WKING</a:t>
            </a:r>
            <a:r>
              <a:rPr lang="en-GB"/>
              <a:t> MEMORY LIMITED – MUST </a:t>
            </a:r>
            <a:r>
              <a:rPr lang="en-GB" err="1"/>
              <a:t>INTERNALTISE</a:t>
            </a:r>
            <a:r>
              <a:rPr lang="en-GB"/>
              <a:t> COMPLEX MATERIAL INTO ONE IDEA – ONE SLOT IN </a:t>
            </a:r>
            <a:r>
              <a:rPr lang="en-GB" err="1"/>
              <a:t>WKING</a:t>
            </a:r>
            <a:r>
              <a:rPr lang="en-GB"/>
              <a:t> MEMORY – IMPORTANT THAT ANY MATERIAL WITH HIGH </a:t>
            </a:r>
            <a:r>
              <a:rPr lang="en-GB" err="1"/>
              <a:t>ei</a:t>
            </a:r>
            <a:r>
              <a:rPr lang="en-GB"/>
              <a:t> THAT’S </a:t>
            </a:r>
            <a:r>
              <a:rPr lang="en-GB" err="1"/>
              <a:t>NEADED</a:t>
            </a:r>
            <a:r>
              <a:rPr lang="en-GB"/>
              <a:t> LATER IS INTERNALISE EARLY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IS THAT </a:t>
            </a:r>
            <a:r>
              <a:rPr lang="en-GB" err="1"/>
              <a:t>WKING</a:t>
            </a:r>
            <a:r>
              <a:rPr lang="en-GB"/>
              <a:t> MEMORY LIMITED – MUST </a:t>
            </a:r>
            <a:r>
              <a:rPr lang="en-GB" err="1"/>
              <a:t>INTERNALTISE</a:t>
            </a:r>
            <a:r>
              <a:rPr lang="en-GB"/>
              <a:t> COMPLEX MATERIAL INTO ONE IDEA – ONE SLOT IN </a:t>
            </a:r>
            <a:r>
              <a:rPr lang="en-GB" err="1"/>
              <a:t>WKING</a:t>
            </a:r>
            <a:r>
              <a:rPr lang="en-GB"/>
              <a:t> MEMORY – IMPORTANT THAT ANY MATERIAL WITH HIGH </a:t>
            </a:r>
            <a:r>
              <a:rPr lang="en-GB" err="1"/>
              <a:t>ei</a:t>
            </a:r>
            <a:r>
              <a:rPr lang="en-GB"/>
              <a:t> THAT’S </a:t>
            </a:r>
            <a:r>
              <a:rPr lang="en-GB" err="1"/>
              <a:t>NEADED</a:t>
            </a:r>
            <a:r>
              <a:rPr lang="en-GB"/>
              <a:t> LATER IS INTERNALISE EARLY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056E8-F489-41BA-B40B-92565AFA62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5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056E8-F489-41BA-B40B-92565AFA62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7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056E8-F489-41BA-B40B-92565AFA62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7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8F75-27D1-4894-AFF7-8F9EFE28F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0DED9-4B6F-4C48-8881-B89F3FB25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0D01C-C86D-4F49-96A4-3F2302ED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2FD30-B980-4172-997F-3EEF259B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F8C8-6851-4059-9496-BA45F14F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8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6D92-29BD-4DDB-A4FD-A2582215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22113-74F8-4AB2-90FB-1688C4B17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6873-BF3A-456B-B7A6-7609A62D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AE9F9-A79C-4C23-8EEB-9AD32445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34C14-6D97-424B-8CC6-CD0985A2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5C75-81AE-4707-8598-DA937CD8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160BD-B251-4F89-A2D8-9542FAD2D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452CF-46CE-4AFF-A4E5-D1EB3811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B2333-2A54-44D5-A3F2-FC5BD408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754D-331A-40C0-A093-22BEBA17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2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812C-0AAF-4421-B8E0-CBA46205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EBCB-DA68-400F-A9BB-6BD5E37BD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9B8D2-6CA1-456A-AF55-94AD47B8B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8BA77-6627-460A-A30A-A5FAE93F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F9732-1F23-49D4-A369-1E604313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1A3CD-583F-48C3-BBB8-526A13A5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7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68D1-12BE-4F23-93A3-74557520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791B-D920-4554-AA62-79859A4EE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C5E33-AECF-40E5-8AD8-9A3B26C2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1C23D-99B8-4FA8-8EFF-2E9D63D3E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18AC5-79AB-4985-A4E7-C8D616320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675B4-F88D-457C-B7D8-361A2138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E59C9-1DE8-4170-A095-9ED12CEE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22A95-C6E1-48B8-9E65-CB4E6597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4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24FE-4CBF-435C-9273-6C1D0D0E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E84C1-CAD7-4B5C-A1E0-A3F58378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27E23-21DF-444E-9F94-D6B61AF5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B4031-5CCB-4DB9-8A83-742C3969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0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7F7A3-E7D3-433E-9118-EAE6FBED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129D4-65BA-47E0-9F09-CDDB2EF9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367B-DCF1-47CF-9D98-DD2ED71C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E40A-CA59-4BF6-B020-2213B9C7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63EE-F163-4B0B-B754-8B499C57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69B16-DF85-4065-B450-0F27CE596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D1687-122D-4EFB-8F62-73D21DA6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5C732-8EB5-4DAC-A617-7D33B378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6D8D5-9833-4F87-9EA3-B3549188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4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1D63-0C20-47A3-960F-C4F41AE3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2322A-9FE3-462F-AED2-BA4289296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2A159-6901-4C7D-A13B-AFF0C36B9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95B45-5AD8-44DC-901D-0CF50649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00203-EB18-4731-9496-D8CD3AEC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3A17-0A71-4BD7-95CE-D1A24801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7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CDEC-DF3F-4789-8D1C-B76D599C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7D396-D53D-40DF-9D89-A60759A43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E1AF-D8CE-4919-B7C4-99CCFFE1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32D5E-93A9-4352-96AE-4854D663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99C3-CEC5-4BBF-91DF-E6E905E2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7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6C185-D506-4F7C-91FB-8926CA7DB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85178-9C5A-4971-9DAC-E255CB928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FF277-98AC-47B5-902C-748410B4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DC1B8-8D1D-438B-B2F9-CA2D119B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FBFB3-A7AC-49F2-9D8F-0431292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32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6E4E-5A9E-4295-88C5-7B4A1430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1AF9C-3B22-47E4-81EF-0D7A5747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1BC91-F2BF-4A09-9BD6-FB42816B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69188-BB01-48E3-A37D-9246C462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37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2192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8807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332297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66157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582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78" r:id="rId5"/>
    <p:sldLayoutId id="2147483692" r:id="rId6"/>
    <p:sldLayoutId id="2147483693" r:id="rId7"/>
    <p:sldLayoutId id="21474836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586BA7-0CED-4C1A-9396-365A3D2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C8735-E090-46F1-A2A9-048441B8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0DBF-F4B3-4F7A-827E-1F870F8E7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94AA-EB23-46EC-8B8E-1BA1AF634F2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AF805-DF41-4A03-8A92-F98A63717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AD26-6079-42F6-9081-6992FD4BC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2D41-7CF8-41FE-9398-2EAAD1EFD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3.xml"/><Relationship Id="rId13" Type="http://schemas.openxmlformats.org/officeDocument/2006/relationships/customXml" Target="../ink/ink227.xml"/><Relationship Id="rId18" Type="http://schemas.openxmlformats.org/officeDocument/2006/relationships/customXml" Target="../ink/ink230.xml"/><Relationship Id="rId3" Type="http://schemas.openxmlformats.org/officeDocument/2006/relationships/image" Target="../media/image226.png"/><Relationship Id="rId21" Type="http://schemas.openxmlformats.org/officeDocument/2006/relationships/image" Target="../media/image231.png"/><Relationship Id="rId7" Type="http://schemas.openxmlformats.org/officeDocument/2006/relationships/image" Target="../media/image227.png"/><Relationship Id="rId12" Type="http://schemas.openxmlformats.org/officeDocument/2006/relationships/customXml" Target="../ink/ink226.xml"/><Relationship Id="rId1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29.xml"/><Relationship Id="rId20" Type="http://schemas.openxmlformats.org/officeDocument/2006/relationships/customXml" Target="../ink/ink23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2.xml"/><Relationship Id="rId11" Type="http://schemas.openxmlformats.org/officeDocument/2006/relationships/customXml" Target="../ink/ink225.xml"/><Relationship Id="rId5" Type="http://schemas.openxmlformats.org/officeDocument/2006/relationships/image" Target="../media/image8.png"/><Relationship Id="rId15" Type="http://schemas.openxmlformats.org/officeDocument/2006/relationships/image" Target="../media/image229.png"/><Relationship Id="rId10" Type="http://schemas.openxmlformats.org/officeDocument/2006/relationships/image" Target="../media/image228.png"/><Relationship Id="rId19" Type="http://schemas.openxmlformats.org/officeDocument/2006/relationships/customXml" Target="../ink/ink231.xml"/><Relationship Id="rId4" Type="http://schemas.openxmlformats.org/officeDocument/2006/relationships/customXml" Target="../ink/ink221.xml"/><Relationship Id="rId9" Type="http://schemas.openxmlformats.org/officeDocument/2006/relationships/customXml" Target="../ink/ink224.xml"/><Relationship Id="rId14" Type="http://schemas.openxmlformats.org/officeDocument/2006/relationships/customXml" Target="../ink/ink2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customXml" Target="../ink/ink237.xml"/><Relationship Id="rId18" Type="http://schemas.openxmlformats.org/officeDocument/2006/relationships/image" Target="../media/image239.png"/><Relationship Id="rId26" Type="http://schemas.openxmlformats.org/officeDocument/2006/relationships/image" Target="../media/image243.png"/><Relationship Id="rId3" Type="http://schemas.openxmlformats.org/officeDocument/2006/relationships/image" Target="../media/image233.png"/><Relationship Id="rId21" Type="http://schemas.openxmlformats.org/officeDocument/2006/relationships/customXml" Target="../ink/ink241.xml"/><Relationship Id="rId34" Type="http://schemas.openxmlformats.org/officeDocument/2006/relationships/image" Target="../media/image247.png"/><Relationship Id="rId7" Type="http://schemas.openxmlformats.org/officeDocument/2006/relationships/customXml" Target="../ink/ink234.xml"/><Relationship Id="rId12" Type="http://schemas.openxmlformats.org/officeDocument/2006/relationships/image" Target="../media/image236.png"/><Relationship Id="rId17" Type="http://schemas.openxmlformats.org/officeDocument/2006/relationships/customXml" Target="../ink/ink239.xml"/><Relationship Id="rId25" Type="http://schemas.openxmlformats.org/officeDocument/2006/relationships/customXml" Target="../ink/ink243.xml"/><Relationship Id="rId33" Type="http://schemas.openxmlformats.org/officeDocument/2006/relationships/customXml" Target="../ink/ink247.xml"/><Relationship Id="rId2" Type="http://schemas.openxmlformats.org/officeDocument/2006/relationships/image" Target="../media/image232.png"/><Relationship Id="rId16" Type="http://schemas.openxmlformats.org/officeDocument/2006/relationships/image" Target="../media/image238.png"/><Relationship Id="rId20" Type="http://schemas.openxmlformats.org/officeDocument/2006/relationships/image" Target="../media/image240.png"/><Relationship Id="rId29" Type="http://schemas.openxmlformats.org/officeDocument/2006/relationships/customXml" Target="../ink/ink2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customXml" Target="../ink/ink236.xml"/><Relationship Id="rId24" Type="http://schemas.openxmlformats.org/officeDocument/2006/relationships/image" Target="../media/image242.png"/><Relationship Id="rId32" Type="http://schemas.openxmlformats.org/officeDocument/2006/relationships/image" Target="../media/image246.png"/><Relationship Id="rId5" Type="http://schemas.openxmlformats.org/officeDocument/2006/relationships/customXml" Target="../ink/ink233.xml"/><Relationship Id="rId15" Type="http://schemas.openxmlformats.org/officeDocument/2006/relationships/customXml" Target="../ink/ink238.xml"/><Relationship Id="rId23" Type="http://schemas.openxmlformats.org/officeDocument/2006/relationships/customXml" Target="../ink/ink242.xml"/><Relationship Id="rId28" Type="http://schemas.openxmlformats.org/officeDocument/2006/relationships/image" Target="../media/image244.png"/><Relationship Id="rId10" Type="http://schemas.openxmlformats.org/officeDocument/2006/relationships/image" Target="../media/image235.png"/><Relationship Id="rId19" Type="http://schemas.openxmlformats.org/officeDocument/2006/relationships/customXml" Target="../ink/ink240.xml"/><Relationship Id="rId31" Type="http://schemas.openxmlformats.org/officeDocument/2006/relationships/customXml" Target="../ink/ink246.xml"/><Relationship Id="rId4" Type="http://schemas.openxmlformats.org/officeDocument/2006/relationships/hyperlink" Target="https://freesvg.org/cartoon-teacher" TargetMode="External"/><Relationship Id="rId9" Type="http://schemas.openxmlformats.org/officeDocument/2006/relationships/customXml" Target="../ink/ink235.xml"/><Relationship Id="rId14" Type="http://schemas.openxmlformats.org/officeDocument/2006/relationships/image" Target="../media/image237.png"/><Relationship Id="rId22" Type="http://schemas.openxmlformats.org/officeDocument/2006/relationships/image" Target="../media/image241.png"/><Relationship Id="rId27" Type="http://schemas.openxmlformats.org/officeDocument/2006/relationships/customXml" Target="../ink/ink244.xml"/><Relationship Id="rId30" Type="http://schemas.openxmlformats.org/officeDocument/2006/relationships/image" Target="../media/image2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5.xml"/><Relationship Id="rId21" Type="http://schemas.openxmlformats.org/officeDocument/2006/relationships/customXml" Target="../ink/ink257.xml"/><Relationship Id="rId42" Type="http://schemas.openxmlformats.org/officeDocument/2006/relationships/image" Target="../media/image269.png"/><Relationship Id="rId63" Type="http://schemas.openxmlformats.org/officeDocument/2006/relationships/customXml" Target="../ink/ink278.xml"/><Relationship Id="rId84" Type="http://schemas.openxmlformats.org/officeDocument/2006/relationships/image" Target="../media/image290.png"/><Relationship Id="rId138" Type="http://schemas.openxmlformats.org/officeDocument/2006/relationships/image" Target="../media/image317.png"/><Relationship Id="rId159" Type="http://schemas.openxmlformats.org/officeDocument/2006/relationships/customXml" Target="../ink/ink326.xml"/><Relationship Id="rId170" Type="http://schemas.openxmlformats.org/officeDocument/2006/relationships/image" Target="../media/image333.png"/><Relationship Id="rId191" Type="http://schemas.openxmlformats.org/officeDocument/2006/relationships/customXml" Target="../ink/ink342.xml"/><Relationship Id="rId205" Type="http://schemas.openxmlformats.org/officeDocument/2006/relationships/customXml" Target="../ink/ink349.xml"/><Relationship Id="rId226" Type="http://schemas.openxmlformats.org/officeDocument/2006/relationships/image" Target="../media/image361.png"/><Relationship Id="rId107" Type="http://schemas.openxmlformats.org/officeDocument/2006/relationships/customXml" Target="../ink/ink300.xml"/><Relationship Id="rId11" Type="http://schemas.openxmlformats.org/officeDocument/2006/relationships/customXml" Target="../ink/ink252.xml"/><Relationship Id="rId32" Type="http://schemas.openxmlformats.org/officeDocument/2006/relationships/image" Target="../media/image264.png"/><Relationship Id="rId53" Type="http://schemas.openxmlformats.org/officeDocument/2006/relationships/customXml" Target="../ink/ink273.xml"/><Relationship Id="rId74" Type="http://schemas.openxmlformats.org/officeDocument/2006/relationships/image" Target="../media/image285.png"/><Relationship Id="rId128" Type="http://schemas.openxmlformats.org/officeDocument/2006/relationships/image" Target="../media/image312.png"/><Relationship Id="rId149" Type="http://schemas.openxmlformats.org/officeDocument/2006/relationships/customXml" Target="../ink/ink321.xml"/><Relationship Id="rId5" Type="http://schemas.openxmlformats.org/officeDocument/2006/relationships/customXml" Target="../ink/ink249.xml"/><Relationship Id="rId95" Type="http://schemas.openxmlformats.org/officeDocument/2006/relationships/customXml" Target="../ink/ink294.xml"/><Relationship Id="rId160" Type="http://schemas.openxmlformats.org/officeDocument/2006/relationships/image" Target="../media/image328.png"/><Relationship Id="rId181" Type="http://schemas.openxmlformats.org/officeDocument/2006/relationships/customXml" Target="../ink/ink337.xml"/><Relationship Id="rId216" Type="http://schemas.openxmlformats.org/officeDocument/2006/relationships/image" Target="../media/image356.png"/><Relationship Id="rId22" Type="http://schemas.openxmlformats.org/officeDocument/2006/relationships/image" Target="../media/image259.png"/><Relationship Id="rId27" Type="http://schemas.openxmlformats.org/officeDocument/2006/relationships/customXml" Target="../ink/ink260.xml"/><Relationship Id="rId43" Type="http://schemas.openxmlformats.org/officeDocument/2006/relationships/customXml" Target="../ink/ink268.xml"/><Relationship Id="rId48" Type="http://schemas.openxmlformats.org/officeDocument/2006/relationships/image" Target="../media/image272.png"/><Relationship Id="rId64" Type="http://schemas.openxmlformats.org/officeDocument/2006/relationships/image" Target="../media/image280.png"/><Relationship Id="rId69" Type="http://schemas.openxmlformats.org/officeDocument/2006/relationships/customXml" Target="../ink/ink281.xml"/><Relationship Id="rId113" Type="http://schemas.openxmlformats.org/officeDocument/2006/relationships/customXml" Target="../ink/ink303.xml"/><Relationship Id="rId118" Type="http://schemas.openxmlformats.org/officeDocument/2006/relationships/image" Target="../media/image307.png"/><Relationship Id="rId134" Type="http://schemas.openxmlformats.org/officeDocument/2006/relationships/image" Target="../media/image315.png"/><Relationship Id="rId139" Type="http://schemas.openxmlformats.org/officeDocument/2006/relationships/customXml" Target="../ink/ink316.xml"/><Relationship Id="rId80" Type="http://schemas.openxmlformats.org/officeDocument/2006/relationships/image" Target="../media/image288.png"/><Relationship Id="rId85" Type="http://schemas.openxmlformats.org/officeDocument/2006/relationships/customXml" Target="../ink/ink289.xml"/><Relationship Id="rId150" Type="http://schemas.openxmlformats.org/officeDocument/2006/relationships/image" Target="../media/image323.png"/><Relationship Id="rId155" Type="http://schemas.openxmlformats.org/officeDocument/2006/relationships/customXml" Target="../ink/ink324.xml"/><Relationship Id="rId171" Type="http://schemas.openxmlformats.org/officeDocument/2006/relationships/customXml" Target="../ink/ink332.xml"/><Relationship Id="rId176" Type="http://schemas.openxmlformats.org/officeDocument/2006/relationships/image" Target="../media/image336.png"/><Relationship Id="rId192" Type="http://schemas.openxmlformats.org/officeDocument/2006/relationships/image" Target="../media/image344.png"/><Relationship Id="rId197" Type="http://schemas.openxmlformats.org/officeDocument/2006/relationships/customXml" Target="../ink/ink345.xml"/><Relationship Id="rId206" Type="http://schemas.openxmlformats.org/officeDocument/2006/relationships/image" Target="../media/image351.png"/><Relationship Id="rId227" Type="http://schemas.openxmlformats.org/officeDocument/2006/relationships/customXml" Target="../ink/ink360.xml"/><Relationship Id="rId201" Type="http://schemas.openxmlformats.org/officeDocument/2006/relationships/customXml" Target="../ink/ink347.xml"/><Relationship Id="rId222" Type="http://schemas.openxmlformats.org/officeDocument/2006/relationships/image" Target="../media/image359.png"/><Relationship Id="rId12" Type="http://schemas.openxmlformats.org/officeDocument/2006/relationships/image" Target="../media/image254.png"/><Relationship Id="rId17" Type="http://schemas.openxmlformats.org/officeDocument/2006/relationships/customXml" Target="../ink/ink255.xml"/><Relationship Id="rId33" Type="http://schemas.openxmlformats.org/officeDocument/2006/relationships/customXml" Target="../ink/ink263.xml"/><Relationship Id="rId38" Type="http://schemas.openxmlformats.org/officeDocument/2006/relationships/image" Target="../media/image267.png"/><Relationship Id="rId59" Type="http://schemas.openxmlformats.org/officeDocument/2006/relationships/customXml" Target="../ink/ink276.xml"/><Relationship Id="rId103" Type="http://schemas.openxmlformats.org/officeDocument/2006/relationships/customXml" Target="../ink/ink298.xml"/><Relationship Id="rId108" Type="http://schemas.openxmlformats.org/officeDocument/2006/relationships/image" Target="../media/image302.png"/><Relationship Id="rId124" Type="http://schemas.openxmlformats.org/officeDocument/2006/relationships/image" Target="../media/image310.png"/><Relationship Id="rId129" Type="http://schemas.openxmlformats.org/officeDocument/2006/relationships/customXml" Target="../ink/ink311.xml"/><Relationship Id="rId54" Type="http://schemas.openxmlformats.org/officeDocument/2006/relationships/image" Target="../media/image275.png"/><Relationship Id="rId70" Type="http://schemas.openxmlformats.org/officeDocument/2006/relationships/image" Target="../media/image283.png"/><Relationship Id="rId75" Type="http://schemas.openxmlformats.org/officeDocument/2006/relationships/customXml" Target="../ink/ink284.xml"/><Relationship Id="rId91" Type="http://schemas.openxmlformats.org/officeDocument/2006/relationships/customXml" Target="../ink/ink292.xml"/><Relationship Id="rId96" Type="http://schemas.openxmlformats.org/officeDocument/2006/relationships/image" Target="../media/image296.png"/><Relationship Id="rId140" Type="http://schemas.openxmlformats.org/officeDocument/2006/relationships/image" Target="../media/image318.png"/><Relationship Id="rId145" Type="http://schemas.openxmlformats.org/officeDocument/2006/relationships/customXml" Target="../ink/ink319.xml"/><Relationship Id="rId161" Type="http://schemas.openxmlformats.org/officeDocument/2006/relationships/customXml" Target="../ink/ink327.xml"/><Relationship Id="rId166" Type="http://schemas.openxmlformats.org/officeDocument/2006/relationships/image" Target="../media/image331.png"/><Relationship Id="rId182" Type="http://schemas.openxmlformats.org/officeDocument/2006/relationships/image" Target="../media/image339.png"/><Relationship Id="rId187" Type="http://schemas.openxmlformats.org/officeDocument/2006/relationships/customXml" Target="../ink/ink340.xml"/><Relationship Id="rId217" Type="http://schemas.openxmlformats.org/officeDocument/2006/relationships/customXml" Target="../ink/ink3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1.png"/><Relationship Id="rId212" Type="http://schemas.openxmlformats.org/officeDocument/2006/relationships/image" Target="../media/image354.png"/><Relationship Id="rId233" Type="http://schemas.openxmlformats.org/officeDocument/2006/relationships/customXml" Target="../ink/ink363.xml"/><Relationship Id="rId23" Type="http://schemas.openxmlformats.org/officeDocument/2006/relationships/customXml" Target="../ink/ink258.xml"/><Relationship Id="rId28" Type="http://schemas.openxmlformats.org/officeDocument/2006/relationships/image" Target="../media/image262.png"/><Relationship Id="rId49" Type="http://schemas.openxmlformats.org/officeDocument/2006/relationships/customXml" Target="../ink/ink271.xml"/><Relationship Id="rId114" Type="http://schemas.openxmlformats.org/officeDocument/2006/relationships/image" Target="../media/image305.png"/><Relationship Id="rId119" Type="http://schemas.openxmlformats.org/officeDocument/2006/relationships/customXml" Target="../ink/ink306.xml"/><Relationship Id="rId44" Type="http://schemas.openxmlformats.org/officeDocument/2006/relationships/image" Target="../media/image270.png"/><Relationship Id="rId60" Type="http://schemas.openxmlformats.org/officeDocument/2006/relationships/image" Target="../media/image278.png"/><Relationship Id="rId65" Type="http://schemas.openxmlformats.org/officeDocument/2006/relationships/customXml" Target="../ink/ink279.xml"/><Relationship Id="rId81" Type="http://schemas.openxmlformats.org/officeDocument/2006/relationships/customXml" Target="../ink/ink287.xml"/><Relationship Id="rId86" Type="http://schemas.openxmlformats.org/officeDocument/2006/relationships/image" Target="../media/image291.png"/><Relationship Id="rId130" Type="http://schemas.openxmlformats.org/officeDocument/2006/relationships/image" Target="../media/image313.png"/><Relationship Id="rId135" Type="http://schemas.openxmlformats.org/officeDocument/2006/relationships/customXml" Target="../ink/ink314.xml"/><Relationship Id="rId151" Type="http://schemas.openxmlformats.org/officeDocument/2006/relationships/customXml" Target="../ink/ink322.xml"/><Relationship Id="rId156" Type="http://schemas.openxmlformats.org/officeDocument/2006/relationships/image" Target="../media/image326.png"/><Relationship Id="rId177" Type="http://schemas.openxmlformats.org/officeDocument/2006/relationships/customXml" Target="../ink/ink335.xml"/><Relationship Id="rId198" Type="http://schemas.openxmlformats.org/officeDocument/2006/relationships/image" Target="../media/image347.png"/><Relationship Id="rId172" Type="http://schemas.openxmlformats.org/officeDocument/2006/relationships/image" Target="../media/image334.png"/><Relationship Id="rId193" Type="http://schemas.openxmlformats.org/officeDocument/2006/relationships/customXml" Target="../ink/ink343.xml"/><Relationship Id="rId202" Type="http://schemas.openxmlformats.org/officeDocument/2006/relationships/image" Target="../media/image349.png"/><Relationship Id="rId207" Type="http://schemas.openxmlformats.org/officeDocument/2006/relationships/customXml" Target="../ink/ink350.xml"/><Relationship Id="rId223" Type="http://schemas.openxmlformats.org/officeDocument/2006/relationships/customXml" Target="../ink/ink358.xml"/><Relationship Id="rId228" Type="http://schemas.openxmlformats.org/officeDocument/2006/relationships/image" Target="../media/image362.png"/><Relationship Id="rId13" Type="http://schemas.openxmlformats.org/officeDocument/2006/relationships/customXml" Target="../ink/ink253.xml"/><Relationship Id="rId18" Type="http://schemas.openxmlformats.org/officeDocument/2006/relationships/image" Target="../media/image257.png"/><Relationship Id="rId39" Type="http://schemas.openxmlformats.org/officeDocument/2006/relationships/customXml" Target="../ink/ink266.xml"/><Relationship Id="rId109" Type="http://schemas.openxmlformats.org/officeDocument/2006/relationships/customXml" Target="../ink/ink301.xml"/><Relationship Id="rId34" Type="http://schemas.openxmlformats.org/officeDocument/2006/relationships/image" Target="../media/image265.png"/><Relationship Id="rId50" Type="http://schemas.openxmlformats.org/officeDocument/2006/relationships/image" Target="../media/image273.png"/><Relationship Id="rId55" Type="http://schemas.openxmlformats.org/officeDocument/2006/relationships/customXml" Target="../ink/ink274.xml"/><Relationship Id="rId76" Type="http://schemas.openxmlformats.org/officeDocument/2006/relationships/image" Target="../media/image286.png"/><Relationship Id="rId97" Type="http://schemas.openxmlformats.org/officeDocument/2006/relationships/customXml" Target="../ink/ink295.xml"/><Relationship Id="rId104" Type="http://schemas.openxmlformats.org/officeDocument/2006/relationships/image" Target="../media/image300.png"/><Relationship Id="rId120" Type="http://schemas.openxmlformats.org/officeDocument/2006/relationships/image" Target="../media/image308.png"/><Relationship Id="rId125" Type="http://schemas.openxmlformats.org/officeDocument/2006/relationships/customXml" Target="../ink/ink309.xml"/><Relationship Id="rId141" Type="http://schemas.openxmlformats.org/officeDocument/2006/relationships/customXml" Target="../ink/ink317.xml"/><Relationship Id="rId146" Type="http://schemas.openxmlformats.org/officeDocument/2006/relationships/image" Target="../media/image321.png"/><Relationship Id="rId167" Type="http://schemas.openxmlformats.org/officeDocument/2006/relationships/customXml" Target="../ink/ink330.xml"/><Relationship Id="rId188" Type="http://schemas.openxmlformats.org/officeDocument/2006/relationships/image" Target="../media/image342.png"/><Relationship Id="rId7" Type="http://schemas.openxmlformats.org/officeDocument/2006/relationships/customXml" Target="../ink/ink250.xml"/><Relationship Id="rId71" Type="http://schemas.openxmlformats.org/officeDocument/2006/relationships/customXml" Target="../ink/ink282.xml"/><Relationship Id="rId92" Type="http://schemas.openxmlformats.org/officeDocument/2006/relationships/image" Target="../media/image294.png"/><Relationship Id="rId162" Type="http://schemas.openxmlformats.org/officeDocument/2006/relationships/image" Target="../media/image329.png"/><Relationship Id="rId183" Type="http://schemas.openxmlformats.org/officeDocument/2006/relationships/customXml" Target="../ink/ink338.xml"/><Relationship Id="rId213" Type="http://schemas.openxmlformats.org/officeDocument/2006/relationships/customXml" Target="../ink/ink353.xml"/><Relationship Id="rId218" Type="http://schemas.openxmlformats.org/officeDocument/2006/relationships/image" Target="../media/image357.png"/><Relationship Id="rId234" Type="http://schemas.openxmlformats.org/officeDocument/2006/relationships/image" Target="../media/image365.png"/><Relationship Id="rId2" Type="http://schemas.openxmlformats.org/officeDocument/2006/relationships/image" Target="../media/image249.png"/><Relationship Id="rId29" Type="http://schemas.openxmlformats.org/officeDocument/2006/relationships/customXml" Target="../ink/ink261.xml"/><Relationship Id="rId24" Type="http://schemas.openxmlformats.org/officeDocument/2006/relationships/image" Target="../media/image260.png"/><Relationship Id="rId40" Type="http://schemas.openxmlformats.org/officeDocument/2006/relationships/image" Target="../media/image268.png"/><Relationship Id="rId45" Type="http://schemas.openxmlformats.org/officeDocument/2006/relationships/customXml" Target="../ink/ink269.xml"/><Relationship Id="rId66" Type="http://schemas.openxmlformats.org/officeDocument/2006/relationships/image" Target="../media/image281.png"/><Relationship Id="rId87" Type="http://schemas.openxmlformats.org/officeDocument/2006/relationships/customXml" Target="../ink/ink290.xml"/><Relationship Id="rId110" Type="http://schemas.openxmlformats.org/officeDocument/2006/relationships/image" Target="../media/image303.png"/><Relationship Id="rId115" Type="http://schemas.openxmlformats.org/officeDocument/2006/relationships/customXml" Target="../ink/ink304.xml"/><Relationship Id="rId131" Type="http://schemas.openxmlformats.org/officeDocument/2006/relationships/customXml" Target="../ink/ink312.xml"/><Relationship Id="rId136" Type="http://schemas.openxmlformats.org/officeDocument/2006/relationships/image" Target="../media/image316.png"/><Relationship Id="rId157" Type="http://schemas.openxmlformats.org/officeDocument/2006/relationships/customXml" Target="../ink/ink325.xml"/><Relationship Id="rId178" Type="http://schemas.openxmlformats.org/officeDocument/2006/relationships/image" Target="../media/image337.png"/><Relationship Id="rId61" Type="http://schemas.openxmlformats.org/officeDocument/2006/relationships/customXml" Target="../ink/ink277.xml"/><Relationship Id="rId82" Type="http://schemas.openxmlformats.org/officeDocument/2006/relationships/image" Target="../media/image289.png"/><Relationship Id="rId152" Type="http://schemas.openxmlformats.org/officeDocument/2006/relationships/image" Target="../media/image324.png"/><Relationship Id="rId173" Type="http://schemas.openxmlformats.org/officeDocument/2006/relationships/customXml" Target="../ink/ink333.xml"/><Relationship Id="rId194" Type="http://schemas.openxmlformats.org/officeDocument/2006/relationships/image" Target="../media/image345.png"/><Relationship Id="rId199" Type="http://schemas.openxmlformats.org/officeDocument/2006/relationships/customXml" Target="../ink/ink346.xml"/><Relationship Id="rId203" Type="http://schemas.openxmlformats.org/officeDocument/2006/relationships/customXml" Target="../ink/ink348.xml"/><Relationship Id="rId208" Type="http://schemas.openxmlformats.org/officeDocument/2006/relationships/image" Target="../media/image352.png"/><Relationship Id="rId229" Type="http://schemas.openxmlformats.org/officeDocument/2006/relationships/customXml" Target="../ink/ink361.xml"/><Relationship Id="rId19" Type="http://schemas.openxmlformats.org/officeDocument/2006/relationships/customXml" Target="../ink/ink256.xml"/><Relationship Id="rId224" Type="http://schemas.openxmlformats.org/officeDocument/2006/relationships/image" Target="../media/image360.png"/><Relationship Id="rId14" Type="http://schemas.openxmlformats.org/officeDocument/2006/relationships/image" Target="../media/image255.png"/><Relationship Id="rId30" Type="http://schemas.openxmlformats.org/officeDocument/2006/relationships/image" Target="../media/image263.png"/><Relationship Id="rId35" Type="http://schemas.openxmlformats.org/officeDocument/2006/relationships/customXml" Target="../ink/ink264.xml"/><Relationship Id="rId56" Type="http://schemas.openxmlformats.org/officeDocument/2006/relationships/image" Target="../media/image276.png"/><Relationship Id="rId77" Type="http://schemas.openxmlformats.org/officeDocument/2006/relationships/customXml" Target="../ink/ink285.xml"/><Relationship Id="rId100" Type="http://schemas.openxmlformats.org/officeDocument/2006/relationships/image" Target="../media/image298.png"/><Relationship Id="rId105" Type="http://schemas.openxmlformats.org/officeDocument/2006/relationships/customXml" Target="../ink/ink299.xml"/><Relationship Id="rId126" Type="http://schemas.openxmlformats.org/officeDocument/2006/relationships/image" Target="../media/image311.png"/><Relationship Id="rId147" Type="http://schemas.openxmlformats.org/officeDocument/2006/relationships/customXml" Target="../ink/ink320.xml"/><Relationship Id="rId168" Type="http://schemas.openxmlformats.org/officeDocument/2006/relationships/image" Target="../media/image332.png"/><Relationship Id="rId8" Type="http://schemas.openxmlformats.org/officeDocument/2006/relationships/image" Target="../media/image252.png"/><Relationship Id="rId51" Type="http://schemas.openxmlformats.org/officeDocument/2006/relationships/customXml" Target="../ink/ink272.xml"/><Relationship Id="rId72" Type="http://schemas.openxmlformats.org/officeDocument/2006/relationships/image" Target="../media/image284.png"/><Relationship Id="rId93" Type="http://schemas.openxmlformats.org/officeDocument/2006/relationships/customXml" Target="../ink/ink293.xml"/><Relationship Id="rId98" Type="http://schemas.openxmlformats.org/officeDocument/2006/relationships/image" Target="../media/image297.png"/><Relationship Id="rId121" Type="http://schemas.openxmlformats.org/officeDocument/2006/relationships/customXml" Target="../ink/ink307.xml"/><Relationship Id="rId142" Type="http://schemas.openxmlformats.org/officeDocument/2006/relationships/image" Target="../media/image319.png"/><Relationship Id="rId163" Type="http://schemas.openxmlformats.org/officeDocument/2006/relationships/customXml" Target="../ink/ink328.xml"/><Relationship Id="rId184" Type="http://schemas.openxmlformats.org/officeDocument/2006/relationships/image" Target="../media/image340.png"/><Relationship Id="rId189" Type="http://schemas.openxmlformats.org/officeDocument/2006/relationships/customXml" Target="../ink/ink341.xml"/><Relationship Id="rId219" Type="http://schemas.openxmlformats.org/officeDocument/2006/relationships/customXml" Target="../ink/ink356.xml"/><Relationship Id="rId3" Type="http://schemas.openxmlformats.org/officeDocument/2006/relationships/customXml" Target="../ink/ink248.xml"/><Relationship Id="rId214" Type="http://schemas.openxmlformats.org/officeDocument/2006/relationships/image" Target="../media/image355.png"/><Relationship Id="rId230" Type="http://schemas.openxmlformats.org/officeDocument/2006/relationships/image" Target="../media/image363.png"/><Relationship Id="rId25" Type="http://schemas.openxmlformats.org/officeDocument/2006/relationships/customXml" Target="../ink/ink259.xml"/><Relationship Id="rId46" Type="http://schemas.openxmlformats.org/officeDocument/2006/relationships/image" Target="../media/image271.png"/><Relationship Id="rId67" Type="http://schemas.openxmlformats.org/officeDocument/2006/relationships/customXml" Target="../ink/ink280.xml"/><Relationship Id="rId116" Type="http://schemas.openxmlformats.org/officeDocument/2006/relationships/image" Target="../media/image306.png"/><Relationship Id="rId137" Type="http://schemas.openxmlformats.org/officeDocument/2006/relationships/customXml" Target="../ink/ink315.xml"/><Relationship Id="rId158" Type="http://schemas.openxmlformats.org/officeDocument/2006/relationships/image" Target="../media/image327.png"/><Relationship Id="rId20" Type="http://schemas.openxmlformats.org/officeDocument/2006/relationships/image" Target="../media/image258.png"/><Relationship Id="rId41" Type="http://schemas.openxmlformats.org/officeDocument/2006/relationships/customXml" Target="../ink/ink267.xml"/><Relationship Id="rId62" Type="http://schemas.openxmlformats.org/officeDocument/2006/relationships/image" Target="../media/image279.png"/><Relationship Id="rId83" Type="http://schemas.openxmlformats.org/officeDocument/2006/relationships/customXml" Target="../ink/ink288.xml"/><Relationship Id="rId88" Type="http://schemas.openxmlformats.org/officeDocument/2006/relationships/image" Target="../media/image292.png"/><Relationship Id="rId111" Type="http://schemas.openxmlformats.org/officeDocument/2006/relationships/customXml" Target="../ink/ink302.xml"/><Relationship Id="rId132" Type="http://schemas.openxmlformats.org/officeDocument/2006/relationships/image" Target="../media/image314.png"/><Relationship Id="rId153" Type="http://schemas.openxmlformats.org/officeDocument/2006/relationships/customXml" Target="../ink/ink323.xml"/><Relationship Id="rId174" Type="http://schemas.openxmlformats.org/officeDocument/2006/relationships/image" Target="../media/image335.png"/><Relationship Id="rId179" Type="http://schemas.openxmlformats.org/officeDocument/2006/relationships/customXml" Target="../ink/ink336.xml"/><Relationship Id="rId195" Type="http://schemas.openxmlformats.org/officeDocument/2006/relationships/customXml" Target="../ink/ink344.xml"/><Relationship Id="rId209" Type="http://schemas.openxmlformats.org/officeDocument/2006/relationships/customXml" Target="../ink/ink351.xml"/><Relationship Id="rId190" Type="http://schemas.openxmlformats.org/officeDocument/2006/relationships/image" Target="../media/image343.png"/><Relationship Id="rId204" Type="http://schemas.openxmlformats.org/officeDocument/2006/relationships/image" Target="../media/image350.png"/><Relationship Id="rId220" Type="http://schemas.openxmlformats.org/officeDocument/2006/relationships/image" Target="../media/image358.png"/><Relationship Id="rId225" Type="http://schemas.openxmlformats.org/officeDocument/2006/relationships/customXml" Target="../ink/ink359.xml"/><Relationship Id="rId15" Type="http://schemas.openxmlformats.org/officeDocument/2006/relationships/customXml" Target="../ink/ink254.xml"/><Relationship Id="rId36" Type="http://schemas.openxmlformats.org/officeDocument/2006/relationships/image" Target="../media/image266.png"/><Relationship Id="rId57" Type="http://schemas.openxmlformats.org/officeDocument/2006/relationships/customXml" Target="../ink/ink275.xml"/><Relationship Id="rId106" Type="http://schemas.openxmlformats.org/officeDocument/2006/relationships/image" Target="../media/image301.png"/><Relationship Id="rId127" Type="http://schemas.openxmlformats.org/officeDocument/2006/relationships/customXml" Target="../ink/ink310.xml"/><Relationship Id="rId10" Type="http://schemas.openxmlformats.org/officeDocument/2006/relationships/image" Target="../media/image253.png"/><Relationship Id="rId31" Type="http://schemas.openxmlformats.org/officeDocument/2006/relationships/customXml" Target="../ink/ink262.xml"/><Relationship Id="rId52" Type="http://schemas.openxmlformats.org/officeDocument/2006/relationships/image" Target="../media/image274.png"/><Relationship Id="rId73" Type="http://schemas.openxmlformats.org/officeDocument/2006/relationships/customXml" Target="../ink/ink283.xml"/><Relationship Id="rId78" Type="http://schemas.openxmlformats.org/officeDocument/2006/relationships/image" Target="../media/image287.png"/><Relationship Id="rId94" Type="http://schemas.openxmlformats.org/officeDocument/2006/relationships/image" Target="../media/image295.png"/><Relationship Id="rId99" Type="http://schemas.openxmlformats.org/officeDocument/2006/relationships/customXml" Target="../ink/ink296.xml"/><Relationship Id="rId101" Type="http://schemas.openxmlformats.org/officeDocument/2006/relationships/customXml" Target="../ink/ink297.xml"/><Relationship Id="rId122" Type="http://schemas.openxmlformats.org/officeDocument/2006/relationships/image" Target="../media/image309.png"/><Relationship Id="rId143" Type="http://schemas.openxmlformats.org/officeDocument/2006/relationships/customXml" Target="../ink/ink318.xml"/><Relationship Id="rId148" Type="http://schemas.openxmlformats.org/officeDocument/2006/relationships/image" Target="../media/image322.png"/><Relationship Id="rId164" Type="http://schemas.openxmlformats.org/officeDocument/2006/relationships/image" Target="../media/image330.png"/><Relationship Id="rId169" Type="http://schemas.openxmlformats.org/officeDocument/2006/relationships/customXml" Target="../ink/ink331.xml"/><Relationship Id="rId185" Type="http://schemas.openxmlformats.org/officeDocument/2006/relationships/customXml" Target="../ink/ink339.xml"/><Relationship Id="rId4" Type="http://schemas.openxmlformats.org/officeDocument/2006/relationships/image" Target="../media/image250.png"/><Relationship Id="rId9" Type="http://schemas.openxmlformats.org/officeDocument/2006/relationships/customXml" Target="../ink/ink251.xml"/><Relationship Id="rId180" Type="http://schemas.openxmlformats.org/officeDocument/2006/relationships/image" Target="../media/image338.png"/><Relationship Id="rId210" Type="http://schemas.openxmlformats.org/officeDocument/2006/relationships/image" Target="../media/image353.png"/><Relationship Id="rId215" Type="http://schemas.openxmlformats.org/officeDocument/2006/relationships/customXml" Target="../ink/ink354.xml"/><Relationship Id="rId26" Type="http://schemas.openxmlformats.org/officeDocument/2006/relationships/image" Target="../media/image261.png"/><Relationship Id="rId231" Type="http://schemas.openxmlformats.org/officeDocument/2006/relationships/customXml" Target="../ink/ink362.xml"/><Relationship Id="rId47" Type="http://schemas.openxmlformats.org/officeDocument/2006/relationships/customXml" Target="../ink/ink270.xml"/><Relationship Id="rId68" Type="http://schemas.openxmlformats.org/officeDocument/2006/relationships/image" Target="../media/image282.png"/><Relationship Id="rId89" Type="http://schemas.openxmlformats.org/officeDocument/2006/relationships/customXml" Target="../ink/ink291.xml"/><Relationship Id="rId112" Type="http://schemas.openxmlformats.org/officeDocument/2006/relationships/image" Target="../media/image304.png"/><Relationship Id="rId133" Type="http://schemas.openxmlformats.org/officeDocument/2006/relationships/customXml" Target="../ink/ink313.xml"/><Relationship Id="rId154" Type="http://schemas.openxmlformats.org/officeDocument/2006/relationships/image" Target="../media/image325.png"/><Relationship Id="rId175" Type="http://schemas.openxmlformats.org/officeDocument/2006/relationships/customXml" Target="../ink/ink334.xml"/><Relationship Id="rId196" Type="http://schemas.openxmlformats.org/officeDocument/2006/relationships/image" Target="../media/image346.png"/><Relationship Id="rId200" Type="http://schemas.openxmlformats.org/officeDocument/2006/relationships/image" Target="../media/image348.png"/><Relationship Id="rId16" Type="http://schemas.openxmlformats.org/officeDocument/2006/relationships/image" Target="../media/image256.png"/><Relationship Id="rId221" Type="http://schemas.openxmlformats.org/officeDocument/2006/relationships/customXml" Target="../ink/ink357.xml"/><Relationship Id="rId37" Type="http://schemas.openxmlformats.org/officeDocument/2006/relationships/customXml" Target="../ink/ink265.xml"/><Relationship Id="rId58" Type="http://schemas.openxmlformats.org/officeDocument/2006/relationships/image" Target="../media/image277.png"/><Relationship Id="rId79" Type="http://schemas.openxmlformats.org/officeDocument/2006/relationships/customXml" Target="../ink/ink286.xml"/><Relationship Id="rId102" Type="http://schemas.openxmlformats.org/officeDocument/2006/relationships/image" Target="../media/image299.png"/><Relationship Id="rId123" Type="http://schemas.openxmlformats.org/officeDocument/2006/relationships/customXml" Target="../ink/ink308.xml"/><Relationship Id="rId144" Type="http://schemas.openxmlformats.org/officeDocument/2006/relationships/image" Target="../media/image320.png"/><Relationship Id="rId90" Type="http://schemas.openxmlformats.org/officeDocument/2006/relationships/image" Target="../media/image293.png"/><Relationship Id="rId165" Type="http://schemas.openxmlformats.org/officeDocument/2006/relationships/customXml" Target="../ink/ink329.xml"/><Relationship Id="rId186" Type="http://schemas.openxmlformats.org/officeDocument/2006/relationships/image" Target="../media/image341.png"/><Relationship Id="rId211" Type="http://schemas.openxmlformats.org/officeDocument/2006/relationships/customXml" Target="../ink/ink352.xml"/><Relationship Id="rId232" Type="http://schemas.openxmlformats.org/officeDocument/2006/relationships/image" Target="../media/image3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1.xml"/><Relationship Id="rId299" Type="http://schemas.openxmlformats.org/officeDocument/2006/relationships/customXml" Target="../ink/ink512.xml"/><Relationship Id="rId303" Type="http://schemas.openxmlformats.org/officeDocument/2006/relationships/customXml" Target="../ink/ink514.xml"/><Relationship Id="rId21" Type="http://schemas.openxmlformats.org/officeDocument/2006/relationships/customXml" Target="../ink/ink373.xml"/><Relationship Id="rId42" Type="http://schemas.openxmlformats.org/officeDocument/2006/relationships/image" Target="../media/image385.png"/><Relationship Id="rId63" Type="http://schemas.openxmlformats.org/officeDocument/2006/relationships/customXml" Target="../ink/ink394.xml"/><Relationship Id="rId84" Type="http://schemas.openxmlformats.org/officeDocument/2006/relationships/image" Target="../media/image406.png"/><Relationship Id="rId138" Type="http://schemas.openxmlformats.org/officeDocument/2006/relationships/image" Target="../media/image433.png"/><Relationship Id="rId159" Type="http://schemas.openxmlformats.org/officeDocument/2006/relationships/customXml" Target="../ink/ink442.xml"/><Relationship Id="rId170" Type="http://schemas.openxmlformats.org/officeDocument/2006/relationships/image" Target="../media/image449.png"/><Relationship Id="rId191" Type="http://schemas.openxmlformats.org/officeDocument/2006/relationships/customXml" Target="../ink/ink458.xml"/><Relationship Id="rId205" Type="http://schemas.openxmlformats.org/officeDocument/2006/relationships/customXml" Target="../ink/ink465.xml"/><Relationship Id="rId226" Type="http://schemas.openxmlformats.org/officeDocument/2006/relationships/image" Target="../media/image477.png"/><Relationship Id="rId247" Type="http://schemas.openxmlformats.org/officeDocument/2006/relationships/customXml" Target="../ink/ink486.xml"/><Relationship Id="rId107" Type="http://schemas.openxmlformats.org/officeDocument/2006/relationships/customXml" Target="../ink/ink416.xml"/><Relationship Id="rId268" Type="http://schemas.openxmlformats.org/officeDocument/2006/relationships/image" Target="../media/image498.png"/><Relationship Id="rId289" Type="http://schemas.openxmlformats.org/officeDocument/2006/relationships/customXml" Target="../ink/ink507.xml"/><Relationship Id="rId11" Type="http://schemas.openxmlformats.org/officeDocument/2006/relationships/customXml" Target="../ink/ink368.xml"/><Relationship Id="rId32" Type="http://schemas.openxmlformats.org/officeDocument/2006/relationships/image" Target="../media/image380.png"/><Relationship Id="rId53" Type="http://schemas.openxmlformats.org/officeDocument/2006/relationships/customXml" Target="../ink/ink389.xml"/><Relationship Id="rId74" Type="http://schemas.openxmlformats.org/officeDocument/2006/relationships/image" Target="../media/image401.png"/><Relationship Id="rId128" Type="http://schemas.openxmlformats.org/officeDocument/2006/relationships/image" Target="../media/image428.png"/><Relationship Id="rId149" Type="http://schemas.openxmlformats.org/officeDocument/2006/relationships/customXml" Target="../ink/ink437.xml"/><Relationship Id="rId314" Type="http://schemas.openxmlformats.org/officeDocument/2006/relationships/image" Target="../media/image521.png"/><Relationship Id="rId5" Type="http://schemas.openxmlformats.org/officeDocument/2006/relationships/customXml" Target="../ink/ink365.xml"/><Relationship Id="rId95" Type="http://schemas.openxmlformats.org/officeDocument/2006/relationships/customXml" Target="../ink/ink410.xml"/><Relationship Id="rId160" Type="http://schemas.openxmlformats.org/officeDocument/2006/relationships/image" Target="../media/image444.png"/><Relationship Id="rId181" Type="http://schemas.openxmlformats.org/officeDocument/2006/relationships/customXml" Target="../ink/ink453.xml"/><Relationship Id="rId216" Type="http://schemas.openxmlformats.org/officeDocument/2006/relationships/image" Target="../media/image472.png"/><Relationship Id="rId237" Type="http://schemas.openxmlformats.org/officeDocument/2006/relationships/customXml" Target="../ink/ink481.xml"/><Relationship Id="rId258" Type="http://schemas.openxmlformats.org/officeDocument/2006/relationships/image" Target="../media/image493.png"/><Relationship Id="rId279" Type="http://schemas.openxmlformats.org/officeDocument/2006/relationships/customXml" Target="../ink/ink502.xml"/><Relationship Id="rId22" Type="http://schemas.openxmlformats.org/officeDocument/2006/relationships/image" Target="../media/image375.png"/><Relationship Id="rId43" Type="http://schemas.openxmlformats.org/officeDocument/2006/relationships/customXml" Target="../ink/ink384.xml"/><Relationship Id="rId64" Type="http://schemas.openxmlformats.org/officeDocument/2006/relationships/image" Target="../media/image396.png"/><Relationship Id="rId118" Type="http://schemas.openxmlformats.org/officeDocument/2006/relationships/image" Target="../media/image423.png"/><Relationship Id="rId139" Type="http://schemas.openxmlformats.org/officeDocument/2006/relationships/customXml" Target="../ink/ink432.xml"/><Relationship Id="rId290" Type="http://schemas.openxmlformats.org/officeDocument/2006/relationships/image" Target="../media/image509.png"/><Relationship Id="rId304" Type="http://schemas.openxmlformats.org/officeDocument/2006/relationships/image" Target="../media/image516.png"/><Relationship Id="rId85" Type="http://schemas.openxmlformats.org/officeDocument/2006/relationships/customXml" Target="../ink/ink405.xml"/><Relationship Id="rId150" Type="http://schemas.openxmlformats.org/officeDocument/2006/relationships/image" Target="../media/image439.png"/><Relationship Id="rId171" Type="http://schemas.openxmlformats.org/officeDocument/2006/relationships/customXml" Target="../ink/ink448.xml"/><Relationship Id="rId192" Type="http://schemas.openxmlformats.org/officeDocument/2006/relationships/image" Target="../media/image460.png"/><Relationship Id="rId206" Type="http://schemas.openxmlformats.org/officeDocument/2006/relationships/image" Target="../media/image467.png"/><Relationship Id="rId227" Type="http://schemas.openxmlformats.org/officeDocument/2006/relationships/customXml" Target="../ink/ink476.xml"/><Relationship Id="rId248" Type="http://schemas.openxmlformats.org/officeDocument/2006/relationships/image" Target="../media/image488.png"/><Relationship Id="rId269" Type="http://schemas.openxmlformats.org/officeDocument/2006/relationships/customXml" Target="../ink/ink497.xml"/><Relationship Id="rId12" Type="http://schemas.openxmlformats.org/officeDocument/2006/relationships/image" Target="../media/image370.png"/><Relationship Id="rId33" Type="http://schemas.openxmlformats.org/officeDocument/2006/relationships/customXml" Target="../ink/ink379.xml"/><Relationship Id="rId108" Type="http://schemas.openxmlformats.org/officeDocument/2006/relationships/image" Target="../media/image418.png"/><Relationship Id="rId129" Type="http://schemas.openxmlformats.org/officeDocument/2006/relationships/customXml" Target="../ink/ink427.xml"/><Relationship Id="rId280" Type="http://schemas.openxmlformats.org/officeDocument/2006/relationships/image" Target="../media/image504.png"/><Relationship Id="rId315" Type="http://schemas.openxmlformats.org/officeDocument/2006/relationships/customXml" Target="../ink/ink520.xml"/><Relationship Id="rId54" Type="http://schemas.openxmlformats.org/officeDocument/2006/relationships/image" Target="../media/image391.png"/><Relationship Id="rId75" Type="http://schemas.openxmlformats.org/officeDocument/2006/relationships/customXml" Target="../ink/ink400.xml"/><Relationship Id="rId96" Type="http://schemas.openxmlformats.org/officeDocument/2006/relationships/image" Target="../media/image412.png"/><Relationship Id="rId140" Type="http://schemas.openxmlformats.org/officeDocument/2006/relationships/image" Target="../media/image434.png"/><Relationship Id="rId161" Type="http://schemas.openxmlformats.org/officeDocument/2006/relationships/customXml" Target="../ink/ink443.xml"/><Relationship Id="rId182" Type="http://schemas.openxmlformats.org/officeDocument/2006/relationships/image" Target="../media/image455.png"/><Relationship Id="rId217" Type="http://schemas.openxmlformats.org/officeDocument/2006/relationships/customXml" Target="../ink/ink471.xml"/><Relationship Id="rId6" Type="http://schemas.openxmlformats.org/officeDocument/2006/relationships/image" Target="../media/image367.png"/><Relationship Id="rId238" Type="http://schemas.openxmlformats.org/officeDocument/2006/relationships/image" Target="../media/image483.png"/><Relationship Id="rId259" Type="http://schemas.openxmlformats.org/officeDocument/2006/relationships/customXml" Target="../ink/ink492.xml"/><Relationship Id="rId23" Type="http://schemas.openxmlformats.org/officeDocument/2006/relationships/customXml" Target="../ink/ink374.xml"/><Relationship Id="rId119" Type="http://schemas.openxmlformats.org/officeDocument/2006/relationships/customXml" Target="../ink/ink422.xml"/><Relationship Id="rId270" Type="http://schemas.openxmlformats.org/officeDocument/2006/relationships/image" Target="../media/image499.png"/><Relationship Id="rId291" Type="http://schemas.openxmlformats.org/officeDocument/2006/relationships/customXml" Target="../ink/ink508.xml"/><Relationship Id="rId305" Type="http://schemas.openxmlformats.org/officeDocument/2006/relationships/customXml" Target="../ink/ink515.xml"/><Relationship Id="rId44" Type="http://schemas.openxmlformats.org/officeDocument/2006/relationships/image" Target="../media/image386.png"/><Relationship Id="rId65" Type="http://schemas.openxmlformats.org/officeDocument/2006/relationships/customXml" Target="../ink/ink395.xml"/><Relationship Id="rId86" Type="http://schemas.openxmlformats.org/officeDocument/2006/relationships/image" Target="../media/image407.png"/><Relationship Id="rId130" Type="http://schemas.openxmlformats.org/officeDocument/2006/relationships/image" Target="../media/image429.png"/><Relationship Id="rId151" Type="http://schemas.openxmlformats.org/officeDocument/2006/relationships/customXml" Target="../ink/ink438.xml"/><Relationship Id="rId172" Type="http://schemas.openxmlformats.org/officeDocument/2006/relationships/image" Target="../media/image450.png"/><Relationship Id="rId193" Type="http://schemas.openxmlformats.org/officeDocument/2006/relationships/customXml" Target="../ink/ink459.xml"/><Relationship Id="rId207" Type="http://schemas.openxmlformats.org/officeDocument/2006/relationships/customXml" Target="../ink/ink466.xml"/><Relationship Id="rId228" Type="http://schemas.openxmlformats.org/officeDocument/2006/relationships/image" Target="../media/image478.png"/><Relationship Id="rId249" Type="http://schemas.openxmlformats.org/officeDocument/2006/relationships/customXml" Target="../ink/ink487.xml"/><Relationship Id="rId13" Type="http://schemas.openxmlformats.org/officeDocument/2006/relationships/customXml" Target="../ink/ink369.xml"/><Relationship Id="rId109" Type="http://schemas.openxmlformats.org/officeDocument/2006/relationships/customXml" Target="../ink/ink417.xml"/><Relationship Id="rId260" Type="http://schemas.openxmlformats.org/officeDocument/2006/relationships/image" Target="../media/image494.png"/><Relationship Id="rId281" Type="http://schemas.openxmlformats.org/officeDocument/2006/relationships/customXml" Target="../ink/ink503.xml"/><Relationship Id="rId316" Type="http://schemas.openxmlformats.org/officeDocument/2006/relationships/image" Target="../media/image522.png"/><Relationship Id="rId34" Type="http://schemas.openxmlformats.org/officeDocument/2006/relationships/image" Target="../media/image381.png"/><Relationship Id="rId55" Type="http://schemas.openxmlformats.org/officeDocument/2006/relationships/customXml" Target="../ink/ink390.xml"/><Relationship Id="rId76" Type="http://schemas.openxmlformats.org/officeDocument/2006/relationships/image" Target="../media/image402.png"/><Relationship Id="rId97" Type="http://schemas.openxmlformats.org/officeDocument/2006/relationships/customXml" Target="../ink/ink411.xml"/><Relationship Id="rId120" Type="http://schemas.openxmlformats.org/officeDocument/2006/relationships/image" Target="../media/image424.png"/><Relationship Id="rId141" Type="http://schemas.openxmlformats.org/officeDocument/2006/relationships/customXml" Target="../ink/ink433.xml"/><Relationship Id="rId7" Type="http://schemas.openxmlformats.org/officeDocument/2006/relationships/customXml" Target="../ink/ink366.xml"/><Relationship Id="rId162" Type="http://schemas.openxmlformats.org/officeDocument/2006/relationships/image" Target="../media/image445.png"/><Relationship Id="rId183" Type="http://schemas.openxmlformats.org/officeDocument/2006/relationships/customXml" Target="../ink/ink454.xml"/><Relationship Id="rId218" Type="http://schemas.openxmlformats.org/officeDocument/2006/relationships/image" Target="../media/image473.png"/><Relationship Id="rId239" Type="http://schemas.openxmlformats.org/officeDocument/2006/relationships/customXml" Target="../ink/ink482.xml"/><Relationship Id="rId250" Type="http://schemas.openxmlformats.org/officeDocument/2006/relationships/image" Target="../media/image489.png"/><Relationship Id="rId271" Type="http://schemas.openxmlformats.org/officeDocument/2006/relationships/customXml" Target="../ink/ink498.xml"/><Relationship Id="rId292" Type="http://schemas.openxmlformats.org/officeDocument/2006/relationships/image" Target="../media/image510.png"/><Relationship Id="rId306" Type="http://schemas.openxmlformats.org/officeDocument/2006/relationships/image" Target="../media/image517.png"/><Relationship Id="rId24" Type="http://schemas.openxmlformats.org/officeDocument/2006/relationships/image" Target="../media/image376.png"/><Relationship Id="rId45" Type="http://schemas.openxmlformats.org/officeDocument/2006/relationships/customXml" Target="../ink/ink385.xml"/><Relationship Id="rId66" Type="http://schemas.openxmlformats.org/officeDocument/2006/relationships/image" Target="../media/image397.png"/><Relationship Id="rId87" Type="http://schemas.openxmlformats.org/officeDocument/2006/relationships/customXml" Target="../ink/ink406.xml"/><Relationship Id="rId110" Type="http://schemas.openxmlformats.org/officeDocument/2006/relationships/image" Target="../media/image419.png"/><Relationship Id="rId131" Type="http://schemas.openxmlformats.org/officeDocument/2006/relationships/customXml" Target="../ink/ink428.xml"/><Relationship Id="rId152" Type="http://schemas.openxmlformats.org/officeDocument/2006/relationships/image" Target="../media/image440.png"/><Relationship Id="rId173" Type="http://schemas.openxmlformats.org/officeDocument/2006/relationships/customXml" Target="../ink/ink449.xml"/><Relationship Id="rId194" Type="http://schemas.openxmlformats.org/officeDocument/2006/relationships/image" Target="../media/image461.png"/><Relationship Id="rId208" Type="http://schemas.openxmlformats.org/officeDocument/2006/relationships/image" Target="../media/image468.png"/><Relationship Id="rId229" Type="http://schemas.openxmlformats.org/officeDocument/2006/relationships/customXml" Target="../ink/ink477.xml"/><Relationship Id="rId19" Type="http://schemas.openxmlformats.org/officeDocument/2006/relationships/customXml" Target="../ink/ink372.xml"/><Relationship Id="rId224" Type="http://schemas.openxmlformats.org/officeDocument/2006/relationships/image" Target="../media/image476.png"/><Relationship Id="rId240" Type="http://schemas.openxmlformats.org/officeDocument/2006/relationships/image" Target="../media/image484.png"/><Relationship Id="rId245" Type="http://schemas.openxmlformats.org/officeDocument/2006/relationships/customXml" Target="../ink/ink485.xml"/><Relationship Id="rId261" Type="http://schemas.openxmlformats.org/officeDocument/2006/relationships/customXml" Target="../ink/ink493.xml"/><Relationship Id="rId266" Type="http://schemas.openxmlformats.org/officeDocument/2006/relationships/image" Target="../media/image497.png"/><Relationship Id="rId287" Type="http://schemas.openxmlformats.org/officeDocument/2006/relationships/customXml" Target="../ink/ink506.xml"/><Relationship Id="rId14" Type="http://schemas.openxmlformats.org/officeDocument/2006/relationships/image" Target="../media/image371.png"/><Relationship Id="rId30" Type="http://schemas.openxmlformats.org/officeDocument/2006/relationships/image" Target="../media/image379.png"/><Relationship Id="rId35" Type="http://schemas.openxmlformats.org/officeDocument/2006/relationships/customXml" Target="../ink/ink380.xml"/><Relationship Id="rId56" Type="http://schemas.openxmlformats.org/officeDocument/2006/relationships/image" Target="../media/image392.png"/><Relationship Id="rId77" Type="http://schemas.openxmlformats.org/officeDocument/2006/relationships/customXml" Target="../ink/ink401.xml"/><Relationship Id="rId100" Type="http://schemas.openxmlformats.org/officeDocument/2006/relationships/image" Target="../media/image414.png"/><Relationship Id="rId105" Type="http://schemas.openxmlformats.org/officeDocument/2006/relationships/customXml" Target="../ink/ink415.xml"/><Relationship Id="rId126" Type="http://schemas.openxmlformats.org/officeDocument/2006/relationships/image" Target="../media/image427.png"/><Relationship Id="rId147" Type="http://schemas.openxmlformats.org/officeDocument/2006/relationships/customXml" Target="../ink/ink436.xml"/><Relationship Id="rId168" Type="http://schemas.openxmlformats.org/officeDocument/2006/relationships/image" Target="../media/image448.png"/><Relationship Id="rId282" Type="http://schemas.openxmlformats.org/officeDocument/2006/relationships/image" Target="../media/image505.png"/><Relationship Id="rId312" Type="http://schemas.openxmlformats.org/officeDocument/2006/relationships/image" Target="../media/image520.png"/><Relationship Id="rId317" Type="http://schemas.openxmlformats.org/officeDocument/2006/relationships/customXml" Target="../ink/ink521.xml"/><Relationship Id="rId8" Type="http://schemas.openxmlformats.org/officeDocument/2006/relationships/image" Target="../media/image368.png"/><Relationship Id="rId51" Type="http://schemas.openxmlformats.org/officeDocument/2006/relationships/customXml" Target="../ink/ink388.xml"/><Relationship Id="rId72" Type="http://schemas.openxmlformats.org/officeDocument/2006/relationships/image" Target="../media/image400.png"/><Relationship Id="rId93" Type="http://schemas.openxmlformats.org/officeDocument/2006/relationships/customXml" Target="../ink/ink409.xml"/><Relationship Id="rId98" Type="http://schemas.openxmlformats.org/officeDocument/2006/relationships/image" Target="../media/image413.png"/><Relationship Id="rId121" Type="http://schemas.openxmlformats.org/officeDocument/2006/relationships/customXml" Target="../ink/ink423.xml"/><Relationship Id="rId142" Type="http://schemas.openxmlformats.org/officeDocument/2006/relationships/image" Target="../media/image435.png"/><Relationship Id="rId163" Type="http://schemas.openxmlformats.org/officeDocument/2006/relationships/customXml" Target="../ink/ink444.xml"/><Relationship Id="rId184" Type="http://schemas.openxmlformats.org/officeDocument/2006/relationships/image" Target="../media/image456.png"/><Relationship Id="rId189" Type="http://schemas.openxmlformats.org/officeDocument/2006/relationships/customXml" Target="../ink/ink457.xml"/><Relationship Id="rId219" Type="http://schemas.openxmlformats.org/officeDocument/2006/relationships/customXml" Target="../ink/ink472.xml"/><Relationship Id="rId3" Type="http://schemas.openxmlformats.org/officeDocument/2006/relationships/customXml" Target="../ink/ink364.xml"/><Relationship Id="rId214" Type="http://schemas.openxmlformats.org/officeDocument/2006/relationships/image" Target="../media/image471.png"/><Relationship Id="rId230" Type="http://schemas.openxmlformats.org/officeDocument/2006/relationships/image" Target="../media/image479.png"/><Relationship Id="rId235" Type="http://schemas.openxmlformats.org/officeDocument/2006/relationships/customXml" Target="../ink/ink480.xml"/><Relationship Id="rId251" Type="http://schemas.openxmlformats.org/officeDocument/2006/relationships/customXml" Target="../ink/ink488.xml"/><Relationship Id="rId256" Type="http://schemas.openxmlformats.org/officeDocument/2006/relationships/image" Target="../media/image492.png"/><Relationship Id="rId277" Type="http://schemas.openxmlformats.org/officeDocument/2006/relationships/customXml" Target="../ink/ink501.xml"/><Relationship Id="rId298" Type="http://schemas.openxmlformats.org/officeDocument/2006/relationships/image" Target="../media/image513.png"/><Relationship Id="rId25" Type="http://schemas.openxmlformats.org/officeDocument/2006/relationships/customXml" Target="../ink/ink375.xml"/><Relationship Id="rId46" Type="http://schemas.openxmlformats.org/officeDocument/2006/relationships/image" Target="../media/image387.png"/><Relationship Id="rId67" Type="http://schemas.openxmlformats.org/officeDocument/2006/relationships/customXml" Target="../ink/ink396.xml"/><Relationship Id="rId116" Type="http://schemas.openxmlformats.org/officeDocument/2006/relationships/image" Target="../media/image422.png"/><Relationship Id="rId137" Type="http://schemas.openxmlformats.org/officeDocument/2006/relationships/customXml" Target="../ink/ink431.xml"/><Relationship Id="rId158" Type="http://schemas.openxmlformats.org/officeDocument/2006/relationships/image" Target="../media/image443.png"/><Relationship Id="rId272" Type="http://schemas.openxmlformats.org/officeDocument/2006/relationships/image" Target="../media/image500.png"/><Relationship Id="rId293" Type="http://schemas.openxmlformats.org/officeDocument/2006/relationships/customXml" Target="../ink/ink509.xml"/><Relationship Id="rId302" Type="http://schemas.openxmlformats.org/officeDocument/2006/relationships/image" Target="../media/image515.png"/><Relationship Id="rId307" Type="http://schemas.openxmlformats.org/officeDocument/2006/relationships/customXml" Target="../ink/ink516.xml"/><Relationship Id="rId20" Type="http://schemas.openxmlformats.org/officeDocument/2006/relationships/image" Target="../media/image374.png"/><Relationship Id="rId41" Type="http://schemas.openxmlformats.org/officeDocument/2006/relationships/customXml" Target="../ink/ink383.xml"/><Relationship Id="rId62" Type="http://schemas.openxmlformats.org/officeDocument/2006/relationships/image" Target="../media/image395.png"/><Relationship Id="rId83" Type="http://schemas.openxmlformats.org/officeDocument/2006/relationships/customXml" Target="../ink/ink404.xml"/><Relationship Id="rId88" Type="http://schemas.openxmlformats.org/officeDocument/2006/relationships/image" Target="../media/image408.png"/><Relationship Id="rId111" Type="http://schemas.openxmlformats.org/officeDocument/2006/relationships/customXml" Target="../ink/ink418.xml"/><Relationship Id="rId132" Type="http://schemas.openxmlformats.org/officeDocument/2006/relationships/image" Target="../media/image430.png"/><Relationship Id="rId153" Type="http://schemas.openxmlformats.org/officeDocument/2006/relationships/customXml" Target="../ink/ink439.xml"/><Relationship Id="rId174" Type="http://schemas.openxmlformats.org/officeDocument/2006/relationships/image" Target="../media/image451.png"/><Relationship Id="rId179" Type="http://schemas.openxmlformats.org/officeDocument/2006/relationships/customXml" Target="../ink/ink452.xml"/><Relationship Id="rId195" Type="http://schemas.openxmlformats.org/officeDocument/2006/relationships/customXml" Target="../ink/ink460.xml"/><Relationship Id="rId209" Type="http://schemas.openxmlformats.org/officeDocument/2006/relationships/customXml" Target="../ink/ink467.xml"/><Relationship Id="rId190" Type="http://schemas.openxmlformats.org/officeDocument/2006/relationships/image" Target="../media/image459.png"/><Relationship Id="rId204" Type="http://schemas.openxmlformats.org/officeDocument/2006/relationships/image" Target="../media/image466.png"/><Relationship Id="rId220" Type="http://schemas.openxmlformats.org/officeDocument/2006/relationships/image" Target="../media/image474.png"/><Relationship Id="rId225" Type="http://schemas.openxmlformats.org/officeDocument/2006/relationships/customXml" Target="../ink/ink475.xml"/><Relationship Id="rId241" Type="http://schemas.openxmlformats.org/officeDocument/2006/relationships/customXml" Target="../ink/ink483.xml"/><Relationship Id="rId246" Type="http://schemas.openxmlformats.org/officeDocument/2006/relationships/image" Target="../media/image487.png"/><Relationship Id="rId267" Type="http://schemas.openxmlformats.org/officeDocument/2006/relationships/customXml" Target="../ink/ink496.xml"/><Relationship Id="rId288" Type="http://schemas.openxmlformats.org/officeDocument/2006/relationships/image" Target="../media/image508.png"/><Relationship Id="rId15" Type="http://schemas.openxmlformats.org/officeDocument/2006/relationships/customXml" Target="../ink/ink370.xml"/><Relationship Id="rId36" Type="http://schemas.openxmlformats.org/officeDocument/2006/relationships/image" Target="../media/image382.png"/><Relationship Id="rId57" Type="http://schemas.openxmlformats.org/officeDocument/2006/relationships/customXml" Target="../ink/ink391.xml"/><Relationship Id="rId106" Type="http://schemas.openxmlformats.org/officeDocument/2006/relationships/image" Target="../media/image417.png"/><Relationship Id="rId127" Type="http://schemas.openxmlformats.org/officeDocument/2006/relationships/customXml" Target="../ink/ink426.xml"/><Relationship Id="rId262" Type="http://schemas.openxmlformats.org/officeDocument/2006/relationships/image" Target="../media/image495.png"/><Relationship Id="rId283" Type="http://schemas.openxmlformats.org/officeDocument/2006/relationships/customXml" Target="../ink/ink504.xml"/><Relationship Id="rId313" Type="http://schemas.openxmlformats.org/officeDocument/2006/relationships/customXml" Target="../ink/ink519.xml"/><Relationship Id="rId318" Type="http://schemas.openxmlformats.org/officeDocument/2006/relationships/image" Target="../media/image523.png"/><Relationship Id="rId10" Type="http://schemas.openxmlformats.org/officeDocument/2006/relationships/image" Target="../media/image369.png"/><Relationship Id="rId31" Type="http://schemas.openxmlformats.org/officeDocument/2006/relationships/customXml" Target="../ink/ink378.xml"/><Relationship Id="rId52" Type="http://schemas.openxmlformats.org/officeDocument/2006/relationships/image" Target="../media/image390.png"/><Relationship Id="rId73" Type="http://schemas.openxmlformats.org/officeDocument/2006/relationships/customXml" Target="../ink/ink399.xml"/><Relationship Id="rId78" Type="http://schemas.openxmlformats.org/officeDocument/2006/relationships/image" Target="../media/image403.png"/><Relationship Id="rId94" Type="http://schemas.openxmlformats.org/officeDocument/2006/relationships/image" Target="../media/image411.png"/><Relationship Id="rId99" Type="http://schemas.openxmlformats.org/officeDocument/2006/relationships/customXml" Target="../ink/ink412.xml"/><Relationship Id="rId101" Type="http://schemas.openxmlformats.org/officeDocument/2006/relationships/customXml" Target="../ink/ink413.xml"/><Relationship Id="rId122" Type="http://schemas.openxmlformats.org/officeDocument/2006/relationships/image" Target="../media/image425.png"/><Relationship Id="rId143" Type="http://schemas.openxmlformats.org/officeDocument/2006/relationships/customXml" Target="../ink/ink434.xml"/><Relationship Id="rId148" Type="http://schemas.openxmlformats.org/officeDocument/2006/relationships/image" Target="../media/image438.png"/><Relationship Id="rId164" Type="http://schemas.openxmlformats.org/officeDocument/2006/relationships/image" Target="../media/image446.png"/><Relationship Id="rId169" Type="http://schemas.openxmlformats.org/officeDocument/2006/relationships/customXml" Target="../ink/ink447.xml"/><Relationship Id="rId185" Type="http://schemas.openxmlformats.org/officeDocument/2006/relationships/customXml" Target="../ink/ink455.xml"/><Relationship Id="rId4" Type="http://schemas.openxmlformats.org/officeDocument/2006/relationships/image" Target="../media/image366.png"/><Relationship Id="rId9" Type="http://schemas.openxmlformats.org/officeDocument/2006/relationships/customXml" Target="../ink/ink367.xml"/><Relationship Id="rId180" Type="http://schemas.openxmlformats.org/officeDocument/2006/relationships/image" Target="../media/image454.png"/><Relationship Id="rId210" Type="http://schemas.openxmlformats.org/officeDocument/2006/relationships/image" Target="../media/image469.png"/><Relationship Id="rId215" Type="http://schemas.openxmlformats.org/officeDocument/2006/relationships/customXml" Target="../ink/ink470.xml"/><Relationship Id="rId236" Type="http://schemas.openxmlformats.org/officeDocument/2006/relationships/image" Target="../media/image482.png"/><Relationship Id="rId257" Type="http://schemas.openxmlformats.org/officeDocument/2006/relationships/customXml" Target="../ink/ink491.xml"/><Relationship Id="rId278" Type="http://schemas.openxmlformats.org/officeDocument/2006/relationships/image" Target="../media/image503.png"/><Relationship Id="rId26" Type="http://schemas.openxmlformats.org/officeDocument/2006/relationships/image" Target="../media/image377.png"/><Relationship Id="rId231" Type="http://schemas.openxmlformats.org/officeDocument/2006/relationships/customXml" Target="../ink/ink478.xml"/><Relationship Id="rId252" Type="http://schemas.openxmlformats.org/officeDocument/2006/relationships/image" Target="../media/image490.png"/><Relationship Id="rId273" Type="http://schemas.openxmlformats.org/officeDocument/2006/relationships/customXml" Target="../ink/ink499.xml"/><Relationship Id="rId294" Type="http://schemas.openxmlformats.org/officeDocument/2006/relationships/image" Target="../media/image511.png"/><Relationship Id="rId308" Type="http://schemas.openxmlformats.org/officeDocument/2006/relationships/image" Target="../media/image518.png"/><Relationship Id="rId47" Type="http://schemas.openxmlformats.org/officeDocument/2006/relationships/customXml" Target="../ink/ink386.xml"/><Relationship Id="rId68" Type="http://schemas.openxmlformats.org/officeDocument/2006/relationships/image" Target="../media/image398.png"/><Relationship Id="rId89" Type="http://schemas.openxmlformats.org/officeDocument/2006/relationships/customXml" Target="../ink/ink407.xml"/><Relationship Id="rId112" Type="http://schemas.openxmlformats.org/officeDocument/2006/relationships/image" Target="../media/image420.png"/><Relationship Id="rId133" Type="http://schemas.openxmlformats.org/officeDocument/2006/relationships/customXml" Target="../ink/ink429.xml"/><Relationship Id="rId154" Type="http://schemas.openxmlformats.org/officeDocument/2006/relationships/image" Target="../media/image441.png"/><Relationship Id="rId175" Type="http://schemas.openxmlformats.org/officeDocument/2006/relationships/customXml" Target="../ink/ink450.xml"/><Relationship Id="rId196" Type="http://schemas.openxmlformats.org/officeDocument/2006/relationships/image" Target="../media/image462.png"/><Relationship Id="rId200" Type="http://schemas.openxmlformats.org/officeDocument/2006/relationships/image" Target="../media/image464.png"/><Relationship Id="rId16" Type="http://schemas.openxmlformats.org/officeDocument/2006/relationships/image" Target="../media/image372.png"/><Relationship Id="rId221" Type="http://schemas.openxmlformats.org/officeDocument/2006/relationships/customXml" Target="../ink/ink473.xml"/><Relationship Id="rId242" Type="http://schemas.openxmlformats.org/officeDocument/2006/relationships/image" Target="../media/image485.png"/><Relationship Id="rId263" Type="http://schemas.openxmlformats.org/officeDocument/2006/relationships/customXml" Target="../ink/ink494.xml"/><Relationship Id="rId284" Type="http://schemas.openxmlformats.org/officeDocument/2006/relationships/image" Target="../media/image506.png"/><Relationship Id="rId319" Type="http://schemas.openxmlformats.org/officeDocument/2006/relationships/customXml" Target="../ink/ink522.xml"/><Relationship Id="rId37" Type="http://schemas.openxmlformats.org/officeDocument/2006/relationships/customXml" Target="../ink/ink381.xml"/><Relationship Id="rId58" Type="http://schemas.openxmlformats.org/officeDocument/2006/relationships/image" Target="../media/image393.png"/><Relationship Id="rId79" Type="http://schemas.openxmlformats.org/officeDocument/2006/relationships/customXml" Target="../ink/ink402.xml"/><Relationship Id="rId102" Type="http://schemas.openxmlformats.org/officeDocument/2006/relationships/image" Target="../media/image415.png"/><Relationship Id="rId123" Type="http://schemas.openxmlformats.org/officeDocument/2006/relationships/customXml" Target="../ink/ink424.xml"/><Relationship Id="rId144" Type="http://schemas.openxmlformats.org/officeDocument/2006/relationships/image" Target="../media/image436.png"/><Relationship Id="rId90" Type="http://schemas.openxmlformats.org/officeDocument/2006/relationships/image" Target="../media/image409.png"/><Relationship Id="rId165" Type="http://schemas.openxmlformats.org/officeDocument/2006/relationships/customXml" Target="../ink/ink445.xml"/><Relationship Id="rId186" Type="http://schemas.openxmlformats.org/officeDocument/2006/relationships/image" Target="../media/image457.png"/><Relationship Id="rId211" Type="http://schemas.openxmlformats.org/officeDocument/2006/relationships/customXml" Target="../ink/ink468.xml"/><Relationship Id="rId232" Type="http://schemas.openxmlformats.org/officeDocument/2006/relationships/image" Target="../media/image480.png"/><Relationship Id="rId253" Type="http://schemas.openxmlformats.org/officeDocument/2006/relationships/customXml" Target="../ink/ink489.xml"/><Relationship Id="rId274" Type="http://schemas.openxmlformats.org/officeDocument/2006/relationships/image" Target="../media/image501.png"/><Relationship Id="rId295" Type="http://schemas.openxmlformats.org/officeDocument/2006/relationships/customXml" Target="../ink/ink510.xml"/><Relationship Id="rId309" Type="http://schemas.openxmlformats.org/officeDocument/2006/relationships/customXml" Target="../ink/ink517.xml"/><Relationship Id="rId27" Type="http://schemas.openxmlformats.org/officeDocument/2006/relationships/customXml" Target="../ink/ink376.xml"/><Relationship Id="rId48" Type="http://schemas.openxmlformats.org/officeDocument/2006/relationships/image" Target="../media/image388.png"/><Relationship Id="rId69" Type="http://schemas.openxmlformats.org/officeDocument/2006/relationships/customXml" Target="../ink/ink397.xml"/><Relationship Id="rId113" Type="http://schemas.openxmlformats.org/officeDocument/2006/relationships/customXml" Target="../ink/ink419.xml"/><Relationship Id="rId134" Type="http://schemas.openxmlformats.org/officeDocument/2006/relationships/image" Target="../media/image431.png"/><Relationship Id="rId320" Type="http://schemas.openxmlformats.org/officeDocument/2006/relationships/image" Target="../media/image524.png"/><Relationship Id="rId80" Type="http://schemas.openxmlformats.org/officeDocument/2006/relationships/image" Target="../media/image404.png"/><Relationship Id="rId155" Type="http://schemas.openxmlformats.org/officeDocument/2006/relationships/customXml" Target="../ink/ink440.xml"/><Relationship Id="rId176" Type="http://schemas.openxmlformats.org/officeDocument/2006/relationships/image" Target="../media/image452.png"/><Relationship Id="rId197" Type="http://schemas.openxmlformats.org/officeDocument/2006/relationships/customXml" Target="../ink/ink461.xml"/><Relationship Id="rId201" Type="http://schemas.openxmlformats.org/officeDocument/2006/relationships/customXml" Target="../ink/ink463.xml"/><Relationship Id="rId222" Type="http://schemas.openxmlformats.org/officeDocument/2006/relationships/image" Target="../media/image475.png"/><Relationship Id="rId243" Type="http://schemas.openxmlformats.org/officeDocument/2006/relationships/customXml" Target="../ink/ink484.xml"/><Relationship Id="rId264" Type="http://schemas.openxmlformats.org/officeDocument/2006/relationships/image" Target="../media/image496.png"/><Relationship Id="rId285" Type="http://schemas.openxmlformats.org/officeDocument/2006/relationships/customXml" Target="../ink/ink505.xml"/><Relationship Id="rId17" Type="http://schemas.openxmlformats.org/officeDocument/2006/relationships/customXml" Target="../ink/ink371.xml"/><Relationship Id="rId38" Type="http://schemas.openxmlformats.org/officeDocument/2006/relationships/image" Target="../media/image383.png"/><Relationship Id="rId59" Type="http://schemas.openxmlformats.org/officeDocument/2006/relationships/customXml" Target="../ink/ink392.xml"/><Relationship Id="rId103" Type="http://schemas.openxmlformats.org/officeDocument/2006/relationships/customXml" Target="../ink/ink414.xml"/><Relationship Id="rId124" Type="http://schemas.openxmlformats.org/officeDocument/2006/relationships/image" Target="../media/image426.png"/><Relationship Id="rId310" Type="http://schemas.openxmlformats.org/officeDocument/2006/relationships/image" Target="../media/image519.png"/><Relationship Id="rId70" Type="http://schemas.openxmlformats.org/officeDocument/2006/relationships/image" Target="../media/image399.png"/><Relationship Id="rId91" Type="http://schemas.openxmlformats.org/officeDocument/2006/relationships/customXml" Target="../ink/ink408.xml"/><Relationship Id="rId145" Type="http://schemas.openxmlformats.org/officeDocument/2006/relationships/customXml" Target="../ink/ink435.xml"/><Relationship Id="rId166" Type="http://schemas.openxmlformats.org/officeDocument/2006/relationships/image" Target="../media/image447.png"/><Relationship Id="rId187" Type="http://schemas.openxmlformats.org/officeDocument/2006/relationships/customXml" Target="../ink/ink456.xml"/><Relationship Id="rId1" Type="http://schemas.openxmlformats.org/officeDocument/2006/relationships/slideLayout" Target="../slideLayouts/slideLayout8.xml"/><Relationship Id="rId212" Type="http://schemas.openxmlformats.org/officeDocument/2006/relationships/image" Target="../media/image470.png"/><Relationship Id="rId233" Type="http://schemas.openxmlformats.org/officeDocument/2006/relationships/customXml" Target="../ink/ink479.xml"/><Relationship Id="rId254" Type="http://schemas.openxmlformats.org/officeDocument/2006/relationships/image" Target="../media/image491.png"/><Relationship Id="rId28" Type="http://schemas.openxmlformats.org/officeDocument/2006/relationships/image" Target="../media/image378.png"/><Relationship Id="rId49" Type="http://schemas.openxmlformats.org/officeDocument/2006/relationships/customXml" Target="../ink/ink387.xml"/><Relationship Id="rId114" Type="http://schemas.openxmlformats.org/officeDocument/2006/relationships/image" Target="../media/image421.png"/><Relationship Id="rId275" Type="http://schemas.openxmlformats.org/officeDocument/2006/relationships/customXml" Target="../ink/ink500.xml"/><Relationship Id="rId296" Type="http://schemas.openxmlformats.org/officeDocument/2006/relationships/image" Target="../media/image512.png"/><Relationship Id="rId300" Type="http://schemas.openxmlformats.org/officeDocument/2006/relationships/image" Target="../media/image514.png"/><Relationship Id="rId60" Type="http://schemas.openxmlformats.org/officeDocument/2006/relationships/image" Target="../media/image394.png"/><Relationship Id="rId81" Type="http://schemas.openxmlformats.org/officeDocument/2006/relationships/customXml" Target="../ink/ink403.xml"/><Relationship Id="rId135" Type="http://schemas.openxmlformats.org/officeDocument/2006/relationships/customXml" Target="../ink/ink430.xml"/><Relationship Id="rId156" Type="http://schemas.openxmlformats.org/officeDocument/2006/relationships/image" Target="../media/image442.png"/><Relationship Id="rId177" Type="http://schemas.openxmlformats.org/officeDocument/2006/relationships/customXml" Target="../ink/ink451.xml"/><Relationship Id="rId198" Type="http://schemas.openxmlformats.org/officeDocument/2006/relationships/image" Target="../media/image463.png"/><Relationship Id="rId202" Type="http://schemas.openxmlformats.org/officeDocument/2006/relationships/image" Target="../media/image465.png"/><Relationship Id="rId223" Type="http://schemas.openxmlformats.org/officeDocument/2006/relationships/customXml" Target="../ink/ink474.xml"/><Relationship Id="rId244" Type="http://schemas.openxmlformats.org/officeDocument/2006/relationships/image" Target="../media/image486.png"/><Relationship Id="rId18" Type="http://schemas.openxmlformats.org/officeDocument/2006/relationships/image" Target="../media/image373.png"/><Relationship Id="rId39" Type="http://schemas.openxmlformats.org/officeDocument/2006/relationships/customXml" Target="../ink/ink382.xml"/><Relationship Id="rId265" Type="http://schemas.openxmlformats.org/officeDocument/2006/relationships/customXml" Target="../ink/ink495.xml"/><Relationship Id="rId286" Type="http://schemas.openxmlformats.org/officeDocument/2006/relationships/image" Target="../media/image507.png"/><Relationship Id="rId50" Type="http://schemas.openxmlformats.org/officeDocument/2006/relationships/image" Target="../media/image389.png"/><Relationship Id="rId104" Type="http://schemas.openxmlformats.org/officeDocument/2006/relationships/image" Target="../media/image416.png"/><Relationship Id="rId125" Type="http://schemas.openxmlformats.org/officeDocument/2006/relationships/customXml" Target="../ink/ink425.xml"/><Relationship Id="rId146" Type="http://schemas.openxmlformats.org/officeDocument/2006/relationships/image" Target="../media/image437.png"/><Relationship Id="rId167" Type="http://schemas.openxmlformats.org/officeDocument/2006/relationships/customXml" Target="../ink/ink446.xml"/><Relationship Id="rId188" Type="http://schemas.openxmlformats.org/officeDocument/2006/relationships/image" Target="../media/image458.png"/><Relationship Id="rId311" Type="http://schemas.openxmlformats.org/officeDocument/2006/relationships/customXml" Target="../ink/ink518.xml"/><Relationship Id="rId71" Type="http://schemas.openxmlformats.org/officeDocument/2006/relationships/customXml" Target="../ink/ink398.xml"/><Relationship Id="rId92" Type="http://schemas.openxmlformats.org/officeDocument/2006/relationships/image" Target="../media/image410.png"/><Relationship Id="rId213" Type="http://schemas.openxmlformats.org/officeDocument/2006/relationships/customXml" Target="../ink/ink469.xml"/><Relationship Id="rId234" Type="http://schemas.openxmlformats.org/officeDocument/2006/relationships/image" Target="../media/image481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377.xml"/><Relationship Id="rId255" Type="http://schemas.openxmlformats.org/officeDocument/2006/relationships/customXml" Target="../ink/ink490.xml"/><Relationship Id="rId276" Type="http://schemas.openxmlformats.org/officeDocument/2006/relationships/image" Target="../media/image502.png"/><Relationship Id="rId297" Type="http://schemas.openxmlformats.org/officeDocument/2006/relationships/customXml" Target="../ink/ink511.xml"/><Relationship Id="rId40" Type="http://schemas.openxmlformats.org/officeDocument/2006/relationships/image" Target="../media/image384.png"/><Relationship Id="rId115" Type="http://schemas.openxmlformats.org/officeDocument/2006/relationships/customXml" Target="../ink/ink420.xml"/><Relationship Id="rId136" Type="http://schemas.openxmlformats.org/officeDocument/2006/relationships/image" Target="../media/image432.png"/><Relationship Id="rId157" Type="http://schemas.openxmlformats.org/officeDocument/2006/relationships/customXml" Target="../ink/ink441.xml"/><Relationship Id="rId178" Type="http://schemas.openxmlformats.org/officeDocument/2006/relationships/image" Target="../media/image453.png"/><Relationship Id="rId301" Type="http://schemas.openxmlformats.org/officeDocument/2006/relationships/customXml" Target="../ink/ink513.xml"/><Relationship Id="rId61" Type="http://schemas.openxmlformats.org/officeDocument/2006/relationships/customXml" Target="../ink/ink393.xml"/><Relationship Id="rId82" Type="http://schemas.openxmlformats.org/officeDocument/2006/relationships/image" Target="../media/image405.png"/><Relationship Id="rId199" Type="http://schemas.openxmlformats.org/officeDocument/2006/relationships/customXml" Target="../ink/ink462.xml"/><Relationship Id="rId203" Type="http://schemas.openxmlformats.org/officeDocument/2006/relationships/customXml" Target="../ink/ink4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png"/><Relationship Id="rId2" Type="http://schemas.openxmlformats.org/officeDocument/2006/relationships/customXml" Target="../ink/ink5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7.xml"/><Relationship Id="rId3" Type="http://schemas.openxmlformats.org/officeDocument/2006/relationships/image" Target="../media/image528.png"/><Relationship Id="rId7" Type="http://schemas.openxmlformats.org/officeDocument/2006/relationships/image" Target="../media/image530.png"/><Relationship Id="rId2" Type="http://schemas.openxmlformats.org/officeDocument/2006/relationships/customXml" Target="../ink/ink52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26.xml"/><Relationship Id="rId11" Type="http://schemas.openxmlformats.org/officeDocument/2006/relationships/image" Target="../media/image532.png"/><Relationship Id="rId5" Type="http://schemas.openxmlformats.org/officeDocument/2006/relationships/image" Target="../media/image529.png"/><Relationship Id="rId10" Type="http://schemas.openxmlformats.org/officeDocument/2006/relationships/customXml" Target="../ink/ink528.xml"/><Relationship Id="rId4" Type="http://schemas.openxmlformats.org/officeDocument/2006/relationships/customXml" Target="../ink/ink525.xml"/><Relationship Id="rId9" Type="http://schemas.openxmlformats.org/officeDocument/2006/relationships/image" Target="../media/image5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2.xml"/><Relationship Id="rId13" Type="http://schemas.openxmlformats.org/officeDocument/2006/relationships/image" Target="../media/image533.png"/><Relationship Id="rId18" Type="http://schemas.openxmlformats.org/officeDocument/2006/relationships/customXml" Target="../ink/ink537.xml"/><Relationship Id="rId26" Type="http://schemas.openxmlformats.org/officeDocument/2006/relationships/customXml" Target="../ink/ink541.xml"/><Relationship Id="rId39" Type="http://schemas.openxmlformats.org/officeDocument/2006/relationships/image" Target="../media/image546.png"/><Relationship Id="rId3" Type="http://schemas.openxmlformats.org/officeDocument/2006/relationships/image" Target="../media/image528.png"/><Relationship Id="rId21" Type="http://schemas.openxmlformats.org/officeDocument/2006/relationships/image" Target="../media/image537.png"/><Relationship Id="rId34" Type="http://schemas.openxmlformats.org/officeDocument/2006/relationships/customXml" Target="../ink/ink545.xml"/><Relationship Id="rId7" Type="http://schemas.openxmlformats.org/officeDocument/2006/relationships/image" Target="../media/image530.png"/><Relationship Id="rId12" Type="http://schemas.openxmlformats.org/officeDocument/2006/relationships/customXml" Target="../ink/ink534.xml"/><Relationship Id="rId17" Type="http://schemas.openxmlformats.org/officeDocument/2006/relationships/image" Target="../media/image535.png"/><Relationship Id="rId25" Type="http://schemas.openxmlformats.org/officeDocument/2006/relationships/image" Target="../media/image539.png"/><Relationship Id="rId33" Type="http://schemas.openxmlformats.org/officeDocument/2006/relationships/image" Target="../media/image543.png"/><Relationship Id="rId38" Type="http://schemas.openxmlformats.org/officeDocument/2006/relationships/customXml" Target="../ink/ink547.xml"/><Relationship Id="rId2" Type="http://schemas.openxmlformats.org/officeDocument/2006/relationships/customXml" Target="../ink/ink529.xml"/><Relationship Id="rId16" Type="http://schemas.openxmlformats.org/officeDocument/2006/relationships/customXml" Target="../ink/ink536.xml"/><Relationship Id="rId20" Type="http://schemas.openxmlformats.org/officeDocument/2006/relationships/customXml" Target="../ink/ink538.xml"/><Relationship Id="rId29" Type="http://schemas.openxmlformats.org/officeDocument/2006/relationships/image" Target="../media/image54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31.xml"/><Relationship Id="rId11" Type="http://schemas.openxmlformats.org/officeDocument/2006/relationships/image" Target="../media/image532.png"/><Relationship Id="rId24" Type="http://schemas.openxmlformats.org/officeDocument/2006/relationships/customXml" Target="../ink/ink540.xml"/><Relationship Id="rId32" Type="http://schemas.openxmlformats.org/officeDocument/2006/relationships/customXml" Target="../ink/ink544.xml"/><Relationship Id="rId37" Type="http://schemas.openxmlformats.org/officeDocument/2006/relationships/image" Target="../media/image545.png"/><Relationship Id="rId5" Type="http://schemas.openxmlformats.org/officeDocument/2006/relationships/image" Target="../media/image529.png"/><Relationship Id="rId15" Type="http://schemas.openxmlformats.org/officeDocument/2006/relationships/image" Target="../media/image534.png"/><Relationship Id="rId23" Type="http://schemas.openxmlformats.org/officeDocument/2006/relationships/image" Target="../media/image538.png"/><Relationship Id="rId28" Type="http://schemas.openxmlformats.org/officeDocument/2006/relationships/customXml" Target="../ink/ink542.xml"/><Relationship Id="rId36" Type="http://schemas.openxmlformats.org/officeDocument/2006/relationships/customXml" Target="../ink/ink546.xml"/><Relationship Id="rId10" Type="http://schemas.openxmlformats.org/officeDocument/2006/relationships/customXml" Target="../ink/ink533.xml"/><Relationship Id="rId19" Type="http://schemas.openxmlformats.org/officeDocument/2006/relationships/image" Target="../media/image536.png"/><Relationship Id="rId31" Type="http://schemas.openxmlformats.org/officeDocument/2006/relationships/image" Target="../media/image542.png"/><Relationship Id="rId4" Type="http://schemas.openxmlformats.org/officeDocument/2006/relationships/customXml" Target="../ink/ink530.xml"/><Relationship Id="rId9" Type="http://schemas.openxmlformats.org/officeDocument/2006/relationships/image" Target="../media/image531.png"/><Relationship Id="rId14" Type="http://schemas.openxmlformats.org/officeDocument/2006/relationships/customXml" Target="../ink/ink535.xml"/><Relationship Id="rId22" Type="http://schemas.openxmlformats.org/officeDocument/2006/relationships/customXml" Target="../ink/ink539.xml"/><Relationship Id="rId27" Type="http://schemas.openxmlformats.org/officeDocument/2006/relationships/image" Target="../media/image540.png"/><Relationship Id="rId30" Type="http://schemas.openxmlformats.org/officeDocument/2006/relationships/customXml" Target="../ink/ink543.xml"/><Relationship Id="rId35" Type="http://schemas.openxmlformats.org/officeDocument/2006/relationships/image" Target="../media/image54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3.png"/><Relationship Id="rId18" Type="http://schemas.openxmlformats.org/officeDocument/2006/relationships/customXml" Target="../ink/ink556.xml"/><Relationship Id="rId26" Type="http://schemas.openxmlformats.org/officeDocument/2006/relationships/customXml" Target="../ink/ink560.xml"/><Relationship Id="rId39" Type="http://schemas.openxmlformats.org/officeDocument/2006/relationships/image" Target="../media/image546.png"/><Relationship Id="rId3" Type="http://schemas.openxmlformats.org/officeDocument/2006/relationships/image" Target="../media/image528.png"/><Relationship Id="rId21" Type="http://schemas.openxmlformats.org/officeDocument/2006/relationships/image" Target="../media/image537.png"/><Relationship Id="rId34" Type="http://schemas.openxmlformats.org/officeDocument/2006/relationships/customXml" Target="../ink/ink564.xml"/><Relationship Id="rId42" Type="http://schemas.openxmlformats.org/officeDocument/2006/relationships/customXml" Target="../ink/ink568.xml"/><Relationship Id="rId47" Type="http://schemas.openxmlformats.org/officeDocument/2006/relationships/image" Target="../media/image550.png"/><Relationship Id="rId50" Type="http://schemas.openxmlformats.org/officeDocument/2006/relationships/customXml" Target="../ink/ink572.xml"/><Relationship Id="rId7" Type="http://schemas.openxmlformats.org/officeDocument/2006/relationships/image" Target="../media/image530.png"/><Relationship Id="rId12" Type="http://schemas.openxmlformats.org/officeDocument/2006/relationships/customXml" Target="../ink/ink553.xml"/><Relationship Id="rId17" Type="http://schemas.openxmlformats.org/officeDocument/2006/relationships/image" Target="../media/image535.png"/><Relationship Id="rId25" Type="http://schemas.openxmlformats.org/officeDocument/2006/relationships/image" Target="../media/image539.png"/><Relationship Id="rId33" Type="http://schemas.openxmlformats.org/officeDocument/2006/relationships/image" Target="../media/image543.png"/><Relationship Id="rId38" Type="http://schemas.openxmlformats.org/officeDocument/2006/relationships/customXml" Target="../ink/ink566.xml"/><Relationship Id="rId46" Type="http://schemas.openxmlformats.org/officeDocument/2006/relationships/customXml" Target="../ink/ink570.xml"/><Relationship Id="rId2" Type="http://schemas.openxmlformats.org/officeDocument/2006/relationships/customXml" Target="../ink/ink548.xml"/><Relationship Id="rId16" Type="http://schemas.openxmlformats.org/officeDocument/2006/relationships/customXml" Target="../ink/ink555.xml"/><Relationship Id="rId20" Type="http://schemas.openxmlformats.org/officeDocument/2006/relationships/customXml" Target="../ink/ink557.xml"/><Relationship Id="rId29" Type="http://schemas.openxmlformats.org/officeDocument/2006/relationships/image" Target="../media/image541.png"/><Relationship Id="rId41" Type="http://schemas.openxmlformats.org/officeDocument/2006/relationships/image" Target="../media/image54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50.xml"/><Relationship Id="rId11" Type="http://schemas.openxmlformats.org/officeDocument/2006/relationships/image" Target="../media/image532.png"/><Relationship Id="rId24" Type="http://schemas.openxmlformats.org/officeDocument/2006/relationships/customXml" Target="../ink/ink559.xml"/><Relationship Id="rId32" Type="http://schemas.openxmlformats.org/officeDocument/2006/relationships/customXml" Target="../ink/ink563.xml"/><Relationship Id="rId37" Type="http://schemas.openxmlformats.org/officeDocument/2006/relationships/image" Target="../media/image545.png"/><Relationship Id="rId40" Type="http://schemas.openxmlformats.org/officeDocument/2006/relationships/customXml" Target="../ink/ink567.xml"/><Relationship Id="rId45" Type="http://schemas.openxmlformats.org/officeDocument/2006/relationships/image" Target="../media/image549.png"/><Relationship Id="rId5" Type="http://schemas.openxmlformats.org/officeDocument/2006/relationships/image" Target="../media/image529.png"/><Relationship Id="rId15" Type="http://schemas.openxmlformats.org/officeDocument/2006/relationships/image" Target="../media/image534.png"/><Relationship Id="rId23" Type="http://schemas.openxmlformats.org/officeDocument/2006/relationships/image" Target="../media/image538.png"/><Relationship Id="rId28" Type="http://schemas.openxmlformats.org/officeDocument/2006/relationships/customXml" Target="../ink/ink561.xml"/><Relationship Id="rId36" Type="http://schemas.openxmlformats.org/officeDocument/2006/relationships/customXml" Target="../ink/ink565.xml"/><Relationship Id="rId49" Type="http://schemas.openxmlformats.org/officeDocument/2006/relationships/image" Target="../media/image551.png"/><Relationship Id="rId10" Type="http://schemas.openxmlformats.org/officeDocument/2006/relationships/customXml" Target="../ink/ink552.xml"/><Relationship Id="rId19" Type="http://schemas.openxmlformats.org/officeDocument/2006/relationships/image" Target="../media/image536.png"/><Relationship Id="rId31" Type="http://schemas.openxmlformats.org/officeDocument/2006/relationships/image" Target="../media/image542.png"/><Relationship Id="rId44" Type="http://schemas.openxmlformats.org/officeDocument/2006/relationships/customXml" Target="../ink/ink569.xml"/><Relationship Id="rId4" Type="http://schemas.openxmlformats.org/officeDocument/2006/relationships/customXml" Target="../ink/ink549.xml"/><Relationship Id="rId9" Type="http://schemas.openxmlformats.org/officeDocument/2006/relationships/image" Target="../media/image531.png"/><Relationship Id="rId14" Type="http://schemas.openxmlformats.org/officeDocument/2006/relationships/customXml" Target="../ink/ink554.xml"/><Relationship Id="rId22" Type="http://schemas.openxmlformats.org/officeDocument/2006/relationships/customXml" Target="../ink/ink558.xml"/><Relationship Id="rId27" Type="http://schemas.openxmlformats.org/officeDocument/2006/relationships/image" Target="../media/image540.png"/><Relationship Id="rId30" Type="http://schemas.openxmlformats.org/officeDocument/2006/relationships/customXml" Target="../ink/ink562.xml"/><Relationship Id="rId35" Type="http://schemas.openxmlformats.org/officeDocument/2006/relationships/image" Target="../media/image544.png"/><Relationship Id="rId43" Type="http://schemas.openxmlformats.org/officeDocument/2006/relationships/image" Target="../media/image548.png"/><Relationship Id="rId48" Type="http://schemas.openxmlformats.org/officeDocument/2006/relationships/customXml" Target="../ink/ink571.xml"/><Relationship Id="rId8" Type="http://schemas.openxmlformats.org/officeDocument/2006/relationships/customXml" Target="../ink/ink551.xml"/><Relationship Id="rId51" Type="http://schemas.openxmlformats.org/officeDocument/2006/relationships/image" Target="../media/image55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5.xml"/><Relationship Id="rId21" Type="http://schemas.openxmlformats.org/officeDocument/2006/relationships/image" Target="../media/image537.png"/><Relationship Id="rId34" Type="http://schemas.openxmlformats.org/officeDocument/2006/relationships/customXml" Target="../ink/ink589.xml"/><Relationship Id="rId42" Type="http://schemas.openxmlformats.org/officeDocument/2006/relationships/customXml" Target="../ink/ink593.xml"/><Relationship Id="rId47" Type="http://schemas.openxmlformats.org/officeDocument/2006/relationships/image" Target="../media/image550.png"/><Relationship Id="rId50" Type="http://schemas.openxmlformats.org/officeDocument/2006/relationships/customXml" Target="../ink/ink597.xml"/><Relationship Id="rId55" Type="http://schemas.openxmlformats.org/officeDocument/2006/relationships/image" Target="../media/image554.png"/><Relationship Id="rId63" Type="http://schemas.openxmlformats.org/officeDocument/2006/relationships/image" Target="../media/image558.png"/><Relationship Id="rId68" Type="http://schemas.openxmlformats.org/officeDocument/2006/relationships/customXml" Target="../ink/ink606.xml"/><Relationship Id="rId76" Type="http://schemas.openxmlformats.org/officeDocument/2006/relationships/customXml" Target="../ink/ink610.xml"/><Relationship Id="rId84" Type="http://schemas.openxmlformats.org/officeDocument/2006/relationships/customXml" Target="../ink/ink614.xml"/><Relationship Id="rId89" Type="http://schemas.openxmlformats.org/officeDocument/2006/relationships/image" Target="../media/image571.png"/><Relationship Id="rId97" Type="http://schemas.openxmlformats.org/officeDocument/2006/relationships/image" Target="../media/image575.png"/><Relationship Id="rId7" Type="http://schemas.openxmlformats.org/officeDocument/2006/relationships/image" Target="../media/image530.png"/><Relationship Id="rId71" Type="http://schemas.openxmlformats.org/officeDocument/2006/relationships/image" Target="../media/image562.png"/><Relationship Id="rId92" Type="http://schemas.openxmlformats.org/officeDocument/2006/relationships/customXml" Target="../ink/ink618.xml"/><Relationship Id="rId2" Type="http://schemas.openxmlformats.org/officeDocument/2006/relationships/customXml" Target="../ink/ink573.xml"/><Relationship Id="rId16" Type="http://schemas.openxmlformats.org/officeDocument/2006/relationships/customXml" Target="../ink/ink580.xml"/><Relationship Id="rId29" Type="http://schemas.openxmlformats.org/officeDocument/2006/relationships/image" Target="../media/image541.png"/><Relationship Id="rId11" Type="http://schemas.openxmlformats.org/officeDocument/2006/relationships/image" Target="../media/image532.png"/><Relationship Id="rId24" Type="http://schemas.openxmlformats.org/officeDocument/2006/relationships/customXml" Target="../ink/ink584.xml"/><Relationship Id="rId32" Type="http://schemas.openxmlformats.org/officeDocument/2006/relationships/customXml" Target="../ink/ink588.xml"/><Relationship Id="rId37" Type="http://schemas.openxmlformats.org/officeDocument/2006/relationships/image" Target="../media/image545.png"/><Relationship Id="rId40" Type="http://schemas.openxmlformats.org/officeDocument/2006/relationships/customXml" Target="../ink/ink592.xml"/><Relationship Id="rId45" Type="http://schemas.openxmlformats.org/officeDocument/2006/relationships/image" Target="../media/image549.png"/><Relationship Id="rId53" Type="http://schemas.openxmlformats.org/officeDocument/2006/relationships/image" Target="../media/image553.png"/><Relationship Id="rId58" Type="http://schemas.openxmlformats.org/officeDocument/2006/relationships/customXml" Target="../ink/ink601.xml"/><Relationship Id="rId66" Type="http://schemas.openxmlformats.org/officeDocument/2006/relationships/customXml" Target="../ink/ink605.xml"/><Relationship Id="rId74" Type="http://schemas.openxmlformats.org/officeDocument/2006/relationships/customXml" Target="../ink/ink609.xml"/><Relationship Id="rId79" Type="http://schemas.openxmlformats.org/officeDocument/2006/relationships/image" Target="../media/image566.png"/><Relationship Id="rId87" Type="http://schemas.openxmlformats.org/officeDocument/2006/relationships/image" Target="../media/image570.png"/><Relationship Id="rId5" Type="http://schemas.openxmlformats.org/officeDocument/2006/relationships/image" Target="../media/image529.png"/><Relationship Id="rId61" Type="http://schemas.openxmlformats.org/officeDocument/2006/relationships/image" Target="../media/image557.png"/><Relationship Id="rId82" Type="http://schemas.openxmlformats.org/officeDocument/2006/relationships/customXml" Target="../ink/ink613.xml"/><Relationship Id="rId90" Type="http://schemas.openxmlformats.org/officeDocument/2006/relationships/customXml" Target="../ink/ink617.xml"/><Relationship Id="rId95" Type="http://schemas.openxmlformats.org/officeDocument/2006/relationships/image" Target="../media/image574.png"/><Relationship Id="rId19" Type="http://schemas.openxmlformats.org/officeDocument/2006/relationships/image" Target="../media/image536.png"/><Relationship Id="rId14" Type="http://schemas.openxmlformats.org/officeDocument/2006/relationships/customXml" Target="../ink/ink579.xml"/><Relationship Id="rId22" Type="http://schemas.openxmlformats.org/officeDocument/2006/relationships/customXml" Target="../ink/ink583.xml"/><Relationship Id="rId27" Type="http://schemas.openxmlformats.org/officeDocument/2006/relationships/image" Target="../media/image540.png"/><Relationship Id="rId30" Type="http://schemas.openxmlformats.org/officeDocument/2006/relationships/customXml" Target="../ink/ink587.xml"/><Relationship Id="rId35" Type="http://schemas.openxmlformats.org/officeDocument/2006/relationships/image" Target="../media/image544.png"/><Relationship Id="rId43" Type="http://schemas.openxmlformats.org/officeDocument/2006/relationships/image" Target="../media/image548.png"/><Relationship Id="rId48" Type="http://schemas.openxmlformats.org/officeDocument/2006/relationships/customXml" Target="../ink/ink596.xml"/><Relationship Id="rId56" Type="http://schemas.openxmlformats.org/officeDocument/2006/relationships/customXml" Target="../ink/ink600.xml"/><Relationship Id="rId64" Type="http://schemas.openxmlformats.org/officeDocument/2006/relationships/customXml" Target="../ink/ink604.xml"/><Relationship Id="rId69" Type="http://schemas.openxmlformats.org/officeDocument/2006/relationships/image" Target="../media/image561.png"/><Relationship Id="rId77" Type="http://schemas.openxmlformats.org/officeDocument/2006/relationships/image" Target="../media/image565.png"/><Relationship Id="rId8" Type="http://schemas.openxmlformats.org/officeDocument/2006/relationships/customXml" Target="../ink/ink576.xml"/><Relationship Id="rId51" Type="http://schemas.openxmlformats.org/officeDocument/2006/relationships/image" Target="../media/image552.png"/><Relationship Id="rId72" Type="http://schemas.openxmlformats.org/officeDocument/2006/relationships/customXml" Target="../ink/ink608.xml"/><Relationship Id="rId80" Type="http://schemas.openxmlformats.org/officeDocument/2006/relationships/customXml" Target="../ink/ink612.xml"/><Relationship Id="rId85" Type="http://schemas.openxmlformats.org/officeDocument/2006/relationships/image" Target="../media/image569.png"/><Relationship Id="rId93" Type="http://schemas.openxmlformats.org/officeDocument/2006/relationships/image" Target="../media/image573.png"/><Relationship Id="rId98" Type="http://schemas.openxmlformats.org/officeDocument/2006/relationships/customXml" Target="../ink/ink621.xml"/><Relationship Id="rId3" Type="http://schemas.openxmlformats.org/officeDocument/2006/relationships/image" Target="../media/image528.png"/><Relationship Id="rId12" Type="http://schemas.openxmlformats.org/officeDocument/2006/relationships/customXml" Target="../ink/ink578.xml"/><Relationship Id="rId17" Type="http://schemas.openxmlformats.org/officeDocument/2006/relationships/image" Target="../media/image535.png"/><Relationship Id="rId25" Type="http://schemas.openxmlformats.org/officeDocument/2006/relationships/image" Target="../media/image539.png"/><Relationship Id="rId33" Type="http://schemas.openxmlformats.org/officeDocument/2006/relationships/image" Target="../media/image543.png"/><Relationship Id="rId38" Type="http://schemas.openxmlformats.org/officeDocument/2006/relationships/customXml" Target="../ink/ink591.xml"/><Relationship Id="rId46" Type="http://schemas.openxmlformats.org/officeDocument/2006/relationships/customXml" Target="../ink/ink595.xml"/><Relationship Id="rId59" Type="http://schemas.openxmlformats.org/officeDocument/2006/relationships/image" Target="../media/image556.png"/><Relationship Id="rId67" Type="http://schemas.openxmlformats.org/officeDocument/2006/relationships/image" Target="../media/image560.png"/><Relationship Id="rId20" Type="http://schemas.openxmlformats.org/officeDocument/2006/relationships/customXml" Target="../ink/ink582.xml"/><Relationship Id="rId41" Type="http://schemas.openxmlformats.org/officeDocument/2006/relationships/image" Target="../media/image547.png"/><Relationship Id="rId54" Type="http://schemas.openxmlformats.org/officeDocument/2006/relationships/customXml" Target="../ink/ink599.xml"/><Relationship Id="rId62" Type="http://schemas.openxmlformats.org/officeDocument/2006/relationships/customXml" Target="../ink/ink603.xml"/><Relationship Id="rId70" Type="http://schemas.openxmlformats.org/officeDocument/2006/relationships/customXml" Target="../ink/ink607.xml"/><Relationship Id="rId75" Type="http://schemas.openxmlformats.org/officeDocument/2006/relationships/image" Target="../media/image564.png"/><Relationship Id="rId83" Type="http://schemas.openxmlformats.org/officeDocument/2006/relationships/image" Target="../media/image568.png"/><Relationship Id="rId88" Type="http://schemas.openxmlformats.org/officeDocument/2006/relationships/customXml" Target="../ink/ink616.xml"/><Relationship Id="rId91" Type="http://schemas.openxmlformats.org/officeDocument/2006/relationships/image" Target="../media/image572.png"/><Relationship Id="rId96" Type="http://schemas.openxmlformats.org/officeDocument/2006/relationships/customXml" Target="../ink/ink6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75.xml"/><Relationship Id="rId15" Type="http://schemas.openxmlformats.org/officeDocument/2006/relationships/image" Target="../media/image534.png"/><Relationship Id="rId23" Type="http://schemas.openxmlformats.org/officeDocument/2006/relationships/image" Target="../media/image538.png"/><Relationship Id="rId28" Type="http://schemas.openxmlformats.org/officeDocument/2006/relationships/customXml" Target="../ink/ink586.xml"/><Relationship Id="rId36" Type="http://schemas.openxmlformats.org/officeDocument/2006/relationships/customXml" Target="../ink/ink590.xml"/><Relationship Id="rId49" Type="http://schemas.openxmlformats.org/officeDocument/2006/relationships/image" Target="../media/image551.png"/><Relationship Id="rId57" Type="http://schemas.openxmlformats.org/officeDocument/2006/relationships/image" Target="../media/image555.png"/><Relationship Id="rId10" Type="http://schemas.openxmlformats.org/officeDocument/2006/relationships/customXml" Target="../ink/ink577.xml"/><Relationship Id="rId31" Type="http://schemas.openxmlformats.org/officeDocument/2006/relationships/image" Target="../media/image542.png"/><Relationship Id="rId44" Type="http://schemas.openxmlformats.org/officeDocument/2006/relationships/customXml" Target="../ink/ink594.xml"/><Relationship Id="rId52" Type="http://schemas.openxmlformats.org/officeDocument/2006/relationships/customXml" Target="../ink/ink598.xml"/><Relationship Id="rId60" Type="http://schemas.openxmlformats.org/officeDocument/2006/relationships/customXml" Target="../ink/ink602.xml"/><Relationship Id="rId65" Type="http://schemas.openxmlformats.org/officeDocument/2006/relationships/image" Target="../media/image559.png"/><Relationship Id="rId73" Type="http://schemas.openxmlformats.org/officeDocument/2006/relationships/image" Target="../media/image563.png"/><Relationship Id="rId78" Type="http://schemas.openxmlformats.org/officeDocument/2006/relationships/customXml" Target="../ink/ink611.xml"/><Relationship Id="rId81" Type="http://schemas.openxmlformats.org/officeDocument/2006/relationships/image" Target="../media/image567.png"/><Relationship Id="rId86" Type="http://schemas.openxmlformats.org/officeDocument/2006/relationships/customXml" Target="../ink/ink615.xml"/><Relationship Id="rId94" Type="http://schemas.openxmlformats.org/officeDocument/2006/relationships/customXml" Target="../ink/ink619.xml"/><Relationship Id="rId99" Type="http://schemas.openxmlformats.org/officeDocument/2006/relationships/image" Target="../media/image576.png"/><Relationship Id="rId4" Type="http://schemas.openxmlformats.org/officeDocument/2006/relationships/customXml" Target="../ink/ink574.xml"/><Relationship Id="rId9" Type="http://schemas.openxmlformats.org/officeDocument/2006/relationships/image" Target="../media/image531.png"/><Relationship Id="rId13" Type="http://schemas.openxmlformats.org/officeDocument/2006/relationships/image" Target="../media/image533.png"/><Relationship Id="rId18" Type="http://schemas.openxmlformats.org/officeDocument/2006/relationships/customXml" Target="../ink/ink581.xml"/><Relationship Id="rId39" Type="http://schemas.openxmlformats.org/officeDocument/2006/relationships/image" Target="../media/image5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117" Type="http://schemas.openxmlformats.org/officeDocument/2006/relationships/image" Target="../media/image66.png"/><Relationship Id="rId21" Type="http://schemas.openxmlformats.org/officeDocument/2006/relationships/image" Target="../media/image18.png"/><Relationship Id="rId42" Type="http://schemas.openxmlformats.org/officeDocument/2006/relationships/customXml" Target="../ink/ink23.xml"/><Relationship Id="rId47" Type="http://schemas.openxmlformats.org/officeDocument/2006/relationships/image" Target="../media/image31.png"/><Relationship Id="rId63" Type="http://schemas.openxmlformats.org/officeDocument/2006/relationships/image" Target="../media/image39.png"/><Relationship Id="rId68" Type="http://schemas.openxmlformats.org/officeDocument/2006/relationships/customXml" Target="../ink/ink36.xml"/><Relationship Id="rId84" Type="http://schemas.openxmlformats.org/officeDocument/2006/relationships/customXml" Target="../ink/ink44.xml"/><Relationship Id="rId89" Type="http://schemas.openxmlformats.org/officeDocument/2006/relationships/image" Target="../media/image52.png"/><Relationship Id="rId112" Type="http://schemas.openxmlformats.org/officeDocument/2006/relationships/customXml" Target="../ink/ink58.xml"/><Relationship Id="rId133" Type="http://schemas.openxmlformats.org/officeDocument/2006/relationships/image" Target="../media/image74.png"/><Relationship Id="rId138" Type="http://schemas.openxmlformats.org/officeDocument/2006/relationships/customXml" Target="../ink/ink71.xml"/><Relationship Id="rId154" Type="http://schemas.openxmlformats.org/officeDocument/2006/relationships/customXml" Target="../ink/ink79.xml"/><Relationship Id="rId159" Type="http://schemas.openxmlformats.org/officeDocument/2006/relationships/image" Target="../media/image87.png"/><Relationship Id="rId170" Type="http://schemas.openxmlformats.org/officeDocument/2006/relationships/customXml" Target="../ink/ink87.xml"/><Relationship Id="rId16" Type="http://schemas.openxmlformats.org/officeDocument/2006/relationships/customXml" Target="../ink/ink10.xml"/><Relationship Id="rId107" Type="http://schemas.openxmlformats.org/officeDocument/2006/relationships/image" Target="../media/image61.png"/><Relationship Id="rId11" Type="http://schemas.openxmlformats.org/officeDocument/2006/relationships/image" Target="../media/image13.png"/><Relationship Id="rId32" Type="http://schemas.openxmlformats.org/officeDocument/2006/relationships/customXml" Target="../ink/ink18.xml"/><Relationship Id="rId37" Type="http://schemas.openxmlformats.org/officeDocument/2006/relationships/image" Target="../media/image26.png"/><Relationship Id="rId53" Type="http://schemas.openxmlformats.org/officeDocument/2006/relationships/image" Target="../media/image34.png"/><Relationship Id="rId58" Type="http://schemas.openxmlformats.org/officeDocument/2006/relationships/customXml" Target="../ink/ink31.xml"/><Relationship Id="rId74" Type="http://schemas.openxmlformats.org/officeDocument/2006/relationships/customXml" Target="../ink/ink39.xml"/><Relationship Id="rId79" Type="http://schemas.openxmlformats.org/officeDocument/2006/relationships/image" Target="../media/image47.png"/><Relationship Id="rId102" Type="http://schemas.openxmlformats.org/officeDocument/2006/relationships/customXml" Target="../ink/ink53.xml"/><Relationship Id="rId123" Type="http://schemas.openxmlformats.org/officeDocument/2006/relationships/image" Target="../media/image69.png"/><Relationship Id="rId128" Type="http://schemas.openxmlformats.org/officeDocument/2006/relationships/customXml" Target="../ink/ink66.xml"/><Relationship Id="rId144" Type="http://schemas.openxmlformats.org/officeDocument/2006/relationships/customXml" Target="../ink/ink74.xml"/><Relationship Id="rId149" Type="http://schemas.openxmlformats.org/officeDocument/2006/relationships/image" Target="../media/image82.png"/><Relationship Id="rId5" Type="http://schemas.openxmlformats.org/officeDocument/2006/relationships/image" Target="../media/image10.png"/><Relationship Id="rId90" Type="http://schemas.openxmlformats.org/officeDocument/2006/relationships/customXml" Target="../ink/ink47.xml"/><Relationship Id="rId95" Type="http://schemas.openxmlformats.org/officeDocument/2006/relationships/image" Target="../media/image55.png"/><Relationship Id="rId160" Type="http://schemas.openxmlformats.org/officeDocument/2006/relationships/customXml" Target="../ink/ink82.xml"/><Relationship Id="rId165" Type="http://schemas.openxmlformats.org/officeDocument/2006/relationships/image" Target="../media/image90.png"/><Relationship Id="rId22" Type="http://schemas.openxmlformats.org/officeDocument/2006/relationships/customXml" Target="../ink/ink13.xml"/><Relationship Id="rId27" Type="http://schemas.openxmlformats.org/officeDocument/2006/relationships/image" Target="../media/image21.png"/><Relationship Id="rId43" Type="http://schemas.openxmlformats.org/officeDocument/2006/relationships/image" Target="../media/image29.png"/><Relationship Id="rId48" Type="http://schemas.openxmlformats.org/officeDocument/2006/relationships/customXml" Target="../ink/ink26.xml"/><Relationship Id="rId64" Type="http://schemas.openxmlformats.org/officeDocument/2006/relationships/customXml" Target="../ink/ink34.xml"/><Relationship Id="rId69" Type="http://schemas.openxmlformats.org/officeDocument/2006/relationships/image" Target="../media/image42.png"/><Relationship Id="rId113" Type="http://schemas.openxmlformats.org/officeDocument/2006/relationships/image" Target="../media/image64.png"/><Relationship Id="rId118" Type="http://schemas.openxmlformats.org/officeDocument/2006/relationships/customXml" Target="../ink/ink61.xml"/><Relationship Id="rId134" Type="http://schemas.openxmlformats.org/officeDocument/2006/relationships/customXml" Target="../ink/ink69.xml"/><Relationship Id="rId139" Type="http://schemas.openxmlformats.org/officeDocument/2006/relationships/image" Target="../media/image77.png"/><Relationship Id="rId80" Type="http://schemas.openxmlformats.org/officeDocument/2006/relationships/customXml" Target="../ink/ink42.xml"/><Relationship Id="rId85" Type="http://schemas.openxmlformats.org/officeDocument/2006/relationships/image" Target="../media/image50.png"/><Relationship Id="rId150" Type="http://schemas.openxmlformats.org/officeDocument/2006/relationships/customXml" Target="../ink/ink77.xml"/><Relationship Id="rId155" Type="http://schemas.openxmlformats.org/officeDocument/2006/relationships/image" Target="../media/image85.png"/><Relationship Id="rId171" Type="http://schemas.openxmlformats.org/officeDocument/2006/relationships/image" Target="../media/image93.png"/><Relationship Id="rId12" Type="http://schemas.openxmlformats.org/officeDocument/2006/relationships/customXml" Target="../ink/ink8.xml"/><Relationship Id="rId17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customXml" Target="../ink/ink21.xml"/><Relationship Id="rId59" Type="http://schemas.openxmlformats.org/officeDocument/2006/relationships/image" Target="../media/image37.png"/><Relationship Id="rId103" Type="http://schemas.openxmlformats.org/officeDocument/2006/relationships/image" Target="../media/image59.png"/><Relationship Id="rId108" Type="http://schemas.openxmlformats.org/officeDocument/2006/relationships/customXml" Target="../ink/ink56.xml"/><Relationship Id="rId124" Type="http://schemas.openxmlformats.org/officeDocument/2006/relationships/customXml" Target="../ink/ink64.xml"/><Relationship Id="rId129" Type="http://schemas.openxmlformats.org/officeDocument/2006/relationships/image" Target="../media/image72.png"/><Relationship Id="rId54" Type="http://schemas.openxmlformats.org/officeDocument/2006/relationships/customXml" Target="../ink/ink29.xml"/><Relationship Id="rId70" Type="http://schemas.openxmlformats.org/officeDocument/2006/relationships/customXml" Target="../ink/ink37.xml"/><Relationship Id="rId75" Type="http://schemas.openxmlformats.org/officeDocument/2006/relationships/image" Target="../media/image45.png"/><Relationship Id="rId91" Type="http://schemas.openxmlformats.org/officeDocument/2006/relationships/image" Target="../media/image53.png"/><Relationship Id="rId96" Type="http://schemas.openxmlformats.org/officeDocument/2006/relationships/customXml" Target="../ink/ink50.xml"/><Relationship Id="rId140" Type="http://schemas.openxmlformats.org/officeDocument/2006/relationships/customXml" Target="../ink/ink72.xml"/><Relationship Id="rId145" Type="http://schemas.openxmlformats.org/officeDocument/2006/relationships/image" Target="../media/image80.png"/><Relationship Id="rId161" Type="http://schemas.openxmlformats.org/officeDocument/2006/relationships/image" Target="../media/image88.png"/><Relationship Id="rId166" Type="http://schemas.openxmlformats.org/officeDocument/2006/relationships/customXml" Target="../ink/ink8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32.png"/><Relationship Id="rId57" Type="http://schemas.openxmlformats.org/officeDocument/2006/relationships/image" Target="../media/image36.png"/><Relationship Id="rId106" Type="http://schemas.openxmlformats.org/officeDocument/2006/relationships/customXml" Target="../ink/ink55.xml"/><Relationship Id="rId114" Type="http://schemas.openxmlformats.org/officeDocument/2006/relationships/customXml" Target="../ink/ink59.xml"/><Relationship Id="rId119" Type="http://schemas.openxmlformats.org/officeDocument/2006/relationships/image" Target="../media/image67.png"/><Relationship Id="rId127" Type="http://schemas.openxmlformats.org/officeDocument/2006/relationships/image" Target="../media/image71.png"/><Relationship Id="rId10" Type="http://schemas.openxmlformats.org/officeDocument/2006/relationships/customXml" Target="../ink/ink7.xml"/><Relationship Id="rId31" Type="http://schemas.openxmlformats.org/officeDocument/2006/relationships/image" Target="../media/image23.png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65" Type="http://schemas.openxmlformats.org/officeDocument/2006/relationships/image" Target="../media/image40.png"/><Relationship Id="rId73" Type="http://schemas.openxmlformats.org/officeDocument/2006/relationships/image" Target="../media/image44.png"/><Relationship Id="rId78" Type="http://schemas.openxmlformats.org/officeDocument/2006/relationships/customXml" Target="../ink/ink41.xml"/><Relationship Id="rId81" Type="http://schemas.openxmlformats.org/officeDocument/2006/relationships/image" Target="../media/image48.png"/><Relationship Id="rId86" Type="http://schemas.openxmlformats.org/officeDocument/2006/relationships/customXml" Target="../ink/ink45.xml"/><Relationship Id="rId94" Type="http://schemas.openxmlformats.org/officeDocument/2006/relationships/customXml" Target="../ink/ink49.xml"/><Relationship Id="rId99" Type="http://schemas.openxmlformats.org/officeDocument/2006/relationships/image" Target="../media/image57.png"/><Relationship Id="rId101" Type="http://schemas.openxmlformats.org/officeDocument/2006/relationships/image" Target="../media/image58.png"/><Relationship Id="rId122" Type="http://schemas.openxmlformats.org/officeDocument/2006/relationships/customXml" Target="../ink/ink63.xml"/><Relationship Id="rId130" Type="http://schemas.openxmlformats.org/officeDocument/2006/relationships/customXml" Target="../ink/ink67.xml"/><Relationship Id="rId135" Type="http://schemas.openxmlformats.org/officeDocument/2006/relationships/image" Target="../media/image75.png"/><Relationship Id="rId143" Type="http://schemas.openxmlformats.org/officeDocument/2006/relationships/image" Target="../media/image79.png"/><Relationship Id="rId148" Type="http://schemas.openxmlformats.org/officeDocument/2006/relationships/customXml" Target="../ink/ink76.xml"/><Relationship Id="rId151" Type="http://schemas.openxmlformats.org/officeDocument/2006/relationships/image" Target="../media/image83.png"/><Relationship Id="rId156" Type="http://schemas.openxmlformats.org/officeDocument/2006/relationships/customXml" Target="../ink/ink80.xml"/><Relationship Id="rId164" Type="http://schemas.openxmlformats.org/officeDocument/2006/relationships/customXml" Target="../ink/ink84.xml"/><Relationship Id="rId169" Type="http://schemas.openxmlformats.org/officeDocument/2006/relationships/image" Target="../media/image92.png"/><Relationship Id="rId4" Type="http://schemas.openxmlformats.org/officeDocument/2006/relationships/customXml" Target="../ink/ink5.xml"/><Relationship Id="rId9" Type="http://schemas.openxmlformats.org/officeDocument/2006/relationships/hyperlink" Target="https://pixabay.com/en/worried-bored-sad-boy-man-stress-2296975/" TargetMode="External"/><Relationship Id="rId172" Type="http://schemas.openxmlformats.org/officeDocument/2006/relationships/customXml" Target="../ink/ink88.xml"/><Relationship Id="rId13" Type="http://schemas.openxmlformats.org/officeDocument/2006/relationships/image" Target="../media/image14.png"/><Relationship Id="rId18" Type="http://schemas.openxmlformats.org/officeDocument/2006/relationships/customXml" Target="../ink/ink11.xml"/><Relationship Id="rId39" Type="http://schemas.openxmlformats.org/officeDocument/2006/relationships/image" Target="../media/image27.png"/><Relationship Id="rId109" Type="http://schemas.openxmlformats.org/officeDocument/2006/relationships/image" Target="../media/image62.png"/><Relationship Id="rId34" Type="http://schemas.openxmlformats.org/officeDocument/2006/relationships/customXml" Target="../ink/ink19.xml"/><Relationship Id="rId50" Type="http://schemas.openxmlformats.org/officeDocument/2006/relationships/customXml" Target="../ink/ink27.xml"/><Relationship Id="rId55" Type="http://schemas.openxmlformats.org/officeDocument/2006/relationships/image" Target="../media/image35.png"/><Relationship Id="rId76" Type="http://schemas.openxmlformats.org/officeDocument/2006/relationships/customXml" Target="../ink/ink40.xml"/><Relationship Id="rId97" Type="http://schemas.openxmlformats.org/officeDocument/2006/relationships/image" Target="../media/image56.png"/><Relationship Id="rId104" Type="http://schemas.openxmlformats.org/officeDocument/2006/relationships/customXml" Target="../ink/ink54.xml"/><Relationship Id="rId120" Type="http://schemas.openxmlformats.org/officeDocument/2006/relationships/customXml" Target="../ink/ink62.xml"/><Relationship Id="rId125" Type="http://schemas.openxmlformats.org/officeDocument/2006/relationships/image" Target="../media/image70.png"/><Relationship Id="rId141" Type="http://schemas.openxmlformats.org/officeDocument/2006/relationships/image" Target="../media/image78.png"/><Relationship Id="rId146" Type="http://schemas.openxmlformats.org/officeDocument/2006/relationships/customXml" Target="../ink/ink75.xml"/><Relationship Id="rId167" Type="http://schemas.openxmlformats.org/officeDocument/2006/relationships/image" Target="../media/image91.png"/><Relationship Id="rId7" Type="http://schemas.openxmlformats.org/officeDocument/2006/relationships/image" Target="../media/image11.png"/><Relationship Id="rId71" Type="http://schemas.openxmlformats.org/officeDocument/2006/relationships/image" Target="../media/image43.png"/><Relationship Id="rId92" Type="http://schemas.openxmlformats.org/officeDocument/2006/relationships/customXml" Target="../ink/ink48.xml"/><Relationship Id="rId162" Type="http://schemas.openxmlformats.org/officeDocument/2006/relationships/customXml" Target="../ink/ink83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2.png"/><Relationship Id="rId24" Type="http://schemas.openxmlformats.org/officeDocument/2006/relationships/customXml" Target="../ink/ink14.xml"/><Relationship Id="rId40" Type="http://schemas.openxmlformats.org/officeDocument/2006/relationships/customXml" Target="../ink/ink22.xml"/><Relationship Id="rId45" Type="http://schemas.openxmlformats.org/officeDocument/2006/relationships/image" Target="../media/image30.png"/><Relationship Id="rId66" Type="http://schemas.openxmlformats.org/officeDocument/2006/relationships/customXml" Target="../ink/ink35.xml"/><Relationship Id="rId87" Type="http://schemas.openxmlformats.org/officeDocument/2006/relationships/image" Target="../media/image51.png"/><Relationship Id="rId110" Type="http://schemas.openxmlformats.org/officeDocument/2006/relationships/customXml" Target="../ink/ink57.xml"/><Relationship Id="rId115" Type="http://schemas.openxmlformats.org/officeDocument/2006/relationships/image" Target="../media/image65.png"/><Relationship Id="rId131" Type="http://schemas.openxmlformats.org/officeDocument/2006/relationships/image" Target="../media/image73.png"/><Relationship Id="rId136" Type="http://schemas.openxmlformats.org/officeDocument/2006/relationships/customXml" Target="../ink/ink70.xml"/><Relationship Id="rId157" Type="http://schemas.openxmlformats.org/officeDocument/2006/relationships/image" Target="../media/image86.png"/><Relationship Id="rId61" Type="http://schemas.openxmlformats.org/officeDocument/2006/relationships/image" Target="../media/image38.png"/><Relationship Id="rId82" Type="http://schemas.openxmlformats.org/officeDocument/2006/relationships/customXml" Target="../ink/ink43.xml"/><Relationship Id="rId152" Type="http://schemas.openxmlformats.org/officeDocument/2006/relationships/customXml" Target="../ink/ink78.xml"/><Relationship Id="rId173" Type="http://schemas.openxmlformats.org/officeDocument/2006/relationships/image" Target="../media/image94.png"/><Relationship Id="rId19" Type="http://schemas.openxmlformats.org/officeDocument/2006/relationships/image" Target="../media/image17.png"/><Relationship Id="rId14" Type="http://schemas.openxmlformats.org/officeDocument/2006/relationships/customXml" Target="../ink/ink9.xml"/><Relationship Id="rId30" Type="http://schemas.openxmlformats.org/officeDocument/2006/relationships/customXml" Target="../ink/ink17.xml"/><Relationship Id="rId35" Type="http://schemas.openxmlformats.org/officeDocument/2006/relationships/image" Target="../media/image25.png"/><Relationship Id="rId56" Type="http://schemas.openxmlformats.org/officeDocument/2006/relationships/customXml" Target="../ink/ink30.xml"/><Relationship Id="rId77" Type="http://schemas.openxmlformats.org/officeDocument/2006/relationships/image" Target="../media/image46.png"/><Relationship Id="rId100" Type="http://schemas.openxmlformats.org/officeDocument/2006/relationships/customXml" Target="../ink/ink52.xml"/><Relationship Id="rId105" Type="http://schemas.openxmlformats.org/officeDocument/2006/relationships/image" Target="../media/image60.png"/><Relationship Id="rId126" Type="http://schemas.openxmlformats.org/officeDocument/2006/relationships/customXml" Target="../ink/ink65.xml"/><Relationship Id="rId147" Type="http://schemas.openxmlformats.org/officeDocument/2006/relationships/image" Target="../media/image81.png"/><Relationship Id="rId168" Type="http://schemas.openxmlformats.org/officeDocument/2006/relationships/customXml" Target="../ink/ink86.xml"/><Relationship Id="rId8" Type="http://schemas.openxmlformats.org/officeDocument/2006/relationships/image" Target="../media/image12.png"/><Relationship Id="rId51" Type="http://schemas.openxmlformats.org/officeDocument/2006/relationships/image" Target="../media/image33.png"/><Relationship Id="rId72" Type="http://schemas.openxmlformats.org/officeDocument/2006/relationships/customXml" Target="../ink/ink38.xml"/><Relationship Id="rId93" Type="http://schemas.openxmlformats.org/officeDocument/2006/relationships/image" Target="../media/image54.png"/><Relationship Id="rId98" Type="http://schemas.openxmlformats.org/officeDocument/2006/relationships/customXml" Target="../ink/ink51.xml"/><Relationship Id="rId121" Type="http://schemas.openxmlformats.org/officeDocument/2006/relationships/image" Target="../media/image68.png"/><Relationship Id="rId142" Type="http://schemas.openxmlformats.org/officeDocument/2006/relationships/customXml" Target="../ink/ink73.xml"/><Relationship Id="rId163" Type="http://schemas.openxmlformats.org/officeDocument/2006/relationships/image" Target="../media/image89.png"/><Relationship Id="rId3" Type="http://schemas.openxmlformats.org/officeDocument/2006/relationships/image" Target="../media/image9.png"/><Relationship Id="rId25" Type="http://schemas.openxmlformats.org/officeDocument/2006/relationships/image" Target="../media/image20.png"/><Relationship Id="rId46" Type="http://schemas.openxmlformats.org/officeDocument/2006/relationships/customXml" Target="../ink/ink25.xml"/><Relationship Id="rId67" Type="http://schemas.openxmlformats.org/officeDocument/2006/relationships/image" Target="../media/image41.png"/><Relationship Id="rId116" Type="http://schemas.openxmlformats.org/officeDocument/2006/relationships/customXml" Target="../ink/ink60.xml"/><Relationship Id="rId137" Type="http://schemas.openxmlformats.org/officeDocument/2006/relationships/image" Target="../media/image76.png"/><Relationship Id="rId158" Type="http://schemas.openxmlformats.org/officeDocument/2006/relationships/customXml" Target="../ink/ink81.xml"/><Relationship Id="rId20" Type="http://schemas.openxmlformats.org/officeDocument/2006/relationships/customXml" Target="../ink/ink12.xml"/><Relationship Id="rId41" Type="http://schemas.openxmlformats.org/officeDocument/2006/relationships/image" Target="../media/image28.png"/><Relationship Id="rId62" Type="http://schemas.openxmlformats.org/officeDocument/2006/relationships/customXml" Target="../ink/ink33.xml"/><Relationship Id="rId83" Type="http://schemas.openxmlformats.org/officeDocument/2006/relationships/image" Target="../media/image49.png"/><Relationship Id="rId88" Type="http://schemas.openxmlformats.org/officeDocument/2006/relationships/customXml" Target="../ink/ink46.xml"/><Relationship Id="rId111" Type="http://schemas.openxmlformats.org/officeDocument/2006/relationships/image" Target="../media/image63.png"/><Relationship Id="rId132" Type="http://schemas.openxmlformats.org/officeDocument/2006/relationships/customXml" Target="../ink/ink68.xml"/><Relationship Id="rId153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3.png"/><Relationship Id="rId117" Type="http://schemas.openxmlformats.org/officeDocument/2006/relationships/customXml" Target="../ink/ink144.xml"/><Relationship Id="rId21" Type="http://schemas.openxmlformats.org/officeDocument/2006/relationships/customXml" Target="../ink/ink96.xml"/><Relationship Id="rId42" Type="http://schemas.openxmlformats.org/officeDocument/2006/relationships/image" Target="../media/image111.png"/><Relationship Id="rId47" Type="http://schemas.openxmlformats.org/officeDocument/2006/relationships/customXml" Target="../ink/ink109.xml"/><Relationship Id="rId63" Type="http://schemas.openxmlformats.org/officeDocument/2006/relationships/customXml" Target="../ink/ink117.xml"/><Relationship Id="rId68" Type="http://schemas.openxmlformats.org/officeDocument/2006/relationships/image" Target="../media/image124.png"/><Relationship Id="rId84" Type="http://schemas.openxmlformats.org/officeDocument/2006/relationships/image" Target="../media/image132.png"/><Relationship Id="rId89" Type="http://schemas.openxmlformats.org/officeDocument/2006/relationships/customXml" Target="../ink/ink130.xml"/><Relationship Id="rId112" Type="http://schemas.openxmlformats.org/officeDocument/2006/relationships/image" Target="../media/image146.png"/><Relationship Id="rId16" Type="http://schemas.openxmlformats.org/officeDocument/2006/relationships/image" Target="../media/image98.png"/><Relationship Id="rId107" Type="http://schemas.openxmlformats.org/officeDocument/2006/relationships/customXml" Target="../ink/ink139.xml"/><Relationship Id="rId11" Type="http://schemas.openxmlformats.org/officeDocument/2006/relationships/customXml" Target="../ink/ink91.xml"/><Relationship Id="rId32" Type="http://schemas.openxmlformats.org/officeDocument/2006/relationships/image" Target="../media/image106.png"/><Relationship Id="rId37" Type="http://schemas.openxmlformats.org/officeDocument/2006/relationships/customXml" Target="../ink/ink104.xml"/><Relationship Id="rId53" Type="http://schemas.openxmlformats.org/officeDocument/2006/relationships/customXml" Target="../ink/ink112.xml"/><Relationship Id="rId58" Type="http://schemas.openxmlformats.org/officeDocument/2006/relationships/image" Target="../media/image119.png"/><Relationship Id="rId74" Type="http://schemas.openxmlformats.org/officeDocument/2006/relationships/image" Target="../media/image127.png"/><Relationship Id="rId79" Type="http://schemas.openxmlformats.org/officeDocument/2006/relationships/customXml" Target="../ink/ink125.xml"/><Relationship Id="rId102" Type="http://schemas.openxmlformats.org/officeDocument/2006/relationships/image" Target="../media/image141.png"/><Relationship Id="rId5" Type="http://schemas.openxmlformats.org/officeDocument/2006/relationships/image" Target="../media/image10.png"/><Relationship Id="rId61" Type="http://schemas.openxmlformats.org/officeDocument/2006/relationships/customXml" Target="../ink/ink116.xml"/><Relationship Id="rId82" Type="http://schemas.openxmlformats.org/officeDocument/2006/relationships/image" Target="../media/image131.png"/><Relationship Id="rId90" Type="http://schemas.openxmlformats.org/officeDocument/2006/relationships/image" Target="../media/image135.png"/><Relationship Id="rId95" Type="http://schemas.openxmlformats.org/officeDocument/2006/relationships/customXml" Target="../ink/ink133.xml"/><Relationship Id="rId19" Type="http://schemas.openxmlformats.org/officeDocument/2006/relationships/customXml" Target="../ink/ink95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99.xml"/><Relationship Id="rId30" Type="http://schemas.openxmlformats.org/officeDocument/2006/relationships/image" Target="../media/image105.png"/><Relationship Id="rId35" Type="http://schemas.openxmlformats.org/officeDocument/2006/relationships/customXml" Target="../ink/ink103.xml"/><Relationship Id="rId43" Type="http://schemas.openxmlformats.org/officeDocument/2006/relationships/customXml" Target="../ink/ink107.xml"/><Relationship Id="rId48" Type="http://schemas.openxmlformats.org/officeDocument/2006/relationships/image" Target="../media/image114.png"/><Relationship Id="rId56" Type="http://schemas.openxmlformats.org/officeDocument/2006/relationships/image" Target="../media/image118.png"/><Relationship Id="rId64" Type="http://schemas.openxmlformats.org/officeDocument/2006/relationships/image" Target="../media/image122.png"/><Relationship Id="rId69" Type="http://schemas.openxmlformats.org/officeDocument/2006/relationships/customXml" Target="../ink/ink120.xml"/><Relationship Id="rId77" Type="http://schemas.openxmlformats.org/officeDocument/2006/relationships/customXml" Target="../ink/ink124.xml"/><Relationship Id="rId100" Type="http://schemas.openxmlformats.org/officeDocument/2006/relationships/image" Target="../media/image140.png"/><Relationship Id="rId105" Type="http://schemas.openxmlformats.org/officeDocument/2006/relationships/customXml" Target="../ink/ink138.xml"/><Relationship Id="rId113" Type="http://schemas.openxmlformats.org/officeDocument/2006/relationships/customXml" Target="../ink/ink142.xml"/><Relationship Id="rId118" Type="http://schemas.openxmlformats.org/officeDocument/2006/relationships/image" Target="../media/image149.png"/><Relationship Id="rId8" Type="http://schemas.openxmlformats.org/officeDocument/2006/relationships/image" Target="../media/image95.png"/><Relationship Id="rId51" Type="http://schemas.openxmlformats.org/officeDocument/2006/relationships/customXml" Target="../ink/ink111.xml"/><Relationship Id="rId72" Type="http://schemas.openxmlformats.org/officeDocument/2006/relationships/image" Target="../media/image126.png"/><Relationship Id="rId80" Type="http://schemas.openxmlformats.org/officeDocument/2006/relationships/image" Target="../media/image130.png"/><Relationship Id="rId85" Type="http://schemas.openxmlformats.org/officeDocument/2006/relationships/customXml" Target="../ink/ink128.xml"/><Relationship Id="rId93" Type="http://schemas.openxmlformats.org/officeDocument/2006/relationships/customXml" Target="../ink/ink132.xml"/><Relationship Id="rId98" Type="http://schemas.openxmlformats.org/officeDocument/2006/relationships/image" Target="../media/image139.png"/><Relationship Id="rId121" Type="http://schemas.openxmlformats.org/officeDocument/2006/relationships/customXml" Target="../ink/ink146.xml"/><Relationship Id="rId3" Type="http://schemas.openxmlformats.org/officeDocument/2006/relationships/image" Target="../media/image9.png"/><Relationship Id="rId12" Type="http://schemas.openxmlformats.org/officeDocument/2006/relationships/image" Target="../media/image96.png"/><Relationship Id="rId17" Type="http://schemas.openxmlformats.org/officeDocument/2006/relationships/customXml" Target="../ink/ink94.xml"/><Relationship Id="rId25" Type="http://schemas.openxmlformats.org/officeDocument/2006/relationships/customXml" Target="../ink/ink98.xml"/><Relationship Id="rId33" Type="http://schemas.openxmlformats.org/officeDocument/2006/relationships/customXml" Target="../ink/ink102.xml"/><Relationship Id="rId38" Type="http://schemas.openxmlformats.org/officeDocument/2006/relationships/image" Target="../media/image109.png"/><Relationship Id="rId46" Type="http://schemas.openxmlformats.org/officeDocument/2006/relationships/image" Target="../media/image113.png"/><Relationship Id="rId59" Type="http://schemas.openxmlformats.org/officeDocument/2006/relationships/customXml" Target="../ink/ink115.xml"/><Relationship Id="rId67" Type="http://schemas.openxmlformats.org/officeDocument/2006/relationships/customXml" Target="../ink/ink119.xml"/><Relationship Id="rId103" Type="http://schemas.openxmlformats.org/officeDocument/2006/relationships/customXml" Target="../ink/ink137.xml"/><Relationship Id="rId108" Type="http://schemas.openxmlformats.org/officeDocument/2006/relationships/image" Target="../media/image144.png"/><Relationship Id="rId116" Type="http://schemas.openxmlformats.org/officeDocument/2006/relationships/image" Target="../media/image148.png"/><Relationship Id="rId20" Type="http://schemas.openxmlformats.org/officeDocument/2006/relationships/image" Target="../media/image100.png"/><Relationship Id="rId41" Type="http://schemas.openxmlformats.org/officeDocument/2006/relationships/customXml" Target="../ink/ink106.xml"/><Relationship Id="rId54" Type="http://schemas.openxmlformats.org/officeDocument/2006/relationships/image" Target="../media/image117.png"/><Relationship Id="rId62" Type="http://schemas.openxmlformats.org/officeDocument/2006/relationships/image" Target="../media/image121.png"/><Relationship Id="rId70" Type="http://schemas.openxmlformats.org/officeDocument/2006/relationships/image" Target="../media/image125.png"/><Relationship Id="rId75" Type="http://schemas.openxmlformats.org/officeDocument/2006/relationships/customXml" Target="../ink/ink123.xml"/><Relationship Id="rId83" Type="http://schemas.openxmlformats.org/officeDocument/2006/relationships/customXml" Target="../ink/ink127.xml"/><Relationship Id="rId88" Type="http://schemas.openxmlformats.org/officeDocument/2006/relationships/image" Target="../media/image134.png"/><Relationship Id="rId91" Type="http://schemas.openxmlformats.org/officeDocument/2006/relationships/customXml" Target="../ink/ink131.xml"/><Relationship Id="rId96" Type="http://schemas.openxmlformats.org/officeDocument/2006/relationships/image" Target="../media/image138.png"/><Relationship Id="rId111" Type="http://schemas.openxmlformats.org/officeDocument/2006/relationships/customXml" Target="../ink/ink14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0.xml"/><Relationship Id="rId15" Type="http://schemas.openxmlformats.org/officeDocument/2006/relationships/customXml" Target="../ink/ink93.xml"/><Relationship Id="rId23" Type="http://schemas.openxmlformats.org/officeDocument/2006/relationships/customXml" Target="../ink/ink97.xml"/><Relationship Id="rId28" Type="http://schemas.openxmlformats.org/officeDocument/2006/relationships/image" Target="../media/image104.png"/><Relationship Id="rId36" Type="http://schemas.openxmlformats.org/officeDocument/2006/relationships/image" Target="../media/image108.png"/><Relationship Id="rId49" Type="http://schemas.openxmlformats.org/officeDocument/2006/relationships/customXml" Target="../ink/ink110.xml"/><Relationship Id="rId57" Type="http://schemas.openxmlformats.org/officeDocument/2006/relationships/customXml" Target="../ink/ink114.xml"/><Relationship Id="rId106" Type="http://schemas.openxmlformats.org/officeDocument/2006/relationships/image" Target="../media/image143.png"/><Relationship Id="rId114" Type="http://schemas.openxmlformats.org/officeDocument/2006/relationships/image" Target="../media/image147.png"/><Relationship Id="rId119" Type="http://schemas.openxmlformats.org/officeDocument/2006/relationships/customXml" Target="../ink/ink145.xml"/><Relationship Id="rId10" Type="http://schemas.openxmlformats.org/officeDocument/2006/relationships/hyperlink" Target="https://creativecommons.org/licenses/by-sa/3.0/" TargetMode="External"/><Relationship Id="rId31" Type="http://schemas.openxmlformats.org/officeDocument/2006/relationships/customXml" Target="../ink/ink101.xml"/><Relationship Id="rId44" Type="http://schemas.openxmlformats.org/officeDocument/2006/relationships/image" Target="../media/image112.png"/><Relationship Id="rId52" Type="http://schemas.openxmlformats.org/officeDocument/2006/relationships/image" Target="../media/image116.png"/><Relationship Id="rId60" Type="http://schemas.openxmlformats.org/officeDocument/2006/relationships/image" Target="../media/image120.png"/><Relationship Id="rId65" Type="http://schemas.openxmlformats.org/officeDocument/2006/relationships/customXml" Target="../ink/ink118.xml"/><Relationship Id="rId73" Type="http://schemas.openxmlformats.org/officeDocument/2006/relationships/customXml" Target="../ink/ink122.xml"/><Relationship Id="rId78" Type="http://schemas.openxmlformats.org/officeDocument/2006/relationships/image" Target="../media/image129.png"/><Relationship Id="rId81" Type="http://schemas.openxmlformats.org/officeDocument/2006/relationships/customXml" Target="../ink/ink126.xml"/><Relationship Id="rId86" Type="http://schemas.openxmlformats.org/officeDocument/2006/relationships/image" Target="../media/image133.png"/><Relationship Id="rId94" Type="http://schemas.openxmlformats.org/officeDocument/2006/relationships/image" Target="../media/image137.png"/><Relationship Id="rId99" Type="http://schemas.openxmlformats.org/officeDocument/2006/relationships/customXml" Target="../ink/ink135.xml"/><Relationship Id="rId101" Type="http://schemas.openxmlformats.org/officeDocument/2006/relationships/customXml" Target="../ink/ink136.xml"/><Relationship Id="rId122" Type="http://schemas.openxmlformats.org/officeDocument/2006/relationships/image" Target="../media/image151.png"/><Relationship Id="rId4" Type="http://schemas.openxmlformats.org/officeDocument/2006/relationships/customXml" Target="../ink/ink89.xml"/><Relationship Id="rId9" Type="http://schemas.openxmlformats.org/officeDocument/2006/relationships/hyperlink" Target="https://commons.wikimedia.org/wiki/File:Cartoon_Guy_Reading_A_Happy_Message_On_His_Phone.svg" TargetMode="External"/><Relationship Id="rId13" Type="http://schemas.openxmlformats.org/officeDocument/2006/relationships/customXml" Target="../ink/ink92.xml"/><Relationship Id="rId18" Type="http://schemas.openxmlformats.org/officeDocument/2006/relationships/image" Target="../media/image99.png"/><Relationship Id="rId39" Type="http://schemas.openxmlformats.org/officeDocument/2006/relationships/customXml" Target="../ink/ink105.xml"/><Relationship Id="rId109" Type="http://schemas.openxmlformats.org/officeDocument/2006/relationships/customXml" Target="../ink/ink140.xml"/><Relationship Id="rId34" Type="http://schemas.openxmlformats.org/officeDocument/2006/relationships/image" Target="../media/image107.png"/><Relationship Id="rId50" Type="http://schemas.openxmlformats.org/officeDocument/2006/relationships/image" Target="../media/image115.png"/><Relationship Id="rId55" Type="http://schemas.openxmlformats.org/officeDocument/2006/relationships/customXml" Target="../ink/ink113.xml"/><Relationship Id="rId76" Type="http://schemas.openxmlformats.org/officeDocument/2006/relationships/image" Target="../media/image128.png"/><Relationship Id="rId97" Type="http://schemas.openxmlformats.org/officeDocument/2006/relationships/customXml" Target="../ink/ink134.xml"/><Relationship Id="rId104" Type="http://schemas.openxmlformats.org/officeDocument/2006/relationships/image" Target="../media/image142.png"/><Relationship Id="rId120" Type="http://schemas.openxmlformats.org/officeDocument/2006/relationships/image" Target="../media/image150.png"/><Relationship Id="rId7" Type="http://schemas.openxmlformats.org/officeDocument/2006/relationships/image" Target="../media/image11.png"/><Relationship Id="rId71" Type="http://schemas.openxmlformats.org/officeDocument/2006/relationships/customXml" Target="../ink/ink121.xml"/><Relationship Id="rId92" Type="http://schemas.openxmlformats.org/officeDocument/2006/relationships/image" Target="../media/image136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00.xml"/><Relationship Id="rId24" Type="http://schemas.openxmlformats.org/officeDocument/2006/relationships/image" Target="../media/image102.png"/><Relationship Id="rId40" Type="http://schemas.openxmlformats.org/officeDocument/2006/relationships/image" Target="../media/image110.png"/><Relationship Id="rId45" Type="http://schemas.openxmlformats.org/officeDocument/2006/relationships/customXml" Target="../ink/ink108.xml"/><Relationship Id="rId66" Type="http://schemas.openxmlformats.org/officeDocument/2006/relationships/image" Target="../media/image123.png"/><Relationship Id="rId87" Type="http://schemas.openxmlformats.org/officeDocument/2006/relationships/customXml" Target="../ink/ink129.xml"/><Relationship Id="rId110" Type="http://schemas.openxmlformats.org/officeDocument/2006/relationships/image" Target="../media/image145.png"/><Relationship Id="rId115" Type="http://schemas.openxmlformats.org/officeDocument/2006/relationships/customXml" Target="../ink/ink14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3.png"/><Relationship Id="rId117" Type="http://schemas.openxmlformats.org/officeDocument/2006/relationships/customXml" Target="../ink/ink203.xml"/><Relationship Id="rId21" Type="http://schemas.openxmlformats.org/officeDocument/2006/relationships/customXml" Target="../ink/ink156.xml"/><Relationship Id="rId42" Type="http://schemas.openxmlformats.org/officeDocument/2006/relationships/image" Target="../media/image171.png"/><Relationship Id="rId47" Type="http://schemas.openxmlformats.org/officeDocument/2006/relationships/customXml" Target="../ink/ink169.xml"/><Relationship Id="rId63" Type="http://schemas.openxmlformats.org/officeDocument/2006/relationships/customXml" Target="../ink/ink177.xml"/><Relationship Id="rId68" Type="http://schemas.openxmlformats.org/officeDocument/2006/relationships/image" Target="../media/image184.png"/><Relationship Id="rId84" Type="http://schemas.openxmlformats.org/officeDocument/2006/relationships/image" Target="../media/image192.png"/><Relationship Id="rId89" Type="http://schemas.openxmlformats.org/officeDocument/2006/relationships/customXml" Target="../ink/ink189.xml"/><Relationship Id="rId112" Type="http://schemas.openxmlformats.org/officeDocument/2006/relationships/image" Target="../media/image206.png"/><Relationship Id="rId133" Type="http://schemas.openxmlformats.org/officeDocument/2006/relationships/customXml" Target="../ink/ink211.xml"/><Relationship Id="rId138" Type="http://schemas.openxmlformats.org/officeDocument/2006/relationships/image" Target="../media/image219.png"/><Relationship Id="rId16" Type="http://schemas.openxmlformats.org/officeDocument/2006/relationships/image" Target="../media/image158.png"/><Relationship Id="rId107" Type="http://schemas.openxmlformats.org/officeDocument/2006/relationships/customXml" Target="../ink/ink198.xml"/><Relationship Id="rId11" Type="http://schemas.openxmlformats.org/officeDocument/2006/relationships/customXml" Target="../ink/ink151.xml"/><Relationship Id="rId32" Type="http://schemas.openxmlformats.org/officeDocument/2006/relationships/image" Target="../media/image166.png"/><Relationship Id="rId37" Type="http://schemas.openxmlformats.org/officeDocument/2006/relationships/customXml" Target="../ink/ink164.xml"/><Relationship Id="rId53" Type="http://schemas.openxmlformats.org/officeDocument/2006/relationships/customXml" Target="../ink/ink172.xml"/><Relationship Id="rId58" Type="http://schemas.openxmlformats.org/officeDocument/2006/relationships/image" Target="../media/image179.png"/><Relationship Id="rId74" Type="http://schemas.openxmlformats.org/officeDocument/2006/relationships/hyperlink" Target="https://publicdomainq.net/business-woman-presentation-0006933/" TargetMode="External"/><Relationship Id="rId79" Type="http://schemas.openxmlformats.org/officeDocument/2006/relationships/customXml" Target="../ink/ink184.xml"/><Relationship Id="rId102" Type="http://schemas.openxmlformats.org/officeDocument/2006/relationships/image" Target="../media/image201.png"/><Relationship Id="rId123" Type="http://schemas.openxmlformats.org/officeDocument/2006/relationships/customXml" Target="../ink/ink206.xml"/><Relationship Id="rId128" Type="http://schemas.openxmlformats.org/officeDocument/2006/relationships/image" Target="../media/image214.png"/><Relationship Id="rId144" Type="http://schemas.openxmlformats.org/officeDocument/2006/relationships/image" Target="../media/image222.png"/><Relationship Id="rId149" Type="http://schemas.openxmlformats.org/officeDocument/2006/relationships/customXml" Target="../ink/ink219.xml"/><Relationship Id="rId5" Type="http://schemas.openxmlformats.org/officeDocument/2006/relationships/customXml" Target="../ink/ink148.xml"/><Relationship Id="rId90" Type="http://schemas.openxmlformats.org/officeDocument/2006/relationships/image" Target="../media/image195.png"/><Relationship Id="rId95" Type="http://schemas.openxmlformats.org/officeDocument/2006/relationships/customXml" Target="../ink/ink192.xml"/><Relationship Id="rId22" Type="http://schemas.openxmlformats.org/officeDocument/2006/relationships/image" Target="../media/image161.png"/><Relationship Id="rId27" Type="http://schemas.openxmlformats.org/officeDocument/2006/relationships/customXml" Target="../ink/ink159.xml"/><Relationship Id="rId43" Type="http://schemas.openxmlformats.org/officeDocument/2006/relationships/customXml" Target="../ink/ink167.xml"/><Relationship Id="rId48" Type="http://schemas.openxmlformats.org/officeDocument/2006/relationships/image" Target="../media/image174.png"/><Relationship Id="rId64" Type="http://schemas.openxmlformats.org/officeDocument/2006/relationships/image" Target="../media/image182.png"/><Relationship Id="rId69" Type="http://schemas.openxmlformats.org/officeDocument/2006/relationships/customXml" Target="../ink/ink180.xml"/><Relationship Id="rId113" Type="http://schemas.openxmlformats.org/officeDocument/2006/relationships/customXml" Target="../ink/ink201.xml"/><Relationship Id="rId118" Type="http://schemas.openxmlformats.org/officeDocument/2006/relationships/image" Target="../media/image209.png"/><Relationship Id="rId134" Type="http://schemas.openxmlformats.org/officeDocument/2006/relationships/image" Target="../media/image217.png"/><Relationship Id="rId139" Type="http://schemas.openxmlformats.org/officeDocument/2006/relationships/customXml" Target="../ink/ink214.xml"/><Relationship Id="rId80" Type="http://schemas.openxmlformats.org/officeDocument/2006/relationships/image" Target="../media/image190.png"/><Relationship Id="rId85" Type="http://schemas.openxmlformats.org/officeDocument/2006/relationships/customXml" Target="../ink/ink187.xml"/><Relationship Id="rId150" Type="http://schemas.openxmlformats.org/officeDocument/2006/relationships/image" Target="../media/image225.png"/><Relationship Id="rId12" Type="http://schemas.openxmlformats.org/officeDocument/2006/relationships/image" Target="../media/image156.png"/><Relationship Id="rId17" Type="http://schemas.openxmlformats.org/officeDocument/2006/relationships/customXml" Target="../ink/ink154.xml"/><Relationship Id="rId25" Type="http://schemas.openxmlformats.org/officeDocument/2006/relationships/customXml" Target="../ink/ink158.xml"/><Relationship Id="rId33" Type="http://schemas.openxmlformats.org/officeDocument/2006/relationships/customXml" Target="../ink/ink162.xml"/><Relationship Id="rId38" Type="http://schemas.openxmlformats.org/officeDocument/2006/relationships/image" Target="../media/image169.png"/><Relationship Id="rId46" Type="http://schemas.openxmlformats.org/officeDocument/2006/relationships/image" Target="../media/image173.png"/><Relationship Id="rId59" Type="http://schemas.openxmlformats.org/officeDocument/2006/relationships/customXml" Target="../ink/ink175.xml"/><Relationship Id="rId67" Type="http://schemas.openxmlformats.org/officeDocument/2006/relationships/customXml" Target="../ink/ink179.xml"/><Relationship Id="rId103" Type="http://schemas.openxmlformats.org/officeDocument/2006/relationships/customXml" Target="../ink/ink196.xml"/><Relationship Id="rId108" Type="http://schemas.openxmlformats.org/officeDocument/2006/relationships/image" Target="../media/image204.png"/><Relationship Id="rId116" Type="http://schemas.openxmlformats.org/officeDocument/2006/relationships/image" Target="../media/image208.png"/><Relationship Id="rId124" Type="http://schemas.openxmlformats.org/officeDocument/2006/relationships/image" Target="../media/image212.png"/><Relationship Id="rId129" Type="http://schemas.openxmlformats.org/officeDocument/2006/relationships/customXml" Target="../ink/ink209.xml"/><Relationship Id="rId137" Type="http://schemas.openxmlformats.org/officeDocument/2006/relationships/customXml" Target="../ink/ink213.xml"/><Relationship Id="rId20" Type="http://schemas.openxmlformats.org/officeDocument/2006/relationships/image" Target="../media/image160.png"/><Relationship Id="rId41" Type="http://schemas.openxmlformats.org/officeDocument/2006/relationships/customXml" Target="../ink/ink166.xml"/><Relationship Id="rId54" Type="http://schemas.openxmlformats.org/officeDocument/2006/relationships/image" Target="../media/image177.png"/><Relationship Id="rId62" Type="http://schemas.openxmlformats.org/officeDocument/2006/relationships/image" Target="../media/image181.png"/><Relationship Id="rId70" Type="http://schemas.openxmlformats.org/officeDocument/2006/relationships/image" Target="../media/image185.png"/><Relationship Id="rId75" Type="http://schemas.openxmlformats.org/officeDocument/2006/relationships/customXml" Target="../ink/ink182.xml"/><Relationship Id="rId83" Type="http://schemas.openxmlformats.org/officeDocument/2006/relationships/customXml" Target="../ink/ink186.xml"/><Relationship Id="rId88" Type="http://schemas.openxmlformats.org/officeDocument/2006/relationships/image" Target="../media/image194.png"/><Relationship Id="rId91" Type="http://schemas.openxmlformats.org/officeDocument/2006/relationships/customXml" Target="../ink/ink190.xml"/><Relationship Id="rId96" Type="http://schemas.openxmlformats.org/officeDocument/2006/relationships/image" Target="../media/image198.png"/><Relationship Id="rId111" Type="http://schemas.openxmlformats.org/officeDocument/2006/relationships/customXml" Target="../ink/ink200.xml"/><Relationship Id="rId132" Type="http://schemas.openxmlformats.org/officeDocument/2006/relationships/image" Target="../media/image216.png"/><Relationship Id="rId140" Type="http://schemas.openxmlformats.org/officeDocument/2006/relationships/image" Target="../media/image220.png"/><Relationship Id="rId145" Type="http://schemas.openxmlformats.org/officeDocument/2006/relationships/customXml" Target="../ink/ink2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15" Type="http://schemas.openxmlformats.org/officeDocument/2006/relationships/customXml" Target="../ink/ink153.xml"/><Relationship Id="rId23" Type="http://schemas.openxmlformats.org/officeDocument/2006/relationships/customXml" Target="../ink/ink157.xml"/><Relationship Id="rId28" Type="http://schemas.openxmlformats.org/officeDocument/2006/relationships/image" Target="../media/image164.png"/><Relationship Id="rId36" Type="http://schemas.openxmlformats.org/officeDocument/2006/relationships/image" Target="../media/image168.png"/><Relationship Id="rId49" Type="http://schemas.openxmlformats.org/officeDocument/2006/relationships/customXml" Target="../ink/ink170.xml"/><Relationship Id="rId57" Type="http://schemas.openxmlformats.org/officeDocument/2006/relationships/customXml" Target="../ink/ink174.xml"/><Relationship Id="rId106" Type="http://schemas.openxmlformats.org/officeDocument/2006/relationships/image" Target="../media/image203.png"/><Relationship Id="rId114" Type="http://schemas.openxmlformats.org/officeDocument/2006/relationships/image" Target="../media/image207.png"/><Relationship Id="rId119" Type="http://schemas.openxmlformats.org/officeDocument/2006/relationships/customXml" Target="../ink/ink204.xml"/><Relationship Id="rId127" Type="http://schemas.openxmlformats.org/officeDocument/2006/relationships/customXml" Target="../ink/ink208.xml"/><Relationship Id="rId10" Type="http://schemas.openxmlformats.org/officeDocument/2006/relationships/image" Target="../media/image155.png"/><Relationship Id="rId31" Type="http://schemas.openxmlformats.org/officeDocument/2006/relationships/customXml" Target="../ink/ink161.xml"/><Relationship Id="rId44" Type="http://schemas.openxmlformats.org/officeDocument/2006/relationships/image" Target="../media/image172.png"/><Relationship Id="rId52" Type="http://schemas.openxmlformats.org/officeDocument/2006/relationships/image" Target="../media/image176.png"/><Relationship Id="rId60" Type="http://schemas.openxmlformats.org/officeDocument/2006/relationships/image" Target="../media/image180.png"/><Relationship Id="rId65" Type="http://schemas.openxmlformats.org/officeDocument/2006/relationships/customXml" Target="../ink/ink178.xml"/><Relationship Id="rId73" Type="http://schemas.openxmlformats.org/officeDocument/2006/relationships/image" Target="../media/image187.png"/><Relationship Id="rId78" Type="http://schemas.openxmlformats.org/officeDocument/2006/relationships/image" Target="../media/image189.png"/><Relationship Id="rId81" Type="http://schemas.openxmlformats.org/officeDocument/2006/relationships/customXml" Target="../ink/ink185.xml"/><Relationship Id="rId86" Type="http://schemas.openxmlformats.org/officeDocument/2006/relationships/image" Target="../media/image193.png"/><Relationship Id="rId94" Type="http://schemas.openxmlformats.org/officeDocument/2006/relationships/image" Target="../media/image197.png"/><Relationship Id="rId99" Type="http://schemas.openxmlformats.org/officeDocument/2006/relationships/customXml" Target="../ink/ink194.xml"/><Relationship Id="rId101" Type="http://schemas.openxmlformats.org/officeDocument/2006/relationships/customXml" Target="../ink/ink195.xml"/><Relationship Id="rId122" Type="http://schemas.openxmlformats.org/officeDocument/2006/relationships/image" Target="../media/image211.png"/><Relationship Id="rId130" Type="http://schemas.openxmlformats.org/officeDocument/2006/relationships/image" Target="../media/image215.png"/><Relationship Id="rId135" Type="http://schemas.openxmlformats.org/officeDocument/2006/relationships/customXml" Target="../ink/ink212.xml"/><Relationship Id="rId143" Type="http://schemas.openxmlformats.org/officeDocument/2006/relationships/customXml" Target="../ink/ink216.xml"/><Relationship Id="rId148" Type="http://schemas.openxmlformats.org/officeDocument/2006/relationships/image" Target="../media/image224.png"/><Relationship Id="rId151" Type="http://schemas.openxmlformats.org/officeDocument/2006/relationships/customXml" Target="../ink/ink220.xml"/><Relationship Id="rId4" Type="http://schemas.openxmlformats.org/officeDocument/2006/relationships/image" Target="../media/image152.png"/><Relationship Id="rId9" Type="http://schemas.openxmlformats.org/officeDocument/2006/relationships/customXml" Target="../ink/ink150.xml"/><Relationship Id="rId13" Type="http://schemas.openxmlformats.org/officeDocument/2006/relationships/customXml" Target="../ink/ink152.xml"/><Relationship Id="rId18" Type="http://schemas.openxmlformats.org/officeDocument/2006/relationships/image" Target="../media/image159.png"/><Relationship Id="rId39" Type="http://schemas.openxmlformats.org/officeDocument/2006/relationships/customXml" Target="../ink/ink165.xml"/><Relationship Id="rId109" Type="http://schemas.openxmlformats.org/officeDocument/2006/relationships/customXml" Target="../ink/ink199.xml"/><Relationship Id="rId34" Type="http://schemas.openxmlformats.org/officeDocument/2006/relationships/image" Target="../media/image167.png"/><Relationship Id="rId50" Type="http://schemas.openxmlformats.org/officeDocument/2006/relationships/image" Target="../media/image175.png"/><Relationship Id="rId55" Type="http://schemas.openxmlformats.org/officeDocument/2006/relationships/customXml" Target="../ink/ink173.xml"/><Relationship Id="rId76" Type="http://schemas.openxmlformats.org/officeDocument/2006/relationships/image" Target="../media/image188.png"/><Relationship Id="rId97" Type="http://schemas.openxmlformats.org/officeDocument/2006/relationships/customXml" Target="../ink/ink193.xml"/><Relationship Id="rId104" Type="http://schemas.openxmlformats.org/officeDocument/2006/relationships/image" Target="../media/image202.png"/><Relationship Id="rId120" Type="http://schemas.openxmlformats.org/officeDocument/2006/relationships/image" Target="../media/image210.png"/><Relationship Id="rId125" Type="http://schemas.openxmlformats.org/officeDocument/2006/relationships/customXml" Target="../ink/ink207.xml"/><Relationship Id="rId141" Type="http://schemas.openxmlformats.org/officeDocument/2006/relationships/customXml" Target="../ink/ink215.xml"/><Relationship Id="rId146" Type="http://schemas.openxmlformats.org/officeDocument/2006/relationships/image" Target="../media/image223.png"/><Relationship Id="rId7" Type="http://schemas.openxmlformats.org/officeDocument/2006/relationships/customXml" Target="../ink/ink149.xml"/><Relationship Id="rId71" Type="http://schemas.openxmlformats.org/officeDocument/2006/relationships/customXml" Target="../ink/ink181.xml"/><Relationship Id="rId92" Type="http://schemas.openxmlformats.org/officeDocument/2006/relationships/image" Target="../media/image196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60.xml"/><Relationship Id="rId24" Type="http://schemas.openxmlformats.org/officeDocument/2006/relationships/image" Target="../media/image162.png"/><Relationship Id="rId40" Type="http://schemas.openxmlformats.org/officeDocument/2006/relationships/image" Target="../media/image170.png"/><Relationship Id="rId45" Type="http://schemas.openxmlformats.org/officeDocument/2006/relationships/customXml" Target="../ink/ink168.xml"/><Relationship Id="rId66" Type="http://schemas.openxmlformats.org/officeDocument/2006/relationships/image" Target="../media/image183.png"/><Relationship Id="rId87" Type="http://schemas.openxmlformats.org/officeDocument/2006/relationships/customXml" Target="../ink/ink188.xml"/><Relationship Id="rId110" Type="http://schemas.openxmlformats.org/officeDocument/2006/relationships/image" Target="../media/image205.png"/><Relationship Id="rId115" Type="http://schemas.openxmlformats.org/officeDocument/2006/relationships/customXml" Target="../ink/ink202.xml"/><Relationship Id="rId131" Type="http://schemas.openxmlformats.org/officeDocument/2006/relationships/customXml" Target="../ink/ink210.xml"/><Relationship Id="rId136" Type="http://schemas.openxmlformats.org/officeDocument/2006/relationships/image" Target="../media/image218.png"/><Relationship Id="rId61" Type="http://schemas.openxmlformats.org/officeDocument/2006/relationships/customXml" Target="../ink/ink176.xml"/><Relationship Id="rId82" Type="http://schemas.openxmlformats.org/officeDocument/2006/relationships/image" Target="../media/image191.png"/><Relationship Id="rId152" Type="http://schemas.openxmlformats.org/officeDocument/2006/relationships/image" Target="../media/image8.png"/><Relationship Id="rId19" Type="http://schemas.openxmlformats.org/officeDocument/2006/relationships/customXml" Target="../ink/ink155.xml"/><Relationship Id="rId14" Type="http://schemas.openxmlformats.org/officeDocument/2006/relationships/image" Target="../media/image157.png"/><Relationship Id="rId30" Type="http://schemas.openxmlformats.org/officeDocument/2006/relationships/image" Target="../media/image165.png"/><Relationship Id="rId35" Type="http://schemas.openxmlformats.org/officeDocument/2006/relationships/customXml" Target="../ink/ink163.xml"/><Relationship Id="rId56" Type="http://schemas.openxmlformats.org/officeDocument/2006/relationships/image" Target="../media/image178.png"/><Relationship Id="rId77" Type="http://schemas.openxmlformats.org/officeDocument/2006/relationships/customXml" Target="../ink/ink183.xml"/><Relationship Id="rId100" Type="http://schemas.openxmlformats.org/officeDocument/2006/relationships/image" Target="../media/image200.png"/><Relationship Id="rId105" Type="http://schemas.openxmlformats.org/officeDocument/2006/relationships/customXml" Target="../ink/ink197.xml"/><Relationship Id="rId126" Type="http://schemas.openxmlformats.org/officeDocument/2006/relationships/image" Target="../media/image213.png"/><Relationship Id="rId147" Type="http://schemas.openxmlformats.org/officeDocument/2006/relationships/customXml" Target="../ink/ink218.xml"/><Relationship Id="rId8" Type="http://schemas.openxmlformats.org/officeDocument/2006/relationships/image" Target="../media/image154.png"/><Relationship Id="rId51" Type="http://schemas.openxmlformats.org/officeDocument/2006/relationships/customXml" Target="../ink/ink171.xml"/><Relationship Id="rId72" Type="http://schemas.openxmlformats.org/officeDocument/2006/relationships/image" Target="../media/image186.png"/><Relationship Id="rId93" Type="http://schemas.openxmlformats.org/officeDocument/2006/relationships/customXml" Target="../ink/ink191.xml"/><Relationship Id="rId98" Type="http://schemas.openxmlformats.org/officeDocument/2006/relationships/image" Target="../media/image199.png"/><Relationship Id="rId121" Type="http://schemas.openxmlformats.org/officeDocument/2006/relationships/customXml" Target="../ink/ink205.xml"/><Relationship Id="rId142" Type="http://schemas.openxmlformats.org/officeDocument/2006/relationships/image" Target="../media/image221.png"/><Relationship Id="rId3" Type="http://schemas.openxmlformats.org/officeDocument/2006/relationships/customXml" Target="../ink/ink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492002"/>
            <a:ext cx="7920773" cy="387798"/>
          </a:xfrm>
        </p:spPr>
        <p:txBody>
          <a:bodyPr/>
          <a:lstStyle/>
          <a:p>
            <a:r>
              <a:rPr lang="en-GB" sz="2800"/>
              <a:t>Through a glass darkly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D377B99-29BA-4F69-A6AE-2D310A1A5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4404852"/>
            <a:ext cx="7920774" cy="314715"/>
          </a:xfrm>
        </p:spPr>
        <p:txBody>
          <a:bodyPr/>
          <a:lstStyle/>
          <a:p>
            <a:r>
              <a:rPr lang="en-GB"/>
              <a:t>challenges of making tutorials accessible</a:t>
            </a:r>
          </a:p>
        </p:txBody>
      </p:sp>
      <p:pic>
        <p:nvPicPr>
          <p:cNvPr id="3" name="Picture 2" descr="This is an image of the title of this talk taken through some reddish pink glass. It is just about possible to make out the words &quot;Through a glass darkly&quot; but it is very difficult.">
            <a:extLst>
              <a:ext uri="{FF2B5EF4-FFF2-40B4-BE49-F238E27FC236}">
                <a16:creationId xmlns:a16="http://schemas.microsoft.com/office/drawing/2014/main" id="{1AD75546-7EF5-455D-82EA-1FFD57F1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0" y="1522546"/>
            <a:ext cx="8468799" cy="233178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E11FF0EA-646C-46B3-A630-B39B7218CBE6}"/>
              </a:ext>
            </a:extLst>
          </p:cNvPr>
          <p:cNvSpPr txBox="1">
            <a:spLocks/>
          </p:cNvSpPr>
          <p:nvPr/>
        </p:nvSpPr>
        <p:spPr>
          <a:xfrm>
            <a:off x="515861" y="6209715"/>
            <a:ext cx="50688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 H. Ryder and Dr T.C. O’Neil</a:t>
            </a:r>
          </a:p>
        </p:txBody>
      </p: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4DEF-DE7C-43BF-92E3-25A68C339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2403826" cy="455306"/>
          </a:xfrm>
          <a:solidFill>
            <a:schemeClr val="accent4"/>
          </a:solidFill>
        </p:spPr>
        <p:txBody>
          <a:bodyPr/>
          <a:lstStyle/>
          <a:p>
            <a:r>
              <a:rPr lang="en-GB" sz="2000"/>
              <a:t>Recommendations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4AA14-70E9-4E83-800E-4B14801455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000" y="1300760"/>
                <a:ext cx="8352000" cy="507201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4"/>
                    </a:solidFill>
                  </a:rPr>
                  <a:t>This isn’t that easy to do ‘live’ but may get easier with practice.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4"/>
                    </a:solidFill>
                  </a:rPr>
                  <a:t>We need to think ahead about how to describe any chunked concepts before a tutorial.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3"/>
                    </a:solidFill>
                  </a:rPr>
                  <a:t>“6 carbon dioxides” , </a:t>
                </a:r>
              </a:p>
              <a:p>
                <a:pPr marL="800089" lvl="1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3"/>
                    </a:solidFill>
                  </a:rPr>
                  <a:t>“the second term with the high power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chemeClr val="accent3"/>
                    </a:solidFill>
                  </a:rPr>
                  <a:t> on the bottom”</a:t>
                </a:r>
                <a:endParaRPr lang="en-GB" sz="20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4"/>
                    </a:solidFill>
                  </a:rPr>
                  <a:t>For PowerPoint, slide notes can be used to plan chunking and to note the words and phrases used for each chunk.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3"/>
                    </a:solidFill>
                  </a:rPr>
                  <a:t>This should make tutorials more accessible for everyone.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4AA14-70E9-4E83-800E-4B1480145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000" y="1300760"/>
                <a:ext cx="8352000" cy="5072010"/>
              </a:xfrm>
              <a:blipFill>
                <a:blip r:embed="rId3"/>
                <a:stretch>
                  <a:fillRect l="-1752" t="-2043" r="-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EC5A2-4F99-450E-B676-D27B2F068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323DEA-6F4E-4239-87D8-0A9C17250879}"/>
                  </a:ext>
                </a:extLst>
              </p14:cNvPr>
              <p14:cNvContentPartPr/>
              <p14:nvPr/>
            </p14:nvContentPartPr>
            <p14:xfrm>
              <a:off x="1297323" y="66688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323DEA-6F4E-4239-87D8-0A9C172508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8323" y="657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B9C5996-DD75-4460-9CF7-62DC2A7F6CB0}"/>
              </a:ext>
            </a:extLst>
          </p:cNvPr>
          <p:cNvGrpSpPr/>
          <p:nvPr/>
        </p:nvGrpSpPr>
        <p:grpSpPr>
          <a:xfrm>
            <a:off x="1124163" y="580485"/>
            <a:ext cx="37440" cy="25200"/>
            <a:chOff x="1124163" y="580485"/>
            <a:chExt cx="37440" cy="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E07286-837C-490E-A326-B3D562F6F460}"/>
                    </a:ext>
                  </a:extLst>
                </p14:cNvPr>
                <p14:cNvContentPartPr/>
                <p14:nvPr/>
              </p14:nvContentPartPr>
              <p14:xfrm>
                <a:off x="1143963" y="597765"/>
                <a:ext cx="17640" cy="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E07286-837C-490E-A326-B3D562F6F4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4963" y="588765"/>
                  <a:ext cx="35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2B4E5E-AC66-4879-AC81-BE1867C16B81}"/>
                    </a:ext>
                  </a:extLst>
                </p14:cNvPr>
                <p14:cNvContentPartPr/>
                <p14:nvPr/>
              </p14:nvContentPartPr>
              <p14:xfrm>
                <a:off x="1124163" y="58048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2B4E5E-AC66-4879-AC81-BE1867C16B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163" y="571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5A6B82-2147-4ECA-8855-023CEC07FFAE}"/>
              </a:ext>
            </a:extLst>
          </p:cNvPr>
          <p:cNvGrpSpPr/>
          <p:nvPr/>
        </p:nvGrpSpPr>
        <p:grpSpPr>
          <a:xfrm>
            <a:off x="790803" y="555645"/>
            <a:ext cx="86760" cy="37800"/>
            <a:chOff x="790803" y="555645"/>
            <a:chExt cx="8676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193507-ABEE-4902-810B-F332204CE6DF}"/>
                    </a:ext>
                  </a:extLst>
                </p14:cNvPr>
                <p14:cNvContentPartPr/>
                <p14:nvPr/>
              </p14:nvContentPartPr>
              <p14:xfrm>
                <a:off x="821763" y="575445"/>
                <a:ext cx="55800" cy="1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193507-ABEE-4902-810B-F332204CE6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2705" y="566445"/>
                  <a:ext cx="73555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33509B-BEE9-44FB-987A-B2834BED58D7}"/>
                    </a:ext>
                  </a:extLst>
                </p14:cNvPr>
                <p14:cNvContentPartPr/>
                <p14:nvPr/>
              </p14:nvContentPartPr>
              <p14:xfrm>
                <a:off x="790803" y="55564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33509B-BEE9-44FB-987A-B2834BED58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803" y="54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9027B2-A733-4E17-BDE9-2DD4013FB01C}"/>
                    </a:ext>
                  </a:extLst>
                </p14:cNvPr>
                <p14:cNvContentPartPr/>
                <p14:nvPr/>
              </p14:nvContentPartPr>
              <p14:xfrm>
                <a:off x="790803" y="55564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9027B2-A733-4E17-BDE9-2DD4013FB0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803" y="54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EA35E9-79A4-49FA-9E76-D4CCBF2D6411}"/>
                  </a:ext>
                </a:extLst>
              </p14:cNvPr>
              <p14:cNvContentPartPr/>
              <p14:nvPr/>
            </p14:nvContentPartPr>
            <p14:xfrm>
              <a:off x="1248003" y="65464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EA35E9-79A4-49FA-9E76-D4CCBF2D64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9003" y="645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2586C8-C2E9-411A-B3FF-EA98423D6A4E}"/>
                  </a:ext>
                </a:extLst>
              </p14:cNvPr>
              <p14:cNvContentPartPr/>
              <p14:nvPr/>
            </p14:nvContentPartPr>
            <p14:xfrm>
              <a:off x="2238723" y="2161965"/>
              <a:ext cx="100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2586C8-C2E9-411A-B3FF-EA98423D6A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29723" y="2152965"/>
                <a:ext cx="277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5F7D403-328E-4D7D-8070-10CCA5CF14A9}"/>
              </a:ext>
            </a:extLst>
          </p:cNvPr>
          <p:cNvGrpSpPr/>
          <p:nvPr/>
        </p:nvGrpSpPr>
        <p:grpSpPr>
          <a:xfrm>
            <a:off x="1568763" y="617205"/>
            <a:ext cx="360" cy="12960"/>
            <a:chOff x="1568763" y="617205"/>
            <a:chExt cx="360" cy="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6552EA-D711-4B7A-9F34-4D57B2493D8E}"/>
                    </a:ext>
                  </a:extLst>
                </p14:cNvPr>
                <p14:cNvContentPartPr/>
                <p14:nvPr/>
              </p14:nvContentPartPr>
              <p14:xfrm>
                <a:off x="1568763" y="617205"/>
                <a:ext cx="360" cy="5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6552EA-D711-4B7A-9F34-4D57B2493D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9763" y="608205"/>
                  <a:ext cx="1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91339F-03C7-4C7F-823B-B4F148D765B7}"/>
                    </a:ext>
                  </a:extLst>
                </p14:cNvPr>
                <p14:cNvContentPartPr/>
                <p14:nvPr/>
              </p14:nvContentPartPr>
              <p14:xfrm>
                <a:off x="1568763" y="62980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91339F-03C7-4C7F-823B-B4F148D765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9763" y="620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B966BBF-1226-473A-ACFA-7B54BE1632E1}"/>
                  </a:ext>
                </a:extLst>
              </p14:cNvPr>
              <p14:cNvContentPartPr/>
              <p14:nvPr/>
            </p14:nvContentPartPr>
            <p14:xfrm>
              <a:off x="1037763" y="65464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B966BBF-1226-473A-ACFA-7B54BE1632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763" y="64564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FD6C8A6-4900-4215-A0EF-CCD835907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solidFill>
            <a:schemeClr val="accent4"/>
          </a:solidFill>
        </p:spPr>
        <p:txBody>
          <a:bodyPr/>
          <a:lstStyle/>
          <a:p>
            <a:fld id="{0406593E-52CF-5B45-8CFF-7309163A4729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BBAC6-3DBD-4D09-9340-CD7F841E2836}"/>
                  </a:ext>
                </a:extLst>
              </p14:cNvPr>
              <p14:cNvContentPartPr/>
              <p14:nvPr/>
            </p14:nvContentPartPr>
            <p14:xfrm>
              <a:off x="2979043" y="376535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BBAC6-3DBD-4D09-9340-CD7F841E28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0043" y="37563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 descr="Door plate with both braille and printed text. It says &quot;Tiffany, TH Lindquist 1954&quot;.">
            <a:extLst>
              <a:ext uri="{FF2B5EF4-FFF2-40B4-BE49-F238E27FC236}">
                <a16:creationId xmlns:a16="http://schemas.microsoft.com/office/drawing/2014/main" id="{078E242A-D00E-431C-BDAE-DF1AE9C0FB5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05737" y="4075210"/>
            <a:ext cx="2717332" cy="15848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EB8A510-D080-41BA-A615-43ACD29C5D80}"/>
              </a:ext>
            </a:extLst>
          </p:cNvPr>
          <p:cNvSpPr/>
          <p:nvPr/>
        </p:nvSpPr>
        <p:spPr>
          <a:xfrm>
            <a:off x="5290326" y="5808855"/>
            <a:ext cx="33789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4"/>
                </a:solidFill>
              </a:rPr>
              <a:t>Image from:</a:t>
            </a:r>
          </a:p>
          <a:p>
            <a:r>
              <a:rPr lang="en-GB" sz="1000" dirty="0">
                <a:solidFill>
                  <a:schemeClr val="accent4"/>
                </a:solidFill>
              </a:rPr>
              <a:t>https://en.wikipedia.org/wiki/Braille#/media/File:Rapperswil_-_Duftrosengarten_20080222_005.jpg</a:t>
            </a:r>
          </a:p>
        </p:txBody>
      </p:sp>
    </p:spTree>
    <p:extLst>
      <p:ext uri="{BB962C8B-B14F-4D97-AF65-F5344CB8AC3E}">
        <p14:creationId xmlns:p14="http://schemas.microsoft.com/office/powerpoint/2010/main" val="244732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ED82-0F64-4864-940B-C1ABCCA1C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Transcripts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B055F-91A3-4FDF-825E-AA81BB459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7" y="4186692"/>
            <a:ext cx="5400000" cy="249299"/>
          </a:xfrm>
        </p:spPr>
        <p:txBody>
          <a:bodyPr/>
          <a:lstStyle/>
          <a:p>
            <a:r>
              <a:rPr lang="en-GB"/>
              <a:t>Things to think about</a:t>
            </a:r>
          </a:p>
        </p:txBody>
      </p:sp>
    </p:spTree>
    <p:extLst>
      <p:ext uri="{BB962C8B-B14F-4D97-AF65-F5344CB8AC3E}">
        <p14:creationId xmlns:p14="http://schemas.microsoft.com/office/powerpoint/2010/main" val="209874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83C239-E981-416B-BBFE-52A1957F8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533235"/>
            <a:ext cx="2806683" cy="426765"/>
          </a:xfrm>
        </p:spPr>
        <p:txBody>
          <a:bodyPr/>
          <a:lstStyle/>
          <a:p>
            <a:r>
              <a:rPr lang="en-GB" sz="1600"/>
              <a:t>How do we transcript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03602-C65E-43E0-BDEA-199806BEA5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sz="2400"/>
              </a:p>
              <a:p>
                <a:endParaRPr lang="en-GB" sz="2400"/>
              </a:p>
              <a:p>
                <a:endParaRPr lang="en-GB" sz="2400"/>
              </a:p>
              <a:p>
                <a:endParaRPr lang="en-GB" sz="2400"/>
              </a:p>
              <a:p>
                <a:endParaRPr lang="en-GB" sz="2400"/>
              </a:p>
              <a:p>
                <a:endParaRPr lang="en-GB" sz="2400"/>
              </a:p>
              <a:p>
                <a:r>
                  <a:rPr lang="en-GB" sz="2000">
                    <a:solidFill>
                      <a:schemeClr val="accent3"/>
                    </a:solidFill>
                  </a:rPr>
                  <a:t>	</a:t>
                </a:r>
                <a:r>
                  <a:rPr lang="en-GB" sz="2000">
                    <a:solidFill>
                      <a:schemeClr val="accent1"/>
                    </a:solidFill>
                  </a:rPr>
                  <a:t>Is this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000">
                    <a:solidFill>
                      <a:schemeClr val="accent1"/>
                    </a:solidFill>
                  </a:rPr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>
                    <a:solidFill>
                      <a:schemeClr val="accent1"/>
                    </a:solidFill>
                  </a:rPr>
                  <a:t>?</a:t>
                </a:r>
              </a:p>
              <a:p>
                <a:endParaRPr lang="en-GB" sz="2000">
                  <a:solidFill>
                    <a:schemeClr val="accent3"/>
                  </a:solidFill>
                </a:endParaRPr>
              </a:p>
              <a:p>
                <a:r>
                  <a:rPr lang="en-GB" sz="2000">
                    <a:solidFill>
                      <a:schemeClr val="accent3"/>
                    </a:solidFill>
                  </a:rPr>
                  <a:t>	How do we fix this?</a:t>
                </a:r>
              </a:p>
              <a:p>
                <a:endParaRPr lang="en-GB" sz="2000"/>
              </a:p>
              <a:p>
                <a:endParaRPr lang="en-GB" sz="2400"/>
              </a:p>
              <a:p>
                <a:endParaRPr lang="en-GB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03602-C65E-43E0-BDEA-199806BEA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8001D-1153-4EA7-B176-0CD38D3C2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B68DDC-4E81-4F00-831B-3BC16E652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An image of a teacher.">
            <a:extLst>
              <a:ext uri="{FF2B5EF4-FFF2-40B4-BE49-F238E27FC236}">
                <a16:creationId xmlns:a16="http://schemas.microsoft.com/office/drawing/2014/main" id="{68853897-B370-41BC-9801-DD4CB69C7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2967" y="1553496"/>
            <a:ext cx="2458065" cy="2458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AACBCC-C25C-4366-BF32-5E916AAD9079}"/>
                  </a:ext>
                </a:extLst>
              </p14:cNvPr>
              <p14:cNvContentPartPr/>
              <p14:nvPr/>
            </p14:nvContentPartPr>
            <p14:xfrm>
              <a:off x="-1652059" y="349967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AACBCC-C25C-4366-BF32-5E916AAD90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61059" y="3490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 descr="A speech bubble. The teacher is saying &quot;a over x plus b&quot;.">
                <a:extLst>
                  <a:ext uri="{FF2B5EF4-FFF2-40B4-BE49-F238E27FC236}">
                    <a16:creationId xmlns:a16="http://schemas.microsoft.com/office/drawing/2014/main" id="{6D9AD53F-58A4-448E-8DC1-CBC8C97CD6B9}"/>
                  </a:ext>
                </a:extLst>
              </p14:cNvPr>
              <p14:cNvContentPartPr/>
              <p14:nvPr/>
            </p14:nvContentPartPr>
            <p14:xfrm>
              <a:off x="599381" y="1241036"/>
              <a:ext cx="3036960" cy="1680840"/>
            </p14:xfrm>
          </p:contentPart>
        </mc:Choice>
        <mc:Fallback xmlns="">
          <p:pic>
            <p:nvPicPr>
              <p:cNvPr id="12" name="Ink 11" descr="A speech bubble. The teacher is saying &quot;a over x plus b&quot;.">
                <a:extLst>
                  <a:ext uri="{FF2B5EF4-FFF2-40B4-BE49-F238E27FC236}">
                    <a16:creationId xmlns:a16="http://schemas.microsoft.com/office/drawing/2014/main" id="{6D9AD53F-58A4-448E-8DC1-CBC8C97CD6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381" y="1223036"/>
                <a:ext cx="3072600" cy="171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9D6B9-47AA-4DBC-B803-F3537F77B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7301" y="1603196"/>
            <a:ext cx="1366200" cy="144000"/>
            <a:chOff x="967301" y="1603196"/>
            <a:chExt cx="136620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B3E5D4-F165-4DF5-873A-8AD6CB502B83}"/>
                    </a:ext>
                  </a:extLst>
                </p14:cNvPr>
                <p14:cNvContentPartPr/>
                <p14:nvPr/>
              </p14:nvContentPartPr>
              <p14:xfrm>
                <a:off x="967301" y="1638116"/>
                <a:ext cx="185040" cy="10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B3E5D4-F165-4DF5-873A-8AD6CB502B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8301" y="1629116"/>
                  <a:ext cx="20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8066ED-6020-42CD-8537-EB2D40CC2D71}"/>
                    </a:ext>
                  </a:extLst>
                </p14:cNvPr>
                <p14:cNvContentPartPr/>
                <p14:nvPr/>
              </p14:nvContentPartPr>
              <p14:xfrm>
                <a:off x="1358981" y="1647116"/>
                <a:ext cx="135000" cy="9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8066ED-6020-42CD-8537-EB2D40CC2D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49981" y="1638116"/>
                  <a:ext cx="152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866640-CDDD-4466-861B-509FDE8838C1}"/>
                    </a:ext>
                  </a:extLst>
                </p14:cNvPr>
                <p14:cNvContentPartPr/>
                <p14:nvPr/>
              </p14:nvContentPartPr>
              <p14:xfrm>
                <a:off x="1523861" y="1633076"/>
                <a:ext cx="88920" cy="10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866640-CDDD-4466-861B-509FDE8838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14861" y="1624076"/>
                  <a:ext cx="10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03A142-CB1E-4217-B6A2-4DB854898096}"/>
                    </a:ext>
                  </a:extLst>
                </p14:cNvPr>
                <p14:cNvContentPartPr/>
                <p14:nvPr/>
              </p14:nvContentPartPr>
              <p14:xfrm>
                <a:off x="1671461" y="1642076"/>
                <a:ext cx="98280" cy="9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03A142-CB1E-4217-B6A2-4DB8548980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62461" y="1633043"/>
                  <a:ext cx="115920" cy="116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F8C8CA-B8DA-4318-9EEF-11E7BD076EFE}"/>
                    </a:ext>
                  </a:extLst>
                </p14:cNvPr>
                <p14:cNvContentPartPr/>
                <p14:nvPr/>
              </p14:nvContentPartPr>
              <p14:xfrm>
                <a:off x="1807541" y="1603196"/>
                <a:ext cx="120240" cy="97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F8C8CA-B8DA-4318-9EEF-11E7BD076EF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98541" y="1594196"/>
                  <a:ext cx="137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18A3D1-0E65-42F0-B5A0-7A24924FFA9A}"/>
                    </a:ext>
                  </a:extLst>
                </p14:cNvPr>
                <p14:cNvContentPartPr/>
                <p14:nvPr/>
              </p14:nvContentPartPr>
              <p14:xfrm>
                <a:off x="2084381" y="1642076"/>
                <a:ext cx="94320" cy="88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18A3D1-0E65-42F0-B5A0-7A24924FFA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75347" y="1633076"/>
                  <a:ext cx="112028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12444B-67F3-447D-B83D-43F9E9104FC0}"/>
                    </a:ext>
                  </a:extLst>
                </p14:cNvPr>
                <p14:cNvContentPartPr/>
                <p14:nvPr/>
              </p14:nvContentPartPr>
              <p14:xfrm>
                <a:off x="2202101" y="1621916"/>
                <a:ext cx="131400" cy="10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12444B-67F3-447D-B83D-43F9E9104F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93101" y="1612916"/>
                  <a:ext cx="14904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9224E6-B6CD-4EAF-8D6F-92302B4B4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7301" y="1907036"/>
            <a:ext cx="946800" cy="304560"/>
            <a:chOff x="1327301" y="1907036"/>
            <a:chExt cx="9468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E6DFB8-BCB4-4BB5-97D3-FBF7876F1CCB}"/>
                    </a:ext>
                  </a:extLst>
                </p14:cNvPr>
                <p14:cNvContentPartPr/>
                <p14:nvPr/>
              </p14:nvContentPartPr>
              <p14:xfrm>
                <a:off x="1327301" y="2044916"/>
                <a:ext cx="20520" cy="16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E6DFB8-BCB4-4BB5-97D3-FBF7876F1C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18301" y="2035916"/>
                  <a:ext cx="38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6EA477-CD8F-42BC-BC4D-C80CC111B545}"/>
                    </a:ext>
                  </a:extLst>
                </p14:cNvPr>
                <p14:cNvContentPartPr/>
                <p14:nvPr/>
              </p14:nvContentPartPr>
              <p14:xfrm>
                <a:off x="1337021" y="2003516"/>
                <a:ext cx="115920" cy="8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6EA477-CD8F-42BC-BC4D-C80CC111B5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28021" y="1994479"/>
                  <a:ext cx="133560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FE89B0-721D-4964-9F54-D49B7827B0B5}"/>
                    </a:ext>
                  </a:extLst>
                </p14:cNvPr>
                <p14:cNvContentPartPr/>
                <p14:nvPr/>
              </p14:nvContentPartPr>
              <p14:xfrm>
                <a:off x="1464821" y="1907036"/>
                <a:ext cx="57960" cy="18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FE89B0-721D-4964-9F54-D49B7827B0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55821" y="1898036"/>
                  <a:ext cx="75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7BE1BA-0434-42FD-BC7C-4F54279A6516}"/>
                    </a:ext>
                  </a:extLst>
                </p14:cNvPr>
                <p14:cNvContentPartPr/>
                <p14:nvPr/>
              </p14:nvContentPartPr>
              <p14:xfrm>
                <a:off x="1572821" y="2004596"/>
                <a:ext cx="131400" cy="8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7BE1BA-0434-42FD-BC7C-4F54279A651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63821" y="1995596"/>
                  <a:ext cx="14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B56473-A8BF-4ECF-B16F-D790A08A14AC}"/>
                    </a:ext>
                  </a:extLst>
                </p14:cNvPr>
                <p14:cNvContentPartPr/>
                <p14:nvPr/>
              </p14:nvContentPartPr>
              <p14:xfrm>
                <a:off x="1765421" y="1985876"/>
                <a:ext cx="69840" cy="118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B56473-A8BF-4ECF-B16F-D790A08A14A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6467" y="1976876"/>
                  <a:ext cx="8739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34814E-5A71-44FC-A8FE-E9E3366ACCA1}"/>
                    </a:ext>
                  </a:extLst>
                </p14:cNvPr>
                <p14:cNvContentPartPr/>
                <p14:nvPr/>
              </p14:nvContentPartPr>
              <p14:xfrm>
                <a:off x="2104181" y="1916756"/>
                <a:ext cx="169920" cy="21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34814E-5A71-44FC-A8FE-E9E3366ACC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95181" y="1907771"/>
                  <a:ext cx="187560" cy="23253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089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E52148-E0EB-4370-840E-24A783B2D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533235"/>
            <a:ext cx="2108593" cy="335999"/>
          </a:xfrm>
        </p:spPr>
        <p:txBody>
          <a:bodyPr/>
          <a:lstStyle/>
          <a:p>
            <a:r>
              <a:rPr lang="en-GB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03602-C65E-43E0-BDEA-199806BE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>
                <a:solidFill>
                  <a:schemeClr val="accent1"/>
                </a:solidFill>
              </a:rPr>
              <a:t>How about:</a:t>
            </a:r>
          </a:p>
          <a:p>
            <a:r>
              <a:rPr lang="en-GB" sz="2000">
                <a:solidFill>
                  <a:schemeClr val="accent3"/>
                </a:solidFill>
              </a:rPr>
              <a:t>“And then we uhm, err, look, look at the uhm, err look at the formula for uhm the err molecule uhm…”</a:t>
            </a:r>
          </a:p>
          <a:p>
            <a:r>
              <a:rPr lang="en-GB" sz="2000">
                <a:solidFill>
                  <a:schemeClr val="accent1"/>
                </a:solidFill>
              </a:rPr>
              <a:t>How do we fix this?</a:t>
            </a:r>
          </a:p>
          <a:p>
            <a:r>
              <a:rPr lang="en-GB" sz="2000">
                <a:solidFill>
                  <a:schemeClr val="accent3"/>
                </a:solidFill>
              </a:rPr>
              <a:t>Leave out the </a:t>
            </a:r>
            <a:r>
              <a:rPr lang="en-GB" sz="2000" err="1">
                <a:solidFill>
                  <a:schemeClr val="accent3"/>
                </a:solidFill>
              </a:rPr>
              <a:t>uhms</a:t>
            </a:r>
            <a:r>
              <a:rPr lang="en-GB" sz="2000">
                <a:solidFill>
                  <a:schemeClr val="accent3"/>
                </a:solidFill>
              </a:rPr>
              <a:t> and errs? </a:t>
            </a:r>
            <a:r>
              <a:rPr lang="en-GB" sz="200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endParaRPr lang="en-GB" sz="2000">
              <a:solidFill>
                <a:schemeClr val="accent3"/>
              </a:solidFill>
            </a:endParaRP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A0D0A-F48C-4F0D-8CF2-446B9D59F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88EBD-656B-45E4-95C2-A237F097D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accent3"/>
                </a:solidFill>
              </a:rPr>
              <a:t>What do we do about verbal fillers?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37B6C-9D8D-4042-A1DB-DBDFBE59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307" y="3399992"/>
            <a:ext cx="2802177" cy="2554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5D895D-3AEF-4735-B4FA-CBAA1DC7007E}"/>
              </a:ext>
            </a:extLst>
          </p:cNvPr>
          <p:cNvSpPr/>
          <p:nvPr/>
        </p:nvSpPr>
        <p:spPr>
          <a:xfrm>
            <a:off x="4852220" y="6177945"/>
            <a:ext cx="2551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accent3"/>
                </a:solidFill>
              </a:rPr>
              <a:t>https://www.collectorsweekly.com/stories/23754-dictaphone-machines-and-shaver</a:t>
            </a:r>
          </a:p>
        </p:txBody>
      </p:sp>
    </p:spTree>
    <p:extLst>
      <p:ext uri="{BB962C8B-B14F-4D97-AF65-F5344CB8AC3E}">
        <p14:creationId xmlns:p14="http://schemas.microsoft.com/office/powerpoint/2010/main" val="297504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5B1C4F-9DC2-417D-A188-5D14D897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533235"/>
            <a:ext cx="2521547" cy="282768"/>
          </a:xfrm>
        </p:spPr>
        <p:txBody>
          <a:bodyPr/>
          <a:lstStyle/>
          <a:p>
            <a:r>
              <a:rPr lang="en-GB"/>
              <a:t>But this can alter meaning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03602-C65E-43E0-BDEA-199806BEA5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000" y="1260002"/>
                <a:ext cx="8352000" cy="5117998"/>
              </a:xfrm>
            </p:spPr>
            <p:txBody>
              <a:bodyPr/>
              <a:lstStyle/>
              <a:p>
                <a:r>
                  <a:rPr lang="en-GB" sz="2000" dirty="0">
                    <a:solidFill>
                      <a:schemeClr val="accent3"/>
                    </a:solidFill>
                  </a:rPr>
                  <a:t>“And so the integral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accent3"/>
                    </a:solidFill>
                  </a:rPr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/>
                    </m:func>
                  </m:oMath>
                </a14:m>
                <a:r>
                  <a:rPr lang="en-GB" sz="2000" dirty="0">
                    <a:solidFill>
                      <a:schemeClr val="accent3"/>
                    </a:solidFill>
                  </a:rPr>
                  <a:t> um err um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GB" sz="2000" dirty="0">
                    <a:solidFill>
                      <a:schemeClr val="accent3"/>
                    </a:solidFill>
                  </a:rPr>
                  <a:t>”</a:t>
                </a:r>
              </a:p>
              <a:p>
                <a:r>
                  <a:rPr lang="en-GB" sz="2000" dirty="0">
                    <a:solidFill>
                      <a:schemeClr val="accent1"/>
                    </a:solidFill>
                  </a:rPr>
                  <a:t>Becomes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“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so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integral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accent3"/>
                        </a:solidFill>
                      </a:rPr>
                      <m:t>is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GB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0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000" dirty="0">
                    <a:solidFill>
                      <a:schemeClr val="accent3"/>
                    </a:solidFill>
                  </a:rPr>
                  <a:t>”</a:t>
                </a:r>
              </a:p>
              <a:p>
                <a:r>
                  <a:rPr lang="en-GB" sz="2000" dirty="0">
                    <a:solidFill>
                      <a:schemeClr val="accent3"/>
                    </a:solidFill>
                  </a:rPr>
                  <a:t>However, what we want is:</a:t>
                </a:r>
              </a:p>
              <a:p>
                <a:endParaRPr lang="en-GB" sz="2400" dirty="0">
                  <a:solidFill>
                    <a:schemeClr val="accent3"/>
                  </a:solidFill>
                </a:endParaRPr>
              </a:p>
              <a:p>
                <a:endParaRPr lang="en-GB" sz="2000">
                  <a:solidFill>
                    <a:schemeClr val="accent3"/>
                  </a:solidFill>
                </a:endParaRPr>
              </a:p>
              <a:p>
                <a:r>
                  <a:rPr lang="en-GB" sz="2000" dirty="0">
                    <a:solidFill>
                      <a:schemeClr val="accent3"/>
                    </a:solidFill>
                  </a:rPr>
                  <a:t>not</a:t>
                </a:r>
              </a:p>
              <a:p>
                <a:endParaRPr lang="en-GB" sz="2000" dirty="0">
                  <a:solidFill>
                    <a:schemeClr val="accent3"/>
                  </a:solidFill>
                </a:endParaRPr>
              </a:p>
              <a:p>
                <a:endParaRPr lang="en-GB" sz="2000" dirty="0">
                  <a:solidFill>
                    <a:schemeClr val="accent3"/>
                  </a:solidFill>
                </a:endParaRPr>
              </a:p>
              <a:p>
                <a:r>
                  <a:rPr lang="en-GB" sz="2000" dirty="0">
                    <a:solidFill>
                      <a:schemeClr val="accent3"/>
                    </a:solidFill>
                  </a:rPr>
                  <a:t>But we can’t always leave out repeated words because we may want them!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03602-C65E-43E0-BDEA-199806BEA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000" y="1260002"/>
                <a:ext cx="8352000" cy="5117998"/>
              </a:xfrm>
              <a:blipFill>
                <a:blip r:embed="rId2"/>
                <a:stretch>
                  <a:fillRect l="-1898" t="-10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75CA4-36C8-4DE2-A454-B35C04CB5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2A55DF-2767-4479-B311-78FE574EC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1" name="Group 30" descr="This is a maths expression that says &quot;the integral of the ratio 2x over (x squared plus 1) is equal to log of (x squared plus 1).&quot;">
            <a:extLst>
              <a:ext uri="{FF2B5EF4-FFF2-40B4-BE49-F238E27FC236}">
                <a16:creationId xmlns:a16="http://schemas.microsoft.com/office/drawing/2014/main" id="{01A5DD72-3296-42F4-A8F3-E93BE4ADB086}"/>
              </a:ext>
            </a:extLst>
          </p:cNvPr>
          <p:cNvGrpSpPr/>
          <p:nvPr/>
        </p:nvGrpSpPr>
        <p:grpSpPr>
          <a:xfrm>
            <a:off x="2114477" y="2985436"/>
            <a:ext cx="1788840" cy="743760"/>
            <a:chOff x="3933341" y="2078756"/>
            <a:chExt cx="1788840" cy="7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362BB4B-129D-4E31-A7C7-A4FD63C0C096}"/>
                    </a:ext>
                  </a:extLst>
                </p14:cNvPr>
                <p14:cNvContentPartPr/>
                <p14:nvPr/>
              </p14:nvContentPartPr>
              <p14:xfrm>
                <a:off x="3933341" y="2078756"/>
                <a:ext cx="127440" cy="74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362BB4B-129D-4E31-A7C7-A4FD63C0C0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24341" y="2069756"/>
                  <a:ext cx="14508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7A6649-7E10-4ADA-BF50-1B33FC08ABF0}"/>
                    </a:ext>
                  </a:extLst>
                </p14:cNvPr>
                <p14:cNvContentPartPr/>
                <p14:nvPr/>
              </p14:nvContentPartPr>
              <p14:xfrm>
                <a:off x="4227821" y="2192156"/>
                <a:ext cx="166320" cy="18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7A6649-7E10-4ADA-BF50-1B33FC08AB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18821" y="2183156"/>
                  <a:ext cx="183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63CE43-596D-4BCE-9CE2-81AB67F03722}"/>
                    </a:ext>
                  </a:extLst>
                </p14:cNvPr>
                <p14:cNvContentPartPr/>
                <p14:nvPr/>
              </p14:nvContentPartPr>
              <p14:xfrm>
                <a:off x="4444181" y="2262356"/>
                <a:ext cx="66960" cy="9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63CE43-596D-4BCE-9CE2-81AB67F037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5181" y="2253356"/>
                  <a:ext cx="84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FE1A35-7056-4DE4-B1BD-82B93601C2B4}"/>
                    </a:ext>
                  </a:extLst>
                </p14:cNvPr>
                <p14:cNvContentPartPr/>
                <p14:nvPr/>
              </p14:nvContentPartPr>
              <p14:xfrm>
                <a:off x="4522661" y="2260916"/>
                <a:ext cx="107640" cy="10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FE1A35-7056-4DE4-B1BD-82B93601C2B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13631" y="2251884"/>
                  <a:ext cx="125339" cy="118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62957E-1B58-49D1-8F9F-766EE25D8229}"/>
                    </a:ext>
                  </a:extLst>
                </p14:cNvPr>
                <p14:cNvContentPartPr/>
                <p14:nvPr/>
              </p14:nvContentPartPr>
              <p14:xfrm>
                <a:off x="4227821" y="2453876"/>
                <a:ext cx="654120" cy="4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62957E-1B58-49D1-8F9F-766EE25D82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18821" y="2444876"/>
                  <a:ext cx="671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6D8A2B-6C44-4510-85A8-E422AA88821A}"/>
                    </a:ext>
                  </a:extLst>
                </p14:cNvPr>
                <p14:cNvContentPartPr/>
                <p14:nvPr/>
              </p14:nvContentPartPr>
              <p14:xfrm>
                <a:off x="4208021" y="2616596"/>
                <a:ext cx="103680" cy="109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6D8A2B-6C44-4510-85A8-E422AA8882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99021" y="2607626"/>
                  <a:ext cx="121320" cy="127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707DEA-0503-467C-A338-12CC7B962857}"/>
                    </a:ext>
                  </a:extLst>
                </p14:cNvPr>
                <p14:cNvContentPartPr/>
                <p14:nvPr/>
              </p14:nvContentPartPr>
              <p14:xfrm>
                <a:off x="4344101" y="2595356"/>
                <a:ext cx="85320" cy="11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707DEA-0503-467C-A338-12CC7B9628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35101" y="2586327"/>
                  <a:ext cx="102960" cy="129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B2C2F5-145C-4175-A172-51DB9CFF96B7}"/>
                    </a:ext>
                  </a:extLst>
                </p14:cNvPr>
                <p14:cNvContentPartPr/>
                <p14:nvPr/>
              </p14:nvContentPartPr>
              <p14:xfrm>
                <a:off x="4463621" y="2548196"/>
                <a:ext cx="65520" cy="57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B2C2F5-145C-4175-A172-51DB9CFF96B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54621" y="2539196"/>
                  <a:ext cx="83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7E0313-4D2A-4463-91D8-D22D9E256B18}"/>
                    </a:ext>
                  </a:extLst>
                </p14:cNvPr>
                <p14:cNvContentPartPr/>
                <p14:nvPr/>
              </p14:nvContentPartPr>
              <p14:xfrm>
                <a:off x="4610861" y="2624156"/>
                <a:ext cx="97920" cy="1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7E0313-4D2A-4463-91D8-D22D9E256B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01861" y="2614856"/>
                  <a:ext cx="115560" cy="29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85B8AE-B817-447B-A015-E0FF14ABD4B5}"/>
                    </a:ext>
                  </a:extLst>
                </p14:cNvPr>
                <p14:cNvContentPartPr/>
                <p14:nvPr/>
              </p14:nvContentPartPr>
              <p14:xfrm>
                <a:off x="4660181" y="2595356"/>
                <a:ext cx="20520" cy="5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85B8AE-B817-447B-A015-E0FF14ABD4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51336" y="2586299"/>
                  <a:ext cx="37856" cy="75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E4A160-9BB2-4DAD-944A-A7B095EAB8FD}"/>
                    </a:ext>
                  </a:extLst>
                </p14:cNvPr>
                <p14:cNvContentPartPr/>
                <p14:nvPr/>
              </p14:nvContentPartPr>
              <p14:xfrm>
                <a:off x="4798061" y="2536316"/>
                <a:ext cx="36360" cy="152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E4A160-9BB2-4DAD-944A-A7B095EAB8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89061" y="2527295"/>
                  <a:ext cx="54000" cy="170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DA8620C-9E40-4AD3-80D7-AE393EB06FB5}"/>
                    </a:ext>
                  </a:extLst>
                </p14:cNvPr>
                <p14:cNvContentPartPr/>
                <p14:nvPr/>
              </p14:nvContentPartPr>
              <p14:xfrm>
                <a:off x="5059061" y="2332196"/>
                <a:ext cx="75960" cy="6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DA8620C-9E40-4AD3-80D7-AE393EB06F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50061" y="2323196"/>
                  <a:ext cx="93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AA7F2D-3B7E-4F1E-A985-7BD370EE2158}"/>
                    </a:ext>
                  </a:extLst>
                </p14:cNvPr>
                <p14:cNvContentPartPr/>
                <p14:nvPr/>
              </p14:nvContentPartPr>
              <p14:xfrm>
                <a:off x="5073101" y="2201876"/>
                <a:ext cx="113040" cy="170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AA7F2D-3B7E-4F1E-A985-7BD370EE21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4101" y="2192876"/>
                  <a:ext cx="13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9CC127-45CC-49C3-87F0-A2AF244363CA}"/>
                    </a:ext>
                  </a:extLst>
                </p14:cNvPr>
                <p14:cNvContentPartPr/>
                <p14:nvPr/>
              </p14:nvContentPartPr>
              <p14:xfrm>
                <a:off x="5250221" y="2296196"/>
                <a:ext cx="79560" cy="9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9CC127-45CC-49C3-87F0-A2AF244363C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41221" y="2287196"/>
                  <a:ext cx="97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707384-5455-4CF9-B21B-929ACFDA32A0}"/>
                    </a:ext>
                  </a:extLst>
                </p14:cNvPr>
                <p14:cNvContentPartPr/>
                <p14:nvPr/>
              </p14:nvContentPartPr>
              <p14:xfrm>
                <a:off x="5349941" y="2281076"/>
                <a:ext cx="75960" cy="9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707384-5455-4CF9-B21B-929ACFDA32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40983" y="2272076"/>
                  <a:ext cx="93517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AC37C8-B40F-40B0-9C59-46DCDFEBDFCF}"/>
                    </a:ext>
                  </a:extLst>
                </p14:cNvPr>
                <p14:cNvContentPartPr/>
                <p14:nvPr/>
              </p14:nvContentPartPr>
              <p14:xfrm>
                <a:off x="5613821" y="2280356"/>
                <a:ext cx="77760" cy="1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AC37C8-B40F-40B0-9C59-46DCDFEBDFC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04779" y="2271356"/>
                  <a:ext cx="95482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AB4BDF-20B2-4ADE-8D95-A58446C12515}"/>
                    </a:ext>
                  </a:extLst>
                </p14:cNvPr>
                <p14:cNvContentPartPr/>
                <p14:nvPr/>
              </p14:nvContentPartPr>
              <p14:xfrm>
                <a:off x="5613821" y="2330396"/>
                <a:ext cx="108360" cy="19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AB4BDF-20B2-4ADE-8D95-A58446C125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04791" y="2321396"/>
                  <a:ext cx="126059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 descr="A tick to show that this expression is correct.">
            <a:extLst>
              <a:ext uri="{FF2B5EF4-FFF2-40B4-BE49-F238E27FC236}">
                <a16:creationId xmlns:a16="http://schemas.microsoft.com/office/drawing/2014/main" id="{0E5E03F1-B9AF-4CF3-AE6E-9DA1A8EDFC37}"/>
              </a:ext>
            </a:extLst>
          </p:cNvPr>
          <p:cNvGrpSpPr/>
          <p:nvPr/>
        </p:nvGrpSpPr>
        <p:grpSpPr>
          <a:xfrm>
            <a:off x="4099820" y="2937500"/>
            <a:ext cx="2288520" cy="676440"/>
            <a:chOff x="6056621" y="2025116"/>
            <a:chExt cx="228852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7DAD81-3088-4210-BFA5-F38CB5704D9B}"/>
                    </a:ext>
                  </a:extLst>
                </p14:cNvPr>
                <p14:cNvContentPartPr/>
                <p14:nvPr/>
              </p14:nvContentPartPr>
              <p14:xfrm>
                <a:off x="6056621" y="2123396"/>
                <a:ext cx="47880" cy="20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7DAD81-3088-4210-BFA5-F38CB5704D9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47688" y="2114380"/>
                  <a:ext cx="65388" cy="226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1780B2-4B51-4DFD-B2B6-F1D8150F5818}"/>
                    </a:ext>
                  </a:extLst>
                </p14:cNvPr>
                <p14:cNvContentPartPr/>
                <p14:nvPr/>
              </p14:nvContentPartPr>
              <p14:xfrm>
                <a:off x="6154901" y="2220956"/>
                <a:ext cx="102600" cy="10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1780B2-4B51-4DFD-B2B6-F1D8150F58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45901" y="2211956"/>
                  <a:ext cx="12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909805-8F6B-4F12-8846-2E92A7FD7BEB}"/>
                    </a:ext>
                  </a:extLst>
                </p14:cNvPr>
                <p14:cNvContentPartPr/>
                <p14:nvPr/>
              </p14:nvContentPartPr>
              <p14:xfrm>
                <a:off x="6352541" y="2231396"/>
                <a:ext cx="147240" cy="245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909805-8F6B-4F12-8846-2E92A7FD7BE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43541" y="2222383"/>
                  <a:ext cx="16488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EB370E0-71B3-415D-A75C-95E2CB09DD4B}"/>
                    </a:ext>
                  </a:extLst>
                </p14:cNvPr>
                <p14:cNvContentPartPr/>
                <p14:nvPr/>
              </p14:nvContentPartPr>
              <p14:xfrm>
                <a:off x="6615701" y="2054636"/>
                <a:ext cx="108720" cy="28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EB370E0-71B3-415D-A75C-95E2CB09DD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06701" y="2045636"/>
                  <a:ext cx="126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E3C211-D4FD-4DA8-A251-9CA23291297D}"/>
                    </a:ext>
                  </a:extLst>
                </p14:cNvPr>
                <p14:cNvContentPartPr/>
                <p14:nvPr/>
              </p14:nvContentPartPr>
              <p14:xfrm>
                <a:off x="6812981" y="2191796"/>
                <a:ext cx="69480" cy="88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E3C211-D4FD-4DA8-A251-9CA2329129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03934" y="2182759"/>
                  <a:ext cx="87212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04CAD7-44A6-4B25-87A4-59F85270C34A}"/>
                    </a:ext>
                  </a:extLst>
                </p14:cNvPr>
                <p14:cNvContentPartPr/>
                <p14:nvPr/>
              </p14:nvContentPartPr>
              <p14:xfrm>
                <a:off x="6892901" y="2162996"/>
                <a:ext cx="82800" cy="9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04CAD7-44A6-4B25-87A4-59F85270C3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83901" y="2153996"/>
                  <a:ext cx="100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E6F341-4DEC-4658-838E-023F8367F9A2}"/>
                    </a:ext>
                  </a:extLst>
                </p14:cNvPr>
                <p14:cNvContentPartPr/>
                <p14:nvPr/>
              </p14:nvContentPartPr>
              <p14:xfrm>
                <a:off x="7010261" y="2064356"/>
                <a:ext cx="86760" cy="8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E6F341-4DEC-4658-838E-023F8367F9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01298" y="2055356"/>
                  <a:ext cx="104327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9F50C1-DBFF-4970-9E68-548F453A0CD8}"/>
                    </a:ext>
                  </a:extLst>
                </p14:cNvPr>
                <p14:cNvContentPartPr/>
                <p14:nvPr/>
              </p14:nvContentPartPr>
              <p14:xfrm>
                <a:off x="7128341" y="2221316"/>
                <a:ext cx="878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9F50C1-DBFF-4970-9E68-548F453A0C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19341" y="2212316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AD814A-7504-4115-9AA4-A70B2F73ACCB}"/>
                    </a:ext>
                  </a:extLst>
                </p14:cNvPr>
                <p14:cNvContentPartPr/>
                <p14:nvPr/>
              </p14:nvContentPartPr>
              <p14:xfrm>
                <a:off x="7167581" y="2192156"/>
                <a:ext cx="15840" cy="51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AD814A-7504-4115-9AA4-A70B2F73AC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58581" y="2183092"/>
                  <a:ext cx="33480" cy="68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32A964-5E34-44ED-B141-705A041040C4}"/>
                    </a:ext>
                  </a:extLst>
                </p14:cNvPr>
                <p14:cNvContentPartPr/>
                <p14:nvPr/>
              </p14:nvContentPartPr>
              <p14:xfrm>
                <a:off x="7324541" y="2083796"/>
                <a:ext cx="16560" cy="170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32A964-5E34-44ED-B141-705A041040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15541" y="2074796"/>
                  <a:ext cx="34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54233B-D450-4982-BF8F-4E8ADF79803C}"/>
                    </a:ext>
                  </a:extLst>
                </p14:cNvPr>
                <p14:cNvContentPartPr/>
                <p14:nvPr/>
              </p14:nvContentPartPr>
              <p14:xfrm>
                <a:off x="7442621" y="2025116"/>
                <a:ext cx="89280" cy="28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54233B-D450-4982-BF8F-4E8ADF7980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33585" y="2016116"/>
                  <a:ext cx="106991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B60373-7302-4064-B86C-32A8E04A16D7}"/>
                    </a:ext>
                  </a:extLst>
                </p14:cNvPr>
                <p14:cNvContentPartPr/>
                <p14:nvPr/>
              </p14:nvContentPartPr>
              <p14:xfrm>
                <a:off x="7688861" y="2160116"/>
                <a:ext cx="656280" cy="54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B60373-7302-4064-B86C-32A8E04A16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79866" y="2151116"/>
                  <a:ext cx="673910" cy="55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EA8DC89-224B-4D11-A3D9-CDF5DAD9B430}"/>
                  </a:ext>
                </a:extLst>
              </p14:cNvPr>
              <p14:cNvContentPartPr/>
              <p14:nvPr/>
            </p14:nvContentPartPr>
            <p14:xfrm>
              <a:off x="1808932" y="4288508"/>
              <a:ext cx="110520" cy="72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EA8DC89-224B-4D11-A3D9-CDF5DAD9B43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961" y="4279508"/>
                <a:ext cx="128103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9E0B54-6E68-484D-9B4B-AFB8F04D3DF8}"/>
                  </a:ext>
                </a:extLst>
              </p14:cNvPr>
              <p14:cNvContentPartPr/>
              <p14:nvPr/>
            </p14:nvContentPartPr>
            <p14:xfrm>
              <a:off x="2013772" y="4392548"/>
              <a:ext cx="98640" cy="122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9E0B54-6E68-484D-9B4B-AFB8F04D3D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04772" y="4383548"/>
                <a:ext cx="116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56A1415-4D16-434B-97BA-721E0EACCBDB}"/>
                  </a:ext>
                </a:extLst>
              </p14:cNvPr>
              <p14:cNvContentPartPr/>
              <p14:nvPr/>
            </p14:nvContentPartPr>
            <p14:xfrm>
              <a:off x="2015932" y="4521428"/>
              <a:ext cx="1371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56A1415-4D16-434B-97BA-721E0EACCBD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006908" y="4512428"/>
                <a:ext cx="154846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DA94DB5-F04E-4CCB-845E-F64F3172088B}"/>
                  </a:ext>
                </a:extLst>
              </p14:cNvPr>
              <p14:cNvContentPartPr/>
              <p14:nvPr/>
            </p14:nvContentPartPr>
            <p14:xfrm>
              <a:off x="2212492" y="4447628"/>
              <a:ext cx="50400" cy="91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DA94DB5-F04E-4CCB-845E-F64F317208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03556" y="4438628"/>
                <a:ext cx="67915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038396-60EE-4415-9856-D1FFA18BE99F}"/>
                  </a:ext>
                </a:extLst>
              </p14:cNvPr>
              <p14:cNvContentPartPr/>
              <p14:nvPr/>
            </p14:nvContentPartPr>
            <p14:xfrm>
              <a:off x="2294572" y="4433588"/>
              <a:ext cx="104400" cy="8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038396-60EE-4415-9856-D1FFA18BE99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5572" y="4424588"/>
                <a:ext cx="1220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B8A0587-B8D2-41C7-A275-565ACD5942E7}"/>
                  </a:ext>
                </a:extLst>
              </p14:cNvPr>
              <p14:cNvContentPartPr/>
              <p14:nvPr/>
            </p14:nvContentPartPr>
            <p14:xfrm>
              <a:off x="1986772" y="4531868"/>
              <a:ext cx="678240" cy="157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B8A0587-B8D2-41C7-A275-565ACD5942E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77772" y="4522868"/>
                <a:ext cx="6958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A74DD2-5E20-450E-87BB-A09D4E545DF1}"/>
                  </a:ext>
                </a:extLst>
              </p14:cNvPr>
              <p14:cNvContentPartPr/>
              <p14:nvPr/>
            </p14:nvContentPartPr>
            <p14:xfrm>
              <a:off x="2033932" y="4816628"/>
              <a:ext cx="80280" cy="121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A74DD2-5E20-450E-87BB-A09D4E545DF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24932" y="4807628"/>
                <a:ext cx="97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D13A0E3-A24B-43B0-AD54-50F0A9D1D5C1}"/>
                  </a:ext>
                </a:extLst>
              </p14:cNvPr>
              <p14:cNvContentPartPr/>
              <p14:nvPr/>
            </p14:nvContentPartPr>
            <p14:xfrm>
              <a:off x="2123932" y="4797188"/>
              <a:ext cx="94320" cy="103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D13A0E3-A24B-43B0-AD54-50F0A9D1D5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14932" y="4788188"/>
                <a:ext cx="1119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9E5906F-58BB-489B-9CE0-F2178DA5D3AE}"/>
                  </a:ext>
                </a:extLst>
              </p14:cNvPr>
              <p14:cNvContentPartPr/>
              <p14:nvPr/>
            </p14:nvContentPartPr>
            <p14:xfrm>
              <a:off x="2242372" y="4732388"/>
              <a:ext cx="75960" cy="55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9E5906F-58BB-489B-9CE0-F2178DA5D3A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33372" y="4723388"/>
                <a:ext cx="93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440091-3958-42C6-AAC1-3A6EB531863B}"/>
                  </a:ext>
                </a:extLst>
              </p14:cNvPr>
              <p14:cNvContentPartPr/>
              <p14:nvPr/>
            </p14:nvContentPartPr>
            <p14:xfrm>
              <a:off x="2340652" y="4848308"/>
              <a:ext cx="56520" cy="18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440091-3958-42C6-AAC1-3A6EB53186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331652" y="4839308"/>
                <a:ext cx="741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A3CD77-FCF1-49A5-B6EB-353F223EC6EB}"/>
                  </a:ext>
                </a:extLst>
              </p14:cNvPr>
              <p14:cNvContentPartPr/>
              <p14:nvPr/>
            </p14:nvContentPartPr>
            <p14:xfrm>
              <a:off x="2369812" y="4826708"/>
              <a:ext cx="6480" cy="56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A3CD77-FCF1-49A5-B6EB-353F223EC6E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60283" y="4817765"/>
                <a:ext cx="25158" cy="74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AED729-F56F-4098-98CD-6D315CFFF422}"/>
                  </a:ext>
                </a:extLst>
              </p14:cNvPr>
              <p14:cNvContentPartPr/>
              <p14:nvPr/>
            </p14:nvContentPartPr>
            <p14:xfrm>
              <a:off x="2468452" y="4777388"/>
              <a:ext cx="54000" cy="103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AED729-F56F-4098-98CD-6D315CFFF42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59512" y="4768419"/>
                <a:ext cx="71523" cy="120899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 descr="This is a maths expression that says &quot;the integral of the ratio 2x over (x squared plus 1) is equal to log of log of  (x squared plus 1).&quot;&#10;&#10;There is a red cross to the right indicating that it is incorrect.">
            <a:extLst>
              <a:ext uri="{FF2B5EF4-FFF2-40B4-BE49-F238E27FC236}">
                <a16:creationId xmlns:a16="http://schemas.microsoft.com/office/drawing/2014/main" id="{257DEB1E-2649-4250-86D2-358E21441E69}"/>
              </a:ext>
            </a:extLst>
          </p:cNvPr>
          <p:cNvGrpSpPr/>
          <p:nvPr/>
        </p:nvGrpSpPr>
        <p:grpSpPr>
          <a:xfrm>
            <a:off x="2763652" y="4285988"/>
            <a:ext cx="2902680" cy="492120"/>
            <a:chOff x="4424093" y="4349348"/>
            <a:chExt cx="29026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5123A9-C280-47BF-A06B-4DB5EB721445}"/>
                    </a:ext>
                  </a:extLst>
                </p14:cNvPr>
                <p14:cNvContentPartPr/>
                <p14:nvPr/>
              </p14:nvContentPartPr>
              <p14:xfrm>
                <a:off x="4424093" y="4635908"/>
                <a:ext cx="97920" cy="88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5123A9-C280-47BF-A06B-4DB5EB7214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15093" y="4626908"/>
                  <a:ext cx="115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82D0F8-B2EC-4BC4-B9BE-0183A2161088}"/>
                    </a:ext>
                  </a:extLst>
                </p14:cNvPr>
                <p14:cNvContentPartPr/>
                <p14:nvPr/>
              </p14:nvContentPartPr>
              <p14:xfrm>
                <a:off x="4501853" y="4526108"/>
                <a:ext cx="42840" cy="222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82D0F8-B2EC-4BC4-B9BE-0183A21610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92777" y="4517108"/>
                  <a:ext cx="60629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E0180F9-796A-4E6C-A7BE-840BE517B667}"/>
                    </a:ext>
                  </a:extLst>
                </p14:cNvPr>
                <p14:cNvContentPartPr/>
                <p14:nvPr/>
              </p14:nvContentPartPr>
              <p14:xfrm>
                <a:off x="4600853" y="4648508"/>
                <a:ext cx="69840" cy="99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E0180F9-796A-4E6C-A7BE-840BE517B66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91899" y="4639541"/>
                  <a:ext cx="87390" cy="116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63B4BC-246E-4925-9ED9-A4B180163CD9}"/>
                    </a:ext>
                  </a:extLst>
                </p14:cNvPr>
                <p14:cNvContentPartPr/>
                <p14:nvPr/>
              </p14:nvContentPartPr>
              <p14:xfrm>
                <a:off x="4689053" y="4634468"/>
                <a:ext cx="97920" cy="8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63B4BC-246E-4925-9ED9-A4B180163C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80053" y="4625431"/>
                  <a:ext cx="115560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45B346-6839-4979-9D7D-DF0EC9B4626B}"/>
                    </a:ext>
                  </a:extLst>
                </p14:cNvPr>
                <p14:cNvContentPartPr/>
                <p14:nvPr/>
              </p14:nvContentPartPr>
              <p14:xfrm>
                <a:off x="4964453" y="4585148"/>
                <a:ext cx="117360" cy="1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45B346-6839-4979-9D7D-DF0EC9B462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55453" y="4576148"/>
                  <a:ext cx="135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8A000B-929B-4D5C-B0AF-2554FBA4D120}"/>
                    </a:ext>
                  </a:extLst>
                </p14:cNvPr>
                <p14:cNvContentPartPr/>
                <p14:nvPr/>
              </p14:nvContentPartPr>
              <p14:xfrm>
                <a:off x="4974173" y="4624388"/>
                <a:ext cx="137160" cy="20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8A000B-929B-4D5C-B0AF-2554FBA4D1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65173" y="4615388"/>
                  <a:ext cx="154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AB342F7-67BA-42D2-B719-D7E265242E35}"/>
                    </a:ext>
                  </a:extLst>
                </p14:cNvPr>
                <p14:cNvContentPartPr/>
                <p14:nvPr/>
              </p14:nvContentPartPr>
              <p14:xfrm>
                <a:off x="5259653" y="4427828"/>
                <a:ext cx="20160" cy="266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AB342F7-67BA-42D2-B719-D7E265242E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50811" y="4418840"/>
                  <a:ext cx="37491" cy="28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884FAF9-7D57-4033-9E9B-DA88076AD462}"/>
                    </a:ext>
                  </a:extLst>
                </p14:cNvPr>
                <p14:cNvContentPartPr/>
                <p14:nvPr/>
              </p14:nvContentPartPr>
              <p14:xfrm>
                <a:off x="5352173" y="4587308"/>
                <a:ext cx="105840" cy="88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884FAF9-7D57-4033-9E9B-DA88076AD46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43173" y="4578308"/>
                  <a:ext cx="123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529D86-2C01-4418-8F41-2585FC2F71A9}"/>
                    </a:ext>
                  </a:extLst>
                </p14:cNvPr>
                <p14:cNvContentPartPr/>
                <p14:nvPr/>
              </p14:nvContentPartPr>
              <p14:xfrm>
                <a:off x="5496533" y="4594868"/>
                <a:ext cx="163080" cy="207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529D86-2C01-4418-8F41-2585FC2F71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87533" y="4585868"/>
                  <a:ext cx="180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9E2A5E-D543-47BA-B96C-F49015E21B85}"/>
                    </a:ext>
                  </a:extLst>
                </p14:cNvPr>
                <p14:cNvContentPartPr/>
                <p14:nvPr/>
              </p14:nvContentPartPr>
              <p14:xfrm>
                <a:off x="5723693" y="4408388"/>
                <a:ext cx="96480" cy="28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9E2A5E-D543-47BA-B96C-F49015E21B8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14693" y="4399388"/>
                  <a:ext cx="114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B3A9A9-A11A-4B58-B11E-9046022111F5}"/>
                    </a:ext>
                  </a:extLst>
                </p14:cNvPr>
                <p14:cNvContentPartPr/>
                <p14:nvPr/>
              </p14:nvContentPartPr>
              <p14:xfrm>
                <a:off x="5908373" y="4486868"/>
                <a:ext cx="10440" cy="16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B3A9A9-A11A-4B58-B11E-9046022111F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99373" y="4477887"/>
                  <a:ext cx="28080" cy="184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719E46-7C76-455F-BDC2-ED0DFC8E72E6}"/>
                    </a:ext>
                  </a:extLst>
                </p14:cNvPr>
                <p14:cNvContentPartPr/>
                <p14:nvPr/>
              </p14:nvContentPartPr>
              <p14:xfrm>
                <a:off x="6008453" y="4583348"/>
                <a:ext cx="66240" cy="6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719E46-7C76-455F-BDC2-ED0DFC8E72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99453" y="4574301"/>
                  <a:ext cx="83880" cy="86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77AEAE-CCB9-4E9D-A46E-249FB2B89081}"/>
                    </a:ext>
                  </a:extLst>
                </p14:cNvPr>
                <p14:cNvContentPartPr/>
                <p14:nvPr/>
              </p14:nvContentPartPr>
              <p14:xfrm>
                <a:off x="6106013" y="4575428"/>
                <a:ext cx="156600" cy="266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77AEAE-CCB9-4E9D-A46E-249FB2B8908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97013" y="4566428"/>
                  <a:ext cx="174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6113FA-C837-478D-9992-52ADC4BFC40B}"/>
                    </a:ext>
                  </a:extLst>
                </p14:cNvPr>
                <p14:cNvContentPartPr/>
                <p14:nvPr/>
              </p14:nvContentPartPr>
              <p14:xfrm>
                <a:off x="6378533" y="4447628"/>
                <a:ext cx="69120" cy="208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6113FA-C837-478D-9992-52ADC4BFC4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69580" y="4438628"/>
                  <a:ext cx="86669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48439A5-4CD9-4AF0-85B0-4FEF2ACB613B}"/>
                    </a:ext>
                  </a:extLst>
                </p14:cNvPr>
                <p14:cNvContentPartPr/>
                <p14:nvPr/>
              </p14:nvContentPartPr>
              <p14:xfrm>
                <a:off x="6478973" y="4531508"/>
                <a:ext cx="89280" cy="99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48439A5-4CD9-4AF0-85B0-4FEF2ACB61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69973" y="4522508"/>
                  <a:ext cx="106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7C5BE3-6997-480E-97C2-AFF2EF9F6178}"/>
                    </a:ext>
                  </a:extLst>
                </p14:cNvPr>
                <p14:cNvContentPartPr/>
                <p14:nvPr/>
              </p14:nvContentPartPr>
              <p14:xfrm>
                <a:off x="6594173" y="4506668"/>
                <a:ext cx="73800" cy="99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7C5BE3-6997-480E-97C2-AFF2EF9F61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85173" y="4497635"/>
                  <a:ext cx="91440" cy="116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F22C61-4DF1-4A6C-8DFA-AB798BE1E2BF}"/>
                    </a:ext>
                  </a:extLst>
                </p14:cNvPr>
                <p14:cNvContentPartPr/>
                <p14:nvPr/>
              </p14:nvContentPartPr>
              <p14:xfrm>
                <a:off x="6675533" y="4427468"/>
                <a:ext cx="87480" cy="60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F22C61-4DF1-4A6C-8DFA-AB798BE1E2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66533" y="4418468"/>
                  <a:ext cx="105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4EC7F2-70EC-4F5A-84C2-91924AE07A46}"/>
                    </a:ext>
                  </a:extLst>
                </p14:cNvPr>
                <p14:cNvContentPartPr/>
                <p14:nvPr/>
              </p14:nvContentPartPr>
              <p14:xfrm>
                <a:off x="6812693" y="4541228"/>
                <a:ext cx="113400" cy="24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4EC7F2-70EC-4F5A-84C2-91924AE07A4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03693" y="4532228"/>
                  <a:ext cx="131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DC8356-CE69-4745-93F1-C47C6329D1EB}"/>
                    </a:ext>
                  </a:extLst>
                </p14:cNvPr>
                <p14:cNvContentPartPr/>
                <p14:nvPr/>
              </p14:nvContentPartPr>
              <p14:xfrm>
                <a:off x="6852293" y="4506668"/>
                <a:ext cx="16200" cy="8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DC8356-CE69-4745-93F1-C47C6329D1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43293" y="4497628"/>
                  <a:ext cx="33840" cy="99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0E95E40-DE00-4FCF-9346-B920546F260E}"/>
                    </a:ext>
                  </a:extLst>
                </p14:cNvPr>
                <p14:cNvContentPartPr/>
                <p14:nvPr/>
              </p14:nvContentPartPr>
              <p14:xfrm>
                <a:off x="7019693" y="4457348"/>
                <a:ext cx="31680" cy="142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0E95E40-DE00-4FCF-9346-B920546F26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10693" y="4448325"/>
                  <a:ext cx="4932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7B2AA7-0184-4AD8-B076-91969D5CCF7B}"/>
                    </a:ext>
                  </a:extLst>
                </p14:cNvPr>
                <p14:cNvContentPartPr/>
                <p14:nvPr/>
              </p14:nvContentPartPr>
              <p14:xfrm>
                <a:off x="7117613" y="4398668"/>
                <a:ext cx="70560" cy="28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7B2AA7-0184-4AD8-B076-91969D5CCF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08659" y="4389668"/>
                  <a:ext cx="8811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98A1038-A5C9-45AD-803C-2C2EB0731F23}"/>
                    </a:ext>
                  </a:extLst>
                </p14:cNvPr>
                <p14:cNvContentPartPr/>
                <p14:nvPr/>
              </p14:nvContentPartPr>
              <p14:xfrm>
                <a:off x="7225973" y="4349348"/>
                <a:ext cx="100800" cy="489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98A1038-A5C9-45AD-803C-2C2EB0731F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6973" y="4340348"/>
                  <a:ext cx="11844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4071D9-11E8-4C24-8DA5-4F2C53698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87012" y="4541228"/>
            <a:ext cx="359280" cy="305640"/>
            <a:chOff x="7547453" y="4604588"/>
            <a:chExt cx="3592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60D1B1-4756-4364-8FB6-98A81CDD53AD}"/>
                    </a:ext>
                  </a:extLst>
                </p14:cNvPr>
                <p14:cNvContentPartPr/>
                <p14:nvPr/>
              </p14:nvContentPartPr>
              <p14:xfrm>
                <a:off x="7547453" y="4674068"/>
                <a:ext cx="359280" cy="168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60D1B1-4756-4364-8FB6-98A81CDD53A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38453" y="4665068"/>
                  <a:ext cx="37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5268A18-6804-428B-8DF8-99820E3E8ADF}"/>
                    </a:ext>
                  </a:extLst>
                </p14:cNvPr>
                <p14:cNvContentPartPr/>
                <p14:nvPr/>
              </p14:nvContentPartPr>
              <p14:xfrm>
                <a:off x="7619093" y="4604588"/>
                <a:ext cx="263160" cy="305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5268A18-6804-428B-8DF8-99820E3E8AD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10093" y="4595588"/>
                  <a:ext cx="28080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D67C693-6A56-41AD-950C-29671B6B5ED8}"/>
                  </a:ext>
                </a:extLst>
              </p14:cNvPr>
              <p14:cNvContentPartPr/>
              <p14:nvPr/>
            </p14:nvContentPartPr>
            <p14:xfrm>
              <a:off x="2085461" y="5765876"/>
              <a:ext cx="77760" cy="781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D67C693-6A56-41AD-950C-29671B6B5ED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076502" y="5756872"/>
                <a:ext cx="95319" cy="799208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 descr="This is a maths expression that says &quot;the integral of 2x over (x squared plus 1 all multiplied by log of (x squared plus 1)) is equal to log of (x squared plus 1).&quot;&#10;&#10;There is a tick to the right indicating this is correct,">
            <a:extLst>
              <a:ext uri="{FF2B5EF4-FFF2-40B4-BE49-F238E27FC236}">
                <a16:creationId xmlns:a16="http://schemas.microsoft.com/office/drawing/2014/main" id="{64A542AF-A88E-4E65-A054-1D6382553C1C}"/>
              </a:ext>
            </a:extLst>
          </p:cNvPr>
          <p:cNvGrpSpPr/>
          <p:nvPr/>
        </p:nvGrpSpPr>
        <p:grpSpPr>
          <a:xfrm>
            <a:off x="2231621" y="5880716"/>
            <a:ext cx="1798560" cy="618840"/>
            <a:chOff x="2231621" y="5880716"/>
            <a:chExt cx="179856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3DF637-22F4-4DB1-ABDD-8AD306E5DAE6}"/>
                    </a:ext>
                  </a:extLst>
                </p14:cNvPr>
                <p14:cNvContentPartPr/>
                <p14:nvPr/>
              </p14:nvContentPartPr>
              <p14:xfrm>
                <a:off x="2300021" y="5880716"/>
                <a:ext cx="124560" cy="164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3DF637-22F4-4DB1-ABDD-8AD306E5DA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91021" y="5871716"/>
                  <a:ext cx="14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88B958C-0869-44B1-A139-5F002F1611AD}"/>
                    </a:ext>
                  </a:extLst>
                </p14:cNvPr>
                <p14:cNvContentPartPr/>
                <p14:nvPr/>
              </p14:nvContentPartPr>
              <p14:xfrm>
                <a:off x="2290661" y="6037316"/>
                <a:ext cx="15660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88B958C-0869-44B1-A139-5F002F1611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81661" y="6028316"/>
                  <a:ext cx="174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8A640B8-0AA1-4D6E-9CF7-7DBBB7E5B2C7}"/>
                    </a:ext>
                  </a:extLst>
                </p14:cNvPr>
                <p14:cNvContentPartPr/>
                <p14:nvPr/>
              </p14:nvContentPartPr>
              <p14:xfrm>
                <a:off x="2497301" y="5967476"/>
                <a:ext cx="79560" cy="10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8A640B8-0AA1-4D6E-9CF7-7DBBB7E5B2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88301" y="5958445"/>
                  <a:ext cx="97200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F1F6E6-9FF1-4A70-8100-317F16631FAA}"/>
                    </a:ext>
                  </a:extLst>
                </p14:cNvPr>
                <p14:cNvContentPartPr/>
                <p14:nvPr/>
              </p14:nvContentPartPr>
              <p14:xfrm>
                <a:off x="2558861" y="5938676"/>
                <a:ext cx="114120" cy="9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F1F6E6-9FF1-4A70-8100-317F16631F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49861" y="5929676"/>
                  <a:ext cx="131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A8D64F5-F77B-459B-BAA1-C83F37CB433F}"/>
                    </a:ext>
                  </a:extLst>
                </p14:cNvPr>
                <p14:cNvContentPartPr/>
                <p14:nvPr/>
              </p14:nvContentPartPr>
              <p14:xfrm>
                <a:off x="2231621" y="6036236"/>
                <a:ext cx="1297080" cy="14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A8D64F5-F77B-459B-BAA1-C83F37CB43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22621" y="6027236"/>
                  <a:ext cx="131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4F6452D-8E15-4B7E-A1C3-4FA7F4C4C038}"/>
                    </a:ext>
                  </a:extLst>
                </p14:cNvPr>
                <p14:cNvContentPartPr/>
                <p14:nvPr/>
              </p14:nvContentPartPr>
              <p14:xfrm>
                <a:off x="2280581" y="6309836"/>
                <a:ext cx="47160" cy="161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4F6452D-8E15-4B7E-A1C3-4FA7F4C4C03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71649" y="6300836"/>
                  <a:ext cx="64666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68C5575-E7EE-44AB-83F2-E342612DA5B2}"/>
                    </a:ext>
                  </a:extLst>
                </p14:cNvPr>
                <p14:cNvContentPartPr/>
                <p14:nvPr/>
              </p14:nvContentPartPr>
              <p14:xfrm>
                <a:off x="2359421" y="6362756"/>
                <a:ext cx="67680" cy="10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68C5575-E7EE-44AB-83F2-E342612DA5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50469" y="6353756"/>
                  <a:ext cx="85227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54CA131-B2D2-400F-8CC0-0C87E4BCB1AB}"/>
                    </a:ext>
                  </a:extLst>
                </p14:cNvPr>
                <p14:cNvContentPartPr/>
                <p14:nvPr/>
              </p14:nvContentPartPr>
              <p14:xfrm>
                <a:off x="2422781" y="6361316"/>
                <a:ext cx="65520" cy="9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54CA131-B2D2-400F-8CC0-0C87E4BCB1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13781" y="6352316"/>
                  <a:ext cx="83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F50C33-CEC9-4FDE-86AD-7F075F50E7E0}"/>
                    </a:ext>
                  </a:extLst>
                </p14:cNvPr>
                <p14:cNvContentPartPr/>
                <p14:nvPr/>
              </p14:nvContentPartPr>
              <p14:xfrm>
                <a:off x="2507021" y="6278156"/>
                <a:ext cx="61560" cy="64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F50C33-CEC9-4FDE-86AD-7F075F50E7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98021" y="6269105"/>
                  <a:ext cx="79200" cy="81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E9DD62-C9AC-4274-8E3C-A20E0211454B}"/>
                    </a:ext>
                  </a:extLst>
                </p14:cNvPr>
                <p14:cNvContentPartPr/>
                <p14:nvPr/>
              </p14:nvContentPartPr>
              <p14:xfrm>
                <a:off x="2585501" y="6405956"/>
                <a:ext cx="93600" cy="24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E9DD62-C9AC-4274-8E3C-A20E021145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76501" y="6396822"/>
                  <a:ext cx="111240" cy="42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D04482-15D9-4DA7-94D5-4BE58738BDB6}"/>
                    </a:ext>
                  </a:extLst>
                </p14:cNvPr>
                <p14:cNvContentPartPr/>
                <p14:nvPr/>
              </p14:nvContentPartPr>
              <p14:xfrm>
                <a:off x="2632661" y="6380756"/>
                <a:ext cx="18000" cy="61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D04482-15D9-4DA7-94D5-4BE58738BD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23661" y="6371756"/>
                  <a:ext cx="35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9B30AF-94A3-4AF6-A043-12AC98CD9C2D}"/>
                    </a:ext>
                  </a:extLst>
                </p14:cNvPr>
                <p14:cNvContentPartPr/>
                <p14:nvPr/>
              </p14:nvContentPartPr>
              <p14:xfrm>
                <a:off x="2774501" y="6311996"/>
                <a:ext cx="24480" cy="132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9B30AF-94A3-4AF6-A043-12AC98CD9C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65631" y="6302996"/>
                  <a:ext cx="41864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C535962-4108-4FB1-AFE4-17C1C7C7B4FA}"/>
                    </a:ext>
                  </a:extLst>
                </p14:cNvPr>
                <p14:cNvContentPartPr/>
                <p14:nvPr/>
              </p14:nvContentPartPr>
              <p14:xfrm>
                <a:off x="2861261" y="6272396"/>
                <a:ext cx="70920" cy="222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C535962-4108-4FB1-AFE4-17C1C7C7B4F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52261" y="6263396"/>
                  <a:ext cx="88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E8C8942-B53A-4B6F-9BE8-4F91FE8C0FB6}"/>
                    </a:ext>
                  </a:extLst>
                </p14:cNvPr>
                <p14:cNvContentPartPr/>
                <p14:nvPr/>
              </p14:nvContentPartPr>
              <p14:xfrm>
                <a:off x="2988701" y="6243236"/>
                <a:ext cx="46800" cy="156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E8C8942-B53A-4B6F-9BE8-4F91FE8C0F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79701" y="6234236"/>
                  <a:ext cx="64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6F8D16-85B1-468A-B3DB-87A60FE95AC1}"/>
                    </a:ext>
                  </a:extLst>
                </p14:cNvPr>
                <p14:cNvContentPartPr/>
                <p14:nvPr/>
              </p14:nvContentPartPr>
              <p14:xfrm>
                <a:off x="3097421" y="6331076"/>
                <a:ext cx="76680" cy="79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6F8D16-85B1-468A-B3DB-87A60FE95AC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88421" y="6322117"/>
                  <a:ext cx="94320" cy="97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E21DE4-72F8-444F-9515-4C2AEA6FD7C9}"/>
                    </a:ext>
                  </a:extLst>
                </p14:cNvPr>
                <p14:cNvContentPartPr/>
                <p14:nvPr/>
              </p14:nvContentPartPr>
              <p14:xfrm>
                <a:off x="3215141" y="6292556"/>
                <a:ext cx="117360" cy="207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E21DE4-72F8-444F-9515-4C2AEA6FD7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06141" y="6283556"/>
                  <a:ext cx="135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8B59F9E-8166-4008-9048-E0CA5D6FE0F6}"/>
                    </a:ext>
                  </a:extLst>
                </p14:cNvPr>
                <p14:cNvContentPartPr/>
                <p14:nvPr/>
              </p14:nvContentPartPr>
              <p14:xfrm>
                <a:off x="3399461" y="6213356"/>
                <a:ext cx="61560" cy="212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8B59F9E-8166-4008-9048-E0CA5D6FE0F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90461" y="6204356"/>
                  <a:ext cx="79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09BAD33-E312-4C3A-9759-F4B9F11CFFF9}"/>
                    </a:ext>
                  </a:extLst>
                </p14:cNvPr>
                <p14:cNvContentPartPr/>
                <p14:nvPr/>
              </p14:nvContentPartPr>
              <p14:xfrm>
                <a:off x="3480461" y="6303356"/>
                <a:ext cx="78120" cy="91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09BAD33-E312-4C3A-9759-F4B9F11CFF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71461" y="6294356"/>
                  <a:ext cx="95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E678BA-686C-458E-82AA-E90D48827819}"/>
                    </a:ext>
                  </a:extLst>
                </p14:cNvPr>
                <p14:cNvContentPartPr/>
                <p14:nvPr/>
              </p14:nvContentPartPr>
              <p14:xfrm>
                <a:off x="3547781" y="6292556"/>
                <a:ext cx="91440" cy="87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E678BA-686C-458E-82AA-E90D488278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38781" y="6283556"/>
                  <a:ext cx="109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A1772C4-97E8-4606-9E0A-00E16D92C8EA}"/>
                    </a:ext>
                  </a:extLst>
                </p14:cNvPr>
                <p14:cNvContentPartPr/>
                <p14:nvPr/>
              </p14:nvContentPartPr>
              <p14:xfrm>
                <a:off x="3647501" y="6211196"/>
                <a:ext cx="86760" cy="53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A1772C4-97E8-4606-9E0A-00E16D92C8E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38463" y="6202196"/>
                  <a:ext cx="104474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4AEEBA-E484-4AE8-B82A-DA93EA6C17AA}"/>
                    </a:ext>
                  </a:extLst>
                </p14:cNvPr>
                <p14:cNvContentPartPr/>
                <p14:nvPr/>
              </p14:nvContentPartPr>
              <p14:xfrm>
                <a:off x="3736421" y="6326756"/>
                <a:ext cx="8352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4AEEBA-E484-4AE8-B82A-DA93EA6C17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27421" y="6317756"/>
                  <a:ext cx="101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B2F6BB-FD8F-4897-830E-6D97BA14C9A4}"/>
                    </a:ext>
                  </a:extLst>
                </p14:cNvPr>
                <p14:cNvContentPartPr/>
                <p14:nvPr/>
              </p14:nvContentPartPr>
              <p14:xfrm>
                <a:off x="3785021" y="6302276"/>
                <a:ext cx="14760" cy="83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B2F6BB-FD8F-4897-830E-6D97BA14C9A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75796" y="6293276"/>
                  <a:ext cx="32841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74866E6-B135-4B67-AC12-55F9BAE1CBE7}"/>
                    </a:ext>
                  </a:extLst>
                </p14:cNvPr>
                <p14:cNvContentPartPr/>
                <p14:nvPr/>
              </p14:nvContentPartPr>
              <p14:xfrm>
                <a:off x="3893381" y="6233516"/>
                <a:ext cx="10440" cy="168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74866E6-B135-4B67-AC12-55F9BAE1CBE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84381" y="6224535"/>
                  <a:ext cx="28080" cy="18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B8CD7C8-B5F9-470C-998F-84861BC1A5F3}"/>
                    </a:ext>
                  </a:extLst>
                </p14:cNvPr>
                <p14:cNvContentPartPr/>
                <p14:nvPr/>
              </p14:nvContentPartPr>
              <p14:xfrm>
                <a:off x="3991661" y="6203636"/>
                <a:ext cx="38520" cy="265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B8CD7C8-B5F9-470C-998F-84861BC1A5F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82576" y="6194636"/>
                  <a:ext cx="56326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482303B-7F93-4AB1-BAAD-70BA0DF608FA}"/>
                  </a:ext>
                </a:extLst>
              </p14:cNvPr>
              <p14:cNvContentPartPr/>
              <p14:nvPr/>
            </p14:nvContentPartPr>
            <p14:xfrm>
              <a:off x="3441221" y="5984756"/>
              <a:ext cx="648000" cy="727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482303B-7F93-4AB1-BAAD-70BA0DF608F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432221" y="5975711"/>
                <a:ext cx="665640" cy="90448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B03A3B-80E9-4A5E-9B37-AA8F93EBE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6821" y="5899076"/>
            <a:ext cx="401760" cy="270720"/>
            <a:chOff x="4326821" y="5899076"/>
            <a:chExt cx="4017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E0536B-787C-41EF-809B-81AE6EF614D2}"/>
                    </a:ext>
                  </a:extLst>
                </p14:cNvPr>
                <p14:cNvContentPartPr/>
                <p14:nvPr/>
              </p14:nvContentPartPr>
              <p14:xfrm>
                <a:off x="4326821" y="6075836"/>
                <a:ext cx="97560" cy="87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E0536B-787C-41EF-809B-81AE6EF614D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17821" y="6066836"/>
                  <a:ext cx="11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B1BBE8C-8FF5-4120-A416-044770654270}"/>
                    </a:ext>
                  </a:extLst>
                </p14:cNvPr>
                <p14:cNvContentPartPr/>
                <p14:nvPr/>
              </p14:nvContentPartPr>
              <p14:xfrm>
                <a:off x="4385141" y="5899076"/>
                <a:ext cx="84600" cy="261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B1BBE8C-8FF5-4120-A416-0447706542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76103" y="5890076"/>
                  <a:ext cx="102315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BD3476-1058-4FE8-A3C8-360C40560C97}"/>
                    </a:ext>
                  </a:extLst>
                </p14:cNvPr>
                <p14:cNvContentPartPr/>
                <p14:nvPr/>
              </p14:nvContentPartPr>
              <p14:xfrm>
                <a:off x="4551821" y="6066476"/>
                <a:ext cx="88920" cy="10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BD3476-1058-4FE8-A3C8-360C40560C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42821" y="6057476"/>
                  <a:ext cx="106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8AF9CDE-9E6A-45AC-87D0-4CD5C570AFAD}"/>
                    </a:ext>
                  </a:extLst>
                </p14:cNvPr>
                <p14:cNvContentPartPr/>
                <p14:nvPr/>
              </p14:nvContentPartPr>
              <p14:xfrm>
                <a:off x="4640381" y="6075836"/>
                <a:ext cx="88200" cy="85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8AF9CDE-9E6A-45AC-87D0-4CD5C570AFA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31381" y="6066836"/>
                  <a:ext cx="1058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70716A0-93DF-48C4-BA07-7BA23296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94621" y="6026876"/>
            <a:ext cx="127080" cy="78840"/>
            <a:chOff x="4994621" y="6026876"/>
            <a:chExt cx="12708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E844C1-05C2-4709-87A9-BDF0DC2B1AD7}"/>
                    </a:ext>
                  </a:extLst>
                </p14:cNvPr>
                <p14:cNvContentPartPr/>
                <p14:nvPr/>
              </p14:nvContentPartPr>
              <p14:xfrm>
                <a:off x="4994621" y="6026876"/>
                <a:ext cx="113400" cy="1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E844C1-05C2-4709-87A9-BDF0DC2B1A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85621" y="6017876"/>
                  <a:ext cx="131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2A8472-7590-4F4A-896C-70F6CA13B0AF}"/>
                    </a:ext>
                  </a:extLst>
                </p14:cNvPr>
                <p14:cNvContentPartPr/>
                <p14:nvPr/>
              </p14:nvContentPartPr>
              <p14:xfrm>
                <a:off x="4994621" y="6085556"/>
                <a:ext cx="127080" cy="2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2A8472-7590-4F4A-896C-70F6CA13B0A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85621" y="6076392"/>
                  <a:ext cx="144720" cy="381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DFFE1B9-9C37-4429-9311-19B0158E8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678781" y="6033716"/>
              <a:ext cx="517320" cy="330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DFFE1B9-9C37-4429-9311-19B0158E8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669781" y="6024716"/>
                <a:ext cx="53496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409BF02-D1A2-43E2-B647-F1EFBA98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7941" y="5869196"/>
            <a:ext cx="2076840" cy="414000"/>
            <a:chOff x="5367941" y="5869196"/>
            <a:chExt cx="20768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75894B2-8DB6-4D86-AF90-A7B7F6344CB8}"/>
                    </a:ext>
                  </a:extLst>
                </p14:cNvPr>
                <p14:cNvContentPartPr/>
                <p14:nvPr/>
              </p14:nvContentPartPr>
              <p14:xfrm>
                <a:off x="5367941" y="5918516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75894B2-8DB6-4D86-AF90-A7B7F6344CB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58941" y="59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212FF67-0CFC-4F7D-A88E-FD6588078124}"/>
                    </a:ext>
                  </a:extLst>
                </p14:cNvPr>
                <p14:cNvContentPartPr/>
                <p14:nvPr/>
              </p14:nvContentPartPr>
              <p14:xfrm>
                <a:off x="5367941" y="5918516"/>
                <a:ext cx="67320" cy="24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212FF67-0CFC-4F7D-A88E-FD658807812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58941" y="5909503"/>
                  <a:ext cx="84960" cy="267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AA9A330-ED99-4D31-A6B1-1BDF9CC0AB3E}"/>
                    </a:ext>
                  </a:extLst>
                </p14:cNvPr>
                <p14:cNvContentPartPr/>
                <p14:nvPr/>
              </p14:nvContentPartPr>
              <p14:xfrm>
                <a:off x="5506901" y="6058196"/>
                <a:ext cx="77760" cy="87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AA9A330-ED99-4D31-A6B1-1BDF9CC0AB3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97942" y="6049196"/>
                  <a:ext cx="95319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FB6816-BC05-4BEA-B89F-2F545065E1D7}"/>
                    </a:ext>
                  </a:extLst>
                </p14:cNvPr>
                <p14:cNvContentPartPr/>
                <p14:nvPr/>
              </p14:nvContentPartPr>
              <p14:xfrm>
                <a:off x="5571701" y="6052436"/>
                <a:ext cx="153000" cy="230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FB6816-BC05-4BEA-B89F-2F545065E1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62701" y="6043436"/>
                  <a:ext cx="170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C7AACA-F295-4AE0-8F94-53F64E751275}"/>
                    </a:ext>
                  </a:extLst>
                </p14:cNvPr>
                <p14:cNvContentPartPr/>
                <p14:nvPr/>
              </p14:nvContentPartPr>
              <p14:xfrm>
                <a:off x="5850341" y="5928236"/>
                <a:ext cx="96840" cy="248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C7AACA-F295-4AE0-8F94-53F64E75127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41307" y="5919236"/>
                  <a:ext cx="114546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D74CDA4-CD7A-4931-942E-0B6EC8058AD0}"/>
                    </a:ext>
                  </a:extLst>
                </p14:cNvPr>
                <p14:cNvContentPartPr/>
                <p14:nvPr/>
              </p14:nvContentPartPr>
              <p14:xfrm>
                <a:off x="6017021" y="5948396"/>
                <a:ext cx="4320" cy="157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D74CDA4-CD7A-4931-942E-0B6EC8058AD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07203" y="5939396"/>
                  <a:ext cx="23564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101D50F-4B2B-403F-BF39-702283EC97EF}"/>
                    </a:ext>
                  </a:extLst>
                </p14:cNvPr>
                <p14:cNvContentPartPr/>
                <p14:nvPr/>
              </p14:nvContentPartPr>
              <p14:xfrm>
                <a:off x="6073181" y="6024716"/>
                <a:ext cx="109440" cy="71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101D50F-4B2B-403F-BF39-702283EC97E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64211" y="6015671"/>
                  <a:ext cx="127022" cy="89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541AA6B-7868-43B7-90EB-307752012424}"/>
                    </a:ext>
                  </a:extLst>
                </p14:cNvPr>
                <p14:cNvContentPartPr/>
                <p14:nvPr/>
              </p14:nvContentPartPr>
              <p14:xfrm>
                <a:off x="6179381" y="6007076"/>
                <a:ext cx="160560" cy="247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541AA6B-7868-43B7-90EB-30775201242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70381" y="5998076"/>
                  <a:ext cx="178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D11C27-40BE-4ECD-AFA6-8C02F468641A}"/>
                    </a:ext>
                  </a:extLst>
                </p14:cNvPr>
                <p14:cNvContentPartPr/>
                <p14:nvPr/>
              </p14:nvContentPartPr>
              <p14:xfrm>
                <a:off x="6467381" y="5918516"/>
                <a:ext cx="69120" cy="218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D11C27-40BE-4ECD-AFA6-8C02F46864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58334" y="5909501"/>
                  <a:ext cx="86852" cy="236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C8ED3B-6266-4D80-AF5E-3C72EDE44EDC}"/>
                    </a:ext>
                  </a:extLst>
                </p14:cNvPr>
                <p14:cNvContentPartPr/>
                <p14:nvPr/>
              </p14:nvContentPartPr>
              <p14:xfrm>
                <a:off x="6587621" y="6009596"/>
                <a:ext cx="89280" cy="92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C8ED3B-6266-4D80-AF5E-3C72EDE44ED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78621" y="6000596"/>
                  <a:ext cx="106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FD9C090-5BA2-40EC-8A7D-3FF4E6F609F9}"/>
                    </a:ext>
                  </a:extLst>
                </p14:cNvPr>
                <p14:cNvContentPartPr/>
                <p14:nvPr/>
              </p14:nvContentPartPr>
              <p14:xfrm>
                <a:off x="6675821" y="5987276"/>
                <a:ext cx="77760" cy="99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FD9C090-5BA2-40EC-8A7D-3FF4E6F609F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66821" y="5978276"/>
                  <a:ext cx="95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2860694-9902-4AA7-B127-C16F42592419}"/>
                    </a:ext>
                  </a:extLst>
                </p14:cNvPr>
                <p14:cNvContentPartPr/>
                <p14:nvPr/>
              </p14:nvContentPartPr>
              <p14:xfrm>
                <a:off x="6813701" y="5908796"/>
                <a:ext cx="96840" cy="6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2860694-9902-4AA7-B127-C16F4259241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04701" y="5899796"/>
                  <a:ext cx="114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C78AE5D-12B2-40F6-8557-1A50EF83948B}"/>
                    </a:ext>
                  </a:extLst>
                </p14:cNvPr>
                <p14:cNvContentPartPr/>
                <p14:nvPr/>
              </p14:nvContentPartPr>
              <p14:xfrm>
                <a:off x="6941501" y="6029396"/>
                <a:ext cx="100440" cy="2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C78AE5D-12B2-40F6-8557-1A50EF83948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32501" y="6020396"/>
                  <a:ext cx="118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27ECC74-589D-4A32-BDE6-AF934F1411F3}"/>
                    </a:ext>
                  </a:extLst>
                </p14:cNvPr>
                <p14:cNvContentPartPr/>
                <p14:nvPr/>
              </p14:nvContentPartPr>
              <p14:xfrm>
                <a:off x="6984701" y="6007076"/>
                <a:ext cx="6480" cy="56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27ECC74-589D-4A32-BDE6-AF934F1411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75701" y="5998076"/>
                  <a:ext cx="24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BD28D7A-9EC6-4DF1-8B3B-885B5C4E5E64}"/>
                    </a:ext>
                  </a:extLst>
                </p14:cNvPr>
                <p14:cNvContentPartPr/>
                <p14:nvPr/>
              </p14:nvContentPartPr>
              <p14:xfrm>
                <a:off x="7147781" y="5938676"/>
                <a:ext cx="4320" cy="143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BD28D7A-9EC6-4DF1-8B3B-885B5C4E5E6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38781" y="5929676"/>
                  <a:ext cx="21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E726085-6B4A-4076-A754-C2F8EB91A21C}"/>
                    </a:ext>
                  </a:extLst>
                </p14:cNvPr>
                <p14:cNvContentPartPr/>
                <p14:nvPr/>
              </p14:nvContentPartPr>
              <p14:xfrm>
                <a:off x="7226621" y="5879636"/>
                <a:ext cx="74880" cy="277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E726085-6B4A-4076-A754-C2F8EB91A21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17621" y="5870636"/>
                  <a:ext cx="92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BA2858A-4DAD-4C5E-AA3F-17AD45B9F83F}"/>
                    </a:ext>
                  </a:extLst>
                </p14:cNvPr>
                <p14:cNvContentPartPr/>
                <p14:nvPr/>
              </p14:nvContentPartPr>
              <p14:xfrm>
                <a:off x="7373861" y="5869196"/>
                <a:ext cx="70920" cy="350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BA2858A-4DAD-4C5E-AA3F-17AD45B9F83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64815" y="5860196"/>
                  <a:ext cx="8865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844BDC-9461-40A5-B032-4BB245B79FAF}"/>
                    </a:ext>
                  </a:extLst>
                </p14:cNvPr>
                <p14:cNvContentPartPr/>
                <p14:nvPr/>
              </p14:nvContentPartPr>
              <p14:xfrm>
                <a:off x="6304301" y="6007076"/>
                <a:ext cx="7920" cy="81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844BDC-9461-40A5-B032-4BB245B79FA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95301" y="5998076"/>
                  <a:ext cx="2556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751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D076-D452-4312-A397-E5ED8E228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533236"/>
            <a:ext cx="3213936" cy="282768"/>
          </a:xfrm>
        </p:spPr>
        <p:txBody>
          <a:bodyPr/>
          <a:lstStyle/>
          <a:p>
            <a:r>
              <a:rPr lang="en-GB"/>
              <a:t>Some different types of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A3330-F3BB-47BD-B0A8-4FCD93C3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3"/>
                </a:solidFill>
              </a:rPr>
              <a:t>True Verbatim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Includes all the </a:t>
            </a:r>
            <a:r>
              <a:rPr lang="en-GB" sz="2000" err="1">
                <a:solidFill>
                  <a:schemeClr val="accent1"/>
                </a:solidFill>
              </a:rPr>
              <a:t>uhms</a:t>
            </a:r>
            <a:r>
              <a:rPr lang="en-GB" sz="2000">
                <a:solidFill>
                  <a:schemeClr val="accent1"/>
                </a:solidFill>
              </a:rPr>
              <a:t>, errs and false starts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3"/>
                </a:solidFill>
              </a:rPr>
              <a:t>Standard verbatim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Repeated words left out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chemeClr val="accent1"/>
                </a:solidFill>
              </a:rPr>
              <a:t>Uhms</a:t>
            </a:r>
            <a:r>
              <a:rPr lang="en-GB" sz="2000">
                <a:solidFill>
                  <a:schemeClr val="accent1"/>
                </a:solidFill>
              </a:rPr>
              <a:t> and errs left out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The rest left in 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en-GB" sz="200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3"/>
                </a:solidFill>
              </a:rPr>
              <a:t>Clean/intelligent verbatim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Focus in on giving a good representation of the content. 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chemeClr val="accent1"/>
                </a:solidFill>
              </a:rPr>
              <a:t>Uhms</a:t>
            </a:r>
            <a:r>
              <a:rPr lang="en-GB" sz="2000">
                <a:solidFill>
                  <a:schemeClr val="accent1"/>
                </a:solidFill>
              </a:rPr>
              <a:t> and errs left out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Repeated words and false starts left out where appropriate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Readability improved (grammatical mistakes left out)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F32B-011E-4619-8CAC-49903527F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7FBCA-ABF1-440E-9685-0F8853EAD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1" name="Group 40" descr="handwritten text that says &quot;can be done by AI (so cheap)&quot;.">
            <a:extLst>
              <a:ext uri="{FF2B5EF4-FFF2-40B4-BE49-F238E27FC236}">
                <a16:creationId xmlns:a16="http://schemas.microsoft.com/office/drawing/2014/main" id="{1CE8E3EA-46F2-4057-AF64-A899FAFAE729}"/>
              </a:ext>
            </a:extLst>
          </p:cNvPr>
          <p:cNvGrpSpPr/>
          <p:nvPr/>
        </p:nvGrpSpPr>
        <p:grpSpPr>
          <a:xfrm>
            <a:off x="5978141" y="1484396"/>
            <a:ext cx="2175480" cy="835920"/>
            <a:chOff x="5978141" y="1484396"/>
            <a:chExt cx="2175480" cy="83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150D91-527B-4488-80D4-C486CF731BD9}"/>
                    </a:ext>
                  </a:extLst>
                </p14:cNvPr>
                <p14:cNvContentPartPr/>
                <p14:nvPr/>
              </p14:nvContentPartPr>
              <p14:xfrm>
                <a:off x="5978141" y="1513916"/>
                <a:ext cx="88560" cy="65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150D91-527B-4488-80D4-C486CF731B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69177" y="1504916"/>
                  <a:ext cx="106129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56A2E1-5710-424E-9DD3-341EC919D648}"/>
                    </a:ext>
                  </a:extLst>
                </p14:cNvPr>
                <p14:cNvContentPartPr/>
                <p14:nvPr/>
              </p14:nvContentPartPr>
              <p14:xfrm>
                <a:off x="6197021" y="1562876"/>
                <a:ext cx="95760" cy="9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56A2E1-5710-424E-9DD3-341EC919D6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8021" y="1553876"/>
                  <a:ext cx="11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A28BE1-8652-4DEF-9A9C-217347B50FC8}"/>
                    </a:ext>
                  </a:extLst>
                </p14:cNvPr>
                <p14:cNvContentPartPr/>
                <p14:nvPr/>
              </p14:nvContentPartPr>
              <p14:xfrm>
                <a:off x="6332741" y="1582676"/>
                <a:ext cx="99360" cy="49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A28BE1-8652-4DEF-9A9C-217347B50F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23741" y="1573676"/>
                  <a:ext cx="11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8849F4-2092-4B35-9111-93E99F69CDA2}"/>
                    </a:ext>
                  </a:extLst>
                </p14:cNvPr>
                <p14:cNvContentPartPr/>
                <p14:nvPr/>
              </p14:nvContentPartPr>
              <p14:xfrm>
                <a:off x="6498701" y="1575476"/>
                <a:ext cx="98640" cy="5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8849F4-2092-4B35-9111-93E99F69CD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89668" y="1566419"/>
                  <a:ext cx="116345" cy="74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934595-DA7D-4B91-8316-89CE97F09A02}"/>
                    </a:ext>
                  </a:extLst>
                </p14:cNvPr>
                <p14:cNvContentPartPr/>
                <p14:nvPr/>
              </p14:nvContentPartPr>
              <p14:xfrm>
                <a:off x="6774101" y="1484396"/>
                <a:ext cx="57960" cy="14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934595-DA7D-4B91-8316-89CE97F09A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65101" y="1475396"/>
                  <a:ext cx="75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BD2ACB-27CD-46B0-9BFC-1CDB7D945B42}"/>
                    </a:ext>
                  </a:extLst>
                </p14:cNvPr>
                <p14:cNvContentPartPr/>
                <p14:nvPr/>
              </p14:nvContentPartPr>
              <p14:xfrm>
                <a:off x="6833141" y="1562516"/>
                <a:ext cx="114840" cy="70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BD2ACB-27CD-46B0-9BFC-1CDB7D945B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24113" y="1553516"/>
                  <a:ext cx="132535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41890B-0B22-4E85-8209-A117F318C0E9}"/>
                    </a:ext>
                  </a:extLst>
                </p14:cNvPr>
                <p14:cNvContentPartPr/>
                <p14:nvPr/>
              </p14:nvContentPartPr>
              <p14:xfrm>
                <a:off x="6975701" y="1572596"/>
                <a:ext cx="162000" cy="6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41890B-0B22-4E85-8209-A117F318C0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66701" y="1563596"/>
                  <a:ext cx="179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362898-7DB2-47F3-987F-0E07DAA18CDC}"/>
                    </a:ext>
                  </a:extLst>
                </p14:cNvPr>
                <p14:cNvContentPartPr/>
                <p14:nvPr/>
              </p14:nvContentPartPr>
              <p14:xfrm>
                <a:off x="6313301" y="1840796"/>
                <a:ext cx="100080" cy="7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362898-7DB2-47F3-987F-0E07DAA18C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04301" y="1831796"/>
                  <a:ext cx="117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20CE42-B6C7-4B2E-A1FD-B675E7351122}"/>
                    </a:ext>
                  </a:extLst>
                </p14:cNvPr>
                <p14:cNvContentPartPr/>
                <p14:nvPr/>
              </p14:nvContentPartPr>
              <p14:xfrm>
                <a:off x="6341741" y="1729916"/>
                <a:ext cx="118440" cy="157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20CE42-B6C7-4B2E-A1FD-B675E73511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32768" y="1720895"/>
                  <a:ext cx="136027" cy="1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DD1EF6-941E-4D36-8A20-2BA9A87B9167}"/>
                    </a:ext>
                  </a:extLst>
                </p14:cNvPr>
                <p14:cNvContentPartPr/>
                <p14:nvPr/>
              </p14:nvContentPartPr>
              <p14:xfrm>
                <a:off x="6509861" y="1821356"/>
                <a:ext cx="78120" cy="6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DD1EF6-941E-4D36-8A20-2BA9A87B91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0902" y="1812356"/>
                  <a:ext cx="95679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FADD64-BA80-473F-A781-EF29950625EE}"/>
                    </a:ext>
                  </a:extLst>
                </p14:cNvPr>
                <p14:cNvContentPartPr/>
                <p14:nvPr/>
              </p14:nvContentPartPr>
              <p14:xfrm>
                <a:off x="6652061" y="1843676"/>
                <a:ext cx="85320" cy="5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FADD64-BA80-473F-A781-EF29950625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43061" y="1834676"/>
                  <a:ext cx="102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5055B3-F8A2-4515-A9DC-E0B1C041239D}"/>
                    </a:ext>
                  </a:extLst>
                </p14:cNvPr>
                <p14:cNvContentPartPr/>
                <p14:nvPr/>
              </p14:nvContentPartPr>
              <p14:xfrm>
                <a:off x="6795701" y="1818476"/>
                <a:ext cx="115560" cy="82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5055B3-F8A2-4515-A9DC-E0B1C04123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86673" y="1809476"/>
                  <a:ext cx="133255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735D835-FC22-4B6D-A49F-C4E198F5CA31}"/>
                    </a:ext>
                  </a:extLst>
                </p14:cNvPr>
                <p14:cNvContentPartPr/>
                <p14:nvPr/>
              </p14:nvContentPartPr>
              <p14:xfrm>
                <a:off x="7108541" y="1729916"/>
                <a:ext cx="15696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735D835-FC22-4B6D-A49F-C4E198F5CA3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99541" y="1720916"/>
                  <a:ext cx="174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B3C4EF-F014-43D3-9C38-EA7585E281CD}"/>
                    </a:ext>
                  </a:extLst>
                </p14:cNvPr>
                <p14:cNvContentPartPr/>
                <p14:nvPr/>
              </p14:nvContentPartPr>
              <p14:xfrm>
                <a:off x="7324541" y="1828556"/>
                <a:ext cx="4644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B3C4EF-F014-43D3-9C38-EA7585E281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15541" y="1819720"/>
                  <a:ext cx="64080" cy="36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AA3BE9-8D82-4A15-8EFD-FC7B6A7C4647}"/>
                    </a:ext>
                  </a:extLst>
                </p14:cNvPr>
                <p14:cNvContentPartPr/>
                <p14:nvPr/>
              </p14:nvContentPartPr>
              <p14:xfrm>
                <a:off x="7279901" y="1809116"/>
                <a:ext cx="182880" cy="172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AA3BE9-8D82-4A15-8EFD-FC7B6A7C46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70901" y="1800116"/>
                  <a:ext cx="200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A7B20F-26DD-4582-BE8A-5EC751EB186C}"/>
                    </a:ext>
                  </a:extLst>
                </p14:cNvPr>
                <p14:cNvContentPartPr/>
                <p14:nvPr/>
              </p14:nvContentPartPr>
              <p14:xfrm>
                <a:off x="7708301" y="1674116"/>
                <a:ext cx="118800" cy="19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A7B20F-26DD-4582-BE8A-5EC751EB18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99274" y="1665116"/>
                  <a:ext cx="136494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AD0FCC-BC32-442D-9C5F-966A34EBF055}"/>
                    </a:ext>
                  </a:extLst>
                </p14:cNvPr>
                <p14:cNvContentPartPr/>
                <p14:nvPr/>
              </p14:nvContentPartPr>
              <p14:xfrm>
                <a:off x="7718021" y="1792196"/>
                <a:ext cx="87840" cy="2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AD0FCC-BC32-442D-9C5F-966A34EBF05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8984" y="1783196"/>
                  <a:ext cx="105553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152459-D839-4CE7-B445-561DE0224CCF}"/>
                    </a:ext>
                  </a:extLst>
                </p14:cNvPr>
                <p14:cNvContentPartPr/>
                <p14:nvPr/>
              </p14:nvContentPartPr>
              <p14:xfrm>
                <a:off x="7924661" y="1651076"/>
                <a:ext cx="127440" cy="30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152459-D839-4CE7-B445-561DE0224C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5661" y="1642076"/>
                  <a:ext cx="145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CED1A0-CB1B-4CA0-830E-2A9983B61169}"/>
                    </a:ext>
                  </a:extLst>
                </p14:cNvPr>
                <p14:cNvContentPartPr/>
                <p14:nvPr/>
              </p14:nvContentPartPr>
              <p14:xfrm>
                <a:off x="8013221" y="1670876"/>
                <a:ext cx="10440" cy="11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CED1A0-CB1B-4CA0-830E-2A9983B611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04221" y="1661876"/>
                  <a:ext cx="28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B1D8C6-71C6-4E6C-89F5-29AFC82734F1}"/>
                    </a:ext>
                  </a:extLst>
                </p14:cNvPr>
                <p14:cNvContentPartPr/>
                <p14:nvPr/>
              </p14:nvContentPartPr>
              <p14:xfrm>
                <a:off x="7944461" y="1820276"/>
                <a:ext cx="209160" cy="37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B1D8C6-71C6-4E6C-89F5-29AFC82734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35461" y="1811276"/>
                  <a:ext cx="226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F6CDE4-5C90-42B0-9BFF-50D63AFA1935}"/>
                    </a:ext>
                  </a:extLst>
                </p14:cNvPr>
                <p14:cNvContentPartPr/>
                <p14:nvPr/>
              </p14:nvContentPartPr>
              <p14:xfrm>
                <a:off x="6232301" y="2064356"/>
                <a:ext cx="90000" cy="21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F6CDE4-5C90-42B0-9BFF-50D63AFA193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3301" y="2055356"/>
                  <a:ext cx="107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047AB2-AD5C-4C56-A2B0-6F4938CDA0BA}"/>
                    </a:ext>
                  </a:extLst>
                </p14:cNvPr>
                <p14:cNvContentPartPr/>
                <p14:nvPr/>
              </p14:nvContentPartPr>
              <p14:xfrm>
                <a:off x="6384941" y="2142836"/>
                <a:ext cx="55080" cy="9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047AB2-AD5C-4C56-A2B0-6F4938CDA0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75941" y="2133836"/>
                  <a:ext cx="7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ACC645-B569-4704-9EA3-D49204C0323C}"/>
                    </a:ext>
                  </a:extLst>
                </p14:cNvPr>
                <p14:cNvContentPartPr/>
                <p14:nvPr/>
              </p14:nvContentPartPr>
              <p14:xfrm>
                <a:off x="6506981" y="2163716"/>
                <a:ext cx="83160" cy="68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ACC645-B569-4704-9EA3-D49204C032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97942" y="2154669"/>
                  <a:ext cx="100877" cy="86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95D089-7F20-4454-B906-E211D7A67DB4}"/>
                    </a:ext>
                  </a:extLst>
                </p14:cNvPr>
                <p14:cNvContentPartPr/>
                <p14:nvPr/>
              </p14:nvContentPartPr>
              <p14:xfrm>
                <a:off x="6816221" y="2142836"/>
                <a:ext cx="94680" cy="71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95D089-7F20-4454-B906-E211D7A67D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07221" y="2133836"/>
                  <a:ext cx="11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336AFF-2A5C-474E-B54F-553B51E2B232}"/>
                    </a:ext>
                  </a:extLst>
                </p14:cNvPr>
                <p14:cNvContentPartPr/>
                <p14:nvPr/>
              </p14:nvContentPartPr>
              <p14:xfrm>
                <a:off x="6931781" y="2034836"/>
                <a:ext cx="129960" cy="172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336AFF-2A5C-474E-B54F-553B51E2B2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22806" y="2025836"/>
                  <a:ext cx="147551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725856-5356-4AE6-A526-1425CFBAF743}"/>
                    </a:ext>
                  </a:extLst>
                </p14:cNvPr>
                <p14:cNvContentPartPr/>
                <p14:nvPr/>
              </p14:nvContentPartPr>
              <p14:xfrm>
                <a:off x="7117541" y="2135996"/>
                <a:ext cx="126000" cy="68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725856-5356-4AE6-A526-1425CFBAF7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08541" y="2126996"/>
                  <a:ext cx="14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B10D68-F687-41F5-B7BA-06F0B395A753}"/>
                    </a:ext>
                  </a:extLst>
                </p14:cNvPr>
                <p14:cNvContentPartPr/>
                <p14:nvPr/>
              </p14:nvContentPartPr>
              <p14:xfrm>
                <a:off x="7229861" y="2133116"/>
                <a:ext cx="127800" cy="6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B10D68-F687-41F5-B7BA-06F0B395A7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20861" y="2124116"/>
                  <a:ext cx="145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91CA20-BA2E-41A2-AFE1-608EDC839F51}"/>
                    </a:ext>
                  </a:extLst>
                </p14:cNvPr>
                <p14:cNvContentPartPr/>
                <p14:nvPr/>
              </p14:nvContentPartPr>
              <p14:xfrm>
                <a:off x="7413461" y="2142836"/>
                <a:ext cx="10440" cy="14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91CA20-BA2E-41A2-AFE1-608EDC839F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04761" y="2133836"/>
                  <a:ext cx="27492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4D6B0C-4B25-4382-A716-8F1DF0059126}"/>
                    </a:ext>
                  </a:extLst>
                </p14:cNvPr>
                <p14:cNvContentPartPr/>
                <p14:nvPr/>
              </p14:nvContentPartPr>
              <p14:xfrm>
                <a:off x="7394021" y="2122316"/>
                <a:ext cx="126720" cy="70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4D6B0C-4B25-4382-A716-8F1DF00591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85021" y="2113362"/>
                  <a:ext cx="144360" cy="88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47EF5C-D6B4-4394-B2F8-0129419412F0}"/>
                    </a:ext>
                  </a:extLst>
                </p14:cNvPr>
                <p14:cNvContentPartPr/>
                <p14:nvPr/>
              </p14:nvContentPartPr>
              <p14:xfrm>
                <a:off x="7599941" y="2034836"/>
                <a:ext cx="109800" cy="285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47EF5C-D6B4-4394-B2F8-0129419412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90941" y="2025836"/>
                  <a:ext cx="12744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CCBBEB-DC0F-434B-BF4C-AB0B9A388BA6}"/>
                  </a:ext>
                </a:extLst>
              </p14:cNvPr>
              <p14:cNvContentPartPr/>
              <p14:nvPr/>
            </p14:nvContentPartPr>
            <p14:xfrm>
              <a:off x="4020821" y="257591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CCBBEB-DC0F-434B-BF4C-AB0B9A388BA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11821" y="256691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 descr="Handwritten text that says, &quot;probably can be done by AI (we do not know - we are mathematicians but it seems reasonable).&quot;">
            <a:extLst>
              <a:ext uri="{FF2B5EF4-FFF2-40B4-BE49-F238E27FC236}">
                <a16:creationId xmlns:a16="http://schemas.microsoft.com/office/drawing/2014/main" id="{CFD8C0B2-441B-4A1E-AD9C-0C101E199170}"/>
              </a:ext>
            </a:extLst>
          </p:cNvPr>
          <p:cNvGrpSpPr/>
          <p:nvPr/>
        </p:nvGrpSpPr>
        <p:grpSpPr>
          <a:xfrm>
            <a:off x="3883661" y="2565476"/>
            <a:ext cx="4650480" cy="1389960"/>
            <a:chOff x="3883661" y="2565476"/>
            <a:chExt cx="4650480" cy="13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53BD52-C66C-4EEC-BF5D-94F3A4849492}"/>
                    </a:ext>
                  </a:extLst>
                </p14:cNvPr>
                <p14:cNvContentPartPr/>
                <p14:nvPr/>
              </p14:nvContentPartPr>
              <p14:xfrm>
                <a:off x="3883661" y="2653676"/>
                <a:ext cx="107640" cy="1137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53BD52-C66C-4EEC-BF5D-94F3A48494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74661" y="2644679"/>
                  <a:ext cx="125280" cy="1154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CBC14D-1F28-499A-A330-F63354FCBD56}"/>
                    </a:ext>
                  </a:extLst>
                </p14:cNvPr>
                <p14:cNvContentPartPr/>
                <p14:nvPr/>
              </p14:nvContentPartPr>
              <p14:xfrm>
                <a:off x="4138901" y="2782196"/>
                <a:ext cx="58320" cy="147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CBC14D-1F28-499A-A330-F63354FCBD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29901" y="2773196"/>
                  <a:ext cx="75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05DF36-201A-4BA4-9148-321C180B82D8}"/>
                    </a:ext>
                  </a:extLst>
                </p14:cNvPr>
                <p14:cNvContentPartPr/>
                <p14:nvPr/>
              </p14:nvContentPartPr>
              <p14:xfrm>
                <a:off x="4149341" y="2751956"/>
                <a:ext cx="122760" cy="10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05DF36-201A-4BA4-9148-321C180B82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40341" y="2742925"/>
                  <a:ext cx="140400" cy="124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0FE053-D2AF-47CD-9628-92D0CA809945}"/>
                    </a:ext>
                  </a:extLst>
                </p14:cNvPr>
                <p14:cNvContentPartPr/>
                <p14:nvPr/>
              </p14:nvContentPartPr>
              <p14:xfrm>
                <a:off x="4316021" y="2745476"/>
                <a:ext cx="86760" cy="66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0FE053-D2AF-47CD-9628-92D0CA80994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07058" y="2736476"/>
                  <a:ext cx="104327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F87E73-F352-4BC9-8076-1BEFD34204AF}"/>
                    </a:ext>
                  </a:extLst>
                </p14:cNvPr>
                <p14:cNvContentPartPr/>
                <p14:nvPr/>
              </p14:nvContentPartPr>
              <p14:xfrm>
                <a:off x="4431941" y="2754476"/>
                <a:ext cx="74160" cy="74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F87E73-F352-4BC9-8076-1BEFD34204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22984" y="2745476"/>
                  <a:ext cx="91715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D3A15B-A699-45FF-8776-283FFD02214D}"/>
                    </a:ext>
                  </a:extLst>
                </p14:cNvPr>
                <p14:cNvContentPartPr/>
                <p14:nvPr/>
              </p14:nvContentPartPr>
              <p14:xfrm>
                <a:off x="4551821" y="2664116"/>
                <a:ext cx="171720" cy="159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D3A15B-A699-45FF-8776-283FFD0221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42821" y="2655116"/>
                  <a:ext cx="18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36866C-E64D-46C1-AF9E-B2EB9A1A6699}"/>
                    </a:ext>
                  </a:extLst>
                </p14:cNvPr>
                <p14:cNvContentPartPr/>
                <p14:nvPr/>
              </p14:nvContentPartPr>
              <p14:xfrm>
                <a:off x="4778621" y="2752676"/>
                <a:ext cx="113760" cy="6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36866C-E64D-46C1-AF9E-B2EB9A1A66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69621" y="2743676"/>
                  <a:ext cx="131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A6674F-6875-44A0-ACD9-3A73673E5963}"/>
                    </a:ext>
                  </a:extLst>
                </p14:cNvPr>
                <p14:cNvContentPartPr/>
                <p14:nvPr/>
              </p14:nvContentPartPr>
              <p14:xfrm>
                <a:off x="4886261" y="2644676"/>
                <a:ext cx="176760" cy="147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A6674F-6875-44A0-ACD9-3A73673E59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77261" y="2635698"/>
                  <a:ext cx="194400" cy="164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701E86-C23C-4517-86E6-1A7A6C919363}"/>
                    </a:ext>
                  </a:extLst>
                </p14:cNvPr>
                <p14:cNvContentPartPr/>
                <p14:nvPr/>
              </p14:nvContentPartPr>
              <p14:xfrm>
                <a:off x="5063381" y="2634956"/>
                <a:ext cx="106920" cy="14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701E86-C23C-4517-86E6-1A7A6C9193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54411" y="2625956"/>
                  <a:ext cx="124501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A63338-0B5E-4F39-8C62-F756E01D5C28}"/>
                    </a:ext>
                  </a:extLst>
                </p14:cNvPr>
                <p14:cNvContentPartPr/>
                <p14:nvPr/>
              </p14:nvContentPartPr>
              <p14:xfrm>
                <a:off x="5210981" y="2723156"/>
                <a:ext cx="87840" cy="30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A63338-0B5E-4F39-8C62-F756E01D5C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01944" y="2714156"/>
                  <a:ext cx="105553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D3980E-5FFC-4986-AB30-200A5B53D64C}"/>
                    </a:ext>
                  </a:extLst>
                </p14:cNvPr>
                <p14:cNvContentPartPr/>
                <p14:nvPr/>
              </p14:nvContentPartPr>
              <p14:xfrm>
                <a:off x="5128541" y="2693996"/>
                <a:ext cx="239760" cy="226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D3980E-5FFC-4986-AB30-200A5B53D6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19554" y="2684996"/>
                  <a:ext cx="257374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2D7B9B-B584-4D5F-AFC2-9C43DEC25A00}"/>
                    </a:ext>
                  </a:extLst>
                </p14:cNvPr>
                <p14:cNvContentPartPr/>
                <p14:nvPr/>
              </p14:nvContentPartPr>
              <p14:xfrm>
                <a:off x="5603741" y="2717756"/>
                <a:ext cx="99360" cy="84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2D7B9B-B584-4D5F-AFC2-9C43DEC25A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94741" y="2708756"/>
                  <a:ext cx="117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1C23D1-52FB-4F0B-AF61-A652BDC07E93}"/>
                    </a:ext>
                  </a:extLst>
                </p14:cNvPr>
                <p14:cNvContentPartPr/>
                <p14:nvPr/>
              </p14:nvContentPartPr>
              <p14:xfrm>
                <a:off x="5721821" y="2723156"/>
                <a:ext cx="12132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1C23D1-52FB-4F0B-AF61-A652BDC07E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12821" y="2714156"/>
                  <a:ext cx="138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0885B1-0951-40D0-A79A-F83DE972FB8B}"/>
                    </a:ext>
                  </a:extLst>
                </p14:cNvPr>
                <p14:cNvContentPartPr/>
                <p14:nvPr/>
              </p14:nvContentPartPr>
              <p14:xfrm>
                <a:off x="5898941" y="2731076"/>
                <a:ext cx="111960" cy="51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0885B1-0951-40D0-A79A-F83DE972FB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89970" y="2722076"/>
                  <a:ext cx="129543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5E0988-8725-4062-B746-81C8236D1A4A}"/>
                    </a:ext>
                  </a:extLst>
                </p14:cNvPr>
                <p14:cNvContentPartPr/>
                <p14:nvPr/>
              </p14:nvContentPartPr>
              <p14:xfrm>
                <a:off x="6213941" y="2605076"/>
                <a:ext cx="195120" cy="213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5E0988-8725-4062-B746-81C8236D1A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04924" y="2596076"/>
                  <a:ext cx="212793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05F95B-566D-4BC2-BF76-2CCCBA593968}"/>
                    </a:ext>
                  </a:extLst>
                </p14:cNvPr>
                <p14:cNvContentPartPr/>
                <p14:nvPr/>
              </p14:nvContentPartPr>
              <p14:xfrm>
                <a:off x="6438581" y="2712356"/>
                <a:ext cx="157320" cy="106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05F95B-566D-4BC2-BF76-2CCCBA59396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29581" y="2703325"/>
                  <a:ext cx="174960" cy="124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D0B587-A2DD-4538-98C6-246A7D5E84E1}"/>
                    </a:ext>
                  </a:extLst>
                </p14:cNvPr>
                <p14:cNvContentPartPr/>
                <p14:nvPr/>
              </p14:nvContentPartPr>
              <p14:xfrm>
                <a:off x="6746741" y="2703356"/>
                <a:ext cx="125280" cy="75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D0B587-A2DD-4538-98C6-246A7D5E84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37741" y="2694313"/>
                  <a:ext cx="142920" cy="93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BB0E4B-428E-4E4D-9055-1CF656976B33}"/>
                    </a:ext>
                  </a:extLst>
                </p14:cNvPr>
                <p14:cNvContentPartPr/>
                <p14:nvPr/>
              </p14:nvContentPartPr>
              <p14:xfrm>
                <a:off x="6809381" y="2565476"/>
                <a:ext cx="77760" cy="20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BB0E4B-428E-4E4D-9055-1CF656976B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00422" y="2556476"/>
                  <a:ext cx="95319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6B6C2A7-C570-42E5-9F4C-5DA5F162A16C}"/>
                    </a:ext>
                  </a:extLst>
                </p14:cNvPr>
                <p14:cNvContentPartPr/>
                <p14:nvPr/>
              </p14:nvContentPartPr>
              <p14:xfrm>
                <a:off x="6918821" y="2686796"/>
                <a:ext cx="87840" cy="77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6B6C2A7-C570-42E5-9F4C-5DA5F162A1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09784" y="2677796"/>
                  <a:ext cx="105553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B474E9-7531-428F-8393-E73286A33092}"/>
                    </a:ext>
                  </a:extLst>
                </p14:cNvPr>
                <p14:cNvContentPartPr/>
                <p14:nvPr/>
              </p14:nvContentPartPr>
              <p14:xfrm>
                <a:off x="7069301" y="2690396"/>
                <a:ext cx="95760" cy="7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B474E9-7531-428F-8393-E73286A330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60301" y="2681439"/>
                  <a:ext cx="113400" cy="92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1B57E6-A3D8-48BA-BC14-B15AE74B7552}"/>
                    </a:ext>
                  </a:extLst>
                </p14:cNvPr>
                <p14:cNvContentPartPr/>
                <p14:nvPr/>
              </p14:nvContentPartPr>
              <p14:xfrm>
                <a:off x="7218341" y="2678156"/>
                <a:ext cx="125640" cy="87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1B57E6-A3D8-48BA-BC14-B15AE74B755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09315" y="2669193"/>
                  <a:ext cx="143331" cy="105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F54F1E-F2C8-49C7-BF56-9F5E93E5AB1D}"/>
                    </a:ext>
                  </a:extLst>
                </p14:cNvPr>
                <p14:cNvContentPartPr/>
                <p14:nvPr/>
              </p14:nvContentPartPr>
              <p14:xfrm>
                <a:off x="7610021" y="2575916"/>
                <a:ext cx="184320" cy="197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F54F1E-F2C8-49C7-BF56-9F5E93E5AB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01021" y="2566932"/>
                  <a:ext cx="201960" cy="215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C94B10-E6BA-4153-999D-1A2C3C19AD39}"/>
                    </a:ext>
                  </a:extLst>
                </p14:cNvPr>
                <p14:cNvContentPartPr/>
                <p14:nvPr/>
              </p14:nvContentPartPr>
              <p14:xfrm>
                <a:off x="7845821" y="2713436"/>
                <a:ext cx="56160" cy="18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C94B10-E6BA-4153-999D-1A2C3C19AD3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36763" y="2704606"/>
                  <a:ext cx="73914" cy="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E3B7C39-5D4D-463D-A625-BAA9F7A1BD12}"/>
                    </a:ext>
                  </a:extLst>
                </p14:cNvPr>
                <p14:cNvContentPartPr/>
                <p14:nvPr/>
              </p14:nvContentPartPr>
              <p14:xfrm>
                <a:off x="7800101" y="2664116"/>
                <a:ext cx="243000" cy="20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E3B7C39-5D4D-463D-A625-BAA9F7A1BD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1101" y="2655116"/>
                  <a:ext cx="260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DCBFE2F-2684-43A0-A325-82BC87535F25}"/>
                    </a:ext>
                  </a:extLst>
                </p14:cNvPr>
                <p14:cNvContentPartPr/>
                <p14:nvPr/>
              </p14:nvContentPartPr>
              <p14:xfrm>
                <a:off x="4137821" y="3061196"/>
                <a:ext cx="110520" cy="18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DCBFE2F-2684-43A0-A325-82BC87535F2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28821" y="3052196"/>
                  <a:ext cx="128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071ACC-2975-46F4-8612-56CFE10C983C}"/>
                    </a:ext>
                  </a:extLst>
                </p14:cNvPr>
                <p14:cNvContentPartPr/>
                <p14:nvPr/>
              </p14:nvContentPartPr>
              <p14:xfrm>
                <a:off x="4138901" y="3158756"/>
                <a:ext cx="87840" cy="26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071ACC-2975-46F4-8612-56CFE10C98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29901" y="3149756"/>
                  <a:ext cx="105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14FCE6-35C3-446F-A09C-16C49DF63590}"/>
                    </a:ext>
                  </a:extLst>
                </p14:cNvPr>
                <p14:cNvContentPartPr/>
                <p14:nvPr/>
              </p14:nvContentPartPr>
              <p14:xfrm>
                <a:off x="4355621" y="3021596"/>
                <a:ext cx="104040" cy="16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14FCE6-35C3-446F-A09C-16C49DF6359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46621" y="3012596"/>
                  <a:ext cx="12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62DC0D-FA5B-4150-9940-D993BD9A8675}"/>
                    </a:ext>
                  </a:extLst>
                </p14:cNvPr>
                <p14:cNvContentPartPr/>
                <p14:nvPr/>
              </p14:nvContentPartPr>
              <p14:xfrm>
                <a:off x="4414301" y="3037436"/>
                <a:ext cx="14040" cy="162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62DC0D-FA5B-4150-9940-D993BD9A86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5301" y="3028436"/>
                  <a:ext cx="31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7D01EA-60DC-4CAA-B44B-4B8C9BBC0212}"/>
                    </a:ext>
                  </a:extLst>
                </p14:cNvPr>
                <p14:cNvContentPartPr/>
                <p14:nvPr/>
              </p14:nvContentPartPr>
              <p14:xfrm>
                <a:off x="4365341" y="3195476"/>
                <a:ext cx="127440" cy="29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7D01EA-60DC-4CAA-B44B-4B8C9BBC02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56341" y="3186476"/>
                  <a:ext cx="145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03A6601-8873-45E3-9297-9BF622D520F3}"/>
                    </a:ext>
                  </a:extLst>
                </p14:cNvPr>
                <p14:cNvContentPartPr/>
                <p14:nvPr/>
              </p14:nvContentPartPr>
              <p14:xfrm>
                <a:off x="4707341" y="3017996"/>
                <a:ext cx="110880" cy="23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03A6601-8873-45E3-9297-9BF622D520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98341" y="3008996"/>
                  <a:ext cx="128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0612942-C2F1-4643-836E-5510A88C97ED}"/>
                    </a:ext>
                  </a:extLst>
                </p14:cNvPr>
                <p14:cNvContentPartPr/>
                <p14:nvPr/>
              </p14:nvContentPartPr>
              <p14:xfrm>
                <a:off x="4899581" y="3132836"/>
                <a:ext cx="134640" cy="88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0612942-C2F1-4643-836E-5510A88C97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90581" y="3123836"/>
                  <a:ext cx="152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09D994-85AC-4189-AC5F-C080D0310DB9}"/>
                    </a:ext>
                  </a:extLst>
                </p14:cNvPr>
                <p14:cNvContentPartPr/>
                <p14:nvPr/>
              </p14:nvContentPartPr>
              <p14:xfrm>
                <a:off x="5102261" y="3127796"/>
                <a:ext cx="145080" cy="79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09D994-85AC-4189-AC5F-C080D0310D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93283" y="3118796"/>
                  <a:ext cx="162676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D1454F-A1E4-41EB-A802-8DA67726A6B2}"/>
                    </a:ext>
                  </a:extLst>
                </p14:cNvPr>
                <p14:cNvContentPartPr/>
                <p14:nvPr/>
              </p14:nvContentPartPr>
              <p14:xfrm>
                <a:off x="5384501" y="3134276"/>
                <a:ext cx="121680" cy="61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D1454F-A1E4-41EB-A802-8DA67726A6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75501" y="3125329"/>
                  <a:ext cx="139320" cy="7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194926-3DEE-4C06-80BA-AA0237F6C431}"/>
                    </a:ext>
                  </a:extLst>
                </p14:cNvPr>
                <p14:cNvContentPartPr/>
                <p14:nvPr/>
              </p14:nvContentPartPr>
              <p14:xfrm>
                <a:off x="5436701" y="2988836"/>
                <a:ext cx="87480" cy="160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194926-3DEE-4C06-80BA-AA0237F6C43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27701" y="2979856"/>
                  <a:ext cx="105120" cy="178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BEF686E-845A-49DF-87DC-2992041BE07C}"/>
                    </a:ext>
                  </a:extLst>
                </p14:cNvPr>
                <p14:cNvContentPartPr/>
                <p14:nvPr/>
              </p14:nvContentPartPr>
              <p14:xfrm>
                <a:off x="5564861" y="3088196"/>
                <a:ext cx="87480" cy="84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BEF686E-845A-49DF-87DC-2992041BE0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55824" y="3079196"/>
                  <a:ext cx="105193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7E1D943-0646-46B9-82DD-84BA8401B36F}"/>
                    </a:ext>
                  </a:extLst>
                </p14:cNvPr>
                <p14:cNvContentPartPr/>
                <p14:nvPr/>
              </p14:nvContentPartPr>
              <p14:xfrm>
                <a:off x="5878781" y="3096836"/>
                <a:ext cx="10692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7E1D943-0646-46B9-82DD-84BA8401B36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69811" y="3087836"/>
                  <a:ext cx="124501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E129A9D-C744-4F1F-B564-7CE10F520D8D}"/>
                    </a:ext>
                  </a:extLst>
                </p14:cNvPr>
                <p14:cNvContentPartPr/>
                <p14:nvPr/>
              </p14:nvContentPartPr>
              <p14:xfrm>
                <a:off x="6034661" y="3068396"/>
                <a:ext cx="83520" cy="95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E129A9D-C744-4F1F-B564-7CE10F520D8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25661" y="3059362"/>
                  <a:ext cx="101160" cy="11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193280-1BE1-4373-8591-7FB9C2C10EE2}"/>
                    </a:ext>
                  </a:extLst>
                </p14:cNvPr>
                <p14:cNvContentPartPr/>
                <p14:nvPr/>
              </p14:nvContentPartPr>
              <p14:xfrm>
                <a:off x="6173981" y="2949236"/>
                <a:ext cx="133560" cy="208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193280-1BE1-4373-8591-7FB9C2C10E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64981" y="2940236"/>
                  <a:ext cx="151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AC0CBA5-CF67-40F2-8C32-EB4BBC7C1261}"/>
                    </a:ext>
                  </a:extLst>
                </p14:cNvPr>
                <p14:cNvContentPartPr/>
                <p14:nvPr/>
              </p14:nvContentPartPr>
              <p14:xfrm>
                <a:off x="6174341" y="3063716"/>
                <a:ext cx="107640" cy="33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AC0CBA5-CF67-40F2-8C32-EB4BBC7C126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65341" y="3054813"/>
                  <a:ext cx="125280" cy="5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480184-A348-468A-9FD8-94F16C68625B}"/>
                    </a:ext>
                  </a:extLst>
                </p14:cNvPr>
                <p14:cNvContentPartPr/>
                <p14:nvPr/>
              </p14:nvContentPartPr>
              <p14:xfrm>
                <a:off x="6560621" y="2968676"/>
                <a:ext cx="143640" cy="19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480184-A348-468A-9FD8-94F16C6862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51621" y="2959676"/>
                  <a:ext cx="161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0EFE428-87A8-41FC-80C5-A423D3DF3AE2}"/>
                    </a:ext>
                  </a:extLst>
                </p14:cNvPr>
                <p14:cNvContentPartPr/>
                <p14:nvPr/>
              </p14:nvContentPartPr>
              <p14:xfrm>
                <a:off x="6636581" y="3136076"/>
                <a:ext cx="7740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0EFE428-87A8-41FC-80C5-A423D3DF3A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27581" y="3127076"/>
                  <a:ext cx="9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29EB6A-3693-4A29-9C7F-9A0021CD71DE}"/>
                    </a:ext>
                  </a:extLst>
                </p14:cNvPr>
                <p14:cNvContentPartPr/>
                <p14:nvPr/>
              </p14:nvContentPartPr>
              <p14:xfrm>
                <a:off x="6757901" y="3076676"/>
                <a:ext cx="101880" cy="7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29EB6A-3693-4A29-9C7F-9A0021CD71D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48901" y="3067676"/>
                  <a:ext cx="119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C390C1-401F-4F68-84E6-E38F38EBA02F}"/>
                    </a:ext>
                  </a:extLst>
                </p14:cNvPr>
                <p14:cNvContentPartPr/>
                <p14:nvPr/>
              </p14:nvContentPartPr>
              <p14:xfrm>
                <a:off x="6912341" y="3056156"/>
                <a:ext cx="91440" cy="89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C390C1-401F-4F68-84E6-E38F38EBA0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03341" y="3047156"/>
                  <a:ext cx="10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569EC2-0C1A-4375-A4BA-51B4F02CA313}"/>
                    </a:ext>
                  </a:extLst>
                </p14:cNvPr>
                <p14:cNvContentPartPr/>
                <p14:nvPr/>
              </p14:nvContentPartPr>
              <p14:xfrm>
                <a:off x="7047701" y="3036356"/>
                <a:ext cx="202680" cy="10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569EC2-0C1A-4375-A4BA-51B4F02CA31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38701" y="3027386"/>
                  <a:ext cx="220320" cy="12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3BD8CC-1A7C-46F8-A15A-9703B173A911}"/>
                    </a:ext>
                  </a:extLst>
                </p14:cNvPr>
                <p14:cNvContentPartPr/>
                <p14:nvPr/>
              </p14:nvContentPartPr>
              <p14:xfrm>
                <a:off x="7403741" y="3076676"/>
                <a:ext cx="127080" cy="2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3BD8CC-1A7C-46F8-A15A-9703B173A9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94766" y="3067676"/>
                  <a:ext cx="14467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83AD3F-61DA-41BB-84B1-2DC3777BC819}"/>
                    </a:ext>
                  </a:extLst>
                </p14:cNvPr>
                <p14:cNvContentPartPr/>
                <p14:nvPr/>
              </p14:nvContentPartPr>
              <p14:xfrm>
                <a:off x="7641341" y="3041036"/>
                <a:ext cx="181080" cy="88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83AD3F-61DA-41BB-84B1-2DC3777BC8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32341" y="3031999"/>
                  <a:ext cx="198720" cy="105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76BAECD-99D2-46CE-A5D4-3663CC49CB1A}"/>
                    </a:ext>
                  </a:extLst>
                </p14:cNvPr>
                <p14:cNvContentPartPr/>
                <p14:nvPr/>
              </p14:nvContentPartPr>
              <p14:xfrm>
                <a:off x="7864901" y="3040676"/>
                <a:ext cx="124200" cy="98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76BAECD-99D2-46CE-A5D4-3663CC49CB1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55901" y="3031643"/>
                  <a:ext cx="141840" cy="115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F02811-1006-474A-A83B-3AE3E08B9F26}"/>
                    </a:ext>
                  </a:extLst>
                </p14:cNvPr>
                <p14:cNvContentPartPr/>
                <p14:nvPr/>
              </p14:nvContentPartPr>
              <p14:xfrm>
                <a:off x="8110781" y="3039596"/>
                <a:ext cx="128880" cy="87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F02811-1006-474A-A83B-3AE3E08B9F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01781" y="3030596"/>
                  <a:ext cx="14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CF99DBC-AD70-4A1B-A43C-35A00FA45B4F}"/>
                    </a:ext>
                  </a:extLst>
                </p14:cNvPr>
                <p14:cNvContentPartPr/>
                <p14:nvPr/>
              </p14:nvContentPartPr>
              <p14:xfrm>
                <a:off x="8209781" y="3057596"/>
                <a:ext cx="29880" cy="71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CF99DBC-AD70-4A1B-A43C-35A00FA45B4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00781" y="3048641"/>
                  <a:ext cx="47520" cy="88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12F84F-51DE-460C-9ABF-FB3F22152952}"/>
                    </a:ext>
                  </a:extLst>
                </p14:cNvPr>
                <p14:cNvContentPartPr/>
                <p14:nvPr/>
              </p14:nvContentPartPr>
              <p14:xfrm>
                <a:off x="8268461" y="3019076"/>
                <a:ext cx="265680" cy="78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12F84F-51DE-460C-9ABF-FB3F2215295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59461" y="3010076"/>
                  <a:ext cx="283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61D125-5D0A-44CA-9902-0C895322ED7F}"/>
                    </a:ext>
                  </a:extLst>
                </p14:cNvPr>
                <p14:cNvContentPartPr/>
                <p14:nvPr/>
              </p14:nvContentPartPr>
              <p14:xfrm>
                <a:off x="4149341" y="3455396"/>
                <a:ext cx="169920" cy="74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61D125-5D0A-44CA-9902-0C895322ED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40341" y="3446352"/>
                  <a:ext cx="187560" cy="9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9537E36-0618-497B-8A58-12DD4D92BB24}"/>
                    </a:ext>
                  </a:extLst>
                </p14:cNvPr>
                <p14:cNvContentPartPr/>
                <p14:nvPr/>
              </p14:nvContentPartPr>
              <p14:xfrm>
                <a:off x="4385501" y="3450716"/>
                <a:ext cx="100440" cy="74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9537E36-0618-497B-8A58-12DD4D92BB2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76501" y="3441716"/>
                  <a:ext cx="118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16A6AB-A640-426A-A1B9-AB94F0C7DC56}"/>
                    </a:ext>
                  </a:extLst>
                </p14:cNvPr>
                <p14:cNvContentPartPr/>
                <p14:nvPr/>
              </p14:nvContentPartPr>
              <p14:xfrm>
                <a:off x="4473341" y="3362156"/>
                <a:ext cx="229320" cy="130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16A6AB-A640-426A-A1B9-AB94F0C7DC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64341" y="3353156"/>
                  <a:ext cx="246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D863FB-EF45-4EFB-87A6-B1C1D351D7BD}"/>
                    </a:ext>
                  </a:extLst>
                </p14:cNvPr>
                <p14:cNvContentPartPr/>
                <p14:nvPr/>
              </p14:nvContentPartPr>
              <p14:xfrm>
                <a:off x="4761701" y="3411116"/>
                <a:ext cx="133920" cy="11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D863FB-EF45-4EFB-87A6-B1C1D351D7B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52701" y="3402116"/>
                  <a:ext cx="151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5DE8B6-D6B3-4B7C-BD20-5CAC276BDA6A}"/>
                    </a:ext>
                  </a:extLst>
                </p14:cNvPr>
                <p14:cNvContentPartPr/>
                <p14:nvPr/>
              </p14:nvContentPartPr>
              <p14:xfrm>
                <a:off x="4959341" y="3428396"/>
                <a:ext cx="161280" cy="81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5DE8B6-D6B3-4B7C-BD20-5CAC276BDA6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50341" y="3419396"/>
                  <a:ext cx="178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B6483ED-52AA-4416-A455-C74807649710}"/>
                    </a:ext>
                  </a:extLst>
                </p14:cNvPr>
                <p14:cNvContentPartPr/>
                <p14:nvPr/>
              </p14:nvContentPartPr>
              <p14:xfrm>
                <a:off x="5151581" y="3421196"/>
                <a:ext cx="100800" cy="71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B6483ED-52AA-4416-A455-C748076497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42581" y="3412196"/>
                  <a:ext cx="118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9EB146-9DC0-4111-AE1B-8B5C3A1C0A60}"/>
                    </a:ext>
                  </a:extLst>
                </p14:cNvPr>
                <p14:cNvContentPartPr/>
                <p14:nvPr/>
              </p14:nvContentPartPr>
              <p14:xfrm>
                <a:off x="5270021" y="3293396"/>
                <a:ext cx="145440" cy="178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9EB146-9DC0-4111-AE1B-8B5C3A1C0A6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61021" y="3284396"/>
                  <a:ext cx="16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14E7692-DB02-4287-B423-84CCA41F1886}"/>
                    </a:ext>
                  </a:extLst>
                </p14:cNvPr>
                <p14:cNvContentPartPr/>
                <p14:nvPr/>
              </p14:nvContentPartPr>
              <p14:xfrm>
                <a:off x="5471981" y="3401756"/>
                <a:ext cx="7560" cy="52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4E7692-DB02-4287-B423-84CCA41F188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62531" y="3392694"/>
                  <a:ext cx="26082" cy="7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4C1D37D-6699-4493-8FA5-3C65FEAE18BF}"/>
                    </a:ext>
                  </a:extLst>
                </p14:cNvPr>
                <p14:cNvContentPartPr/>
                <p14:nvPr/>
              </p14:nvContentPartPr>
              <p14:xfrm>
                <a:off x="5582861" y="3381596"/>
                <a:ext cx="109080" cy="100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4C1D37D-6699-4493-8FA5-3C65FEAE18B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73861" y="3372596"/>
                  <a:ext cx="126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9EDA5F2-22B9-4534-97F8-6563C4C82B17}"/>
                    </a:ext>
                  </a:extLst>
                </p14:cNvPr>
                <p14:cNvContentPartPr/>
                <p14:nvPr/>
              </p14:nvContentPartPr>
              <p14:xfrm>
                <a:off x="5727581" y="3401756"/>
                <a:ext cx="51480" cy="70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9EDA5F2-22B9-4534-97F8-6563C4C82B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18581" y="3392756"/>
                  <a:ext cx="69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7B564E7-CB37-4D17-AF0E-63EF4A4C7FA2}"/>
                    </a:ext>
                  </a:extLst>
                </p14:cNvPr>
                <p14:cNvContentPartPr/>
                <p14:nvPr/>
              </p14:nvContentPartPr>
              <p14:xfrm>
                <a:off x="5811101" y="3401756"/>
                <a:ext cx="97560" cy="77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7B564E7-CB37-4D17-AF0E-63EF4A4C7FA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02101" y="3392714"/>
                  <a:ext cx="115200" cy="9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66AEB1-CCA3-4860-811E-A061E81FC185}"/>
                    </a:ext>
                  </a:extLst>
                </p14:cNvPr>
                <p14:cNvContentPartPr/>
                <p14:nvPr/>
              </p14:nvContentPartPr>
              <p14:xfrm>
                <a:off x="5978141" y="3408596"/>
                <a:ext cx="59400" cy="72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66AEB1-CCA3-4860-811E-A061E81FC1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69141" y="3399641"/>
                  <a:ext cx="77040" cy="89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74E9C5B-DC20-44A5-A991-D1AE7ADB722C}"/>
                    </a:ext>
                  </a:extLst>
                </p14:cNvPr>
                <p14:cNvContentPartPr/>
                <p14:nvPr/>
              </p14:nvContentPartPr>
              <p14:xfrm>
                <a:off x="6138341" y="3381596"/>
                <a:ext cx="75960" cy="89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74E9C5B-DC20-44A5-A991-D1AE7ADB722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29383" y="3372560"/>
                  <a:ext cx="93517" cy="10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ACB7491-0E8C-42B8-9230-CC2669A8AB49}"/>
                    </a:ext>
                  </a:extLst>
                </p14:cNvPr>
                <p14:cNvContentPartPr/>
                <p14:nvPr/>
              </p14:nvContentPartPr>
              <p14:xfrm>
                <a:off x="6458741" y="3303476"/>
                <a:ext cx="104040" cy="168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ACB7491-0E8C-42B8-9230-CC2669A8AB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49772" y="3294476"/>
                  <a:ext cx="121619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59132E4-64A7-42A3-A2F1-1FF167F266F7}"/>
                    </a:ext>
                  </a:extLst>
                </p14:cNvPr>
                <p14:cNvContentPartPr/>
                <p14:nvPr/>
              </p14:nvContentPartPr>
              <p14:xfrm>
                <a:off x="6634421" y="3391676"/>
                <a:ext cx="99360" cy="5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59132E4-64A7-42A3-A2F1-1FF167F266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25453" y="3382676"/>
                  <a:ext cx="116936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F3CF5EF-9FC7-4ADF-87DD-0455DB91D45F}"/>
                    </a:ext>
                  </a:extLst>
                </p14:cNvPr>
                <p14:cNvContentPartPr/>
                <p14:nvPr/>
              </p14:nvContentPartPr>
              <p14:xfrm>
                <a:off x="6803621" y="3273596"/>
                <a:ext cx="142920" cy="180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3CF5EF-9FC7-4ADF-87DD-0455DB91D45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94621" y="3264596"/>
                  <a:ext cx="160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D10491D-3E69-48B3-A774-3AF7F9BEB749}"/>
                    </a:ext>
                  </a:extLst>
                </p14:cNvPr>
                <p14:cNvContentPartPr/>
                <p14:nvPr/>
              </p14:nvContentPartPr>
              <p14:xfrm>
                <a:off x="6803981" y="3362156"/>
                <a:ext cx="95040" cy="1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D10491D-3E69-48B3-A774-3AF7F9BEB74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94981" y="3353156"/>
                  <a:ext cx="11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08434E9-6266-40CD-9B50-91CF29289885}"/>
                    </a:ext>
                  </a:extLst>
                </p14:cNvPr>
                <p14:cNvContentPartPr/>
                <p14:nvPr/>
              </p14:nvContentPartPr>
              <p14:xfrm>
                <a:off x="7167581" y="3381956"/>
                <a:ext cx="35280" cy="91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08434E9-6266-40CD-9B50-91CF2928988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58581" y="3372956"/>
                  <a:ext cx="52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02F7E9-2410-48AC-8F0B-77D76A5C1CA7}"/>
                    </a:ext>
                  </a:extLst>
                </p14:cNvPr>
                <p14:cNvContentPartPr/>
                <p14:nvPr/>
              </p14:nvContentPartPr>
              <p14:xfrm>
                <a:off x="7206821" y="3283676"/>
                <a:ext cx="146160" cy="18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02F7E9-2410-48AC-8F0B-77D76A5C1C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97821" y="3274676"/>
                  <a:ext cx="163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73A90F3-4A34-4ABE-B2DC-008BE39672C1}"/>
                    </a:ext>
                  </a:extLst>
                </p14:cNvPr>
                <p14:cNvContentPartPr/>
                <p14:nvPr/>
              </p14:nvContentPartPr>
              <p14:xfrm>
                <a:off x="7572941" y="3359276"/>
                <a:ext cx="77040" cy="10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73A90F3-4A34-4ABE-B2DC-008BE39672C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63941" y="3350245"/>
                  <a:ext cx="94680" cy="12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55A9636-E7A8-4058-A054-2504948E6294}"/>
                    </a:ext>
                  </a:extLst>
                </p14:cNvPr>
                <p14:cNvContentPartPr/>
                <p14:nvPr/>
              </p14:nvContentPartPr>
              <p14:xfrm>
                <a:off x="7689581" y="3371516"/>
                <a:ext cx="96480" cy="8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55A9636-E7A8-4058-A054-2504948E629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80614" y="3362516"/>
                  <a:ext cx="114054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78CAB5-63E2-464C-A635-E2DAA0A85F39}"/>
                    </a:ext>
                  </a:extLst>
                </p14:cNvPr>
                <p14:cNvContentPartPr/>
                <p14:nvPr/>
              </p14:nvContentPartPr>
              <p14:xfrm>
                <a:off x="7828181" y="3348116"/>
                <a:ext cx="957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78CAB5-63E2-464C-A635-E2DAA0A85F3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19181" y="3339116"/>
                  <a:ext cx="113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813CC93-0652-4D24-A806-68FE3027EB1A}"/>
                    </a:ext>
                  </a:extLst>
                </p14:cNvPr>
                <p14:cNvContentPartPr/>
                <p14:nvPr/>
              </p14:nvContentPartPr>
              <p14:xfrm>
                <a:off x="8032661" y="3358196"/>
                <a:ext cx="110880" cy="73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813CC93-0652-4D24-A806-68FE3027EB1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23661" y="3349196"/>
                  <a:ext cx="128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206EA70-EE1E-4121-8781-59223A06690E}"/>
                    </a:ext>
                  </a:extLst>
                </p14:cNvPr>
                <p14:cNvContentPartPr/>
                <p14:nvPr/>
              </p14:nvContentPartPr>
              <p14:xfrm>
                <a:off x="8167661" y="3332636"/>
                <a:ext cx="140760" cy="114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206EA70-EE1E-4121-8781-59223A06690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58638" y="3323636"/>
                  <a:ext cx="15844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13EBB00-757B-415E-A16E-49FFA73426A9}"/>
                    </a:ext>
                  </a:extLst>
                </p14:cNvPr>
                <p14:cNvContentPartPr/>
                <p14:nvPr/>
              </p14:nvContentPartPr>
              <p14:xfrm>
                <a:off x="4159061" y="3757796"/>
                <a:ext cx="92880" cy="112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13EBB00-757B-415E-A16E-49FFA73426A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50061" y="3748767"/>
                  <a:ext cx="110520" cy="130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9133DD-05A5-49F1-AF8C-972BB2D68EF6}"/>
                    </a:ext>
                  </a:extLst>
                </p14:cNvPr>
                <p14:cNvContentPartPr/>
                <p14:nvPr/>
              </p14:nvContentPartPr>
              <p14:xfrm>
                <a:off x="4265621" y="3768956"/>
                <a:ext cx="133920" cy="86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9133DD-05A5-49F1-AF8C-972BB2D68E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56645" y="3759918"/>
                  <a:ext cx="151513" cy="104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371982-9C52-45A1-8C88-7347D05D530E}"/>
                    </a:ext>
                  </a:extLst>
                </p14:cNvPr>
                <p14:cNvContentPartPr/>
                <p14:nvPr/>
              </p14:nvContentPartPr>
              <p14:xfrm>
                <a:off x="4408541" y="3765356"/>
                <a:ext cx="106920" cy="78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371982-9C52-45A1-8C88-7347D05D53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99541" y="3756356"/>
                  <a:ext cx="124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D1541A6-4A66-4F16-9145-DBACB89E4F38}"/>
                    </a:ext>
                  </a:extLst>
                </p14:cNvPr>
                <p14:cNvContentPartPr/>
                <p14:nvPr/>
              </p14:nvContentPartPr>
              <p14:xfrm>
                <a:off x="4596461" y="3765356"/>
                <a:ext cx="73800" cy="105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D1541A6-4A66-4F16-9145-DBACB89E4F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87461" y="3756356"/>
                  <a:ext cx="91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A218762-52B0-495D-802F-13FFC196A3C4}"/>
                    </a:ext>
                  </a:extLst>
                </p14:cNvPr>
                <p14:cNvContentPartPr/>
                <p14:nvPr/>
              </p14:nvContentPartPr>
              <p14:xfrm>
                <a:off x="4699421" y="3788036"/>
                <a:ext cx="86760" cy="64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A218762-52B0-495D-802F-13FFC196A3C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90421" y="3779086"/>
                  <a:ext cx="104400" cy="81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E23C4A-2D40-4E46-9C74-ADC4453B5A5D}"/>
                    </a:ext>
                  </a:extLst>
                </p14:cNvPr>
                <p14:cNvContentPartPr/>
                <p14:nvPr/>
              </p14:nvContentPartPr>
              <p14:xfrm>
                <a:off x="4876541" y="3769676"/>
                <a:ext cx="105480" cy="84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E23C4A-2D40-4E46-9C74-ADC4453B5A5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67541" y="3760676"/>
                  <a:ext cx="123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0FFD58D-F28F-4015-BD44-4EE4E47EE26C}"/>
                    </a:ext>
                  </a:extLst>
                </p14:cNvPr>
                <p14:cNvContentPartPr/>
                <p14:nvPr/>
              </p14:nvContentPartPr>
              <p14:xfrm>
                <a:off x="5031701" y="3794876"/>
                <a:ext cx="92880" cy="47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0FFD58D-F28F-4015-BD44-4EE4E47EE26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22666" y="3785944"/>
                  <a:ext cx="110589" cy="65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13645A-43F4-41BA-8C73-4CDC84EE2539}"/>
                    </a:ext>
                  </a:extLst>
                </p14:cNvPr>
                <p14:cNvContentPartPr/>
                <p14:nvPr/>
              </p14:nvContentPartPr>
              <p14:xfrm>
                <a:off x="5165621" y="3686516"/>
                <a:ext cx="154440" cy="167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13645A-43F4-41BA-8C73-4CDC84EE25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56621" y="3677497"/>
                  <a:ext cx="172080" cy="185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7B7EF3-37F5-4D88-96F6-952CBCD1B417}"/>
                    </a:ext>
                  </a:extLst>
                </p14:cNvPr>
                <p14:cNvContentPartPr/>
                <p14:nvPr/>
              </p14:nvContentPartPr>
              <p14:xfrm>
                <a:off x="5358221" y="3667076"/>
                <a:ext cx="66240" cy="151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7B7EF3-37F5-4D88-96F6-952CBCD1B41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49221" y="3658097"/>
                  <a:ext cx="83880" cy="16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B791936-23D5-4260-AA19-B67B21CC96DA}"/>
                    </a:ext>
                  </a:extLst>
                </p14:cNvPr>
                <p14:cNvContentPartPr/>
                <p14:nvPr/>
              </p14:nvContentPartPr>
              <p14:xfrm>
                <a:off x="5465861" y="3724676"/>
                <a:ext cx="127800" cy="117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B791936-23D5-4260-AA19-B67B21CC96D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56861" y="3715676"/>
                  <a:ext cx="14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BFCDBA-237D-4AAF-9F6D-EA7AA2BE4086}"/>
                    </a:ext>
                  </a:extLst>
                </p14:cNvPr>
                <p14:cNvContentPartPr/>
                <p14:nvPr/>
              </p14:nvContentPartPr>
              <p14:xfrm>
                <a:off x="5667821" y="3598316"/>
                <a:ext cx="112320" cy="357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BFCDBA-237D-4AAF-9F6D-EA7AA2BE408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658850" y="3589325"/>
                  <a:ext cx="129904" cy="374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 descr="Handwritten text that says, &quot;requires a subject specialist, so expensive.&quot;">
            <a:extLst>
              <a:ext uri="{FF2B5EF4-FFF2-40B4-BE49-F238E27FC236}">
                <a16:creationId xmlns:a16="http://schemas.microsoft.com/office/drawing/2014/main" id="{B3AD42D6-7021-474E-BA79-D20C58CA3BBB}"/>
              </a:ext>
            </a:extLst>
          </p:cNvPr>
          <p:cNvGrpSpPr/>
          <p:nvPr/>
        </p:nvGrpSpPr>
        <p:grpSpPr>
          <a:xfrm>
            <a:off x="7559621" y="4624676"/>
            <a:ext cx="1426320" cy="1397520"/>
            <a:chOff x="7559621" y="4624676"/>
            <a:chExt cx="1426320" cy="13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2B52E2C-C259-4354-917D-6D601ECCE5E1}"/>
                    </a:ext>
                  </a:extLst>
                </p14:cNvPr>
                <p14:cNvContentPartPr/>
                <p14:nvPr/>
              </p14:nvContentPartPr>
              <p14:xfrm>
                <a:off x="7559621" y="4640516"/>
                <a:ext cx="159120" cy="1381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2B52E2C-C259-4354-917D-6D601ECCE5E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50621" y="4631516"/>
                  <a:ext cx="176760" cy="13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F1EBDB2-8580-4E05-974E-03D077CA085A}"/>
                    </a:ext>
                  </a:extLst>
                </p14:cNvPr>
                <p14:cNvContentPartPr/>
                <p14:nvPr/>
              </p14:nvContentPartPr>
              <p14:xfrm>
                <a:off x="7767341" y="4639436"/>
                <a:ext cx="82800" cy="115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F1EBDB2-8580-4E05-974E-03D077CA085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58341" y="4630436"/>
                  <a:ext cx="100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78E5704-08EF-44DE-8558-79531EE63FC7}"/>
                    </a:ext>
                  </a:extLst>
                </p14:cNvPr>
                <p14:cNvContentPartPr/>
                <p14:nvPr/>
              </p14:nvContentPartPr>
              <p14:xfrm>
                <a:off x="7874981" y="4662116"/>
                <a:ext cx="77400" cy="94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78E5704-08EF-44DE-8558-79531EE63FC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865981" y="4653082"/>
                  <a:ext cx="95040" cy="11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41FD907-FA7E-4563-B3B3-C01D32D7136F}"/>
                    </a:ext>
                  </a:extLst>
                </p14:cNvPr>
                <p14:cNvContentPartPr/>
                <p14:nvPr/>
              </p14:nvContentPartPr>
              <p14:xfrm>
                <a:off x="8005301" y="4679756"/>
                <a:ext cx="67320" cy="50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41FD907-FA7E-4563-B3B3-C01D32D7136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96301" y="4670756"/>
                  <a:ext cx="84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37C6131-5573-4ECF-BD38-1BA52A854137}"/>
                    </a:ext>
                  </a:extLst>
                </p14:cNvPr>
                <p14:cNvContentPartPr/>
                <p14:nvPr/>
              </p14:nvContentPartPr>
              <p14:xfrm>
                <a:off x="8042381" y="4689476"/>
                <a:ext cx="127800" cy="213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37C6131-5573-4ECF-BD38-1BA52A85413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33381" y="4680476"/>
                  <a:ext cx="145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495EE4E-6949-41D5-A781-E8942DAA8848}"/>
                    </a:ext>
                  </a:extLst>
                </p14:cNvPr>
                <p14:cNvContentPartPr/>
                <p14:nvPr/>
              </p14:nvContentPartPr>
              <p14:xfrm>
                <a:off x="8164061" y="4660316"/>
                <a:ext cx="117360" cy="58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495EE4E-6949-41D5-A781-E8942DAA884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55061" y="4651316"/>
                  <a:ext cx="135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5F300BE-6ADC-428F-AE46-FBF110F9A62F}"/>
                    </a:ext>
                  </a:extLst>
                </p14:cNvPr>
                <p14:cNvContentPartPr/>
                <p14:nvPr/>
              </p14:nvContentPartPr>
              <p14:xfrm>
                <a:off x="8337941" y="4650236"/>
                <a:ext cx="21960" cy="83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5F300BE-6ADC-428F-AE46-FBF110F9A6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28941" y="4641236"/>
                  <a:ext cx="39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41479EA-CB51-43FB-969A-4031E52F1FBB}"/>
                    </a:ext>
                  </a:extLst>
                </p14:cNvPr>
                <p14:cNvContentPartPr/>
                <p14:nvPr/>
              </p14:nvContentPartPr>
              <p14:xfrm>
                <a:off x="8396621" y="4640516"/>
                <a:ext cx="92520" cy="64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41479EA-CB51-43FB-969A-4031E52F1FB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87621" y="4631516"/>
                  <a:ext cx="110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18A61A1-5DD0-4CBE-B0C1-6B814D729F53}"/>
                    </a:ext>
                  </a:extLst>
                </p14:cNvPr>
                <p14:cNvContentPartPr/>
                <p14:nvPr/>
              </p14:nvContentPartPr>
              <p14:xfrm>
                <a:off x="8503901" y="4639796"/>
                <a:ext cx="108000" cy="90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18A61A1-5DD0-4CBE-B0C1-6B814D729F5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94901" y="4630760"/>
                  <a:ext cx="125640" cy="108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F73D79E-8D47-4160-A080-224D35424B28}"/>
                    </a:ext>
                  </a:extLst>
                </p14:cNvPr>
                <p14:cNvContentPartPr/>
                <p14:nvPr/>
              </p14:nvContentPartPr>
              <p14:xfrm>
                <a:off x="8665901" y="4624676"/>
                <a:ext cx="74880" cy="95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F73D79E-8D47-4160-A080-224D35424B2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56901" y="4615676"/>
                  <a:ext cx="92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CD5EFE9-B63A-4B4E-9725-D5931A5F8676}"/>
                    </a:ext>
                  </a:extLst>
                </p14:cNvPr>
                <p14:cNvContentPartPr/>
                <p14:nvPr/>
              </p14:nvContentPartPr>
              <p14:xfrm>
                <a:off x="7806941" y="4974596"/>
                <a:ext cx="140040" cy="96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CD5EFE9-B63A-4B4E-9725-D5931A5F867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97964" y="4965596"/>
                  <a:ext cx="157635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D6780F9-1EC6-4B54-90A3-0F3B1E4BD516}"/>
                    </a:ext>
                  </a:extLst>
                </p14:cNvPr>
                <p14:cNvContentPartPr/>
                <p14:nvPr/>
              </p14:nvContentPartPr>
              <p14:xfrm>
                <a:off x="8104301" y="4964876"/>
                <a:ext cx="86040" cy="90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D6780F9-1EC6-4B54-90A3-0F3B1E4BD51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95338" y="4955876"/>
                  <a:ext cx="103607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96B17BA-D1E2-4D02-A9D5-12741886DBCC}"/>
                    </a:ext>
                  </a:extLst>
                </p14:cNvPr>
                <p14:cNvContentPartPr/>
                <p14:nvPr/>
              </p14:nvContentPartPr>
              <p14:xfrm>
                <a:off x="8238221" y="4984316"/>
                <a:ext cx="61560" cy="75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96B17BA-D1E2-4D02-A9D5-12741886DBC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29221" y="4975316"/>
                  <a:ext cx="79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18AD3A7-7A1F-4385-B889-919ED650644A}"/>
                    </a:ext>
                  </a:extLst>
                </p14:cNvPr>
                <p14:cNvContentPartPr/>
                <p14:nvPr/>
              </p14:nvContentPartPr>
              <p14:xfrm>
                <a:off x="8337941" y="4886396"/>
                <a:ext cx="133200" cy="169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18AD3A7-7A1F-4385-B889-919ED650644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28941" y="4877396"/>
                  <a:ext cx="150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A800075-5875-4CBD-ADA1-D6996DE83EBA}"/>
                    </a:ext>
                  </a:extLst>
                </p14:cNvPr>
                <p14:cNvContentPartPr/>
                <p14:nvPr/>
              </p14:nvContentPartPr>
              <p14:xfrm>
                <a:off x="8444861" y="4974596"/>
                <a:ext cx="150480" cy="199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A800075-5875-4CBD-ADA1-D6996DE83EB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35839" y="4965596"/>
                  <a:ext cx="168162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A2B2606-6203-4EDB-8DE9-FB199EA21F17}"/>
                    </a:ext>
                  </a:extLst>
                </p14:cNvPr>
                <p14:cNvContentPartPr/>
                <p14:nvPr/>
              </p14:nvContentPartPr>
              <p14:xfrm>
                <a:off x="8640701" y="4944356"/>
                <a:ext cx="68760" cy="110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A2B2606-6203-4EDB-8DE9-FB199EA21F1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31654" y="4935356"/>
                  <a:ext cx="86493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13DC7B-E150-4590-9A66-84B6A0822E59}"/>
                    </a:ext>
                  </a:extLst>
                </p14:cNvPr>
                <p14:cNvContentPartPr/>
                <p14:nvPr/>
              </p14:nvContentPartPr>
              <p14:xfrm>
                <a:off x="8752661" y="4974596"/>
                <a:ext cx="61200" cy="77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13DC7B-E150-4590-9A66-84B6A0822E5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43714" y="4965596"/>
                  <a:ext cx="78737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2ABF932-3554-4965-B8D9-83ED36109C12}"/>
                    </a:ext>
                  </a:extLst>
                </p14:cNvPr>
                <p14:cNvContentPartPr/>
                <p14:nvPr/>
              </p14:nvContentPartPr>
              <p14:xfrm>
                <a:off x="8847701" y="4846796"/>
                <a:ext cx="92160" cy="207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2ABF932-3554-4965-B8D9-83ED36109C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38666" y="4837796"/>
                  <a:ext cx="109869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4E87973-0038-4469-B2A5-B1C67CFAACF9}"/>
                    </a:ext>
                  </a:extLst>
                </p14:cNvPr>
                <p14:cNvContentPartPr/>
                <p14:nvPr/>
              </p14:nvContentPartPr>
              <p14:xfrm>
                <a:off x="8868581" y="4944716"/>
                <a:ext cx="117360" cy="20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4E87973-0038-4469-B2A5-B1C67CFAAC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59553" y="4935716"/>
                  <a:ext cx="135054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34DCEF3-4D13-4085-8FFC-CD99C941827E}"/>
                    </a:ext>
                  </a:extLst>
                </p14:cNvPr>
                <p14:cNvContentPartPr/>
                <p14:nvPr/>
              </p14:nvContentPartPr>
              <p14:xfrm>
                <a:off x="7793261" y="5293196"/>
                <a:ext cx="62640" cy="136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34DCEF3-4D13-4085-8FFC-CD99C941827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84261" y="5284172"/>
                  <a:ext cx="80280" cy="153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A2F302F-2187-440A-B904-5595CB1DC81B}"/>
                    </a:ext>
                  </a:extLst>
                </p14:cNvPr>
                <p14:cNvContentPartPr/>
                <p14:nvPr/>
              </p14:nvContentPartPr>
              <p14:xfrm>
                <a:off x="7934741" y="5348636"/>
                <a:ext cx="4320" cy="153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A2F302F-2187-440A-B904-5595CB1DC81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25741" y="5339636"/>
                  <a:ext cx="21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F1FCFEC-BBBC-438E-AB60-BBBEDFA98967}"/>
                    </a:ext>
                  </a:extLst>
                </p14:cNvPr>
                <p14:cNvContentPartPr/>
                <p14:nvPr/>
              </p14:nvContentPartPr>
              <p14:xfrm>
                <a:off x="7924661" y="5307956"/>
                <a:ext cx="88560" cy="71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F1FCFEC-BBBC-438E-AB60-BBBEDFA9896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15661" y="5298956"/>
                  <a:ext cx="10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7ED821F-1875-4CA6-B1EA-4829F59B2DD0}"/>
                    </a:ext>
                  </a:extLst>
                </p14:cNvPr>
                <p14:cNvContentPartPr/>
                <p14:nvPr/>
              </p14:nvContentPartPr>
              <p14:xfrm>
                <a:off x="8064701" y="5328476"/>
                <a:ext cx="101520" cy="75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7ED821F-1875-4CA6-B1EA-4829F59B2DD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55733" y="5319476"/>
                  <a:ext cx="119098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E18A07A-4743-45E4-B0BA-94BFD1F23570}"/>
                    </a:ext>
                  </a:extLst>
                </p14:cNvPr>
                <p14:cNvContentPartPr/>
                <p14:nvPr/>
              </p14:nvContentPartPr>
              <p14:xfrm>
                <a:off x="8219861" y="5220476"/>
                <a:ext cx="2520" cy="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E18A07A-4743-45E4-B0BA-94BFD1F2357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10861" y="521147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098623C-A895-42BA-BFD0-A2790F038034}"/>
                    </a:ext>
                  </a:extLst>
                </p14:cNvPr>
                <p14:cNvContentPartPr/>
                <p14:nvPr/>
              </p14:nvContentPartPr>
              <p14:xfrm>
                <a:off x="8091701" y="5407676"/>
                <a:ext cx="111240" cy="1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098623C-A895-42BA-BFD0-A2790F03803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82730" y="5398676"/>
                  <a:ext cx="128823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3091B0C-E24A-4797-A3A1-421AE8F8039F}"/>
                    </a:ext>
                  </a:extLst>
                </p14:cNvPr>
                <p14:cNvContentPartPr/>
                <p14:nvPr/>
              </p14:nvContentPartPr>
              <p14:xfrm>
                <a:off x="8240741" y="5338196"/>
                <a:ext cx="65880" cy="71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3091B0C-E24A-4797-A3A1-421AE8F803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31741" y="5329150"/>
                  <a:ext cx="83520" cy="89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A6FE95C-1EBB-473F-A592-6805BABAE45D}"/>
                    </a:ext>
                  </a:extLst>
                </p14:cNvPr>
                <p14:cNvContentPartPr/>
                <p14:nvPr/>
              </p14:nvContentPartPr>
              <p14:xfrm>
                <a:off x="8328581" y="5338196"/>
                <a:ext cx="129960" cy="66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A6FE95C-1EBB-473F-A592-6805BABAE45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19581" y="5329196"/>
                  <a:ext cx="147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A914A0D-2C67-48FC-9B67-DA0C1D39423D}"/>
                    </a:ext>
                  </a:extLst>
                </p14:cNvPr>
                <p14:cNvContentPartPr/>
                <p14:nvPr/>
              </p14:nvContentPartPr>
              <p14:xfrm>
                <a:off x="8455661" y="5220476"/>
                <a:ext cx="61560" cy="145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A914A0D-2C67-48FC-9B67-DA0C1D39423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46661" y="5211476"/>
                  <a:ext cx="79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D11EE9A-0555-47C2-AFFA-42EFBB665748}"/>
                    </a:ext>
                  </a:extLst>
                </p14:cNvPr>
                <p14:cNvContentPartPr/>
                <p14:nvPr/>
              </p14:nvContentPartPr>
              <p14:xfrm>
                <a:off x="8573741" y="5309036"/>
                <a:ext cx="21600" cy="46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D11EE9A-0555-47C2-AFFA-42EFBB66574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564588" y="5299966"/>
                  <a:ext cx="39539" cy="64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D37D891-3361-4FCD-B1E3-55B82E29FCAF}"/>
                    </a:ext>
                  </a:extLst>
                </p14:cNvPr>
                <p14:cNvContentPartPr/>
                <p14:nvPr/>
              </p14:nvContentPartPr>
              <p14:xfrm>
                <a:off x="8694341" y="5269436"/>
                <a:ext cx="53640" cy="99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D37D891-3361-4FCD-B1E3-55B82E29FCA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85341" y="5260436"/>
                  <a:ext cx="71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5EC65F6-98B0-4D22-AFCC-E52A52252DEE}"/>
                    </a:ext>
                  </a:extLst>
                </p14:cNvPr>
                <p14:cNvContentPartPr/>
                <p14:nvPr/>
              </p14:nvContentPartPr>
              <p14:xfrm>
                <a:off x="8810981" y="5200676"/>
                <a:ext cx="96120" cy="178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5EC65F6-98B0-4D22-AFCC-E52A52252D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801981" y="5191676"/>
                  <a:ext cx="113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A5D6EBF-1140-46F1-BC04-A69FB24D1824}"/>
                    </a:ext>
                  </a:extLst>
                </p14:cNvPr>
                <p14:cNvContentPartPr/>
                <p14:nvPr/>
              </p14:nvContentPartPr>
              <p14:xfrm>
                <a:off x="8799461" y="5282756"/>
                <a:ext cx="107640" cy="16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A5D6EBF-1140-46F1-BC04-A69FB24D182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90461" y="5273756"/>
                  <a:ext cx="1252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9285C70-BC87-49F0-BA92-7F722E16802C}"/>
              </a:ext>
            </a:extLst>
          </p:cNvPr>
          <p:cNvGrpSpPr/>
          <p:nvPr/>
        </p:nvGrpSpPr>
        <p:grpSpPr>
          <a:xfrm>
            <a:off x="7854821" y="5623676"/>
            <a:ext cx="233280" cy="110520"/>
            <a:chOff x="7854821" y="5623676"/>
            <a:chExt cx="233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2B7F3C3-005E-40BC-9343-1ABC861DB809}"/>
                    </a:ext>
                  </a:extLst>
                </p14:cNvPr>
                <p14:cNvContentPartPr/>
                <p14:nvPr/>
              </p14:nvContentPartPr>
              <p14:xfrm>
                <a:off x="7854821" y="5623676"/>
                <a:ext cx="60120" cy="109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2B7F3C3-005E-40BC-9343-1ABC861DB80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45821" y="5614676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4D3CB36-E9BE-4303-8097-5F6E08C69725}"/>
                    </a:ext>
                  </a:extLst>
                </p14:cNvPr>
                <p14:cNvContentPartPr/>
                <p14:nvPr/>
              </p14:nvContentPartPr>
              <p14:xfrm>
                <a:off x="7961021" y="5641676"/>
                <a:ext cx="127080" cy="92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4D3CB36-E9BE-4303-8097-5F6E08C6972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51995" y="5632676"/>
                  <a:ext cx="14477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67C1FD1-8E7A-4856-894E-E7471ABAF3E0}"/>
              </a:ext>
            </a:extLst>
          </p:cNvPr>
          <p:cNvGrpSpPr/>
          <p:nvPr/>
        </p:nvGrpSpPr>
        <p:grpSpPr>
          <a:xfrm>
            <a:off x="7865981" y="5853716"/>
            <a:ext cx="1179000" cy="232200"/>
            <a:chOff x="7865981" y="5853716"/>
            <a:chExt cx="11790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187080D-477A-4916-A17E-5D0BFEF7FED7}"/>
                    </a:ext>
                  </a:extLst>
                </p14:cNvPr>
                <p14:cNvContentPartPr/>
                <p14:nvPr/>
              </p14:nvContentPartPr>
              <p14:xfrm>
                <a:off x="7865981" y="5853716"/>
                <a:ext cx="207360" cy="132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187080D-477A-4916-A17E-5D0BFEF7FED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56981" y="5844716"/>
                  <a:ext cx="225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4F41894-273C-49EE-B41C-0F28CB0072E1}"/>
                    </a:ext>
                  </a:extLst>
                </p14:cNvPr>
                <p14:cNvContentPartPr/>
                <p14:nvPr/>
              </p14:nvContentPartPr>
              <p14:xfrm>
                <a:off x="7983701" y="5879636"/>
                <a:ext cx="87120" cy="68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4F41894-273C-49EE-B41C-0F28CB0072E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974701" y="5870636"/>
                  <a:ext cx="104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216B7F5-E54F-40AA-8826-3E221F6E42C0}"/>
                    </a:ext>
                  </a:extLst>
                </p14:cNvPr>
                <p14:cNvContentPartPr/>
                <p14:nvPr/>
              </p14:nvContentPartPr>
              <p14:xfrm>
                <a:off x="8170541" y="5889356"/>
                <a:ext cx="10080" cy="196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216B7F5-E54F-40AA-8826-3E221F6E42C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61208" y="5880356"/>
                  <a:ext cx="28373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3761FF8-B75B-461B-9726-865691139686}"/>
                    </a:ext>
                  </a:extLst>
                </p14:cNvPr>
                <p14:cNvContentPartPr/>
                <p14:nvPr/>
              </p14:nvContentPartPr>
              <p14:xfrm>
                <a:off x="8160821" y="5873876"/>
                <a:ext cx="58320" cy="124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3761FF8-B75B-461B-9726-86569113968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51876" y="5864876"/>
                  <a:ext cx="75852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4C36BD8-370F-49C7-9D7A-EF508882FF3D}"/>
                    </a:ext>
                  </a:extLst>
                </p14:cNvPr>
                <p14:cNvContentPartPr/>
                <p14:nvPr/>
              </p14:nvContentPartPr>
              <p14:xfrm>
                <a:off x="8271341" y="5878196"/>
                <a:ext cx="209160" cy="92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4C36BD8-370F-49C7-9D7A-EF508882FF3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262341" y="5869196"/>
                  <a:ext cx="226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6B7C2B2-BD47-4FFB-9D5D-63E155E8C69C}"/>
                    </a:ext>
                  </a:extLst>
                </p14:cNvPr>
                <p14:cNvContentPartPr/>
                <p14:nvPr/>
              </p14:nvContentPartPr>
              <p14:xfrm>
                <a:off x="8539541" y="5859476"/>
                <a:ext cx="83160" cy="99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6B7C2B2-BD47-4FFB-9D5D-63E155E8C69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30541" y="5850443"/>
                  <a:ext cx="100800" cy="117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FEE3268-9511-4FE4-B45C-F26016628842}"/>
                    </a:ext>
                  </a:extLst>
                </p14:cNvPr>
                <p14:cNvContentPartPr/>
                <p14:nvPr/>
              </p14:nvContentPartPr>
              <p14:xfrm>
                <a:off x="8687141" y="5869196"/>
                <a:ext cx="14040" cy="64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FEE3268-9511-4FE4-B45C-F260166288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78141" y="5860196"/>
                  <a:ext cx="31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554CA2C-F49B-4F30-9B98-DF6F63683301}"/>
                    </a:ext>
                  </a:extLst>
                </p14:cNvPr>
                <p14:cNvContentPartPr/>
                <p14:nvPr/>
              </p14:nvContentPartPr>
              <p14:xfrm>
                <a:off x="8770301" y="5861636"/>
                <a:ext cx="112320" cy="94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554CA2C-F49B-4F30-9B98-DF6F6368330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61330" y="5852602"/>
                  <a:ext cx="129904" cy="11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27BEB13-5136-4386-B540-6F2BEFC8AC9C}"/>
                    </a:ext>
                  </a:extLst>
                </p14:cNvPr>
                <p14:cNvContentPartPr/>
                <p14:nvPr/>
              </p14:nvContentPartPr>
              <p14:xfrm>
                <a:off x="8909621" y="5869556"/>
                <a:ext cx="135360" cy="109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27BEB13-5136-4386-B540-6F2BEFC8AC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00645" y="5860556"/>
                  <a:ext cx="152953" cy="12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79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CDD5B00-BA76-4A1D-AF93-9E099BAF2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918890"/>
            <a:ext cx="1714582" cy="376355"/>
          </a:xfrm>
        </p:spPr>
        <p:txBody>
          <a:bodyPr/>
          <a:lstStyle/>
          <a:p>
            <a:r>
              <a:rPr lang="en-GB" sz="1800"/>
              <a:t>Self efficacy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4ACD-4298-4C78-A155-8EEF690B0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>
                <a:solidFill>
                  <a:schemeClr val="accent3"/>
                </a:solidFill>
              </a:rPr>
              <a:t>”Perceived self-efficacy is defined as people’s judgements of their capabilities to organize and execute courses of action required to attain designated types of performances”</a:t>
            </a:r>
          </a:p>
          <a:p>
            <a:r>
              <a:rPr lang="en-GB" sz="1400">
                <a:solidFill>
                  <a:schemeClr val="accent3"/>
                </a:solidFill>
              </a:rPr>
              <a:t>Bandura, A., 1986. Social foundations of thought and action. </a:t>
            </a:r>
            <a:r>
              <a:rPr lang="en-GB" sz="1400" i="1">
                <a:solidFill>
                  <a:schemeClr val="accent3"/>
                </a:solidFill>
              </a:rPr>
              <a:t>Englewood Cliffs, NJ</a:t>
            </a:r>
            <a:r>
              <a:rPr lang="en-GB" sz="1400">
                <a:solidFill>
                  <a:schemeClr val="accent3"/>
                </a:solidFill>
              </a:rPr>
              <a:t>, </a:t>
            </a:r>
            <a:r>
              <a:rPr lang="en-GB" sz="1400" i="1">
                <a:solidFill>
                  <a:schemeClr val="accent3"/>
                </a:solidFill>
              </a:rPr>
              <a:t>1986</a:t>
            </a:r>
            <a:r>
              <a:rPr lang="en-GB" sz="1400">
                <a:solidFill>
                  <a:schemeClr val="accent3"/>
                </a:solidFill>
              </a:rPr>
              <a:t>(23-28).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Self efficacy can be developed vicariously by watching similar individuals succeed.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A struggling student will only perceive others as similar of they see that others are also struggling</a:t>
            </a:r>
          </a:p>
          <a:p>
            <a:endParaRPr lang="en-GB">
              <a:solidFill>
                <a:schemeClr val="accent3"/>
              </a:solidFill>
            </a:endParaRPr>
          </a:p>
          <a:p>
            <a:endParaRPr lang="en-GB">
              <a:solidFill>
                <a:schemeClr val="accent3"/>
              </a:solidFill>
            </a:endParaRPr>
          </a:p>
          <a:p>
            <a:r>
              <a:rPr lang="en-GB" sz="2000">
                <a:solidFill>
                  <a:schemeClr val="accent3"/>
                </a:solidFill>
              </a:rPr>
              <a:t>Questions raised by other students may also need to be transcribed since realising that other students are also stuck or confused is an important part of the learning experience.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FEEEAF9-F833-4CC1-9E1A-59A4B78CA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CFD916-8859-40B5-A4E8-8C2793220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09B683-683B-448C-AFD1-24CD9114EB98}"/>
                  </a:ext>
                </a:extLst>
              </p14:cNvPr>
              <p14:cNvContentPartPr/>
              <p14:nvPr/>
            </p14:nvContentPartPr>
            <p14:xfrm>
              <a:off x="1337021" y="103187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09B683-683B-448C-AFD1-24CD9114EB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8021" y="102287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2">
            <a:extLst>
              <a:ext uri="{FF2B5EF4-FFF2-40B4-BE49-F238E27FC236}">
                <a16:creationId xmlns:a16="http://schemas.microsoft.com/office/drawing/2014/main" id="{4F4CE4E6-CDBD-487E-808A-D9E198DD36FA}"/>
              </a:ext>
            </a:extLst>
          </p:cNvPr>
          <p:cNvSpPr txBox="1">
            <a:spLocks/>
          </p:cNvSpPr>
          <p:nvPr/>
        </p:nvSpPr>
        <p:spPr>
          <a:xfrm>
            <a:off x="432000" y="4068031"/>
            <a:ext cx="1714582" cy="376355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/>
              <a:t>Implications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8377F541-DD93-4AF1-872B-4DA02644C2F8}"/>
              </a:ext>
            </a:extLst>
          </p:cNvPr>
          <p:cNvSpPr txBox="1">
            <a:spLocks/>
          </p:cNvSpPr>
          <p:nvPr/>
        </p:nvSpPr>
        <p:spPr>
          <a:xfrm>
            <a:off x="390065" y="398536"/>
            <a:ext cx="3070889" cy="375599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/>
              <a:t>What do we transcript?</a:t>
            </a:r>
          </a:p>
        </p:txBody>
      </p:sp>
      <p:pic>
        <p:nvPicPr>
          <p:cNvPr id="2" name="Picture 1" descr="A decorative image that shows tiles spelling &quot;transcripts&quot;.">
            <a:extLst>
              <a:ext uri="{FF2B5EF4-FFF2-40B4-BE49-F238E27FC236}">
                <a16:creationId xmlns:a16="http://schemas.microsoft.com/office/drawing/2014/main" id="{4E50BCBF-F5E4-4D7F-915F-DF4F287046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207" y="5592271"/>
            <a:ext cx="3521194" cy="736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CAD781-29FE-46F1-B780-120B118FA552}"/>
              </a:ext>
            </a:extLst>
          </p:cNvPr>
          <p:cNvSpPr/>
          <p:nvPr/>
        </p:nvSpPr>
        <p:spPr>
          <a:xfrm>
            <a:off x="5811763" y="6378000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accent3"/>
                </a:solidFill>
              </a:rPr>
              <a:t>image from:</a:t>
            </a:r>
          </a:p>
          <a:p>
            <a:r>
              <a:rPr lang="en-GB" sz="1000">
                <a:solidFill>
                  <a:schemeClr val="accent3"/>
                </a:solidFill>
              </a:rPr>
              <a:t>https://www.sheffield.ac.uk/ssid/transcript</a:t>
            </a:r>
          </a:p>
        </p:txBody>
      </p:sp>
    </p:spTree>
    <p:extLst>
      <p:ext uri="{BB962C8B-B14F-4D97-AF65-F5344CB8AC3E}">
        <p14:creationId xmlns:p14="http://schemas.microsoft.com/office/powerpoint/2010/main" val="72698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1B3952-2D44-47FA-AC72-7314FC1D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533235"/>
            <a:ext cx="1990605" cy="426765"/>
          </a:xfrm>
        </p:spPr>
        <p:txBody>
          <a:bodyPr/>
          <a:lstStyle/>
          <a:p>
            <a:r>
              <a:rPr lang="en-GB"/>
              <a:t>Recommendations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DA5510-FD83-4083-8ACC-5AF6C703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42768"/>
            <a:ext cx="8352000" cy="513523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3"/>
                </a:solidFill>
              </a:rPr>
              <a:t>Intelligent transcriptions need to be produced by someone with specialist knowledge.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The process can be helped by using automated systems but a subject specialist (ideally the tutor) needs to be involved.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3"/>
                </a:solidFill>
              </a:rPr>
              <a:t>Selected student questions and comments (possibly anonymised) should be included as part of the transcript.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>
              <a:solidFill>
                <a:schemeClr val="accent3"/>
              </a:solidFill>
            </a:endParaRPr>
          </a:p>
          <a:p>
            <a:endParaRPr lang="en-GB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1"/>
                </a:solidFill>
              </a:rPr>
              <a:t>The time taken to produce a suitable transcript is likely to be at least twice as long as the session being transcribed.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CABDA-9325-47A1-9B0F-968185E39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A58E3-FC81-428E-8E79-783F3598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F7AD9C1-3EF0-4CBE-9A83-FF6A6B93ABDD}"/>
              </a:ext>
            </a:extLst>
          </p:cNvPr>
          <p:cNvSpPr txBox="1">
            <a:spLocks/>
          </p:cNvSpPr>
          <p:nvPr/>
        </p:nvSpPr>
        <p:spPr>
          <a:xfrm>
            <a:off x="388800" y="3352810"/>
            <a:ext cx="2246245" cy="426765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Practical considerations</a:t>
            </a:r>
          </a:p>
        </p:txBody>
      </p:sp>
      <p:pic>
        <p:nvPicPr>
          <p:cNvPr id="2" name="Picture 1" descr="A sepia toned picture of an ornate fob watch.">
            <a:extLst>
              <a:ext uri="{FF2B5EF4-FFF2-40B4-BE49-F238E27FC236}">
                <a16:creationId xmlns:a16="http://schemas.microsoft.com/office/drawing/2014/main" id="{87807788-F4E9-4BCE-85DD-09F1C50D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34" y="4672921"/>
            <a:ext cx="2929767" cy="1884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91A904-1F6D-4E06-86D5-89A1CB3A68BF}"/>
              </a:ext>
            </a:extLst>
          </p:cNvPr>
          <p:cNvSpPr/>
          <p:nvPr/>
        </p:nvSpPr>
        <p:spPr>
          <a:xfrm>
            <a:off x="4572000" y="640559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>
                <a:solidFill>
                  <a:schemeClr val="accent3"/>
                </a:solidFill>
              </a:rPr>
              <a:t>Image from:</a:t>
            </a:r>
          </a:p>
          <a:p>
            <a:r>
              <a:rPr lang="en-GB" sz="1000">
                <a:solidFill>
                  <a:schemeClr val="accent3"/>
                </a:solidFill>
              </a:rPr>
              <a:t>https://antiques.lovetoknow.com/collectibles/antique-pocket-watches</a:t>
            </a:r>
          </a:p>
        </p:txBody>
      </p:sp>
    </p:spTree>
    <p:extLst>
      <p:ext uri="{BB962C8B-B14F-4D97-AF65-F5344CB8AC3E}">
        <p14:creationId xmlns:p14="http://schemas.microsoft.com/office/powerpoint/2010/main" val="400587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A3D-7D9D-4F5D-A7FC-7AECAFC64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6" y="3179701"/>
            <a:ext cx="5400000" cy="997196"/>
          </a:xfrm>
        </p:spPr>
        <p:txBody>
          <a:bodyPr/>
          <a:lstStyle/>
          <a:p>
            <a:r>
              <a:rPr lang="en-GB"/>
              <a:t>Dynamic figure descriptions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CB0D2-A7A7-4D35-8ED1-79CD1B55A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7" y="4186692"/>
            <a:ext cx="5400000" cy="498598"/>
          </a:xfrm>
        </p:spPr>
        <p:txBody>
          <a:bodyPr/>
          <a:lstStyle/>
          <a:p>
            <a:r>
              <a:rPr lang="en-GB"/>
              <a:t>How do we describe figures that are created live in a session</a:t>
            </a:r>
          </a:p>
        </p:txBody>
      </p:sp>
    </p:spTree>
    <p:extLst>
      <p:ext uri="{BB962C8B-B14F-4D97-AF65-F5344CB8AC3E}">
        <p14:creationId xmlns:p14="http://schemas.microsoft.com/office/powerpoint/2010/main" val="95618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C8B-AACB-4C63-93D3-A220F8BEA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3149620" cy="282768"/>
          </a:xfrm>
        </p:spPr>
        <p:txBody>
          <a:bodyPr/>
          <a:lstStyle/>
          <a:p>
            <a:r>
              <a:rPr lang="en-GB"/>
              <a:t>Tutorial pictures are often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86D8-EDC9-4F2D-9187-17FC89D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</a:t>
            </a:r>
          </a:p>
          <a:p>
            <a:r>
              <a:rPr lang="en-GB" sz="2000">
                <a:solidFill>
                  <a:schemeClr val="accent1"/>
                </a:solidFill>
              </a:rPr>
              <a:t>First write the parent chain of 3 carbon atoms with no double bonds </a:t>
            </a:r>
          </a:p>
          <a:p>
            <a:r>
              <a:rPr lang="en-GB" sz="2000">
                <a:solidFill>
                  <a:schemeClr val="accent1"/>
                </a:solidFill>
              </a:rPr>
              <a:t>Add a methyl group to the number 2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an OH group to the number 1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the rest of the hydrogen atoms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B68B3-13EB-4E1D-BE51-286DDD18A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C6684-48F0-4817-94D8-FFFEE63C5D88}"/>
              </a:ext>
            </a:extLst>
          </p:cNvPr>
          <p:cNvSpPr/>
          <p:nvPr/>
        </p:nvSpPr>
        <p:spPr>
          <a:xfrm>
            <a:off x="316666" y="1066508"/>
            <a:ext cx="607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alibri2"/>
              </a:rPr>
              <a:t>Question: Draw the structure for 2-methylpropane-1-ol </a:t>
            </a:r>
            <a:endParaRPr lang="en-GB" sz="2000" b="0" i="0">
              <a:solidFill>
                <a:schemeClr val="accent2"/>
              </a:solidFill>
              <a:effectLst/>
              <a:latin typeface="Calibri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9283-343E-4955-9BF7-E0D8EC4C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64E2-D490-4F45-8834-CA5442D85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9546-2B8F-4DBA-B466-C2D07A57F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000" dirty="0">
                <a:solidFill>
                  <a:srgbClr val="002060"/>
                </a:solidFill>
              </a:rPr>
              <a:t>This talk is mainly concerned with accessibility for students who have: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Visual or auditory processing disorders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Visual impairments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Auditory impairments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Such students are not a homogeneous group and even individuals with similar impairments may require different solutions.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75876-049C-4BD8-8B19-F4301C84F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1792E-B1DE-49CA-8487-E4EBBCBD1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We are restricting our attention to tutorials (both live and pre-recorded).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120279-0C03-48C7-8E6B-13B9A86D52FC}"/>
              </a:ext>
            </a:extLst>
          </p:cNvPr>
          <p:cNvSpPr txBox="1">
            <a:spLocks/>
          </p:cNvSpPr>
          <p:nvPr/>
        </p:nvSpPr>
        <p:spPr>
          <a:xfrm>
            <a:off x="388799" y="1422314"/>
            <a:ext cx="4355265" cy="335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aspect of accessibility are we addressing? </a:t>
            </a:r>
          </a:p>
        </p:txBody>
      </p:sp>
      <p:pic>
        <p:nvPicPr>
          <p:cNvPr id="8" name="Picture 7" descr="An image of some antique-style eyeglasses that have dark green lenses and are sitting on some beautifully handwritten calligraphic text.">
            <a:extLst>
              <a:ext uri="{FF2B5EF4-FFF2-40B4-BE49-F238E27FC236}">
                <a16:creationId xmlns:a16="http://schemas.microsoft.com/office/drawing/2014/main" id="{BF0AB0C4-352D-4146-811D-6EADD4DC19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71627" y="4329732"/>
            <a:ext cx="2849176" cy="1641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CD2E98-E439-43BD-B5CE-B2FBCA0706D6}"/>
              </a:ext>
            </a:extLst>
          </p:cNvPr>
          <p:cNvSpPr/>
          <p:nvPr/>
        </p:nvSpPr>
        <p:spPr>
          <a:xfrm>
            <a:off x="4744065" y="601466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002060"/>
                </a:solidFill>
              </a:rPr>
              <a:t>Image from: </a:t>
            </a:r>
          </a:p>
          <a:p>
            <a:r>
              <a:rPr lang="en-GB" sz="1000">
                <a:solidFill>
                  <a:srgbClr val="002060"/>
                </a:solidFill>
              </a:rPr>
              <a:t>https://www.amazing-eyewear.com/focus/vintage-retro-glasses/opticians/</a:t>
            </a:r>
          </a:p>
        </p:txBody>
      </p:sp>
    </p:spTree>
    <p:extLst>
      <p:ext uri="{BB962C8B-B14F-4D97-AF65-F5344CB8AC3E}">
        <p14:creationId xmlns:p14="http://schemas.microsoft.com/office/powerpoint/2010/main" val="284320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C8B-AACB-4C63-93D3-A220F8BEA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3149620" cy="282768"/>
          </a:xfrm>
        </p:spPr>
        <p:txBody>
          <a:bodyPr/>
          <a:lstStyle/>
          <a:p>
            <a:r>
              <a:rPr lang="en-GB"/>
              <a:t>Tutorial pictures are often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86D8-EDC9-4F2D-9187-17FC89D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</a:t>
            </a:r>
          </a:p>
          <a:p>
            <a:r>
              <a:rPr lang="en-GB" sz="2000">
                <a:solidFill>
                  <a:schemeClr val="accent1"/>
                </a:solidFill>
              </a:rPr>
              <a:t>First write the parent chain of 3 carbon atoms with no double bonds </a:t>
            </a:r>
          </a:p>
          <a:p>
            <a:r>
              <a:rPr lang="en-GB" sz="2000">
                <a:solidFill>
                  <a:schemeClr val="accent1"/>
                </a:solidFill>
              </a:rPr>
              <a:t>Add a methyl group to the number 2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an OH group to the number 1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the rest of the hydrogen atoms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B68B3-13EB-4E1D-BE51-286DDD18A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C6684-48F0-4817-94D8-FFFEE63C5D88}"/>
              </a:ext>
            </a:extLst>
          </p:cNvPr>
          <p:cNvSpPr/>
          <p:nvPr/>
        </p:nvSpPr>
        <p:spPr>
          <a:xfrm>
            <a:off x="316666" y="1066508"/>
            <a:ext cx="607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alibri2"/>
              </a:rPr>
              <a:t>Question: Draw the structure for 2-methylpropane-1-ol </a:t>
            </a:r>
            <a:endParaRPr lang="en-GB" sz="2000" b="0" i="0">
              <a:solidFill>
                <a:schemeClr val="accent2"/>
              </a:solidFill>
              <a:effectLst/>
              <a:latin typeface="Calibri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9283-343E-4955-9BF7-E0D8EC4C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95" name="Group 194" descr="Three carbon atoms in a horizontal chain">
            <a:extLst>
              <a:ext uri="{FF2B5EF4-FFF2-40B4-BE49-F238E27FC236}">
                <a16:creationId xmlns:a16="http://schemas.microsoft.com/office/drawing/2014/main" id="{46D9F9FF-5363-483F-BCC1-B0376A61F59E}"/>
              </a:ext>
            </a:extLst>
          </p:cNvPr>
          <p:cNvGrpSpPr/>
          <p:nvPr/>
        </p:nvGrpSpPr>
        <p:grpSpPr>
          <a:xfrm>
            <a:off x="2518243" y="3800636"/>
            <a:ext cx="1421640" cy="218520"/>
            <a:chOff x="2518243" y="3800636"/>
            <a:chExt cx="14216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3B1BBB3-4DB9-49AC-98E5-73DEBDE754B0}"/>
                    </a:ext>
                  </a:extLst>
                </p14:cNvPr>
                <p14:cNvContentPartPr/>
                <p14:nvPr/>
              </p14:nvContentPartPr>
              <p14:xfrm>
                <a:off x="2518243" y="3815036"/>
                <a:ext cx="195480" cy="204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3B1BBB3-4DB9-49AC-98E5-73DEBDE754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00243" y="3797036"/>
                  <a:ext cx="231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B74CBB-7CD8-4D92-BD81-0195747DA755}"/>
                    </a:ext>
                  </a:extLst>
                </p14:cNvPr>
                <p14:cNvContentPartPr/>
                <p14:nvPr/>
              </p14:nvContentPartPr>
              <p14:xfrm>
                <a:off x="2861323" y="3918356"/>
                <a:ext cx="162360" cy="12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B74CBB-7CD8-4D92-BD81-0195747DA7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43323" y="3900842"/>
                  <a:ext cx="198000" cy="47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1E3392-B198-4B3B-95A3-9E4A74BCB56E}"/>
                    </a:ext>
                  </a:extLst>
                </p14:cNvPr>
                <p14:cNvContentPartPr/>
                <p14:nvPr/>
              </p14:nvContentPartPr>
              <p14:xfrm>
                <a:off x="3155083" y="3800636"/>
                <a:ext cx="182880" cy="19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1E3392-B198-4B3B-95A3-9E4A74BCB5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37118" y="3782636"/>
                  <a:ext cx="21845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63E5DC-A12B-46D1-9D3C-B57AA3ECF500}"/>
                    </a:ext>
                  </a:extLst>
                </p14:cNvPr>
                <p14:cNvContentPartPr/>
                <p14:nvPr/>
              </p14:nvContentPartPr>
              <p14:xfrm>
                <a:off x="3470443" y="3900716"/>
                <a:ext cx="103680" cy="12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63E5DC-A12B-46D1-9D3C-B57AA3ECF5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52443" y="3882716"/>
                  <a:ext cx="139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02B39C1-8369-4BEA-875F-21CC2F39B01D}"/>
                    </a:ext>
                  </a:extLst>
                </p14:cNvPr>
                <p14:cNvContentPartPr/>
                <p14:nvPr/>
              </p14:nvContentPartPr>
              <p14:xfrm>
                <a:off x="3726763" y="3807476"/>
                <a:ext cx="213120" cy="20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02B39C1-8369-4BEA-875F-21CC2F39B0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08763" y="3789444"/>
                  <a:ext cx="248760" cy="23766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21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C8B-AACB-4C63-93D3-A220F8BEA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3149620" cy="282768"/>
          </a:xfrm>
        </p:spPr>
        <p:txBody>
          <a:bodyPr/>
          <a:lstStyle/>
          <a:p>
            <a:r>
              <a:rPr lang="en-GB"/>
              <a:t>Tutorial pictures are often dynamic</a:t>
            </a:r>
          </a:p>
        </p:txBody>
      </p:sp>
      <p:sp>
        <p:nvSpPr>
          <p:cNvPr id="3" name="Content Placeholder 2" descr="Three carbon atoms in a horizontal chain with a methyl attached below the middle one">
            <a:extLst>
              <a:ext uri="{FF2B5EF4-FFF2-40B4-BE49-F238E27FC236}">
                <a16:creationId xmlns:a16="http://schemas.microsoft.com/office/drawing/2014/main" id="{0A7986D8-EDC9-4F2D-9187-17FC89D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</a:t>
            </a:r>
          </a:p>
          <a:p>
            <a:r>
              <a:rPr lang="en-GB" sz="2000">
                <a:solidFill>
                  <a:schemeClr val="accent1"/>
                </a:solidFill>
              </a:rPr>
              <a:t>First write the parent chain of 3 carbon atoms with no double bonds </a:t>
            </a:r>
          </a:p>
          <a:p>
            <a:r>
              <a:rPr lang="en-GB" sz="2000">
                <a:solidFill>
                  <a:schemeClr val="accent1"/>
                </a:solidFill>
              </a:rPr>
              <a:t>Add a methyl group to the number 2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an OH group to the number 1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the rest of the hydrogen atoms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B68B3-13EB-4E1D-BE51-286DDD18A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C6684-48F0-4817-94D8-FFFEE63C5D88}"/>
              </a:ext>
            </a:extLst>
          </p:cNvPr>
          <p:cNvSpPr/>
          <p:nvPr/>
        </p:nvSpPr>
        <p:spPr>
          <a:xfrm>
            <a:off x="316666" y="1066508"/>
            <a:ext cx="607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alibri2"/>
              </a:rPr>
              <a:t>Question: Draw the structure for 2-methylpropane-1-ol </a:t>
            </a:r>
            <a:endParaRPr lang="en-GB" sz="2000" b="0" i="0">
              <a:solidFill>
                <a:schemeClr val="accent2"/>
              </a:solidFill>
              <a:effectLst/>
              <a:latin typeface="Calibri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9283-343E-4955-9BF7-E0D8EC4C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6D9F9FF-5363-483F-BCC1-B0376A61F59E}"/>
              </a:ext>
            </a:extLst>
          </p:cNvPr>
          <p:cNvGrpSpPr/>
          <p:nvPr/>
        </p:nvGrpSpPr>
        <p:grpSpPr>
          <a:xfrm>
            <a:off x="2518243" y="3800636"/>
            <a:ext cx="1421640" cy="218520"/>
            <a:chOff x="2518243" y="3800636"/>
            <a:chExt cx="14216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3B1BBB3-4DB9-49AC-98E5-73DEBDE754B0}"/>
                    </a:ext>
                  </a:extLst>
                </p14:cNvPr>
                <p14:cNvContentPartPr/>
                <p14:nvPr/>
              </p14:nvContentPartPr>
              <p14:xfrm>
                <a:off x="2518243" y="3815036"/>
                <a:ext cx="195480" cy="204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3B1BBB3-4DB9-49AC-98E5-73DEBDE754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00243" y="3797036"/>
                  <a:ext cx="231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B74CBB-7CD8-4D92-BD81-0195747DA755}"/>
                    </a:ext>
                  </a:extLst>
                </p14:cNvPr>
                <p14:cNvContentPartPr/>
                <p14:nvPr/>
              </p14:nvContentPartPr>
              <p14:xfrm>
                <a:off x="2861323" y="3918356"/>
                <a:ext cx="162360" cy="12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B74CBB-7CD8-4D92-BD81-0195747DA7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43323" y="3900842"/>
                  <a:ext cx="198000" cy="47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1E3392-B198-4B3B-95A3-9E4A74BCB56E}"/>
                    </a:ext>
                  </a:extLst>
                </p14:cNvPr>
                <p14:cNvContentPartPr/>
                <p14:nvPr/>
              </p14:nvContentPartPr>
              <p14:xfrm>
                <a:off x="3155083" y="3800636"/>
                <a:ext cx="182880" cy="19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1E3392-B198-4B3B-95A3-9E4A74BCB5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37118" y="3782636"/>
                  <a:ext cx="21845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63E5DC-A12B-46D1-9D3C-B57AA3ECF500}"/>
                    </a:ext>
                  </a:extLst>
                </p14:cNvPr>
                <p14:cNvContentPartPr/>
                <p14:nvPr/>
              </p14:nvContentPartPr>
              <p14:xfrm>
                <a:off x="3470443" y="3900716"/>
                <a:ext cx="103680" cy="12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63E5DC-A12B-46D1-9D3C-B57AA3ECF5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52443" y="3882716"/>
                  <a:ext cx="139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02B39C1-8369-4BEA-875F-21CC2F39B01D}"/>
                    </a:ext>
                  </a:extLst>
                </p14:cNvPr>
                <p14:cNvContentPartPr/>
                <p14:nvPr/>
              </p14:nvContentPartPr>
              <p14:xfrm>
                <a:off x="3726763" y="3807476"/>
                <a:ext cx="213120" cy="20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02B39C1-8369-4BEA-875F-21CC2F39B0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08763" y="3789444"/>
                  <a:ext cx="248760" cy="2376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4A55B91-C7FB-43EB-8026-4A76CE801395}"/>
                  </a:ext>
                </a:extLst>
              </p14:cNvPr>
              <p14:cNvContentPartPr/>
              <p14:nvPr/>
            </p14:nvContentPartPr>
            <p14:xfrm>
              <a:off x="3215203" y="4178276"/>
              <a:ext cx="360" cy="203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4A55B91-C7FB-43EB-8026-4A76CE8013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7203" y="4160276"/>
                <a:ext cx="36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B39F8D1C-F9B1-4FA5-A9B5-690B85338AA2}"/>
                  </a:ext>
                </a:extLst>
              </p14:cNvPr>
              <p14:cNvContentPartPr/>
              <p14:nvPr/>
            </p14:nvContentPartPr>
            <p14:xfrm>
              <a:off x="3089203" y="4560956"/>
              <a:ext cx="150840" cy="189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B39F8D1C-F9B1-4FA5-A9B5-690B85338A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1203" y="4542956"/>
                <a:ext cx="186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F2E4579-8F87-43E6-B5BB-5B7737A8C68F}"/>
                  </a:ext>
                </a:extLst>
              </p14:cNvPr>
              <p14:cNvContentPartPr/>
              <p14:nvPr/>
            </p14:nvContentPartPr>
            <p14:xfrm>
              <a:off x="3156163" y="4876676"/>
              <a:ext cx="16200" cy="1720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F2E4579-8F87-43E6-B5BB-5B7737A8C6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8163" y="4858676"/>
                <a:ext cx="5184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D3211CC-E10C-4028-A640-9D41253420E3}"/>
              </a:ext>
            </a:extLst>
          </p:cNvPr>
          <p:cNvGrpSpPr/>
          <p:nvPr/>
        </p:nvGrpSpPr>
        <p:grpSpPr>
          <a:xfrm>
            <a:off x="3077323" y="5181236"/>
            <a:ext cx="107640" cy="170280"/>
            <a:chOff x="3077323" y="5181236"/>
            <a:chExt cx="10764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D05866D-4EFF-40CA-8A5F-943553A81031}"/>
                    </a:ext>
                  </a:extLst>
                </p14:cNvPr>
                <p14:cNvContentPartPr/>
                <p14:nvPr/>
              </p14:nvContentPartPr>
              <p14:xfrm>
                <a:off x="3077323" y="5181236"/>
                <a:ext cx="26640" cy="170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D05866D-4EFF-40CA-8A5F-943553A810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9076" y="5163236"/>
                  <a:ext cx="62768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B7C1D8C-BCDC-4480-A6C4-3F4445AA66BF}"/>
                    </a:ext>
                  </a:extLst>
                </p14:cNvPr>
                <p14:cNvContentPartPr/>
                <p14:nvPr/>
              </p14:nvContentPartPr>
              <p14:xfrm>
                <a:off x="3077323" y="5243516"/>
                <a:ext cx="107640" cy="36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B7C1D8C-BCDC-4480-A6C4-3F4445AA66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59323" y="5225516"/>
                  <a:ext cx="14328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6A1B680-89FF-46F8-B2B8-062C305DD53E}"/>
                  </a:ext>
                </a:extLst>
              </p14:cNvPr>
              <p14:cNvContentPartPr/>
              <p14:nvPr/>
            </p14:nvContentPartPr>
            <p14:xfrm>
              <a:off x="3215203" y="5161436"/>
              <a:ext cx="20160" cy="2178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6A1B680-89FF-46F8-B2B8-062C305DD5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97519" y="5143436"/>
                <a:ext cx="55175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D235631-4CC8-48AB-B6B5-3C9713E994A0}"/>
                  </a:ext>
                </a:extLst>
              </p14:cNvPr>
              <p14:cNvContentPartPr/>
              <p14:nvPr/>
            </p14:nvContentPartPr>
            <p14:xfrm>
              <a:off x="3381883" y="4630076"/>
              <a:ext cx="176400" cy="208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D235631-4CC8-48AB-B6B5-3C9713E994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63883" y="4612076"/>
                <a:ext cx="212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CE74705-106D-4D92-9456-697F3A731286}"/>
                  </a:ext>
                </a:extLst>
              </p14:cNvPr>
              <p14:cNvContentPartPr/>
              <p14:nvPr/>
            </p14:nvContentPartPr>
            <p14:xfrm>
              <a:off x="3700483" y="4551956"/>
              <a:ext cx="6840" cy="1886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CE74705-106D-4D92-9456-697F3A73128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82483" y="4533956"/>
                <a:ext cx="424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03E0883-A972-4263-AEDD-B20B996AAC77}"/>
                  </a:ext>
                </a:extLst>
              </p14:cNvPr>
              <p14:cNvContentPartPr/>
              <p14:nvPr/>
            </p14:nvContentPartPr>
            <p14:xfrm>
              <a:off x="3706603" y="4646996"/>
              <a:ext cx="98640" cy="230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03E0883-A972-4263-AEDD-B20B996AAC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88603" y="4628996"/>
                <a:ext cx="134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C623DF44-A0EE-4B27-8E4F-449444DB2BF9}"/>
                  </a:ext>
                </a:extLst>
              </p14:cNvPr>
              <p14:cNvContentPartPr/>
              <p14:nvPr/>
            </p14:nvContentPartPr>
            <p14:xfrm>
              <a:off x="3834043" y="4551956"/>
              <a:ext cx="11160" cy="187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C623DF44-A0EE-4B27-8E4F-449444DB2B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16043" y="4533990"/>
                <a:ext cx="46800" cy="223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01285A6-384A-40F8-B8A2-96684DB598FF}"/>
                  </a:ext>
                </a:extLst>
              </p14:cNvPr>
              <p14:cNvContentPartPr/>
              <p14:nvPr/>
            </p14:nvContentPartPr>
            <p14:xfrm>
              <a:off x="2703643" y="4659956"/>
              <a:ext cx="156600" cy="10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01285A6-384A-40F8-B8A2-96684DB598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85643" y="4642577"/>
                <a:ext cx="192240" cy="44491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71FF92A-FD3F-4A90-BE6D-B636E2AC0C13}"/>
              </a:ext>
            </a:extLst>
          </p:cNvPr>
          <p:cNvGrpSpPr/>
          <p:nvPr/>
        </p:nvGrpSpPr>
        <p:grpSpPr>
          <a:xfrm>
            <a:off x="2309803" y="4561676"/>
            <a:ext cx="168120" cy="196200"/>
            <a:chOff x="2309803" y="4561676"/>
            <a:chExt cx="1681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724742A-D708-4F45-9D69-E0968763B826}"/>
                    </a:ext>
                  </a:extLst>
                </p14:cNvPr>
                <p14:cNvContentPartPr/>
                <p14:nvPr/>
              </p14:nvContentPartPr>
              <p14:xfrm>
                <a:off x="2309803" y="4577876"/>
                <a:ext cx="21240" cy="180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724742A-D708-4F45-9D69-E0968763B8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91803" y="4559876"/>
                  <a:ext cx="56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56E9CE3-718A-491B-B687-A9750F9D6199}"/>
                    </a:ext>
                  </a:extLst>
                </p14:cNvPr>
                <p14:cNvContentPartPr/>
                <p14:nvPr/>
              </p14:nvContentPartPr>
              <p14:xfrm>
                <a:off x="2327803" y="4670036"/>
                <a:ext cx="9972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56E9CE3-718A-491B-B687-A9750F9D61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09738" y="4652036"/>
                  <a:ext cx="135489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7255F4C-6543-4C80-BA80-38806DCC6CD8}"/>
                    </a:ext>
                  </a:extLst>
                </p14:cNvPr>
                <p14:cNvContentPartPr/>
                <p14:nvPr/>
              </p14:nvContentPartPr>
              <p14:xfrm>
                <a:off x="2467123" y="4561676"/>
                <a:ext cx="10800" cy="176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7255F4C-6543-4C80-BA80-38806DCC6C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49123" y="4543676"/>
                  <a:ext cx="46440" cy="21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02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C8B-AACB-4C63-93D3-A220F8BEA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3149620" cy="282768"/>
          </a:xfrm>
        </p:spPr>
        <p:txBody>
          <a:bodyPr/>
          <a:lstStyle/>
          <a:p>
            <a:r>
              <a:rPr lang="en-GB"/>
              <a:t>Tutorial pictures are often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86D8-EDC9-4F2D-9187-17FC89D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</a:t>
            </a:r>
          </a:p>
          <a:p>
            <a:r>
              <a:rPr lang="en-GB" sz="2000">
                <a:solidFill>
                  <a:schemeClr val="accent1"/>
                </a:solidFill>
              </a:rPr>
              <a:t>First write the parent chain of 3 carbon atoms with no double bonds </a:t>
            </a:r>
          </a:p>
          <a:p>
            <a:r>
              <a:rPr lang="en-GB" sz="2000">
                <a:solidFill>
                  <a:schemeClr val="accent1"/>
                </a:solidFill>
              </a:rPr>
              <a:t>Add a methyl group to the number 2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an OH group to the number 1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the rest of the hydrogen atoms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B68B3-13EB-4E1D-BE51-286DDD18A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C6684-48F0-4817-94D8-FFFEE63C5D88}"/>
              </a:ext>
            </a:extLst>
          </p:cNvPr>
          <p:cNvSpPr/>
          <p:nvPr/>
        </p:nvSpPr>
        <p:spPr>
          <a:xfrm>
            <a:off x="316666" y="1066508"/>
            <a:ext cx="607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alibri2"/>
              </a:rPr>
              <a:t>Question: Draw the structure for 2-methylpropane-1-ol </a:t>
            </a:r>
            <a:endParaRPr lang="en-GB" sz="2000" b="0" i="0">
              <a:solidFill>
                <a:schemeClr val="accent2"/>
              </a:solidFill>
              <a:effectLst/>
              <a:latin typeface="Calibri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9283-343E-4955-9BF7-E0D8EC4C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 descr="Three horizontal carbon atoms with a methyl group hanging below the middle one and a OH group attached to the left of the first carbon atom">
            <a:extLst>
              <a:ext uri="{FF2B5EF4-FFF2-40B4-BE49-F238E27FC236}">
                <a16:creationId xmlns:a16="http://schemas.microsoft.com/office/drawing/2014/main" id="{EA4C413E-5965-6C48-A435-2B00EFE520A1}"/>
              </a:ext>
            </a:extLst>
          </p:cNvPr>
          <p:cNvGrpSpPr/>
          <p:nvPr/>
        </p:nvGrpSpPr>
        <p:grpSpPr>
          <a:xfrm>
            <a:off x="865123" y="3800636"/>
            <a:ext cx="3074760" cy="1578600"/>
            <a:chOff x="865123" y="3800636"/>
            <a:chExt cx="3074760" cy="1578600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46D9F9FF-5363-483F-BCC1-B0376A61F59E}"/>
                </a:ext>
              </a:extLst>
            </p:cNvPr>
            <p:cNvGrpSpPr/>
            <p:nvPr/>
          </p:nvGrpSpPr>
          <p:grpSpPr>
            <a:xfrm>
              <a:off x="2518243" y="3800636"/>
              <a:ext cx="1421640" cy="218520"/>
              <a:chOff x="2518243" y="3800636"/>
              <a:chExt cx="1421640" cy="21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A3B1BBB3-4DB9-49AC-98E5-73DEBDE754B0}"/>
                      </a:ext>
                    </a:extLst>
                  </p14:cNvPr>
                  <p14:cNvContentPartPr/>
                  <p14:nvPr/>
                </p14:nvContentPartPr>
                <p14:xfrm>
                  <a:off x="2518243" y="3815036"/>
                  <a:ext cx="195480" cy="20412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A3B1BBB3-4DB9-49AC-98E5-73DEBDE754B0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0243" y="3797036"/>
                    <a:ext cx="23112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B2B74CBB-7CD8-4D92-BD81-0195747DA755}"/>
                      </a:ext>
                    </a:extLst>
                  </p14:cNvPr>
                  <p14:cNvContentPartPr/>
                  <p14:nvPr/>
                </p14:nvContentPartPr>
                <p14:xfrm>
                  <a:off x="2861323" y="3918356"/>
                  <a:ext cx="162360" cy="129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B2B74CBB-7CD8-4D92-BD81-0195747DA75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43323" y="3900842"/>
                    <a:ext cx="198000" cy="47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791E3392-B198-4B3B-95A3-9E4A74BCB56E}"/>
                      </a:ext>
                    </a:extLst>
                  </p14:cNvPr>
                  <p14:cNvContentPartPr/>
                  <p14:nvPr/>
                </p14:nvContentPartPr>
                <p14:xfrm>
                  <a:off x="3155083" y="3800636"/>
                  <a:ext cx="182880" cy="19044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791E3392-B198-4B3B-95A3-9E4A74BCB56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137118" y="3782636"/>
                    <a:ext cx="218450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7E63E5DC-A12B-46D1-9D3C-B57AA3ECF500}"/>
                      </a:ext>
                    </a:extLst>
                  </p14:cNvPr>
                  <p14:cNvContentPartPr/>
                  <p14:nvPr/>
                </p14:nvContentPartPr>
                <p14:xfrm>
                  <a:off x="3470443" y="3900716"/>
                  <a:ext cx="103680" cy="1224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7E63E5DC-A12B-46D1-9D3C-B57AA3ECF50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452443" y="3882716"/>
                    <a:ext cx="13932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302B39C1-8369-4BEA-875F-21CC2F39B01D}"/>
                      </a:ext>
                    </a:extLst>
                  </p14:cNvPr>
                  <p14:cNvContentPartPr/>
                  <p14:nvPr/>
                </p14:nvContentPartPr>
                <p14:xfrm>
                  <a:off x="3726763" y="3807476"/>
                  <a:ext cx="213120" cy="20196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302B39C1-8369-4BEA-875F-21CC2F39B01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08763" y="3789444"/>
                    <a:ext cx="248760" cy="23766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4A55B91-C7FB-43EB-8026-4A76CE801395}"/>
                    </a:ext>
                  </a:extLst>
                </p14:cNvPr>
                <p14:cNvContentPartPr/>
                <p14:nvPr/>
              </p14:nvContentPartPr>
              <p14:xfrm>
                <a:off x="3215203" y="4178276"/>
                <a:ext cx="360" cy="203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4A55B91-C7FB-43EB-8026-4A76CE8013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7203" y="4160276"/>
                  <a:ext cx="36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9F8D1C-F9B1-4FA5-A9B5-690B85338AA2}"/>
                    </a:ext>
                  </a:extLst>
                </p14:cNvPr>
                <p14:cNvContentPartPr/>
                <p14:nvPr/>
              </p14:nvContentPartPr>
              <p14:xfrm>
                <a:off x="3089203" y="4560956"/>
                <a:ext cx="150840" cy="189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9F8D1C-F9B1-4FA5-A9B5-690B85338A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1203" y="4542956"/>
                  <a:ext cx="186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F2E4579-8F87-43E6-B5BB-5B7737A8C68F}"/>
                    </a:ext>
                  </a:extLst>
                </p14:cNvPr>
                <p14:cNvContentPartPr/>
                <p14:nvPr/>
              </p14:nvContentPartPr>
              <p14:xfrm>
                <a:off x="3156163" y="4876676"/>
                <a:ext cx="16200" cy="172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F2E4579-8F87-43E6-B5BB-5B7737A8C6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8163" y="4858676"/>
                  <a:ext cx="51840" cy="20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D3211CC-E10C-4028-A640-9D41253420E3}"/>
                </a:ext>
              </a:extLst>
            </p:cNvPr>
            <p:cNvGrpSpPr/>
            <p:nvPr/>
          </p:nvGrpSpPr>
          <p:grpSpPr>
            <a:xfrm>
              <a:off x="3077323" y="5181236"/>
              <a:ext cx="107640" cy="170280"/>
              <a:chOff x="3077323" y="5181236"/>
              <a:chExt cx="107640" cy="17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5D05866D-4EFF-40CA-8A5F-943553A81031}"/>
                      </a:ext>
                    </a:extLst>
                  </p14:cNvPr>
                  <p14:cNvContentPartPr/>
                  <p14:nvPr/>
                </p14:nvContentPartPr>
                <p14:xfrm>
                  <a:off x="3077323" y="5181236"/>
                  <a:ext cx="26640" cy="17028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5D05866D-4EFF-40CA-8A5F-943553A8103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059076" y="5163236"/>
                    <a:ext cx="62768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0B7C1D8C-BCDC-4480-A6C4-3F4445AA66BF}"/>
                      </a:ext>
                    </a:extLst>
                  </p14:cNvPr>
                  <p14:cNvContentPartPr/>
                  <p14:nvPr/>
                </p14:nvContentPartPr>
                <p14:xfrm>
                  <a:off x="3077323" y="5243516"/>
                  <a:ext cx="107640" cy="3636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0B7C1D8C-BCDC-4480-A6C4-3F4445AA66B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059323" y="5225516"/>
                    <a:ext cx="14328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6A1B680-89FF-46F8-B2B8-062C305DD53E}"/>
                    </a:ext>
                  </a:extLst>
                </p14:cNvPr>
                <p14:cNvContentPartPr/>
                <p14:nvPr/>
              </p14:nvContentPartPr>
              <p14:xfrm>
                <a:off x="3215203" y="5161436"/>
                <a:ext cx="20160" cy="217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6A1B680-89FF-46F8-B2B8-062C305DD5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97519" y="5143436"/>
                  <a:ext cx="55175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D235631-4CC8-48AB-B6B5-3C9713E994A0}"/>
                    </a:ext>
                  </a:extLst>
                </p14:cNvPr>
                <p14:cNvContentPartPr/>
                <p14:nvPr/>
              </p14:nvContentPartPr>
              <p14:xfrm>
                <a:off x="3381883" y="4630076"/>
                <a:ext cx="176400" cy="2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D235631-4CC8-48AB-B6B5-3C9713E994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63883" y="4612076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CE74705-106D-4D92-9456-697F3A731286}"/>
                    </a:ext>
                  </a:extLst>
                </p14:cNvPr>
                <p14:cNvContentPartPr/>
                <p14:nvPr/>
              </p14:nvContentPartPr>
              <p14:xfrm>
                <a:off x="3700483" y="4551956"/>
                <a:ext cx="6840" cy="188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CE74705-106D-4D92-9456-697F3A7312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2483" y="4533956"/>
                  <a:ext cx="42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03E0883-A972-4263-AEDD-B20B996AAC77}"/>
                    </a:ext>
                  </a:extLst>
                </p14:cNvPr>
                <p14:cNvContentPartPr/>
                <p14:nvPr/>
              </p14:nvContentPartPr>
              <p14:xfrm>
                <a:off x="3706603" y="4646996"/>
                <a:ext cx="98640" cy="23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03E0883-A972-4263-AEDD-B20B996AAC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88603" y="4628996"/>
                  <a:ext cx="134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623DF44-A0EE-4B27-8E4F-449444DB2BF9}"/>
                    </a:ext>
                  </a:extLst>
                </p14:cNvPr>
                <p14:cNvContentPartPr/>
                <p14:nvPr/>
              </p14:nvContentPartPr>
              <p14:xfrm>
                <a:off x="3834043" y="4551956"/>
                <a:ext cx="11160" cy="18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623DF44-A0EE-4B27-8E4F-449444DB2B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16043" y="4533990"/>
                  <a:ext cx="46800" cy="223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1285A6-384A-40F8-B8A2-96684DB598FF}"/>
                    </a:ext>
                  </a:extLst>
                </p14:cNvPr>
                <p14:cNvContentPartPr/>
                <p14:nvPr/>
              </p14:nvContentPartPr>
              <p14:xfrm>
                <a:off x="2703643" y="4659956"/>
                <a:ext cx="156600" cy="10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1285A6-384A-40F8-B8A2-96684DB598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85643" y="4642577"/>
                  <a:ext cx="192240" cy="4449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A71FF92A-FD3F-4A90-BE6D-B636E2AC0C13}"/>
                </a:ext>
              </a:extLst>
            </p:cNvPr>
            <p:cNvGrpSpPr/>
            <p:nvPr/>
          </p:nvGrpSpPr>
          <p:grpSpPr>
            <a:xfrm>
              <a:off x="2309803" y="4561676"/>
              <a:ext cx="168120" cy="196200"/>
              <a:chOff x="2309803" y="4561676"/>
              <a:chExt cx="168120" cy="19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6724742A-D708-4F45-9D69-E0968763B826}"/>
                      </a:ext>
                    </a:extLst>
                  </p14:cNvPr>
                  <p14:cNvContentPartPr/>
                  <p14:nvPr/>
                </p14:nvContentPartPr>
                <p14:xfrm>
                  <a:off x="2309803" y="4577876"/>
                  <a:ext cx="21240" cy="180000"/>
                </p14:xfrm>
              </p:contentPart>
            </mc:Choice>
            <mc:Fallback xmlns="">
              <p:pic>
                <p:nvPicPr>
                  <p:cNvPr id="221" name="Ink 220">
                    <a:extLst>
                      <a:ext uri="{FF2B5EF4-FFF2-40B4-BE49-F238E27FC236}">
                        <a16:creationId xmlns:a16="http://schemas.microsoft.com/office/drawing/2014/main" id="{6724742A-D708-4F45-9D69-E0968763B82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291803" y="4559876"/>
                    <a:ext cx="5688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756E9CE3-718A-491B-B687-A9750F9D6199}"/>
                      </a:ext>
                    </a:extLst>
                  </p14:cNvPr>
                  <p14:cNvContentPartPr/>
                  <p14:nvPr/>
                </p14:nvContentPartPr>
                <p14:xfrm>
                  <a:off x="2327803" y="4670036"/>
                  <a:ext cx="99720" cy="360"/>
                </p14:xfrm>
              </p:contentPart>
            </mc:Choice>
            <mc:Fallback xmlns="">
              <p:pic>
                <p:nvPicPr>
                  <p:cNvPr id="222" name="Ink 221">
                    <a:extLst>
                      <a:ext uri="{FF2B5EF4-FFF2-40B4-BE49-F238E27FC236}">
                        <a16:creationId xmlns:a16="http://schemas.microsoft.com/office/drawing/2014/main" id="{756E9CE3-718A-491B-B687-A9750F9D619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309738" y="4652036"/>
                    <a:ext cx="135489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27255F4C-6543-4C80-BA80-38806DCC6CD8}"/>
                      </a:ext>
                    </a:extLst>
                  </p14:cNvPr>
                  <p14:cNvContentPartPr/>
                  <p14:nvPr/>
                </p14:nvContentPartPr>
                <p14:xfrm>
                  <a:off x="2467123" y="4561676"/>
                  <a:ext cx="10800" cy="176400"/>
                </p14:xfrm>
              </p:contentPart>
            </mc:Choice>
            <mc:Fallback xmlns="">
              <p:pic>
                <p:nvPicPr>
                  <p:cNvPr id="223" name="Ink 222">
                    <a:extLst>
                      <a:ext uri="{FF2B5EF4-FFF2-40B4-BE49-F238E27FC236}">
                        <a16:creationId xmlns:a16="http://schemas.microsoft.com/office/drawing/2014/main" id="{27255F4C-6543-4C80-BA80-38806DCC6CD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449123" y="4543676"/>
                    <a:ext cx="46440" cy="212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A7F9C2-87D6-41BD-997C-C0F300291B95}"/>
                    </a:ext>
                  </a:extLst>
                </p14:cNvPr>
                <p14:cNvContentPartPr/>
                <p14:nvPr/>
              </p14:nvContentPartPr>
              <p14:xfrm>
                <a:off x="2015323" y="3931676"/>
                <a:ext cx="223200" cy="11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A7F9C2-87D6-41BD-997C-C0F300291B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97352" y="3913676"/>
                  <a:ext cx="258783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B0635A4-4C4F-4716-A71A-4D7618D70AA1}"/>
                    </a:ext>
                  </a:extLst>
                </p14:cNvPr>
                <p14:cNvContentPartPr/>
                <p14:nvPr/>
              </p14:nvContentPartPr>
              <p14:xfrm>
                <a:off x="1629403" y="3815036"/>
                <a:ext cx="170280" cy="214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B0635A4-4C4F-4716-A71A-4D7618D70A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11403" y="3797036"/>
                  <a:ext cx="205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5ECF955-A3F1-4F15-8E42-BC144D3A238A}"/>
                    </a:ext>
                  </a:extLst>
                </p14:cNvPr>
                <p14:cNvContentPartPr/>
                <p14:nvPr/>
              </p14:nvContentPartPr>
              <p14:xfrm>
                <a:off x="1219003" y="3942476"/>
                <a:ext cx="146520" cy="1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5ECF955-A3F1-4F15-8E42-BC144D3A23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01003" y="3923931"/>
                  <a:ext cx="182160" cy="4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5E5D8FFF-C9AF-4B7F-8A6A-8434EBA70076}"/>
                </a:ext>
              </a:extLst>
            </p:cNvPr>
            <p:cNvGrpSpPr/>
            <p:nvPr/>
          </p:nvGrpSpPr>
          <p:grpSpPr>
            <a:xfrm>
              <a:off x="865123" y="3814676"/>
              <a:ext cx="168840" cy="235080"/>
              <a:chOff x="865123" y="3814676"/>
              <a:chExt cx="168840" cy="23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5A4FABF0-BAB2-40E2-8045-3202980ACAA3}"/>
                      </a:ext>
                    </a:extLst>
                  </p14:cNvPr>
                  <p14:cNvContentPartPr/>
                  <p14:nvPr/>
                </p14:nvContentPartPr>
                <p14:xfrm>
                  <a:off x="874123" y="3814676"/>
                  <a:ext cx="10800" cy="235080"/>
                </p14:xfrm>
              </p:contentPart>
            </mc:Choice>
            <mc:Fallback xmlns="">
              <p:pic>
                <p:nvPicPr>
                  <p:cNvPr id="228" name="Ink 227">
                    <a:extLst>
                      <a:ext uri="{FF2B5EF4-FFF2-40B4-BE49-F238E27FC236}">
                        <a16:creationId xmlns:a16="http://schemas.microsoft.com/office/drawing/2014/main" id="{5A4FABF0-BAB2-40E2-8045-3202980ACAA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56123" y="3796676"/>
                    <a:ext cx="46440" cy="27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99CC9A86-867E-4EAC-B1B2-194CC3EAE048}"/>
                      </a:ext>
                    </a:extLst>
                  </p14:cNvPr>
                  <p14:cNvContentPartPr/>
                  <p14:nvPr/>
                </p14:nvContentPartPr>
                <p14:xfrm>
                  <a:off x="865123" y="3944276"/>
                  <a:ext cx="138960" cy="183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99CC9A86-867E-4EAC-B1B2-194CC3EAE04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47076" y="3926276"/>
                    <a:ext cx="174693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EEA1DF59-B3D7-4355-A916-AF72AFAFEF12}"/>
                      </a:ext>
                    </a:extLst>
                  </p14:cNvPr>
                  <p14:cNvContentPartPr/>
                  <p14:nvPr/>
                </p14:nvContentPartPr>
                <p14:xfrm>
                  <a:off x="1022083" y="3834116"/>
                  <a:ext cx="11880" cy="20556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EEA1DF59-B3D7-4355-A916-AF72AFAFEF1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03520" y="3816116"/>
                    <a:ext cx="48634" cy="241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711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C8B-AACB-4C63-93D3-A220F8BEA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3149620" cy="282768"/>
          </a:xfrm>
        </p:spPr>
        <p:txBody>
          <a:bodyPr/>
          <a:lstStyle/>
          <a:p>
            <a:r>
              <a:rPr lang="en-GB"/>
              <a:t>Tutorial pictures are often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86D8-EDC9-4F2D-9187-17FC89D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</a:t>
            </a:r>
          </a:p>
          <a:p>
            <a:r>
              <a:rPr lang="en-GB" sz="2000">
                <a:solidFill>
                  <a:schemeClr val="accent1"/>
                </a:solidFill>
              </a:rPr>
              <a:t>First write the parent chain of 3 carbon atoms with no double bonds </a:t>
            </a:r>
          </a:p>
          <a:p>
            <a:r>
              <a:rPr lang="en-GB" sz="2000">
                <a:solidFill>
                  <a:schemeClr val="accent1"/>
                </a:solidFill>
              </a:rPr>
              <a:t>Add a methyl group to the number 2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an OH group to the number 1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the rest of the hydrogen atoms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B68B3-13EB-4E1D-BE51-286DDD18A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C6684-48F0-4817-94D8-FFFEE63C5D88}"/>
              </a:ext>
            </a:extLst>
          </p:cNvPr>
          <p:cNvSpPr/>
          <p:nvPr/>
        </p:nvSpPr>
        <p:spPr>
          <a:xfrm>
            <a:off x="316666" y="1066508"/>
            <a:ext cx="607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alibri2"/>
              </a:rPr>
              <a:t>Question: Draw the structure for 2-methylpropane-1-ol </a:t>
            </a:r>
            <a:endParaRPr lang="en-GB" sz="2000" b="0" i="0">
              <a:solidFill>
                <a:schemeClr val="accent2"/>
              </a:solidFill>
              <a:effectLst/>
              <a:latin typeface="Calibri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9283-343E-4955-9BF7-E0D8EC4C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 descr="The completed 2-methylpropane-1-ol with the extra hydrogens added where required.">
            <a:extLst>
              <a:ext uri="{FF2B5EF4-FFF2-40B4-BE49-F238E27FC236}">
                <a16:creationId xmlns:a16="http://schemas.microsoft.com/office/drawing/2014/main" id="{CCEAD981-0789-1A45-B1D7-E6152553035A}"/>
              </a:ext>
            </a:extLst>
          </p:cNvPr>
          <p:cNvGrpSpPr/>
          <p:nvPr/>
        </p:nvGrpSpPr>
        <p:grpSpPr>
          <a:xfrm>
            <a:off x="865123" y="3332636"/>
            <a:ext cx="3608640" cy="2046600"/>
            <a:chOff x="865123" y="3332636"/>
            <a:chExt cx="3608640" cy="2046600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46D9F9FF-5363-483F-BCC1-B0376A61F59E}"/>
                </a:ext>
              </a:extLst>
            </p:cNvPr>
            <p:cNvGrpSpPr/>
            <p:nvPr/>
          </p:nvGrpSpPr>
          <p:grpSpPr>
            <a:xfrm>
              <a:off x="2518243" y="3800636"/>
              <a:ext cx="1421640" cy="218520"/>
              <a:chOff x="2518243" y="3800636"/>
              <a:chExt cx="1421640" cy="21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A3B1BBB3-4DB9-49AC-98E5-73DEBDE754B0}"/>
                      </a:ext>
                    </a:extLst>
                  </p14:cNvPr>
                  <p14:cNvContentPartPr/>
                  <p14:nvPr/>
                </p14:nvContentPartPr>
                <p14:xfrm>
                  <a:off x="2518243" y="3815036"/>
                  <a:ext cx="195480" cy="20412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A3B1BBB3-4DB9-49AC-98E5-73DEBDE754B0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0243" y="3797036"/>
                    <a:ext cx="23112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B2B74CBB-7CD8-4D92-BD81-0195747DA755}"/>
                      </a:ext>
                    </a:extLst>
                  </p14:cNvPr>
                  <p14:cNvContentPartPr/>
                  <p14:nvPr/>
                </p14:nvContentPartPr>
                <p14:xfrm>
                  <a:off x="2861323" y="3918356"/>
                  <a:ext cx="162360" cy="129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B2B74CBB-7CD8-4D92-BD81-0195747DA75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43323" y="3900842"/>
                    <a:ext cx="198000" cy="47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791E3392-B198-4B3B-95A3-9E4A74BCB56E}"/>
                      </a:ext>
                    </a:extLst>
                  </p14:cNvPr>
                  <p14:cNvContentPartPr/>
                  <p14:nvPr/>
                </p14:nvContentPartPr>
                <p14:xfrm>
                  <a:off x="3155083" y="3800636"/>
                  <a:ext cx="182880" cy="19044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791E3392-B198-4B3B-95A3-9E4A74BCB56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137118" y="3782636"/>
                    <a:ext cx="218450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7E63E5DC-A12B-46D1-9D3C-B57AA3ECF500}"/>
                      </a:ext>
                    </a:extLst>
                  </p14:cNvPr>
                  <p14:cNvContentPartPr/>
                  <p14:nvPr/>
                </p14:nvContentPartPr>
                <p14:xfrm>
                  <a:off x="3470443" y="3900716"/>
                  <a:ext cx="103680" cy="1224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7E63E5DC-A12B-46D1-9D3C-B57AA3ECF50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452443" y="3882716"/>
                    <a:ext cx="13932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302B39C1-8369-4BEA-875F-21CC2F39B01D}"/>
                      </a:ext>
                    </a:extLst>
                  </p14:cNvPr>
                  <p14:cNvContentPartPr/>
                  <p14:nvPr/>
                </p14:nvContentPartPr>
                <p14:xfrm>
                  <a:off x="3726763" y="3807476"/>
                  <a:ext cx="213120" cy="20196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302B39C1-8369-4BEA-875F-21CC2F39B01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08763" y="3789444"/>
                    <a:ext cx="248760" cy="23766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4A55B91-C7FB-43EB-8026-4A76CE801395}"/>
                    </a:ext>
                  </a:extLst>
                </p14:cNvPr>
                <p14:cNvContentPartPr/>
                <p14:nvPr/>
              </p14:nvContentPartPr>
              <p14:xfrm>
                <a:off x="3215203" y="4178276"/>
                <a:ext cx="360" cy="203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4A55B91-C7FB-43EB-8026-4A76CE8013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7203" y="4160276"/>
                  <a:ext cx="36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9F8D1C-F9B1-4FA5-A9B5-690B85338AA2}"/>
                    </a:ext>
                  </a:extLst>
                </p14:cNvPr>
                <p14:cNvContentPartPr/>
                <p14:nvPr/>
              </p14:nvContentPartPr>
              <p14:xfrm>
                <a:off x="3089203" y="4560956"/>
                <a:ext cx="150840" cy="189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9F8D1C-F9B1-4FA5-A9B5-690B85338A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1203" y="4542956"/>
                  <a:ext cx="186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F2E4579-8F87-43E6-B5BB-5B7737A8C68F}"/>
                    </a:ext>
                  </a:extLst>
                </p14:cNvPr>
                <p14:cNvContentPartPr/>
                <p14:nvPr/>
              </p14:nvContentPartPr>
              <p14:xfrm>
                <a:off x="3156163" y="4876676"/>
                <a:ext cx="16200" cy="172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F2E4579-8F87-43E6-B5BB-5B7737A8C6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8163" y="4858676"/>
                  <a:ext cx="51840" cy="20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D3211CC-E10C-4028-A640-9D41253420E3}"/>
                </a:ext>
              </a:extLst>
            </p:cNvPr>
            <p:cNvGrpSpPr/>
            <p:nvPr/>
          </p:nvGrpSpPr>
          <p:grpSpPr>
            <a:xfrm>
              <a:off x="3077323" y="5181236"/>
              <a:ext cx="107640" cy="170280"/>
              <a:chOff x="3077323" y="5181236"/>
              <a:chExt cx="107640" cy="17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5D05866D-4EFF-40CA-8A5F-943553A81031}"/>
                      </a:ext>
                    </a:extLst>
                  </p14:cNvPr>
                  <p14:cNvContentPartPr/>
                  <p14:nvPr/>
                </p14:nvContentPartPr>
                <p14:xfrm>
                  <a:off x="3077323" y="5181236"/>
                  <a:ext cx="26640" cy="17028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5D05866D-4EFF-40CA-8A5F-943553A8103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059076" y="5163236"/>
                    <a:ext cx="62768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0B7C1D8C-BCDC-4480-A6C4-3F4445AA66BF}"/>
                      </a:ext>
                    </a:extLst>
                  </p14:cNvPr>
                  <p14:cNvContentPartPr/>
                  <p14:nvPr/>
                </p14:nvContentPartPr>
                <p14:xfrm>
                  <a:off x="3077323" y="5243516"/>
                  <a:ext cx="107640" cy="3636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0B7C1D8C-BCDC-4480-A6C4-3F4445AA66B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059323" y="5225516"/>
                    <a:ext cx="14328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6A1B680-89FF-46F8-B2B8-062C305DD53E}"/>
                    </a:ext>
                  </a:extLst>
                </p14:cNvPr>
                <p14:cNvContentPartPr/>
                <p14:nvPr/>
              </p14:nvContentPartPr>
              <p14:xfrm>
                <a:off x="3215203" y="5161436"/>
                <a:ext cx="20160" cy="217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6A1B680-89FF-46F8-B2B8-062C305DD5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97519" y="5143436"/>
                  <a:ext cx="55175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D235631-4CC8-48AB-B6B5-3C9713E994A0}"/>
                    </a:ext>
                  </a:extLst>
                </p14:cNvPr>
                <p14:cNvContentPartPr/>
                <p14:nvPr/>
              </p14:nvContentPartPr>
              <p14:xfrm>
                <a:off x="3381883" y="4630076"/>
                <a:ext cx="176400" cy="2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D235631-4CC8-48AB-B6B5-3C9713E994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63883" y="4612076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CE74705-106D-4D92-9456-697F3A731286}"/>
                    </a:ext>
                  </a:extLst>
                </p14:cNvPr>
                <p14:cNvContentPartPr/>
                <p14:nvPr/>
              </p14:nvContentPartPr>
              <p14:xfrm>
                <a:off x="3700483" y="4551956"/>
                <a:ext cx="6840" cy="188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CE74705-106D-4D92-9456-697F3A7312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2483" y="4533956"/>
                  <a:ext cx="42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03E0883-A972-4263-AEDD-B20B996AAC77}"/>
                    </a:ext>
                  </a:extLst>
                </p14:cNvPr>
                <p14:cNvContentPartPr/>
                <p14:nvPr/>
              </p14:nvContentPartPr>
              <p14:xfrm>
                <a:off x="3706603" y="4646996"/>
                <a:ext cx="98640" cy="23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03E0883-A972-4263-AEDD-B20B996AAC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88603" y="4628996"/>
                  <a:ext cx="134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623DF44-A0EE-4B27-8E4F-449444DB2BF9}"/>
                    </a:ext>
                  </a:extLst>
                </p14:cNvPr>
                <p14:cNvContentPartPr/>
                <p14:nvPr/>
              </p14:nvContentPartPr>
              <p14:xfrm>
                <a:off x="3834043" y="4551956"/>
                <a:ext cx="11160" cy="18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623DF44-A0EE-4B27-8E4F-449444DB2B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16043" y="4533990"/>
                  <a:ext cx="46800" cy="223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1285A6-384A-40F8-B8A2-96684DB598FF}"/>
                    </a:ext>
                  </a:extLst>
                </p14:cNvPr>
                <p14:cNvContentPartPr/>
                <p14:nvPr/>
              </p14:nvContentPartPr>
              <p14:xfrm>
                <a:off x="2703643" y="4659956"/>
                <a:ext cx="156600" cy="10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1285A6-384A-40F8-B8A2-96684DB598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85643" y="4642577"/>
                  <a:ext cx="192240" cy="4449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A71FF92A-FD3F-4A90-BE6D-B636E2AC0C13}"/>
                </a:ext>
              </a:extLst>
            </p:cNvPr>
            <p:cNvGrpSpPr/>
            <p:nvPr/>
          </p:nvGrpSpPr>
          <p:grpSpPr>
            <a:xfrm>
              <a:off x="2309803" y="4561676"/>
              <a:ext cx="168120" cy="196200"/>
              <a:chOff x="2309803" y="4561676"/>
              <a:chExt cx="168120" cy="19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6724742A-D708-4F45-9D69-E0968763B826}"/>
                      </a:ext>
                    </a:extLst>
                  </p14:cNvPr>
                  <p14:cNvContentPartPr/>
                  <p14:nvPr/>
                </p14:nvContentPartPr>
                <p14:xfrm>
                  <a:off x="2309803" y="4577876"/>
                  <a:ext cx="21240" cy="180000"/>
                </p14:xfrm>
              </p:contentPart>
            </mc:Choice>
            <mc:Fallback xmlns="">
              <p:pic>
                <p:nvPicPr>
                  <p:cNvPr id="221" name="Ink 220">
                    <a:extLst>
                      <a:ext uri="{FF2B5EF4-FFF2-40B4-BE49-F238E27FC236}">
                        <a16:creationId xmlns:a16="http://schemas.microsoft.com/office/drawing/2014/main" id="{6724742A-D708-4F45-9D69-E0968763B82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291803" y="4559876"/>
                    <a:ext cx="5688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756E9CE3-718A-491B-B687-A9750F9D6199}"/>
                      </a:ext>
                    </a:extLst>
                  </p14:cNvPr>
                  <p14:cNvContentPartPr/>
                  <p14:nvPr/>
                </p14:nvContentPartPr>
                <p14:xfrm>
                  <a:off x="2327803" y="4670036"/>
                  <a:ext cx="99720" cy="360"/>
                </p14:xfrm>
              </p:contentPart>
            </mc:Choice>
            <mc:Fallback xmlns="">
              <p:pic>
                <p:nvPicPr>
                  <p:cNvPr id="222" name="Ink 221">
                    <a:extLst>
                      <a:ext uri="{FF2B5EF4-FFF2-40B4-BE49-F238E27FC236}">
                        <a16:creationId xmlns:a16="http://schemas.microsoft.com/office/drawing/2014/main" id="{756E9CE3-718A-491B-B687-A9750F9D619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309738" y="4652036"/>
                    <a:ext cx="135489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27255F4C-6543-4C80-BA80-38806DCC6CD8}"/>
                      </a:ext>
                    </a:extLst>
                  </p14:cNvPr>
                  <p14:cNvContentPartPr/>
                  <p14:nvPr/>
                </p14:nvContentPartPr>
                <p14:xfrm>
                  <a:off x="2467123" y="4561676"/>
                  <a:ext cx="10800" cy="176400"/>
                </p14:xfrm>
              </p:contentPart>
            </mc:Choice>
            <mc:Fallback xmlns="">
              <p:pic>
                <p:nvPicPr>
                  <p:cNvPr id="223" name="Ink 222">
                    <a:extLst>
                      <a:ext uri="{FF2B5EF4-FFF2-40B4-BE49-F238E27FC236}">
                        <a16:creationId xmlns:a16="http://schemas.microsoft.com/office/drawing/2014/main" id="{27255F4C-6543-4C80-BA80-38806DCC6CD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449123" y="4543676"/>
                    <a:ext cx="46440" cy="212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A7F9C2-87D6-41BD-997C-C0F300291B95}"/>
                    </a:ext>
                  </a:extLst>
                </p14:cNvPr>
                <p14:cNvContentPartPr/>
                <p14:nvPr/>
              </p14:nvContentPartPr>
              <p14:xfrm>
                <a:off x="2015323" y="3931676"/>
                <a:ext cx="223200" cy="11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A7F9C2-87D6-41BD-997C-C0F300291B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97352" y="3913676"/>
                  <a:ext cx="258783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B0635A4-4C4F-4716-A71A-4D7618D70AA1}"/>
                    </a:ext>
                  </a:extLst>
                </p14:cNvPr>
                <p14:cNvContentPartPr/>
                <p14:nvPr/>
              </p14:nvContentPartPr>
              <p14:xfrm>
                <a:off x="1629403" y="3815036"/>
                <a:ext cx="170280" cy="214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B0635A4-4C4F-4716-A71A-4D7618D70A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11403" y="3797036"/>
                  <a:ext cx="205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5ECF955-A3F1-4F15-8E42-BC144D3A238A}"/>
                    </a:ext>
                  </a:extLst>
                </p14:cNvPr>
                <p14:cNvContentPartPr/>
                <p14:nvPr/>
              </p14:nvContentPartPr>
              <p14:xfrm>
                <a:off x="1219003" y="3942476"/>
                <a:ext cx="146520" cy="1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5ECF955-A3F1-4F15-8E42-BC144D3A23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01003" y="3923931"/>
                  <a:ext cx="182160" cy="4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5E5D8FFF-C9AF-4B7F-8A6A-8434EBA70076}"/>
                </a:ext>
              </a:extLst>
            </p:cNvPr>
            <p:cNvGrpSpPr/>
            <p:nvPr/>
          </p:nvGrpSpPr>
          <p:grpSpPr>
            <a:xfrm>
              <a:off x="865123" y="3814676"/>
              <a:ext cx="168840" cy="235080"/>
              <a:chOff x="865123" y="3814676"/>
              <a:chExt cx="168840" cy="23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5A4FABF0-BAB2-40E2-8045-3202980ACAA3}"/>
                      </a:ext>
                    </a:extLst>
                  </p14:cNvPr>
                  <p14:cNvContentPartPr/>
                  <p14:nvPr/>
                </p14:nvContentPartPr>
                <p14:xfrm>
                  <a:off x="874123" y="3814676"/>
                  <a:ext cx="10800" cy="235080"/>
                </p14:xfrm>
              </p:contentPart>
            </mc:Choice>
            <mc:Fallback xmlns="">
              <p:pic>
                <p:nvPicPr>
                  <p:cNvPr id="228" name="Ink 227">
                    <a:extLst>
                      <a:ext uri="{FF2B5EF4-FFF2-40B4-BE49-F238E27FC236}">
                        <a16:creationId xmlns:a16="http://schemas.microsoft.com/office/drawing/2014/main" id="{5A4FABF0-BAB2-40E2-8045-3202980ACAA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56123" y="3796676"/>
                    <a:ext cx="46440" cy="27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99CC9A86-867E-4EAC-B1B2-194CC3EAE048}"/>
                      </a:ext>
                    </a:extLst>
                  </p14:cNvPr>
                  <p14:cNvContentPartPr/>
                  <p14:nvPr/>
                </p14:nvContentPartPr>
                <p14:xfrm>
                  <a:off x="865123" y="3944276"/>
                  <a:ext cx="138960" cy="183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99CC9A86-867E-4EAC-B1B2-194CC3EAE04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47076" y="3926276"/>
                    <a:ext cx="174693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EEA1DF59-B3D7-4355-A916-AF72AFAFEF12}"/>
                      </a:ext>
                    </a:extLst>
                  </p14:cNvPr>
                  <p14:cNvContentPartPr/>
                  <p14:nvPr/>
                </p14:nvContentPartPr>
                <p14:xfrm>
                  <a:off x="1022083" y="3834116"/>
                  <a:ext cx="11880" cy="20556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EEA1DF59-B3D7-4355-A916-AF72AFAFEF1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03520" y="3816116"/>
                    <a:ext cx="48634" cy="241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32ECA3C-4A59-4F21-AC75-2DF53A7560AB}"/>
                </a:ext>
              </a:extLst>
            </p:cNvPr>
            <p:cNvGrpSpPr/>
            <p:nvPr/>
          </p:nvGrpSpPr>
          <p:grpSpPr>
            <a:xfrm>
              <a:off x="2487283" y="4099436"/>
              <a:ext cx="128160" cy="304560"/>
              <a:chOff x="2487283" y="4099436"/>
              <a:chExt cx="128160" cy="30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394E3426-0D84-4A22-991D-F3564EE1C720}"/>
                      </a:ext>
                    </a:extLst>
                  </p14:cNvPr>
                  <p14:cNvContentPartPr/>
                  <p14:nvPr/>
                </p14:nvContentPartPr>
                <p14:xfrm>
                  <a:off x="2595283" y="4099436"/>
                  <a:ext cx="360" cy="11952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394E3426-0D84-4A22-991D-F3564EE1C72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577283" y="4081436"/>
                    <a:ext cx="3600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F6381BAC-BAD3-4CE8-8CFA-E9FC18E4F795}"/>
                      </a:ext>
                    </a:extLst>
                  </p14:cNvPr>
                  <p14:cNvContentPartPr/>
                  <p14:nvPr/>
                </p14:nvContentPartPr>
                <p14:xfrm>
                  <a:off x="2487283" y="4257116"/>
                  <a:ext cx="10440" cy="127080"/>
                </p14:xfrm>
              </p:contentPart>
            </mc:Choice>
            <mc:Fallback xmlns="">
              <p:pic>
                <p:nvPicPr>
                  <p:cNvPr id="233" name="Ink 232">
                    <a:extLst>
                      <a:ext uri="{FF2B5EF4-FFF2-40B4-BE49-F238E27FC236}">
                        <a16:creationId xmlns:a16="http://schemas.microsoft.com/office/drawing/2014/main" id="{F6381BAC-BAD3-4CE8-8CFA-E9FC18E4F79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469883" y="4239116"/>
                    <a:ext cx="44892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0D65B4DE-BC55-4B61-935D-1E617BD4DED0}"/>
                      </a:ext>
                    </a:extLst>
                  </p14:cNvPr>
                  <p14:cNvContentPartPr/>
                  <p14:nvPr/>
                </p14:nvContentPartPr>
                <p14:xfrm>
                  <a:off x="2497003" y="4325876"/>
                  <a:ext cx="97920" cy="360"/>
                </p14:xfrm>
              </p:contentPart>
            </mc:Choice>
            <mc:Fallback xmlns="">
              <p:pic>
                <p:nvPicPr>
                  <p:cNvPr id="234" name="Ink 233">
                    <a:extLst>
                      <a:ext uri="{FF2B5EF4-FFF2-40B4-BE49-F238E27FC236}">
                        <a16:creationId xmlns:a16="http://schemas.microsoft.com/office/drawing/2014/main" id="{0D65B4DE-BC55-4B61-935D-1E617BD4DED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479003" y="4307876"/>
                    <a:ext cx="13356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D688606C-5332-452D-BD44-5C77309D2123}"/>
                      </a:ext>
                    </a:extLst>
                  </p14:cNvPr>
                  <p14:cNvContentPartPr/>
                  <p14:nvPr/>
                </p14:nvContentPartPr>
                <p14:xfrm>
                  <a:off x="2615083" y="4257116"/>
                  <a:ext cx="360" cy="146880"/>
                </p14:xfrm>
              </p:contentPart>
            </mc:Choice>
            <mc:Fallback xmlns=""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D688606C-5332-452D-BD44-5C77309D212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597083" y="4239116"/>
                    <a:ext cx="3600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06FA0C88-6DBD-4F42-B183-E6A54A73E22D}"/>
                </a:ext>
              </a:extLst>
            </p:cNvPr>
            <p:cNvGrpSpPr/>
            <p:nvPr/>
          </p:nvGrpSpPr>
          <p:grpSpPr>
            <a:xfrm>
              <a:off x="2526883" y="3352436"/>
              <a:ext cx="137520" cy="343800"/>
              <a:chOff x="2526883" y="3352436"/>
              <a:chExt cx="137520" cy="34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36" name="Ink 235">
                    <a:extLst>
                      <a:ext uri="{FF2B5EF4-FFF2-40B4-BE49-F238E27FC236}">
                        <a16:creationId xmlns:a16="http://schemas.microsoft.com/office/drawing/2014/main" id="{0B63EFA7-CDEF-45AC-AB46-F3EC91E8F0B5}"/>
                      </a:ext>
                    </a:extLst>
                  </p14:cNvPr>
                  <p14:cNvContentPartPr/>
                  <p14:nvPr/>
                </p14:nvContentPartPr>
                <p14:xfrm>
                  <a:off x="2625163" y="3588596"/>
                  <a:ext cx="360" cy="107640"/>
                </p14:xfrm>
              </p:contentPart>
            </mc:Choice>
            <mc:Fallback xmlns="">
              <p:pic>
                <p:nvPicPr>
                  <p:cNvPr id="236" name="Ink 235">
                    <a:extLst>
                      <a:ext uri="{FF2B5EF4-FFF2-40B4-BE49-F238E27FC236}">
                        <a16:creationId xmlns:a16="http://schemas.microsoft.com/office/drawing/2014/main" id="{0B63EFA7-CDEF-45AC-AB46-F3EC91E8F0B5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607163" y="3570656"/>
                    <a:ext cx="36000" cy="1431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37" name="Ink 236">
                    <a:extLst>
                      <a:ext uri="{FF2B5EF4-FFF2-40B4-BE49-F238E27FC236}">
                        <a16:creationId xmlns:a16="http://schemas.microsoft.com/office/drawing/2014/main" id="{B05DD3DE-2EBA-40CF-AFAC-AD97B995123F}"/>
                      </a:ext>
                    </a:extLst>
                  </p14:cNvPr>
                  <p14:cNvContentPartPr/>
                  <p14:nvPr/>
                </p14:nvContentPartPr>
                <p14:xfrm>
                  <a:off x="2526883" y="3381956"/>
                  <a:ext cx="360" cy="157320"/>
                </p14:xfrm>
              </p:contentPart>
            </mc:Choice>
            <mc:Fallback xmlns="">
              <p:pic>
                <p:nvPicPr>
                  <p:cNvPr id="237" name="Ink 236">
                    <a:extLst>
                      <a:ext uri="{FF2B5EF4-FFF2-40B4-BE49-F238E27FC236}">
                        <a16:creationId xmlns:a16="http://schemas.microsoft.com/office/drawing/2014/main" id="{B05DD3DE-2EBA-40CF-AFAC-AD97B995123F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508883" y="3363956"/>
                    <a:ext cx="36000" cy="19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6EF910C1-5C9C-48CE-A5EA-23DF805C357D}"/>
                      </a:ext>
                    </a:extLst>
                  </p14:cNvPr>
                  <p14:cNvContentPartPr/>
                  <p14:nvPr/>
                </p14:nvContentPartPr>
                <p14:xfrm>
                  <a:off x="2526883" y="3464396"/>
                  <a:ext cx="101520" cy="648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6EF910C1-5C9C-48CE-A5EA-23DF805C357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508883" y="3446396"/>
                    <a:ext cx="137160" cy="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DE837700-2F68-4D4C-9C0D-C438689E9869}"/>
                      </a:ext>
                    </a:extLst>
                  </p14:cNvPr>
                  <p14:cNvContentPartPr/>
                  <p14:nvPr/>
                </p14:nvContentPartPr>
                <p14:xfrm>
                  <a:off x="2664043" y="3352436"/>
                  <a:ext cx="360" cy="18792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DE837700-2F68-4D4C-9C0D-C438689E986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646043" y="3334436"/>
                    <a:ext cx="36000" cy="223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D600CF9-1CCF-4E4A-B061-659648C5CF0A}"/>
                </a:ext>
              </a:extLst>
            </p:cNvPr>
            <p:cNvGrpSpPr/>
            <p:nvPr/>
          </p:nvGrpSpPr>
          <p:grpSpPr>
            <a:xfrm>
              <a:off x="3146083" y="3342716"/>
              <a:ext cx="156240" cy="333360"/>
              <a:chOff x="3146083" y="3342716"/>
              <a:chExt cx="156240" cy="33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0B46FD2B-BF67-45EC-A7BA-75F7BE5D44A5}"/>
                      </a:ext>
                    </a:extLst>
                  </p14:cNvPr>
                  <p14:cNvContentPartPr/>
                  <p14:nvPr/>
                </p14:nvContentPartPr>
                <p14:xfrm>
                  <a:off x="3224923" y="3588596"/>
                  <a:ext cx="7920" cy="87480"/>
                </p14:xfrm>
              </p:contentPart>
            </mc:Choice>
            <mc:Fallback xmlns=""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0B46FD2B-BF67-45EC-A7BA-75F7BE5D44A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207706" y="3570596"/>
                    <a:ext cx="4201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35F29C0E-5725-4DE6-9BA8-A8A9717FB2A2}"/>
                      </a:ext>
                    </a:extLst>
                  </p14:cNvPr>
                  <p14:cNvContentPartPr/>
                  <p14:nvPr/>
                </p14:nvContentPartPr>
                <p14:xfrm>
                  <a:off x="3146083" y="3391676"/>
                  <a:ext cx="11160" cy="127440"/>
                </p14:xfrm>
              </p:contentPart>
            </mc:Choice>
            <mc:Fallback xmlns="">
              <p:pic>
                <p:nvPicPr>
                  <p:cNvPr id="243" name="Ink 242">
                    <a:extLst>
                      <a:ext uri="{FF2B5EF4-FFF2-40B4-BE49-F238E27FC236}">
                        <a16:creationId xmlns:a16="http://schemas.microsoft.com/office/drawing/2014/main" id="{35F29C0E-5725-4DE6-9BA8-A8A9717FB2A2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128083" y="3373676"/>
                    <a:ext cx="46800" cy="16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17CDFBF2-D345-4FBA-9612-A0AF6FD9D796}"/>
                      </a:ext>
                    </a:extLst>
                  </p14:cNvPr>
                  <p14:cNvContentPartPr/>
                  <p14:nvPr/>
                </p14:nvContentPartPr>
                <p14:xfrm>
                  <a:off x="3156163" y="3450356"/>
                  <a:ext cx="87480" cy="205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17CDFBF2-D345-4FBA-9612-A0AF6FD9D79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138163" y="3432666"/>
                    <a:ext cx="123120" cy="55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9979EAD6-DDD2-45C3-9597-666A0E1B2338}"/>
                      </a:ext>
                    </a:extLst>
                  </p14:cNvPr>
                  <p14:cNvContentPartPr/>
                  <p14:nvPr/>
                </p14:nvContentPartPr>
                <p14:xfrm>
                  <a:off x="3293683" y="3342716"/>
                  <a:ext cx="8640" cy="18252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9979EAD6-DDD2-45C3-9597-666A0E1B233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276403" y="3324716"/>
                    <a:ext cx="42854" cy="218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48095AC-BF5C-4C29-A380-091D84D34CED}"/>
                </a:ext>
              </a:extLst>
            </p:cNvPr>
            <p:cNvGrpSpPr/>
            <p:nvPr/>
          </p:nvGrpSpPr>
          <p:grpSpPr>
            <a:xfrm>
              <a:off x="3765643" y="3332636"/>
              <a:ext cx="167400" cy="343440"/>
              <a:chOff x="3765643" y="3332636"/>
              <a:chExt cx="167400" cy="34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E004C64A-97B7-4E3A-A841-7FD1699D12DA}"/>
                      </a:ext>
                    </a:extLst>
                  </p14:cNvPr>
                  <p14:cNvContentPartPr/>
                  <p14:nvPr/>
                </p14:nvContentPartPr>
                <p14:xfrm>
                  <a:off x="3814963" y="3558716"/>
                  <a:ext cx="10440" cy="117360"/>
                </p14:xfrm>
              </p:contentPart>
            </mc:Choice>
            <mc:Fallback xmlns=""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E004C64A-97B7-4E3A-A841-7FD1699D12D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796963" y="3540716"/>
                    <a:ext cx="4608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51043213-C886-4BB4-8C44-B576A748EB5B}"/>
                      </a:ext>
                    </a:extLst>
                  </p14:cNvPr>
                  <p14:cNvContentPartPr/>
                  <p14:nvPr/>
                </p14:nvContentPartPr>
                <p14:xfrm>
                  <a:off x="3765643" y="3352436"/>
                  <a:ext cx="10440" cy="15876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51043213-C886-4BB4-8C44-B576A748EB5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748243" y="3334436"/>
                    <a:ext cx="44892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0D2D874F-7AC1-4A08-9294-54D23DDD04E1}"/>
                      </a:ext>
                    </a:extLst>
                  </p14:cNvPr>
                  <p14:cNvContentPartPr/>
                  <p14:nvPr/>
                </p14:nvContentPartPr>
                <p14:xfrm>
                  <a:off x="3785083" y="3440636"/>
                  <a:ext cx="107640" cy="360"/>
                </p14:xfrm>
              </p:contentPart>
            </mc:Choice>
            <mc:Fallback xmlns=""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0D2D874F-7AC1-4A08-9294-54D23DDD04E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767023" y="3422636"/>
                    <a:ext cx="1434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052E089A-D399-4461-82D2-65915A8D4905}"/>
                      </a:ext>
                    </a:extLst>
                  </p14:cNvPr>
                  <p14:cNvContentPartPr/>
                  <p14:nvPr/>
                </p14:nvContentPartPr>
                <p14:xfrm>
                  <a:off x="3922963" y="3332636"/>
                  <a:ext cx="10080" cy="176760"/>
                </p14:xfrm>
              </p:contentPart>
            </mc:Choice>
            <mc:Fallback xmlns=""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052E089A-D399-4461-82D2-65915A8D490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04296" y="3314636"/>
                    <a:ext cx="47040" cy="212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917C7E1-0F16-41C8-9B67-5D6A95ACDC2D}"/>
                    </a:ext>
                  </a:extLst>
                </p14:cNvPr>
                <p14:cNvContentPartPr/>
                <p14:nvPr/>
              </p14:nvContentPartPr>
              <p14:xfrm>
                <a:off x="4041043" y="3888476"/>
                <a:ext cx="130680" cy="14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917C7E1-0F16-41C8-9B67-5D6A95ACDC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23092" y="3870476"/>
                  <a:ext cx="166222" cy="50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4388B521-5884-4D54-BC52-57AED04AD475}"/>
                </a:ext>
              </a:extLst>
            </p:cNvPr>
            <p:cNvGrpSpPr/>
            <p:nvPr/>
          </p:nvGrpSpPr>
          <p:grpSpPr>
            <a:xfrm>
              <a:off x="4316083" y="3804596"/>
              <a:ext cx="157680" cy="196560"/>
              <a:chOff x="4316083" y="3804596"/>
              <a:chExt cx="157680" cy="19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FCF8DDD4-5CE9-4D89-B8F0-FA41811BA420}"/>
                      </a:ext>
                    </a:extLst>
                  </p14:cNvPr>
                  <p14:cNvContentPartPr/>
                  <p14:nvPr/>
                </p14:nvContentPartPr>
                <p14:xfrm>
                  <a:off x="4316083" y="3824396"/>
                  <a:ext cx="360" cy="156600"/>
                </p14:xfrm>
              </p:contentPart>
            </mc:Choice>
            <mc:Fallback xmlns=""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FCF8DDD4-5CE9-4D89-B8F0-FA41811BA420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298083" y="3806396"/>
                    <a:ext cx="36000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5E704B1D-54BD-4D01-AD6A-70DB1721152E}"/>
                      </a:ext>
                    </a:extLst>
                  </p14:cNvPr>
                  <p14:cNvContentPartPr/>
                  <p14:nvPr/>
                </p14:nvContentPartPr>
                <p14:xfrm>
                  <a:off x="4316083" y="3897116"/>
                  <a:ext cx="121320" cy="6480"/>
                </p14:xfrm>
              </p:contentPart>
            </mc:Choice>
            <mc:Fallback xmlns=""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5E704B1D-54BD-4D01-AD6A-70DB1721152E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298083" y="3879116"/>
                    <a:ext cx="156960" cy="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2A3B7F45-1ABC-4805-B0AF-6C9554D8EA38}"/>
                      </a:ext>
                    </a:extLst>
                  </p14:cNvPr>
                  <p14:cNvContentPartPr/>
                  <p14:nvPr/>
                </p14:nvContentPartPr>
                <p14:xfrm>
                  <a:off x="4452523" y="3804596"/>
                  <a:ext cx="21240" cy="196560"/>
                </p14:xfrm>
              </p:contentPart>
            </mc:Choice>
            <mc:Fallback xmlns=""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2A3B7F45-1ABC-4805-B0AF-6C9554D8EA38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434523" y="3786629"/>
                    <a:ext cx="56880" cy="2321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93B207E7-78D7-4FE1-8F97-2A4191975360}"/>
                </a:ext>
              </a:extLst>
            </p:cNvPr>
            <p:cNvGrpSpPr/>
            <p:nvPr/>
          </p:nvGrpSpPr>
          <p:grpSpPr>
            <a:xfrm>
              <a:off x="3716323" y="4089716"/>
              <a:ext cx="167760" cy="284760"/>
              <a:chOff x="3716323" y="4089716"/>
              <a:chExt cx="167760" cy="28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E2E36DD5-0E65-43F7-90B9-FF7EB98786B9}"/>
                      </a:ext>
                    </a:extLst>
                  </p14:cNvPr>
                  <p14:cNvContentPartPr/>
                  <p14:nvPr/>
                </p14:nvContentPartPr>
                <p14:xfrm>
                  <a:off x="3825043" y="4089716"/>
                  <a:ext cx="19440" cy="83880"/>
                </p14:xfrm>
              </p:contentPart>
            </mc:Choice>
            <mc:Fallback xmlns=""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E2E36DD5-0E65-43F7-90B9-FF7EB98786B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3806703" y="4071638"/>
                    <a:ext cx="55752" cy="1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2BEED644-120C-48D1-BB90-A02B56DBB8BC}"/>
                      </a:ext>
                    </a:extLst>
                  </p14:cNvPr>
                  <p14:cNvContentPartPr/>
                  <p14:nvPr/>
                </p14:nvContentPartPr>
                <p14:xfrm>
                  <a:off x="3725683" y="4217516"/>
                  <a:ext cx="10440" cy="156600"/>
                </p14:xfrm>
              </p:contentPart>
            </mc:Choice>
            <mc:Fallback xmlns=""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2BEED644-120C-48D1-BB90-A02B56DBB8BC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708283" y="4199557"/>
                    <a:ext cx="44892" cy="1921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4500DD6D-E047-474E-AFF3-659E62DA7FBB}"/>
                      </a:ext>
                    </a:extLst>
                  </p14:cNvPr>
                  <p14:cNvContentPartPr/>
                  <p14:nvPr/>
                </p14:nvContentPartPr>
                <p14:xfrm>
                  <a:off x="3716323" y="4315796"/>
                  <a:ext cx="127080" cy="360"/>
                </p14:xfrm>
              </p:contentPart>
            </mc:Choice>
            <mc:Fallback xmlns=""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4500DD6D-E047-474E-AFF3-659E62DA7FBB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698323" y="4297796"/>
                    <a:ext cx="16272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AA828191-5DD2-4910-AEEB-AC4C152916EF}"/>
                      </a:ext>
                    </a:extLst>
                  </p14:cNvPr>
                  <p14:cNvContentPartPr/>
                  <p14:nvPr/>
                </p14:nvContentPartPr>
                <p14:xfrm>
                  <a:off x="3883723" y="4217516"/>
                  <a:ext cx="360" cy="156960"/>
                </p14:xfrm>
              </p:contentPart>
            </mc:Choice>
            <mc:Fallback xmlns=""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AA828191-5DD2-4910-AEEB-AC4C152916E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865723" y="4199516"/>
                    <a:ext cx="36000" cy="192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091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C8B-AACB-4C63-93D3-A220F8BEA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3149620" cy="282768"/>
          </a:xfrm>
        </p:spPr>
        <p:txBody>
          <a:bodyPr/>
          <a:lstStyle/>
          <a:p>
            <a:r>
              <a:rPr lang="en-GB"/>
              <a:t>Tutorial pictures are often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86D8-EDC9-4F2D-9187-17FC89D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965531"/>
            <a:ext cx="8352000" cy="5412469"/>
          </a:xfrm>
        </p:spPr>
        <p:txBody>
          <a:bodyPr/>
          <a:lstStyle/>
          <a:p>
            <a:r>
              <a:rPr lang="en-GB"/>
              <a:t> </a:t>
            </a:r>
          </a:p>
          <a:p>
            <a:r>
              <a:rPr lang="en-GB" sz="2000">
                <a:solidFill>
                  <a:schemeClr val="accent1"/>
                </a:solidFill>
              </a:rPr>
              <a:t>First write the parent chain of 3 carbon atoms with no double bonds </a:t>
            </a:r>
          </a:p>
          <a:p>
            <a:r>
              <a:rPr lang="en-GB" sz="2000">
                <a:solidFill>
                  <a:schemeClr val="accent1"/>
                </a:solidFill>
              </a:rPr>
              <a:t>Add a methyl group to the number 2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an OH group to the number 1 carbon</a:t>
            </a:r>
          </a:p>
          <a:p>
            <a:r>
              <a:rPr lang="en-GB" sz="2000">
                <a:solidFill>
                  <a:schemeClr val="accent1"/>
                </a:solidFill>
              </a:rPr>
              <a:t>Add the rest of the hydrogen atoms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 sz="1600">
              <a:solidFill>
                <a:schemeClr val="accent1"/>
              </a:solidFill>
            </a:endParaRPr>
          </a:p>
          <a:p>
            <a:r>
              <a:rPr lang="en-GB" sz="1600">
                <a:solidFill>
                  <a:schemeClr val="accent2"/>
                </a:solidFill>
              </a:rPr>
              <a:t>Compare with something like a standard figure description</a:t>
            </a:r>
          </a:p>
          <a:p>
            <a:r>
              <a:rPr lang="en-GB" sz="1600">
                <a:solidFill>
                  <a:schemeClr val="accent2"/>
                </a:solidFill>
              </a:rPr>
              <a:t>“the figure contains letters and dashes. The top row is H dash O dash C dash C dash C. There is a vertical dash below the second to last C. Below this is H dash C dash H (with the C directly below the vertical dash)….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B68B3-13EB-4E1D-BE51-286DDD18A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C6684-48F0-4817-94D8-FFFEE63C5D88}"/>
              </a:ext>
            </a:extLst>
          </p:cNvPr>
          <p:cNvSpPr/>
          <p:nvPr/>
        </p:nvSpPr>
        <p:spPr>
          <a:xfrm>
            <a:off x="301938" y="848977"/>
            <a:ext cx="607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alibri2"/>
              </a:rPr>
              <a:t>Question: Draw the structure for 2-methylpropane-1-ol </a:t>
            </a:r>
            <a:endParaRPr lang="en-GB" sz="2000" b="0" i="0">
              <a:solidFill>
                <a:schemeClr val="accent2"/>
              </a:solidFill>
              <a:effectLst/>
              <a:latin typeface="Calibri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9283-343E-4955-9BF7-E0D8EC4C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The completed 2-methylpropane-1-ol.">
            <a:extLst>
              <a:ext uri="{FF2B5EF4-FFF2-40B4-BE49-F238E27FC236}">
                <a16:creationId xmlns:a16="http://schemas.microsoft.com/office/drawing/2014/main" id="{82FE3DD7-FC59-4CFA-88F8-D2F25281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37" y="2841522"/>
            <a:ext cx="3952875" cy="229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6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87E5-9D61-4CFF-B412-B2063E168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533235"/>
            <a:ext cx="2364231" cy="282768"/>
          </a:xfrm>
        </p:spPr>
        <p:txBody>
          <a:bodyPr/>
          <a:lstStyle/>
          <a:p>
            <a:r>
              <a:rPr lang="en-GB"/>
              <a:t>Dynamic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328DD-9A5F-44C1-BBE3-44F18C14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2"/>
                </a:solidFill>
              </a:rPr>
              <a:t>The picture is built up as follows.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First three carbon symbols are drawn, connected with dashes.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A vertical dash is drawn below the middle carbon atom. 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Another carbon atom, with three hydrogen atoms attached (a methyl group) is drawn below this dash…</a:t>
            </a:r>
          </a:p>
          <a:p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BE254-DF29-4085-849D-3ED3C7FA8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131A-8C89-4F5B-A362-D3B0B5B6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8E5AA-67A2-449B-908D-D9949072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328" y="3446206"/>
            <a:ext cx="32099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19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87E5-9D61-4CFF-B412-B2063E168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533235"/>
            <a:ext cx="2364231" cy="282768"/>
          </a:xfrm>
        </p:spPr>
        <p:txBody>
          <a:bodyPr/>
          <a:lstStyle/>
          <a:p>
            <a:r>
              <a:rPr lang="en-GB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328DD-9A5F-44C1-BBE3-44F18C14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2"/>
                </a:solidFill>
              </a:rPr>
              <a:t>Recognise that figures in tutorials are often 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2"/>
                </a:solidFill>
              </a:rPr>
              <a:t>Where necessary describe how the figure is built up and don't just give a description of the final outcome</a:t>
            </a:r>
            <a:endParaRPr lang="en-GB" sz="2000">
              <a:solidFill>
                <a:schemeClr val="accent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2"/>
                </a:solidFill>
              </a:rPr>
              <a:t>Think in advance about whether a dynamic figure or static figure is needed. </a:t>
            </a:r>
            <a:endParaRPr lang="en-GB" sz="2000">
              <a:solidFill>
                <a:schemeClr val="accent2"/>
              </a:solidFill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BE254-DF29-4085-849D-3ED3C7FA8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131A-8C89-4F5B-A362-D3B0B5B6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FC859A-EF33-4FF6-BD7F-1817428AD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On a positive note…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644E131-E36F-402A-962C-2BB6DC5FE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8B99-A7CB-4D7E-B69F-5B0E60C62C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83638" y="6378575"/>
            <a:ext cx="360362" cy="479425"/>
          </a:xfrm>
          <a:prstGeom prst="rect">
            <a:avLst/>
          </a:prstGeom>
        </p:spPr>
        <p:txBody>
          <a:bodyPr/>
          <a:lstStyle/>
          <a:p>
            <a:fld id="{0406593E-52CF-5B45-8CFF-7309163A47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AB074-DDC9-4DD8-827D-807C60C4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28005"/>
            <a:ext cx="4641446" cy="335999"/>
          </a:xfrm>
        </p:spPr>
        <p:txBody>
          <a:bodyPr/>
          <a:lstStyle/>
          <a:p>
            <a:r>
              <a:rPr lang="en-GB"/>
              <a:t>Things may already be more accessible than we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539C-9BED-4A00-8FB5-178BDBBD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51" y="1391995"/>
            <a:ext cx="8352000" cy="4938000"/>
          </a:xfrm>
        </p:spPr>
        <p:txBody>
          <a:bodyPr/>
          <a:lstStyle/>
          <a:p>
            <a:r>
              <a:rPr lang="en-GB" sz="2000">
                <a:solidFill>
                  <a:schemeClr val="accent1"/>
                </a:solidFill>
              </a:rPr>
              <a:t>A traditional maths “tutorial” (aka lecture) where the tutor reads out their notes whilst writing them on the board is, in fact, very accessible since everything is both audible and visual.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BFBD5-A941-48BE-945C-F34D50236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C895B-4290-4606-8A69-A5E5292B9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4258B4-8D1D-486F-A9BB-E8D8BF8E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55" y="2288632"/>
            <a:ext cx="7480889" cy="34804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45F604-49E1-4AD1-9FBF-BD8AD9986C84}"/>
              </a:ext>
            </a:extLst>
          </p:cNvPr>
          <p:cNvSpPr/>
          <p:nvPr/>
        </p:nvSpPr>
        <p:spPr>
          <a:xfrm>
            <a:off x="831555" y="5841942"/>
            <a:ext cx="503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accent1"/>
                </a:solidFill>
                <a:latin typeface="Lucida"/>
              </a:rPr>
              <a:t>Image from:</a:t>
            </a:r>
          </a:p>
          <a:p>
            <a:r>
              <a:rPr lang="en-GB" sz="1000">
                <a:solidFill>
                  <a:schemeClr val="accent1"/>
                </a:solidFill>
                <a:latin typeface="Lucida"/>
              </a:rPr>
              <a:t>https://xkcd.com/895/</a:t>
            </a:r>
            <a:endParaRPr lang="en-GB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06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861" y="3166992"/>
            <a:ext cx="7920774" cy="533812"/>
          </a:xfrm>
        </p:spPr>
        <p:txBody>
          <a:bodyPr/>
          <a:lstStyle/>
          <a:p>
            <a:r>
              <a:rPr lang="en-GB"/>
              <a:t>Thank you for your time.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137DFC08-E2A8-4AC1-9964-099972D186BF}"/>
              </a:ext>
            </a:extLst>
          </p:cNvPr>
          <p:cNvSpPr txBox="1">
            <a:spLocks/>
          </p:cNvSpPr>
          <p:nvPr/>
        </p:nvSpPr>
        <p:spPr>
          <a:xfrm>
            <a:off x="515861" y="6209715"/>
            <a:ext cx="50688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 H. Ryder and Dr T.C. O’Neil</a:t>
            </a:r>
          </a:p>
        </p:txBody>
      </p:sp>
    </p:spTree>
    <p:extLst>
      <p:ext uri="{BB962C8B-B14F-4D97-AF65-F5344CB8AC3E}">
        <p14:creationId xmlns:p14="http://schemas.microsoft.com/office/powerpoint/2010/main" val="103967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8B0F-1606-43AF-80AA-D91239A0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33236"/>
            <a:ext cx="1260000" cy="282767"/>
          </a:xfrm>
        </p:spPr>
        <p:txBody>
          <a:bodyPr/>
          <a:lstStyle/>
          <a:p>
            <a:r>
              <a:rPr lang="en-GB" sz="160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28B10-B9B1-47E9-8338-36FC218D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7013"/>
            <a:ext cx="8352000" cy="5090988"/>
          </a:xfrm>
        </p:spPr>
        <p:txBody>
          <a:bodyPr/>
          <a:lstStyle/>
          <a:p>
            <a:r>
              <a:rPr lang="en-GB" sz="2000">
                <a:solidFill>
                  <a:schemeClr val="accent2"/>
                </a:solidFill>
              </a:rPr>
              <a:t>We do not have the answers, just suggestions</a:t>
            </a:r>
          </a:p>
          <a:p>
            <a:r>
              <a:rPr lang="en-GB" sz="2000">
                <a:solidFill>
                  <a:schemeClr val="accent2"/>
                </a:solidFill>
              </a:rPr>
              <a:t>It all looks a bit expensive in either time or money (or both)</a:t>
            </a:r>
          </a:p>
          <a:p>
            <a:pPr marL="457200" indent="-457200">
              <a:buFont typeface="+mj-lt"/>
              <a:buAutoNum type="arabicPeriod"/>
            </a:pPr>
            <a:endParaRPr lang="en-GB" sz="2000"/>
          </a:p>
          <a:p>
            <a:r>
              <a:rPr lang="en-GB" sz="2000">
                <a:solidFill>
                  <a:srgbClr val="002060"/>
                </a:solidFill>
              </a:rPr>
              <a:t>We are mathematicians and can only claim experience with mathematics (although what we discuss is surely of relevance to many subjects).</a:t>
            </a:r>
          </a:p>
          <a:p>
            <a:r>
              <a:rPr lang="en-GB" sz="2000">
                <a:solidFill>
                  <a:schemeClr val="accent2"/>
                </a:solidFill>
              </a:rPr>
              <a:t>Some tutors are already addressing accessibility issues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426B2-C995-4422-8969-2149B6E86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45537E-5B86-436B-873D-A2B0EAFDC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801" y="816003"/>
            <a:ext cx="7941600" cy="336000"/>
          </a:xfrm>
        </p:spPr>
        <p:txBody>
          <a:bodyPr/>
          <a:lstStyle/>
          <a:p>
            <a:r>
              <a:rPr lang="en-GB" sz="1600">
                <a:solidFill>
                  <a:srgbClr val="002060"/>
                </a:solidFill>
              </a:rPr>
              <a:t>Observer beware!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42FEFA-677D-2442-B6A2-1CFEC28A3821}"/>
              </a:ext>
            </a:extLst>
          </p:cNvPr>
          <p:cNvSpPr txBox="1">
            <a:spLocks/>
          </p:cNvSpPr>
          <p:nvPr/>
        </p:nvSpPr>
        <p:spPr>
          <a:xfrm>
            <a:off x="432000" y="2097547"/>
            <a:ext cx="1216801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/>
              <a:t>Admission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2F5FF-31C7-4501-A2B3-9BE88CF5F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49" y="3909000"/>
            <a:ext cx="2886249" cy="16619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228AD1-9763-42E0-86B0-71C5E1FF379D}"/>
              </a:ext>
            </a:extLst>
          </p:cNvPr>
          <p:cNvSpPr/>
          <p:nvPr/>
        </p:nvSpPr>
        <p:spPr>
          <a:xfrm>
            <a:off x="3758401" y="5764998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002060"/>
                </a:solidFill>
              </a:rPr>
              <a:t>Image from:</a:t>
            </a:r>
          </a:p>
          <a:p>
            <a:r>
              <a:rPr lang="en-GB" sz="1000">
                <a:solidFill>
                  <a:srgbClr val="002060"/>
                </a:solidFill>
              </a:rPr>
              <a:t>http://antiquescientifica.com/hearing_aid_corrugated_antique_ear_trumpet_Tiemann_1889_catalogue.jpg</a:t>
            </a:r>
          </a:p>
        </p:txBody>
      </p:sp>
    </p:spTree>
    <p:extLst>
      <p:ext uri="{BB962C8B-B14F-4D97-AF65-F5344CB8AC3E}">
        <p14:creationId xmlns:p14="http://schemas.microsoft.com/office/powerpoint/2010/main" val="20923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F9E4-802A-4E0D-B8BD-08D912EBF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533235"/>
            <a:ext cx="1843122" cy="282768"/>
          </a:xfrm>
        </p:spPr>
        <p:txBody>
          <a:bodyPr/>
          <a:lstStyle/>
          <a:p>
            <a:r>
              <a:rPr lang="en-GB"/>
              <a:t>Structure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6A06-9946-4597-877D-9AF9E8CB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07595"/>
            <a:ext cx="8352000" cy="5273104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We will talk about three areas:</a:t>
            </a:r>
          </a:p>
          <a:p>
            <a:pPr marL="228600" indent="-228600"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The challenges of technical language and cognitive load.</a:t>
            </a:r>
          </a:p>
          <a:p>
            <a:pPr marL="228600" indent="-228600"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Transcripts:</a:t>
            </a:r>
          </a:p>
          <a:p>
            <a:pPr marL="685789" lvl="1" indent="-2286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kind we need?</a:t>
            </a:r>
          </a:p>
          <a:p>
            <a:pPr marL="685789" lvl="1" indent="-2286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should we transcribe?</a:t>
            </a:r>
          </a:p>
          <a:p>
            <a:pPr marL="228600" indent="-228600"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How tutorial images can be very different to those in text.</a:t>
            </a:r>
          </a:p>
          <a:p>
            <a:pPr marL="228600" indent="-228600">
              <a:buAutoNum type="arabicPeriod"/>
            </a:pPr>
            <a:endParaRPr lang="en-GB" sz="2000" dirty="0">
              <a:solidFill>
                <a:schemeClr val="accent2"/>
              </a:solidFill>
            </a:endParaRP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sz="1800" dirty="0">
              <a:solidFill>
                <a:schemeClr val="accent1"/>
              </a:solidFill>
            </a:endParaRPr>
          </a:p>
          <a:p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So first, some background on cognitive load theory…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A1A3D-40BE-43F0-A207-8D4DE53B7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6807C-CEA7-4292-BA2C-6357DC209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portrait of James Hutton, who is sometimes described as &quot;the father of modern geology&quot; -- he is using a hearing trumpet.">
            <a:extLst>
              <a:ext uri="{FF2B5EF4-FFF2-40B4-BE49-F238E27FC236}">
                <a16:creationId xmlns:a16="http://schemas.microsoft.com/office/drawing/2014/main" id="{FECD38E0-0502-41BF-9B57-28665E6E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33" y="3429000"/>
            <a:ext cx="1777009" cy="24228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46F130-E10E-4490-80C1-B25B24A31505}"/>
              </a:ext>
            </a:extLst>
          </p:cNvPr>
          <p:cNvSpPr/>
          <p:nvPr/>
        </p:nvSpPr>
        <p:spPr>
          <a:xfrm>
            <a:off x="4798160" y="5669623"/>
            <a:ext cx="2944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Image from:</a:t>
            </a:r>
          </a:p>
          <a:p>
            <a:r>
              <a:rPr lang="en-GB" sz="1000" dirty="0">
                <a:solidFill>
                  <a:schemeClr val="accent1"/>
                </a:solidFill>
              </a:rPr>
              <a:t>https://www.britishmuseum.org/collection/object/P_1902-1011-4998</a:t>
            </a:r>
          </a:p>
        </p:txBody>
      </p:sp>
    </p:spTree>
    <p:extLst>
      <p:ext uri="{BB962C8B-B14F-4D97-AF65-F5344CB8AC3E}">
        <p14:creationId xmlns:p14="http://schemas.microsoft.com/office/powerpoint/2010/main" val="3890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2FF0-7A23-468C-997A-7FFAD1831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6" y="3179701"/>
            <a:ext cx="5400000" cy="498598"/>
          </a:xfrm>
        </p:spPr>
        <p:txBody>
          <a:bodyPr/>
          <a:lstStyle/>
          <a:p>
            <a:r>
              <a:rPr lang="en-GB"/>
              <a:t>Cognitive load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5AA3E-8596-4CE9-ABB7-AE813D752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6" y="4323325"/>
            <a:ext cx="5400000" cy="498598"/>
          </a:xfrm>
        </p:spPr>
        <p:txBody>
          <a:bodyPr/>
          <a:lstStyle/>
          <a:p>
            <a:r>
              <a:rPr lang="en-GB"/>
              <a:t>Some things to consider when transcribing tutorials or describing figures</a:t>
            </a:r>
          </a:p>
        </p:txBody>
      </p:sp>
    </p:spTree>
    <p:extLst>
      <p:ext uri="{BB962C8B-B14F-4D97-AF65-F5344CB8AC3E}">
        <p14:creationId xmlns:p14="http://schemas.microsoft.com/office/powerpoint/2010/main" val="426400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BCEE-CE61-4200-B4FE-F72A0B40D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965250"/>
            <a:ext cx="2774529" cy="542274"/>
          </a:xfrm>
          <a:solidFill>
            <a:schemeClr val="accent4"/>
          </a:solidFill>
        </p:spPr>
        <p:txBody>
          <a:bodyPr/>
          <a:lstStyle/>
          <a:p>
            <a:r>
              <a:rPr lang="en-GB" sz="1800"/>
              <a:t>Cognitive load theory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59F3-41C7-4275-A9F8-AE381E2A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18632"/>
            <a:ext cx="8352000" cy="3922120"/>
          </a:xfrm>
        </p:spPr>
        <p:txBody>
          <a:bodyPr lIns="0" tIns="0" rIns="0" bIns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4"/>
                </a:solidFill>
              </a:rPr>
              <a:t>Working memory is very limited.</a:t>
            </a:r>
            <a:r>
              <a:rPr lang="en-GB" sz="2000" baseline="30000">
                <a:solidFill>
                  <a:schemeClr val="accent4"/>
                </a:solidFill>
              </a:rPr>
              <a:t>(</a:t>
            </a:r>
            <a:r>
              <a:rPr lang="en-GB" sz="2000" b="1" baseline="30000">
                <a:solidFill>
                  <a:schemeClr val="accent4"/>
                </a:solidFill>
              </a:rPr>
              <a:t>1</a:t>
            </a:r>
            <a:r>
              <a:rPr lang="en-GB" sz="2000" baseline="30000">
                <a:solidFill>
                  <a:schemeClr val="accent4"/>
                </a:solidFill>
              </a:rPr>
              <a:t>)</a:t>
            </a:r>
            <a:endParaRPr lang="en-GB" sz="2000">
              <a:solidFill>
                <a:schemeClr val="accent4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4"/>
                </a:solidFill>
              </a:rPr>
              <a:t>A limited number of concepts can be manipulated and maintained in working memory (somewhere between 3 and 9).</a:t>
            </a:r>
            <a:r>
              <a:rPr lang="en-GB" sz="2000" baseline="30000">
                <a:solidFill>
                  <a:schemeClr val="accent4"/>
                </a:solidFill>
              </a:rPr>
              <a:t>(</a:t>
            </a:r>
            <a:r>
              <a:rPr lang="en-GB" sz="2000" b="1" baseline="30000">
                <a:solidFill>
                  <a:schemeClr val="accent4"/>
                </a:solidFill>
              </a:rPr>
              <a:t>1</a:t>
            </a:r>
            <a:r>
              <a:rPr lang="en-GB" sz="2000" baseline="30000">
                <a:solidFill>
                  <a:schemeClr val="accent4"/>
                </a:solidFill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4"/>
                </a:solidFill>
              </a:rPr>
              <a:t>But multiple pieces of information can be integrated into a schema and then used in working memory as a single idea, enabling more complex ideas to be understood.</a:t>
            </a:r>
            <a:r>
              <a:rPr lang="en-GB" sz="2000" baseline="30000">
                <a:solidFill>
                  <a:schemeClr val="accent4"/>
                </a:solidFill>
              </a:rPr>
              <a:t>(</a:t>
            </a:r>
            <a:r>
              <a:rPr lang="en-GB" sz="2000" b="1" baseline="30000">
                <a:solidFill>
                  <a:schemeClr val="accent4"/>
                </a:solidFill>
              </a:rPr>
              <a:t>2</a:t>
            </a:r>
            <a:r>
              <a:rPr lang="en-GB" sz="2000" baseline="30000">
                <a:solidFill>
                  <a:schemeClr val="accent4"/>
                </a:solidFill>
              </a:rPr>
              <a:t>)</a:t>
            </a:r>
            <a:endParaRPr lang="en-GB" sz="2000" baseline="30000">
              <a:solidFill>
                <a:schemeClr val="accent4"/>
              </a:solidFill>
              <a:cs typeface="Arial"/>
            </a:endParaRPr>
          </a:p>
          <a:p>
            <a:pPr marL="228600" indent="-228600">
              <a:lnSpc>
                <a:spcPct val="100000"/>
              </a:lnSpc>
              <a:buAutoNum type="arabicParenBoth"/>
            </a:pPr>
            <a:r>
              <a:rPr lang="en-GB" sz="1400">
                <a:solidFill>
                  <a:schemeClr val="accent3"/>
                </a:solidFill>
              </a:rPr>
              <a:t>Miller, G.A., 1956. The magical number seven, plus or minus two: Some limits on our capacity for processing information. </a:t>
            </a:r>
            <a:r>
              <a:rPr lang="en-GB" sz="1400" i="1">
                <a:solidFill>
                  <a:schemeClr val="accent3"/>
                </a:solidFill>
              </a:rPr>
              <a:t>Psychological review</a:t>
            </a:r>
            <a:r>
              <a:rPr lang="en-GB" sz="1400">
                <a:solidFill>
                  <a:schemeClr val="accent3"/>
                </a:solidFill>
              </a:rPr>
              <a:t>, </a:t>
            </a:r>
            <a:r>
              <a:rPr lang="en-GB" sz="1400" i="1">
                <a:solidFill>
                  <a:schemeClr val="accent3"/>
                </a:solidFill>
              </a:rPr>
              <a:t>63</a:t>
            </a:r>
            <a:r>
              <a:rPr lang="en-GB" sz="1400">
                <a:solidFill>
                  <a:schemeClr val="accent3"/>
                </a:solidFill>
              </a:rPr>
              <a:t>(2), p.81.</a:t>
            </a:r>
            <a:endParaRPr lang="en-GB" sz="1400">
              <a:solidFill>
                <a:schemeClr val="accent3"/>
              </a:solidFill>
              <a:cs typeface="Arial"/>
            </a:endParaRPr>
          </a:p>
          <a:p>
            <a:pPr marL="228600" indent="-228600">
              <a:lnSpc>
                <a:spcPct val="100000"/>
              </a:lnSpc>
              <a:buAutoNum type="arabicParenBoth"/>
            </a:pPr>
            <a:r>
              <a:rPr lang="en-GB" sz="1400" err="1">
                <a:solidFill>
                  <a:schemeClr val="accent3"/>
                </a:solidFill>
              </a:rPr>
              <a:t>Paas</a:t>
            </a:r>
            <a:r>
              <a:rPr lang="en-GB" sz="1400">
                <a:solidFill>
                  <a:schemeClr val="accent3"/>
                </a:solidFill>
              </a:rPr>
              <a:t>, F., </a:t>
            </a:r>
            <a:r>
              <a:rPr lang="en-GB" sz="1400" err="1">
                <a:solidFill>
                  <a:schemeClr val="accent3"/>
                </a:solidFill>
              </a:rPr>
              <a:t>Renkl</a:t>
            </a:r>
            <a:r>
              <a:rPr lang="en-GB" sz="1400">
                <a:solidFill>
                  <a:schemeClr val="accent3"/>
                </a:solidFill>
              </a:rPr>
              <a:t>, A. and </a:t>
            </a:r>
            <a:r>
              <a:rPr lang="en-GB" sz="1400" err="1">
                <a:solidFill>
                  <a:schemeClr val="accent3"/>
                </a:solidFill>
              </a:rPr>
              <a:t>Sweller</a:t>
            </a:r>
            <a:r>
              <a:rPr lang="en-GB" sz="1400">
                <a:solidFill>
                  <a:schemeClr val="accent3"/>
                </a:solidFill>
              </a:rPr>
              <a:t>, J., 2003. Cognitive load theory and instructional design: Recent developments. </a:t>
            </a:r>
            <a:r>
              <a:rPr lang="en-GB" sz="1400" i="1">
                <a:solidFill>
                  <a:schemeClr val="accent3"/>
                </a:solidFill>
              </a:rPr>
              <a:t>Educational psychologist</a:t>
            </a:r>
            <a:r>
              <a:rPr lang="en-GB" sz="1400">
                <a:solidFill>
                  <a:schemeClr val="accent3"/>
                </a:solidFill>
              </a:rPr>
              <a:t>, </a:t>
            </a:r>
            <a:r>
              <a:rPr lang="en-GB" sz="1400" i="1">
                <a:solidFill>
                  <a:schemeClr val="accent3"/>
                </a:solidFill>
              </a:rPr>
              <a:t>38</a:t>
            </a:r>
            <a:r>
              <a:rPr lang="en-GB" sz="1400">
                <a:solidFill>
                  <a:schemeClr val="accent3"/>
                </a:solidFill>
              </a:rPr>
              <a:t>(1), pp.1-4.</a:t>
            </a:r>
            <a:endParaRPr lang="en-GB" sz="1400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100000"/>
              </a:lnSpc>
            </a:pPr>
            <a:endParaRPr lang="en-GB"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357DFB-2D8F-4997-9F66-2E37FBCFFCBB}"/>
                  </a:ext>
                </a:extLst>
              </p14:cNvPr>
              <p14:cNvContentPartPr/>
              <p14:nvPr/>
            </p14:nvContentPartPr>
            <p14:xfrm>
              <a:off x="8858501" y="666587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357DFB-2D8F-4997-9F66-2E37FBCFFC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9501" y="66568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D344DEC-4E70-41BF-8ADB-FDECB8D85AAE}"/>
              </a:ext>
            </a:extLst>
          </p:cNvPr>
          <p:cNvGrpSpPr/>
          <p:nvPr/>
        </p:nvGrpSpPr>
        <p:grpSpPr>
          <a:xfrm>
            <a:off x="8858501" y="6459236"/>
            <a:ext cx="360" cy="360"/>
            <a:chOff x="8858501" y="645923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DCD76A-A3FF-497C-A539-9B23510C3706}"/>
                    </a:ext>
                  </a:extLst>
                </p14:cNvPr>
                <p14:cNvContentPartPr/>
                <p14:nvPr/>
              </p14:nvContentPartPr>
              <p14:xfrm>
                <a:off x="8858501" y="64592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DCD76A-A3FF-497C-A539-9B23510C370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49501" y="64502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B2C17A-3AC1-46B8-96FB-D91D1D4F8FD8}"/>
                    </a:ext>
                  </a:extLst>
                </p14:cNvPr>
                <p14:cNvContentPartPr/>
                <p14:nvPr/>
              </p14:nvContentPartPr>
              <p14:xfrm>
                <a:off x="8858501" y="64592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B2C17A-3AC1-46B8-96FB-D91D1D4F8F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49501" y="64502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7BB1FA-1F7E-466C-B907-A683921B4477}"/>
                  </a:ext>
                </a:extLst>
              </p14:cNvPr>
              <p14:cNvContentPartPr/>
              <p14:nvPr/>
            </p14:nvContentPartPr>
            <p14:xfrm>
              <a:off x="8888381" y="641027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7BB1FA-1F7E-466C-B907-A683921B44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9381" y="640127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C47000-0326-44D4-8E61-8081F3E5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solidFill>
            <a:schemeClr val="accent4"/>
          </a:solidFill>
        </p:spPr>
        <p:txBody>
          <a:bodyPr/>
          <a:lstStyle/>
          <a:p>
            <a:fld id="{0406593E-52CF-5B45-8CFF-7309163A47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5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BCEE-CE61-4200-B4FE-F72A0B40D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1" y="875369"/>
            <a:ext cx="1755146" cy="341880"/>
          </a:xfrm>
          <a:solidFill>
            <a:schemeClr val="accent4"/>
          </a:solidFill>
        </p:spPr>
        <p:txBody>
          <a:bodyPr/>
          <a:lstStyle/>
          <a:p>
            <a:r>
              <a:rPr lang="en-GB" sz="1800"/>
              <a:t>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59F3-41C7-4275-A9F8-AE381E2A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438201"/>
            <a:ext cx="8351999" cy="4147053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GB" sz="2000">
                <a:solidFill>
                  <a:schemeClr val="accent4"/>
                </a:solidFill>
                <a:cs typeface="Arial"/>
              </a:rPr>
              <a:t>Technical language and notation is often used to ‘chunk’ ideas and concepts into schemas to aid understanding. </a:t>
            </a:r>
          </a:p>
        </p:txBody>
      </p:sp>
      <p:pic>
        <p:nvPicPr>
          <p:cNvPr id="9" name="Picture 8" descr="Someone standing in front of a board that describes the chemical transformations involved in photosynthesis. ">
            <a:extLst>
              <a:ext uri="{FF2B5EF4-FFF2-40B4-BE49-F238E27FC236}">
                <a16:creationId xmlns:a16="http://schemas.microsoft.com/office/drawing/2014/main" id="{980C3AA7-8EF5-4929-A2B2-BAB6AC53A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28" y="2350487"/>
            <a:ext cx="4447724" cy="2864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972341E-8167-496A-9340-14B86EEC978D}"/>
                  </a:ext>
                </a:extLst>
              </p14:cNvPr>
              <p14:cNvContentPartPr/>
              <p14:nvPr/>
            </p14:nvContentPartPr>
            <p14:xfrm>
              <a:off x="3402603" y="2953245"/>
              <a:ext cx="126360" cy="139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972341E-8167-496A-9340-14B86EEC97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4654" y="2935245"/>
                <a:ext cx="161899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 descr="A speech bubble in which the teacher is reading exactly what is written on the board, it reads &quot;6 dot C O sub 2 plus 6 dot H sub 2 O right arrow C sub 6 H sub 12 O sub 6 plus 6 dot O sub 2&quot;.">
                <a:extLst>
                  <a:ext uri="{FF2B5EF4-FFF2-40B4-BE49-F238E27FC236}">
                    <a16:creationId xmlns:a16="http://schemas.microsoft.com/office/drawing/2014/main" id="{F21B7B8D-2EB1-44B6-80CD-8175F3F95410}"/>
                  </a:ext>
                </a:extLst>
              </p14:cNvPr>
              <p14:cNvContentPartPr/>
              <p14:nvPr/>
            </p14:nvContentPartPr>
            <p14:xfrm>
              <a:off x="395163" y="2346285"/>
              <a:ext cx="2993040" cy="2127960"/>
            </p14:xfrm>
          </p:contentPart>
        </mc:Choice>
        <mc:Fallback xmlns="">
          <p:pic>
            <p:nvPicPr>
              <p:cNvPr id="68" name="Ink 67" descr="A speech bubble in which the teacher is reading exactly what is written on the board, it reads &quot;6 dot C O sub 2 plus 6 dot H sub 2 O right arrow C sub 6 H sub 12 O sub 6 plus 6 dot O sub 2&quot;.">
                <a:extLst>
                  <a:ext uri="{FF2B5EF4-FFF2-40B4-BE49-F238E27FC236}">
                    <a16:creationId xmlns:a16="http://schemas.microsoft.com/office/drawing/2014/main" id="{F21B7B8D-2EB1-44B6-80CD-8175F3F954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163" y="2328285"/>
                <a:ext cx="3028680" cy="2163600"/>
              </a:xfrm>
              <a:prstGeom prst="rect">
                <a:avLst/>
              </a:prstGeom>
            </p:spPr>
          </p:pic>
        </mc:Fallback>
      </mc:AlternateContent>
      <p:pic>
        <p:nvPicPr>
          <p:cNvPr id="134" name="Picture 133" descr="A confused and unhappy looking student">
            <a:extLst>
              <a:ext uri="{FF2B5EF4-FFF2-40B4-BE49-F238E27FC236}">
                <a16:creationId xmlns:a16="http://schemas.microsoft.com/office/drawing/2014/main" id="{ED237739-CB63-44AD-8CD2-CD99518B32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7406" y="4954577"/>
            <a:ext cx="2213553" cy="1667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BC37A1-8770-4A5B-BB99-7A71FFB56895}"/>
                  </a:ext>
                </a:extLst>
              </p14:cNvPr>
              <p14:cNvContentPartPr/>
              <p14:nvPr/>
            </p14:nvContentPartPr>
            <p14:xfrm>
              <a:off x="804221" y="2595356"/>
              <a:ext cx="118800" cy="18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BC37A1-8770-4A5B-BB99-7A71FFB568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5248" y="2586356"/>
                <a:ext cx="136387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20D40F2-B8F9-4FDE-A35C-ACCE40DC3D4D}"/>
              </a:ext>
            </a:extLst>
          </p:cNvPr>
          <p:cNvGrpSpPr/>
          <p:nvPr/>
        </p:nvGrpSpPr>
        <p:grpSpPr>
          <a:xfrm>
            <a:off x="1064141" y="2547476"/>
            <a:ext cx="1729440" cy="201600"/>
            <a:chOff x="1064141" y="2547476"/>
            <a:chExt cx="172944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E67544-E6F4-4A4A-8BA0-1E2D34E679A4}"/>
                    </a:ext>
                  </a:extLst>
                </p14:cNvPr>
                <p14:cNvContentPartPr/>
                <p14:nvPr/>
              </p14:nvContentPartPr>
              <p14:xfrm>
                <a:off x="1064141" y="2693996"/>
                <a:ext cx="92160" cy="5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E67544-E6F4-4A4A-8BA0-1E2D34E679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5176" y="2684996"/>
                  <a:ext cx="109731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C78986-B168-415D-9A86-BEE9C413DA2C}"/>
                    </a:ext>
                  </a:extLst>
                </p14:cNvPr>
                <p14:cNvContentPartPr/>
                <p14:nvPr/>
              </p14:nvContentPartPr>
              <p14:xfrm>
                <a:off x="1120661" y="2575916"/>
                <a:ext cx="63360" cy="162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C78986-B168-415D-9A86-BEE9C413DA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1661" y="2566936"/>
                  <a:ext cx="81000" cy="179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A6521C-E7EB-4703-B976-9DD8C26CE0D0}"/>
                    </a:ext>
                  </a:extLst>
                </p14:cNvPr>
                <p14:cNvContentPartPr/>
                <p14:nvPr/>
              </p14:nvContentPartPr>
              <p14:xfrm>
                <a:off x="1222541" y="2674556"/>
                <a:ext cx="94320" cy="6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A6521C-E7EB-4703-B976-9DD8C26CE0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3541" y="2665610"/>
                  <a:ext cx="111960" cy="77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6B95D2-4B1D-46A0-A4DA-C39331D08920}"/>
                    </a:ext>
                  </a:extLst>
                </p14:cNvPr>
                <p14:cNvContentPartPr/>
                <p14:nvPr/>
              </p14:nvContentPartPr>
              <p14:xfrm>
                <a:off x="1335941" y="2565476"/>
                <a:ext cx="127800" cy="158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6B95D2-4B1D-46A0-A4DA-C39331D089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26941" y="2556476"/>
                  <a:ext cx="14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C678A0-5272-42D6-B69D-5DCBD9B0C784}"/>
                    </a:ext>
                  </a:extLst>
                </p14:cNvPr>
                <p14:cNvContentPartPr/>
                <p14:nvPr/>
              </p14:nvContentPartPr>
              <p14:xfrm>
                <a:off x="1356461" y="2636756"/>
                <a:ext cx="56880" cy="2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C678A0-5272-42D6-B69D-5DCBD9B0C7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47461" y="2627871"/>
                  <a:ext cx="74520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48EF7D-BFB8-4FC8-B369-9718FC7218AA}"/>
                    </a:ext>
                  </a:extLst>
                </p14:cNvPr>
                <p14:cNvContentPartPr/>
                <p14:nvPr/>
              </p14:nvContentPartPr>
              <p14:xfrm>
                <a:off x="1614941" y="2555756"/>
                <a:ext cx="140040" cy="14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48EF7D-BFB8-4FC8-B369-9718FC7218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05941" y="2546756"/>
                  <a:ext cx="157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FE0CC9-C3DC-4604-B432-A8175D2399E4}"/>
                    </a:ext>
                  </a:extLst>
                </p14:cNvPr>
                <p14:cNvContentPartPr/>
                <p14:nvPr/>
              </p14:nvContentPartPr>
              <p14:xfrm>
                <a:off x="1907261" y="2561156"/>
                <a:ext cx="158760" cy="125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FE0CC9-C3DC-4604-B432-A8175D2399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8241" y="2552156"/>
                  <a:ext cx="176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A3F8D0-A27F-4D4B-BEB8-66F94F612195}"/>
                    </a:ext>
                  </a:extLst>
                </p14:cNvPr>
                <p14:cNvContentPartPr/>
                <p14:nvPr/>
              </p14:nvContentPartPr>
              <p14:xfrm>
                <a:off x="2175461" y="2599676"/>
                <a:ext cx="5148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A3F8D0-A27F-4D4B-BEB8-66F94F6121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6461" y="2590638"/>
                  <a:ext cx="69120" cy="103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7DB7E7-8997-4598-9EDE-736C61E4BBFC}"/>
                    </a:ext>
                  </a:extLst>
                </p14:cNvPr>
                <p14:cNvContentPartPr/>
                <p14:nvPr/>
              </p14:nvContentPartPr>
              <p14:xfrm>
                <a:off x="2272301" y="2598596"/>
                <a:ext cx="96840" cy="86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7DB7E7-8997-4598-9EDE-736C61E4BB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63267" y="2589596"/>
                  <a:ext cx="114546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BEFDAB-43B3-4106-94AF-7D6D2ECD8910}"/>
                    </a:ext>
                  </a:extLst>
                </p14:cNvPr>
                <p14:cNvContentPartPr/>
                <p14:nvPr/>
              </p14:nvContentPartPr>
              <p14:xfrm>
                <a:off x="2379221" y="2551076"/>
                <a:ext cx="81720" cy="11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BEFDAB-43B3-4106-94AF-7D6D2ECD89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0221" y="2542076"/>
                  <a:ext cx="99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2D80E5-E725-49C5-95A4-5DB1E63397FB}"/>
                    </a:ext>
                  </a:extLst>
                </p14:cNvPr>
                <p14:cNvContentPartPr/>
                <p14:nvPr/>
              </p14:nvContentPartPr>
              <p14:xfrm>
                <a:off x="2447261" y="2610116"/>
                <a:ext cx="107640" cy="64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2D80E5-E725-49C5-95A4-5DB1E63397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38261" y="2601116"/>
                  <a:ext cx="125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A17735-F04F-49B4-8597-C248A1BF8B2F}"/>
                    </a:ext>
                  </a:extLst>
                </p14:cNvPr>
                <p14:cNvContentPartPr/>
                <p14:nvPr/>
              </p14:nvContentPartPr>
              <p14:xfrm>
                <a:off x="2644541" y="2547476"/>
                <a:ext cx="149040" cy="13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A17735-F04F-49B4-8597-C248A1BF8B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35541" y="2538476"/>
                  <a:ext cx="16668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220518-3BFC-4880-9FE1-06B97AC48B02}"/>
                  </a:ext>
                </a:extLst>
              </p14:cNvPr>
              <p14:cNvContentPartPr/>
              <p14:nvPr/>
            </p14:nvContentPartPr>
            <p14:xfrm>
              <a:off x="609461" y="3067316"/>
              <a:ext cx="20520" cy="143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220518-3BFC-4880-9FE1-06B97AC48B0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0300" y="3058293"/>
                <a:ext cx="38475" cy="160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DDC4964-7609-44CB-A90D-6D4C31D06D4D}"/>
                  </a:ext>
                </a:extLst>
              </p14:cNvPr>
              <p14:cNvContentPartPr/>
              <p14:nvPr/>
            </p14:nvContentPartPr>
            <p14:xfrm>
              <a:off x="619181" y="3051476"/>
              <a:ext cx="111600" cy="75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DDC4964-7609-44CB-A90D-6D4C31D06D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0181" y="3042476"/>
                <a:ext cx="129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30CAA13-67F6-4C9D-8BFA-E7B351BBFFAD}"/>
                  </a:ext>
                </a:extLst>
              </p14:cNvPr>
              <p14:cNvContentPartPr/>
              <p14:nvPr/>
            </p14:nvContentPartPr>
            <p14:xfrm>
              <a:off x="717461" y="2949236"/>
              <a:ext cx="48240" cy="178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30CAA13-67F6-4C9D-8BFA-E7B351BBFFA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8461" y="2940236"/>
                <a:ext cx="65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97CC8B-D213-459B-A383-60C1B6BFB742}"/>
                  </a:ext>
                </a:extLst>
              </p14:cNvPr>
              <p14:cNvContentPartPr/>
              <p14:nvPr/>
            </p14:nvContentPartPr>
            <p14:xfrm>
              <a:off x="815741" y="3057596"/>
              <a:ext cx="82800" cy="63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97CC8B-D213-459B-A383-60C1B6BFB74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6741" y="3048647"/>
                <a:ext cx="100440" cy="81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F575EC2-19C6-403C-A3F3-0852602106EB}"/>
                  </a:ext>
                </a:extLst>
              </p14:cNvPr>
              <p14:cNvContentPartPr/>
              <p14:nvPr/>
            </p14:nvContentPartPr>
            <p14:xfrm>
              <a:off x="955781" y="3027716"/>
              <a:ext cx="86760" cy="90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F575EC2-19C6-403C-A3F3-0852602106E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6781" y="3018716"/>
                <a:ext cx="104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05FAB94-0EBB-4BB5-A72F-9241C879C338}"/>
                  </a:ext>
                </a:extLst>
              </p14:cNvPr>
              <p14:cNvContentPartPr/>
              <p14:nvPr/>
            </p14:nvContentPartPr>
            <p14:xfrm>
              <a:off x="1297061" y="2915036"/>
              <a:ext cx="118080" cy="194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05FAB94-0EBB-4BB5-A72F-9241C879C3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88061" y="2906053"/>
                <a:ext cx="135720" cy="211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EF40E4-F39A-4AA7-8F32-C45CB8569391}"/>
                  </a:ext>
                </a:extLst>
              </p14:cNvPr>
              <p14:cNvContentPartPr/>
              <p14:nvPr/>
            </p14:nvContentPartPr>
            <p14:xfrm>
              <a:off x="1601621" y="3001076"/>
              <a:ext cx="106200" cy="93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EF40E4-F39A-4AA7-8F32-C45CB856939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92621" y="2992076"/>
                <a:ext cx="123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A76BAA9-2694-4BA1-A4AF-39DA2F4E4AA7}"/>
                  </a:ext>
                </a:extLst>
              </p14:cNvPr>
              <p14:cNvContentPartPr/>
              <p14:nvPr/>
            </p14:nvContentPartPr>
            <p14:xfrm>
              <a:off x="1661381" y="2890196"/>
              <a:ext cx="53280" cy="163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A76BAA9-2694-4BA1-A4AF-39DA2F4E4A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52381" y="2881196"/>
                <a:ext cx="70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FDF6FA1-12B1-4616-AA01-3E8C36584983}"/>
                  </a:ext>
                </a:extLst>
              </p14:cNvPr>
              <p14:cNvContentPartPr/>
              <p14:nvPr/>
            </p14:nvContentPartPr>
            <p14:xfrm>
              <a:off x="1771181" y="3017996"/>
              <a:ext cx="77040" cy="70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FDF6FA1-12B1-4616-AA01-3E8C3658498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2181" y="3008950"/>
                <a:ext cx="9468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DB44D8-7365-420B-A04D-B28C93CD47B9}"/>
                  </a:ext>
                </a:extLst>
              </p14:cNvPr>
              <p14:cNvContentPartPr/>
              <p14:nvPr/>
            </p14:nvContentPartPr>
            <p14:xfrm>
              <a:off x="1887101" y="2880476"/>
              <a:ext cx="112680" cy="178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DB44D8-7365-420B-A04D-B28C93CD47B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78101" y="2871458"/>
                <a:ext cx="130320" cy="196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758C26-DD41-4E18-B44B-094994D1C858}"/>
                  </a:ext>
                </a:extLst>
              </p14:cNvPr>
              <p14:cNvContentPartPr/>
              <p14:nvPr/>
            </p14:nvContentPartPr>
            <p14:xfrm>
              <a:off x="1868021" y="2954996"/>
              <a:ext cx="109440" cy="2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758C26-DD41-4E18-B44B-094994D1C85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59051" y="2945996"/>
                <a:ext cx="127022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7186BD9-24B6-4BF9-844D-DCC3D3E06BE4}"/>
                  </a:ext>
                </a:extLst>
              </p14:cNvPr>
              <p14:cNvContentPartPr/>
              <p14:nvPr/>
            </p14:nvContentPartPr>
            <p14:xfrm>
              <a:off x="2159621" y="2870756"/>
              <a:ext cx="59760" cy="18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7186BD9-24B6-4BF9-844D-DCC3D3E06B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50621" y="2861756"/>
                <a:ext cx="77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133EAB1-57D7-4592-A9EA-280CE989DA8C}"/>
                  </a:ext>
                </a:extLst>
              </p14:cNvPr>
              <p14:cNvContentPartPr/>
              <p14:nvPr/>
            </p14:nvContentPartPr>
            <p14:xfrm>
              <a:off x="2202461" y="2951036"/>
              <a:ext cx="77400" cy="18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133EAB1-57D7-4592-A9EA-280CE989DA8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93461" y="2942036"/>
                <a:ext cx="95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2CD7866-2477-4914-9221-0D3785A0F668}"/>
                  </a:ext>
                </a:extLst>
              </p14:cNvPr>
              <p14:cNvContentPartPr/>
              <p14:nvPr/>
            </p14:nvContentPartPr>
            <p14:xfrm>
              <a:off x="2290301" y="2860676"/>
              <a:ext cx="39960" cy="17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2CD7866-2477-4914-9221-0D3785A0F66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81381" y="2851676"/>
                <a:ext cx="57443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E39343E-A71F-441D-A46F-64976326A20E}"/>
                  </a:ext>
                </a:extLst>
              </p14:cNvPr>
              <p14:cNvContentPartPr/>
              <p14:nvPr/>
            </p14:nvContentPartPr>
            <p14:xfrm>
              <a:off x="2483261" y="2929796"/>
              <a:ext cx="83160" cy="9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E39343E-A71F-441D-A46F-64976326A20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74300" y="2920796"/>
                <a:ext cx="100724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1DF8C1C-2ACC-4C25-88C0-6A78F5ED722E}"/>
              </a:ext>
            </a:extLst>
          </p:cNvPr>
          <p:cNvGrpSpPr/>
          <p:nvPr/>
        </p:nvGrpSpPr>
        <p:grpSpPr>
          <a:xfrm>
            <a:off x="2604941" y="2860676"/>
            <a:ext cx="583560" cy="193680"/>
            <a:chOff x="2604941" y="2860676"/>
            <a:chExt cx="58356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3FFC747-61EB-43C3-92EA-24D00ACDB29F}"/>
                    </a:ext>
                  </a:extLst>
                </p14:cNvPr>
                <p14:cNvContentPartPr/>
                <p14:nvPr/>
              </p14:nvContentPartPr>
              <p14:xfrm>
                <a:off x="2604941" y="2939156"/>
                <a:ext cx="107640" cy="79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3FFC747-61EB-43C3-92EA-24D00ACDB2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95971" y="2930156"/>
                  <a:ext cx="125221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E2D6860-9AC1-42BA-BF87-BCC996F9412C}"/>
                    </a:ext>
                  </a:extLst>
                </p14:cNvPr>
                <p14:cNvContentPartPr/>
                <p14:nvPr/>
              </p14:nvContentPartPr>
              <p14:xfrm>
                <a:off x="2772341" y="2860676"/>
                <a:ext cx="44640" cy="15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E2D6860-9AC1-42BA-BF87-BCC996F941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3268" y="2851676"/>
                  <a:ext cx="62423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860DA7-ACA4-4821-BDCE-32C253C04E9A}"/>
                    </a:ext>
                  </a:extLst>
                </p14:cNvPr>
                <p14:cNvContentPartPr/>
                <p14:nvPr/>
              </p14:nvContentPartPr>
              <p14:xfrm>
                <a:off x="2821661" y="2937716"/>
                <a:ext cx="107640" cy="7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860DA7-ACA4-4821-BDCE-32C253C04E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12691" y="2928716"/>
                  <a:ext cx="125221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63FA16-845B-4B0B-B6CD-B724647AF4AB}"/>
                    </a:ext>
                  </a:extLst>
                </p14:cNvPr>
                <p14:cNvContentPartPr/>
                <p14:nvPr/>
              </p14:nvContentPartPr>
              <p14:xfrm>
                <a:off x="3075101" y="2883716"/>
                <a:ext cx="113400" cy="170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63FA16-845B-4B0B-B6CD-B724647AF4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66129" y="2874716"/>
                  <a:ext cx="130984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E0AEC0D-D428-4853-8629-3DB0B4A292EF}"/>
              </a:ext>
            </a:extLst>
          </p:cNvPr>
          <p:cNvGrpSpPr/>
          <p:nvPr/>
        </p:nvGrpSpPr>
        <p:grpSpPr>
          <a:xfrm>
            <a:off x="629981" y="3303476"/>
            <a:ext cx="2496960" cy="923400"/>
            <a:chOff x="629981" y="3303476"/>
            <a:chExt cx="2496960" cy="9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4B12FD9-3526-48D3-B308-13113A52F1E7}"/>
                    </a:ext>
                  </a:extLst>
                </p14:cNvPr>
                <p14:cNvContentPartPr/>
                <p14:nvPr/>
              </p14:nvContentPartPr>
              <p14:xfrm>
                <a:off x="629981" y="3430916"/>
                <a:ext cx="168480" cy="167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4B12FD9-3526-48D3-B308-13113A52F1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0981" y="3421916"/>
                  <a:ext cx="186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DE9DB9-ADD7-4737-9F97-D78EB91FF78C}"/>
                    </a:ext>
                  </a:extLst>
                </p14:cNvPr>
                <p14:cNvContentPartPr/>
                <p14:nvPr/>
              </p14:nvContentPartPr>
              <p14:xfrm>
                <a:off x="1002581" y="3469796"/>
                <a:ext cx="57600" cy="8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DE9DB9-ADD7-4737-9F97-D78EB91FF7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3581" y="3460796"/>
                  <a:ext cx="75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5DECF9-7FBD-4D1F-B8F5-75D12171BC51}"/>
                    </a:ext>
                  </a:extLst>
                </p14:cNvPr>
                <p14:cNvContentPartPr/>
                <p14:nvPr/>
              </p14:nvContentPartPr>
              <p14:xfrm>
                <a:off x="1163861" y="3480236"/>
                <a:ext cx="6480" cy="67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5DECF9-7FBD-4D1F-B8F5-75D12171BC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4861" y="3471188"/>
                  <a:ext cx="2412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1F2D8C-AD0C-4CEC-9D26-0212B4CF419C}"/>
                    </a:ext>
                  </a:extLst>
                </p14:cNvPr>
                <p14:cNvContentPartPr/>
                <p14:nvPr/>
              </p14:nvContentPartPr>
              <p14:xfrm>
                <a:off x="1170701" y="3489956"/>
                <a:ext cx="135360" cy="177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1F2D8C-AD0C-4CEC-9D26-0212B4CF41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1701" y="3480956"/>
                  <a:ext cx="153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F1E50A-993F-48E9-B391-D5DAA0701AEF}"/>
                    </a:ext>
                  </a:extLst>
                </p14:cNvPr>
                <p14:cNvContentPartPr/>
                <p14:nvPr/>
              </p14:nvContentPartPr>
              <p14:xfrm>
                <a:off x="1277981" y="3391676"/>
                <a:ext cx="144360" cy="12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F1E50A-993F-48E9-B391-D5DAA0701A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68981" y="3382676"/>
                  <a:ext cx="162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EEBF29-85AA-40DE-9F57-A88A7B238EFA}"/>
                    </a:ext>
                  </a:extLst>
                </p14:cNvPr>
                <p14:cNvContentPartPr/>
                <p14:nvPr/>
              </p14:nvContentPartPr>
              <p14:xfrm>
                <a:off x="1467701" y="3322916"/>
                <a:ext cx="106560" cy="18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EEBF29-85AA-40DE-9F57-A88A7B238E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58701" y="3313916"/>
                  <a:ext cx="124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A32FED-41C8-49CC-BC31-B1911A2F3C83}"/>
                    </a:ext>
                  </a:extLst>
                </p14:cNvPr>
                <p14:cNvContentPartPr/>
                <p14:nvPr/>
              </p14:nvContentPartPr>
              <p14:xfrm>
                <a:off x="1464821" y="3394916"/>
                <a:ext cx="77400" cy="36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A32FED-41C8-49CC-BC31-B1911A2F3C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55863" y="3385916"/>
                  <a:ext cx="94958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D35050-F05E-4023-8D47-1300B8EB14A3}"/>
                    </a:ext>
                  </a:extLst>
                </p14:cNvPr>
                <p14:cNvContentPartPr/>
                <p14:nvPr/>
              </p14:nvContentPartPr>
              <p14:xfrm>
                <a:off x="1700621" y="3411476"/>
                <a:ext cx="127800" cy="7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D35050-F05E-4023-8D47-1300B8EB14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91621" y="3402476"/>
                  <a:ext cx="145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F3FF9F4-FB29-4E3E-8658-DB9A371D15ED}"/>
                    </a:ext>
                  </a:extLst>
                </p14:cNvPr>
                <p14:cNvContentPartPr/>
                <p14:nvPr/>
              </p14:nvContentPartPr>
              <p14:xfrm>
                <a:off x="1868021" y="3390236"/>
                <a:ext cx="86040" cy="96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F3FF9F4-FB29-4E3E-8658-DB9A371D15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9058" y="3381236"/>
                  <a:ext cx="103607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9F9517-AD7B-4C9F-8EEA-545387A449E1}"/>
                    </a:ext>
                  </a:extLst>
                </p14:cNvPr>
                <p14:cNvContentPartPr/>
                <p14:nvPr/>
              </p14:nvContentPartPr>
              <p14:xfrm>
                <a:off x="1995821" y="3399956"/>
                <a:ext cx="56880" cy="70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9F9517-AD7B-4C9F-8EEA-545387A449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86821" y="3391001"/>
                  <a:ext cx="74520" cy="88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156F98-4A03-4ECF-91FD-CBD90E338DEE}"/>
                    </a:ext>
                  </a:extLst>
                </p14:cNvPr>
                <p14:cNvContentPartPr/>
                <p14:nvPr/>
              </p14:nvContentPartPr>
              <p14:xfrm>
                <a:off x="2094461" y="3411116"/>
                <a:ext cx="78480" cy="84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156F98-4A03-4ECF-91FD-CBD90E338D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85502" y="3402116"/>
                  <a:ext cx="96039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FB9DDD4-BB09-4FFC-B5E1-B1CCF09166DC}"/>
                    </a:ext>
                  </a:extLst>
                </p14:cNvPr>
                <p14:cNvContentPartPr/>
                <p14:nvPr/>
              </p14:nvContentPartPr>
              <p14:xfrm>
                <a:off x="2241341" y="3408236"/>
                <a:ext cx="140760" cy="88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FB9DDD4-BB09-4FFC-B5E1-B1CCF09166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32341" y="3399236"/>
                  <a:ext cx="158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4884CF9-8D99-4FB8-B787-EA35414FB55B}"/>
                    </a:ext>
                  </a:extLst>
                </p14:cNvPr>
                <p14:cNvContentPartPr/>
                <p14:nvPr/>
              </p14:nvContentPartPr>
              <p14:xfrm>
                <a:off x="2533301" y="3303476"/>
                <a:ext cx="141840" cy="186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4884CF9-8D99-4FB8-B787-EA35414FB5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24301" y="3294476"/>
                  <a:ext cx="159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A8E236-3867-49C1-85EC-BB1D43B388E7}"/>
                    </a:ext>
                  </a:extLst>
                </p14:cNvPr>
                <p14:cNvContentPartPr/>
                <p14:nvPr/>
              </p14:nvContentPartPr>
              <p14:xfrm>
                <a:off x="2746061" y="3371876"/>
                <a:ext cx="56520" cy="128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A8E236-3867-49C1-85EC-BB1D43B388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37061" y="3362876"/>
                  <a:ext cx="74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E9C2405-F56C-4258-A1E0-958B81F5BAC9}"/>
                    </a:ext>
                  </a:extLst>
                </p14:cNvPr>
                <p14:cNvContentPartPr/>
                <p14:nvPr/>
              </p14:nvContentPartPr>
              <p14:xfrm>
                <a:off x="2882501" y="3391676"/>
                <a:ext cx="72720" cy="88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E9C2405-F56C-4258-A1E0-958B81F5BA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73501" y="3382712"/>
                  <a:ext cx="90360" cy="106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A74BBC1-D4EA-4ED6-947D-8A4AD9D3E10F}"/>
                    </a:ext>
                  </a:extLst>
                </p14:cNvPr>
                <p14:cNvContentPartPr/>
                <p14:nvPr/>
              </p14:nvContentPartPr>
              <p14:xfrm>
                <a:off x="2978981" y="3303476"/>
                <a:ext cx="56160" cy="140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A74BBC1-D4EA-4ED6-947D-8A4AD9D3E1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69981" y="3294476"/>
                  <a:ext cx="73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53C5F5-5FE0-42D4-B1EB-3CE5D49DC039}"/>
                    </a:ext>
                  </a:extLst>
                </p14:cNvPr>
                <p14:cNvContentPartPr/>
                <p14:nvPr/>
              </p14:nvContentPartPr>
              <p14:xfrm>
                <a:off x="3038021" y="3379796"/>
                <a:ext cx="88920" cy="9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53C5F5-5FE0-42D4-B1EB-3CE5D49DC0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28984" y="3370796"/>
                  <a:ext cx="106632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A02D679-6277-4EEF-AA22-948649148BDD}"/>
                    </a:ext>
                  </a:extLst>
                </p14:cNvPr>
                <p14:cNvContentPartPr/>
                <p14:nvPr/>
              </p14:nvContentPartPr>
              <p14:xfrm>
                <a:off x="670301" y="3696596"/>
                <a:ext cx="85680" cy="187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A02D679-6277-4EEF-AA22-948649148B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1301" y="3687596"/>
                  <a:ext cx="103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8C64E9-0F4C-410B-881A-1B3892352AE6}"/>
                    </a:ext>
                  </a:extLst>
                </p14:cNvPr>
                <p14:cNvContentPartPr/>
                <p14:nvPr/>
              </p14:nvContentPartPr>
              <p14:xfrm>
                <a:off x="933821" y="3716396"/>
                <a:ext cx="34200" cy="163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8C64E9-0F4C-410B-881A-1B3892352A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4915" y="3707396"/>
                  <a:ext cx="51656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732384-6292-4777-A9D1-361E28ABDBF7}"/>
                    </a:ext>
                  </a:extLst>
                </p14:cNvPr>
                <p14:cNvContentPartPr/>
                <p14:nvPr/>
              </p14:nvContentPartPr>
              <p14:xfrm>
                <a:off x="953261" y="3782636"/>
                <a:ext cx="80280" cy="32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732384-6292-4777-A9D1-361E28ABDB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220" y="3773735"/>
                  <a:ext cx="97999" cy="4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1B0B9AB-9ED1-4864-9D09-A8FB9F160202}"/>
                    </a:ext>
                  </a:extLst>
                </p14:cNvPr>
                <p14:cNvContentPartPr/>
                <p14:nvPr/>
              </p14:nvContentPartPr>
              <p14:xfrm>
                <a:off x="1042181" y="3706676"/>
                <a:ext cx="54000" cy="160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1B0B9AB-9ED1-4864-9D09-A8FB9F16020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3181" y="3697676"/>
                  <a:ext cx="71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2B71DB-7CEB-4B46-9B9A-638360E27290}"/>
                    </a:ext>
                  </a:extLst>
                </p14:cNvPr>
                <p14:cNvContentPartPr/>
                <p14:nvPr/>
              </p14:nvContentPartPr>
              <p14:xfrm>
                <a:off x="1211021" y="3775076"/>
                <a:ext cx="67320" cy="94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2B71DB-7CEB-4B46-9B9A-638360E272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02021" y="3766076"/>
                  <a:ext cx="8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1251C60-E2D1-4F64-BAA9-A46661EC247E}"/>
                    </a:ext>
                  </a:extLst>
                </p14:cNvPr>
                <p14:cNvContentPartPr/>
                <p14:nvPr/>
              </p14:nvContentPartPr>
              <p14:xfrm>
                <a:off x="1342421" y="3782276"/>
                <a:ext cx="81000" cy="82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1251C60-E2D1-4F64-BAA9-A46661EC247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33421" y="3773237"/>
                  <a:ext cx="98640" cy="10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9525D9-FA61-486E-830B-F75DC5E75E7B}"/>
                    </a:ext>
                  </a:extLst>
                </p14:cNvPr>
                <p14:cNvContentPartPr/>
                <p14:nvPr/>
              </p14:nvContentPartPr>
              <p14:xfrm>
                <a:off x="1468421" y="3696596"/>
                <a:ext cx="34560" cy="176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9525D9-FA61-486E-830B-F75DC5E75E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59421" y="3687596"/>
                  <a:ext cx="52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2AB4124-C7C1-4940-879F-71DF30157046}"/>
                    </a:ext>
                  </a:extLst>
                </p14:cNvPr>
                <p14:cNvContentPartPr/>
                <p14:nvPr/>
              </p14:nvContentPartPr>
              <p14:xfrm>
                <a:off x="1493621" y="3816476"/>
                <a:ext cx="105480" cy="57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2AB4124-C7C1-4940-879F-71DF301570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4621" y="3807476"/>
                  <a:ext cx="12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E396D29-2E79-48D2-AA2B-7AC5691B060F}"/>
                    </a:ext>
                  </a:extLst>
                </p14:cNvPr>
                <p14:cNvContentPartPr/>
                <p14:nvPr/>
              </p14:nvContentPartPr>
              <p14:xfrm>
                <a:off x="1690901" y="3716396"/>
                <a:ext cx="24120" cy="107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E396D29-2E79-48D2-AA2B-7AC5691B06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81901" y="3707396"/>
                  <a:ext cx="4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9E891CC-8813-4AC6-9339-51224B2F987D}"/>
                    </a:ext>
                  </a:extLst>
                </p14:cNvPr>
                <p14:cNvContentPartPr/>
                <p14:nvPr/>
              </p14:nvContentPartPr>
              <p14:xfrm>
                <a:off x="1779101" y="3707396"/>
                <a:ext cx="151200" cy="145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9E891CC-8813-4AC6-9339-51224B2F98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70101" y="3698396"/>
                  <a:ext cx="168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669872B-95FF-4528-99A8-C224E7C0B457}"/>
                    </a:ext>
                  </a:extLst>
                </p14:cNvPr>
                <p14:cNvContentPartPr/>
                <p14:nvPr/>
              </p14:nvContentPartPr>
              <p14:xfrm>
                <a:off x="2074661" y="3665636"/>
                <a:ext cx="138960" cy="16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669872B-95FF-4528-99A8-C224E7C0B4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65638" y="3656655"/>
                  <a:ext cx="156646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8296B0E-F116-4CDD-B1FB-22D2797DD2DA}"/>
                    </a:ext>
                  </a:extLst>
                </p14:cNvPr>
                <p14:cNvContentPartPr/>
                <p14:nvPr/>
              </p14:nvContentPartPr>
              <p14:xfrm>
                <a:off x="2342861" y="3716036"/>
                <a:ext cx="56520" cy="109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8296B0E-F116-4CDD-B1FB-22D2797DD2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33861" y="3707036"/>
                  <a:ext cx="74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9A3630C-2B7D-44FA-8E12-D7CFCEDA34EB}"/>
                    </a:ext>
                  </a:extLst>
                </p14:cNvPr>
                <p14:cNvContentPartPr/>
                <p14:nvPr/>
              </p14:nvContentPartPr>
              <p14:xfrm>
                <a:off x="2458781" y="3730436"/>
                <a:ext cx="86040" cy="79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9A3630C-2B7D-44FA-8E12-D7CFCEDA34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49781" y="3721436"/>
                  <a:ext cx="103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5FF56F7-F6A4-47F1-BEFE-9BDAE5A6B4F4}"/>
                    </a:ext>
                  </a:extLst>
                </p14:cNvPr>
                <p14:cNvContentPartPr/>
                <p14:nvPr/>
              </p14:nvContentPartPr>
              <p14:xfrm>
                <a:off x="2566061" y="3647636"/>
                <a:ext cx="61920" cy="154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5FF56F7-F6A4-47F1-BEFE-9BDAE5A6B4F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57008" y="3638636"/>
                  <a:ext cx="79663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F701EE1-D86F-4787-83ED-7E5CF0AF44CB}"/>
                    </a:ext>
                  </a:extLst>
                </p14:cNvPr>
                <p14:cNvContentPartPr/>
                <p14:nvPr/>
              </p14:nvContentPartPr>
              <p14:xfrm>
                <a:off x="2615381" y="3725036"/>
                <a:ext cx="126720" cy="69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F701EE1-D86F-4787-83ED-7E5CF0AF44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06381" y="3716036"/>
                  <a:ext cx="144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40EBC1A-8765-4E6F-9531-05BC5FAC37C4}"/>
                    </a:ext>
                  </a:extLst>
                </p14:cNvPr>
                <p14:cNvContentPartPr/>
                <p14:nvPr/>
              </p14:nvContentPartPr>
              <p14:xfrm>
                <a:off x="2877821" y="3608036"/>
                <a:ext cx="95760" cy="198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40EBC1A-8765-4E6F-9531-05BC5FAC37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8821" y="3599052"/>
                  <a:ext cx="113400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F8F26D1-2318-4F6A-B1B8-34BC0CBEAB1C}"/>
                    </a:ext>
                  </a:extLst>
                </p14:cNvPr>
                <p14:cNvContentPartPr/>
                <p14:nvPr/>
              </p14:nvContentPartPr>
              <p14:xfrm>
                <a:off x="697661" y="4079996"/>
                <a:ext cx="28080" cy="146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F8F26D1-2318-4F6A-B1B8-34BC0CBEAB1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8661" y="4070996"/>
                  <a:ext cx="45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F38DEE-4F7B-4B06-ADD2-869758639B21}"/>
                    </a:ext>
                  </a:extLst>
                </p14:cNvPr>
                <p14:cNvContentPartPr/>
                <p14:nvPr/>
              </p14:nvContentPartPr>
              <p14:xfrm>
                <a:off x="707741" y="4078916"/>
                <a:ext cx="97200" cy="70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F38DEE-4F7B-4B06-ADD2-869758639B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8741" y="4069962"/>
                  <a:ext cx="114840" cy="8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CBB805-FAF1-4DD0-B987-A081923746D6}"/>
                    </a:ext>
                  </a:extLst>
                </p14:cNvPr>
                <p14:cNvContentPartPr/>
                <p14:nvPr/>
              </p14:nvContentPartPr>
              <p14:xfrm>
                <a:off x="825461" y="3981356"/>
                <a:ext cx="36720" cy="156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CBB805-FAF1-4DD0-B987-A081923746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6372" y="3972335"/>
                  <a:ext cx="54535" cy="17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6F20901-C168-45CB-A87F-951A5FC51E65}"/>
                    </a:ext>
                  </a:extLst>
                </p14:cNvPr>
                <p14:cNvContentPartPr/>
                <p14:nvPr/>
              </p14:nvContentPartPr>
              <p14:xfrm>
                <a:off x="914381" y="4076036"/>
                <a:ext cx="92520" cy="53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6F20901-C168-45CB-A87F-951A5FC51E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5381" y="4067036"/>
                  <a:ext cx="110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396C53B-4FF8-40C7-9B20-EF55C6051775}"/>
                    </a:ext>
                  </a:extLst>
                </p14:cNvPr>
                <p14:cNvContentPartPr/>
                <p14:nvPr/>
              </p14:nvContentPartPr>
              <p14:xfrm>
                <a:off x="1073501" y="4068116"/>
                <a:ext cx="67320" cy="82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396C53B-4FF8-40C7-9B20-EF55C60517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4501" y="4059116"/>
                  <a:ext cx="84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9369A51-FA36-44BA-B83F-127F4197A0F2}"/>
                    </a:ext>
                  </a:extLst>
                </p14:cNvPr>
                <p14:cNvContentPartPr/>
                <p14:nvPr/>
              </p14:nvContentPartPr>
              <p14:xfrm>
                <a:off x="1377341" y="3961916"/>
                <a:ext cx="76680" cy="195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9369A51-FA36-44BA-B83F-127F4197A0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68341" y="3952916"/>
                  <a:ext cx="94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A4619B6-6996-40F0-B793-15458927B50F}"/>
                    </a:ext>
                  </a:extLst>
                </p14:cNvPr>
                <p14:cNvContentPartPr/>
                <p14:nvPr/>
              </p14:nvContentPartPr>
              <p14:xfrm>
                <a:off x="1595141" y="4070276"/>
                <a:ext cx="99720" cy="89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A4619B6-6996-40F0-B793-15458927B5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86108" y="4061312"/>
                  <a:ext cx="117424" cy="107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B1158CC-774A-46F4-ACA2-D73904FBEFEC}"/>
                    </a:ext>
                  </a:extLst>
                </p14:cNvPr>
                <p14:cNvContentPartPr/>
                <p14:nvPr/>
              </p14:nvContentPartPr>
              <p14:xfrm>
                <a:off x="1651661" y="3971636"/>
                <a:ext cx="69480" cy="162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B1158CC-774A-46F4-ACA2-D73904FBEF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42661" y="3962636"/>
                  <a:ext cx="87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53EEF78-F096-4B22-9F3C-40B5467A7B3F}"/>
                    </a:ext>
                  </a:extLst>
                </p14:cNvPr>
                <p14:cNvContentPartPr/>
                <p14:nvPr/>
              </p14:nvContentPartPr>
              <p14:xfrm>
                <a:off x="1757141" y="4063796"/>
                <a:ext cx="69840" cy="63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53EEF78-F096-4B22-9F3C-40B5467A7B3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48141" y="4054796"/>
                  <a:ext cx="87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F6E31B7-42AD-4C92-B4C2-11FE5C915872}"/>
                    </a:ext>
                  </a:extLst>
                </p14:cNvPr>
                <p14:cNvContentPartPr/>
                <p14:nvPr/>
              </p14:nvContentPartPr>
              <p14:xfrm>
                <a:off x="1888541" y="3971636"/>
                <a:ext cx="118440" cy="169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F6E31B7-42AD-4C92-B4C2-11FE5C9158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79514" y="3962636"/>
                  <a:ext cx="136134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D9E048F-70C6-46F5-87BF-4D71A781194E}"/>
                    </a:ext>
                  </a:extLst>
                </p14:cNvPr>
                <p14:cNvContentPartPr/>
                <p14:nvPr/>
              </p14:nvContentPartPr>
              <p14:xfrm>
                <a:off x="1917341" y="4028876"/>
                <a:ext cx="83520" cy="32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D9E048F-70C6-46F5-87BF-4D71A78119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08380" y="4019876"/>
                  <a:ext cx="101084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C92BB68-EC3C-45D8-9F16-8CB3816BBB75}"/>
                    </a:ext>
                  </a:extLst>
                </p14:cNvPr>
                <p14:cNvContentPartPr/>
                <p14:nvPr/>
              </p14:nvContentPartPr>
              <p14:xfrm>
                <a:off x="2133701" y="3952196"/>
                <a:ext cx="149040" cy="15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C92BB68-EC3C-45D8-9F16-8CB3816BBB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24701" y="3943176"/>
                  <a:ext cx="166680" cy="1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F4A8AEC-D141-443E-9712-540329C54700}"/>
                    </a:ext>
                  </a:extLst>
                </p14:cNvPr>
                <p14:cNvContentPartPr/>
                <p14:nvPr/>
              </p14:nvContentPartPr>
              <p14:xfrm>
                <a:off x="2392901" y="3981356"/>
                <a:ext cx="65160" cy="119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F4A8AEC-D141-443E-9712-540329C547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83901" y="3972329"/>
                  <a:ext cx="82800" cy="137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29C85AD-1BBA-4A2E-8673-2052C01FBBE0}"/>
                    </a:ext>
                  </a:extLst>
                </p14:cNvPr>
                <p14:cNvContentPartPr/>
                <p14:nvPr/>
              </p14:nvContentPartPr>
              <p14:xfrm>
                <a:off x="2490101" y="4011236"/>
                <a:ext cx="76680" cy="65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29C85AD-1BBA-4A2E-8673-2052C01FBBE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81059" y="4002285"/>
                  <a:ext cx="94403" cy="83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69FB4C5-5077-47D1-A798-9FFBC97C6B45}"/>
                    </a:ext>
                  </a:extLst>
                </p14:cNvPr>
                <p14:cNvContentPartPr/>
                <p14:nvPr/>
              </p14:nvContentPartPr>
              <p14:xfrm>
                <a:off x="2615381" y="3932756"/>
                <a:ext cx="54000" cy="126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69FB4C5-5077-47D1-A798-9FFBC97C6B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06381" y="3923756"/>
                  <a:ext cx="71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EDDAAD0-E813-4CEC-886B-42939A6965F6}"/>
                    </a:ext>
                  </a:extLst>
                </p14:cNvPr>
                <p14:cNvContentPartPr/>
                <p14:nvPr/>
              </p14:nvContentPartPr>
              <p14:xfrm>
                <a:off x="2643101" y="3999716"/>
                <a:ext cx="117000" cy="87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EDDAAD0-E813-4CEC-886B-42939A6965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34073" y="3990679"/>
                  <a:ext cx="134694" cy="10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E508CC-E541-4147-8ACB-58D9B42CA551}"/>
                    </a:ext>
                  </a:extLst>
                </p14:cNvPr>
                <p14:cNvContentPartPr/>
                <p14:nvPr/>
              </p14:nvContentPartPr>
              <p14:xfrm>
                <a:off x="2832821" y="3913676"/>
                <a:ext cx="78480" cy="172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E508CC-E541-4147-8ACB-58D9B42CA5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23821" y="3904676"/>
                  <a:ext cx="96120" cy="190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D3AF07AF-3760-4A9C-92A3-E10A5DA48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solidFill>
            <a:schemeClr val="accent4"/>
          </a:solidFill>
        </p:spPr>
        <p:txBody>
          <a:bodyPr/>
          <a:lstStyle/>
          <a:p>
            <a:fld id="{0406593E-52CF-5B45-8CFF-7309163A47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BCEE-CE61-4200-B4FE-F72A0B40D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1" y="875369"/>
            <a:ext cx="1755146" cy="341880"/>
          </a:xfrm>
          <a:solidFill>
            <a:schemeClr val="accent4"/>
          </a:solidFill>
        </p:spPr>
        <p:txBody>
          <a:bodyPr/>
          <a:lstStyle/>
          <a:p>
            <a:r>
              <a:rPr lang="en-GB" sz="1800"/>
              <a:t>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59F3-41C7-4275-A9F8-AE381E2A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438201"/>
            <a:ext cx="8351999" cy="4147053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GB" sz="1800">
                <a:solidFill>
                  <a:schemeClr val="accent4"/>
                </a:solidFill>
                <a:cs typeface="Arial"/>
              </a:rPr>
              <a:t>Technical language and notation is often used to ‘chunk’ ideas and concepts into schemas to aid understanding. </a:t>
            </a:r>
          </a:p>
        </p:txBody>
      </p:sp>
      <p:pic>
        <p:nvPicPr>
          <p:cNvPr id="9" name="Picture 8" descr="Someone standing in front of a board that describes the chemical transformations involved in photosynthesis. ">
            <a:extLst>
              <a:ext uri="{FF2B5EF4-FFF2-40B4-BE49-F238E27FC236}">
                <a16:creationId xmlns:a16="http://schemas.microsoft.com/office/drawing/2014/main" id="{980C3AA7-8EF5-4929-A2B2-BAB6AC53A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28" y="2350487"/>
            <a:ext cx="4447724" cy="2864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972341E-8167-496A-9340-14B86EEC978D}"/>
                  </a:ext>
                </a:extLst>
              </p14:cNvPr>
              <p14:cNvContentPartPr/>
              <p14:nvPr/>
            </p14:nvContentPartPr>
            <p14:xfrm>
              <a:off x="3402603" y="2953245"/>
              <a:ext cx="126360" cy="139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972341E-8167-496A-9340-14B86EEC97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4654" y="2935245"/>
                <a:ext cx="161899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 descr="This is a speech bubble and contains the text &quot;6 of these plus 6 of this gives 6 of those plus 6 of that.&quot;">
                <a:extLst>
                  <a:ext uri="{FF2B5EF4-FFF2-40B4-BE49-F238E27FC236}">
                    <a16:creationId xmlns:a16="http://schemas.microsoft.com/office/drawing/2014/main" id="{F21B7B8D-2EB1-44B6-80CD-8175F3F95410}"/>
                  </a:ext>
                </a:extLst>
              </p14:cNvPr>
              <p14:cNvContentPartPr/>
              <p14:nvPr/>
            </p14:nvContentPartPr>
            <p14:xfrm>
              <a:off x="395163" y="2346285"/>
              <a:ext cx="2993040" cy="2127960"/>
            </p14:xfrm>
          </p:contentPart>
        </mc:Choice>
        <mc:Fallback xmlns="">
          <p:pic>
            <p:nvPicPr>
              <p:cNvPr id="68" name="Ink 67" descr="This is a speech bubble and contains the text &quot;6 of these plus 6 of this gives 6 of those plus 6 of that.&quot;">
                <a:extLst>
                  <a:ext uri="{FF2B5EF4-FFF2-40B4-BE49-F238E27FC236}">
                    <a16:creationId xmlns:a16="http://schemas.microsoft.com/office/drawing/2014/main" id="{F21B7B8D-2EB1-44B6-80CD-8175F3F954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163" y="2328285"/>
                <a:ext cx="3028680" cy="2163600"/>
              </a:xfrm>
              <a:prstGeom prst="rect">
                <a:avLst/>
              </a:prstGeom>
            </p:spPr>
          </p:pic>
        </mc:Fallback>
      </mc:AlternateContent>
      <p:pic>
        <p:nvPicPr>
          <p:cNvPr id="72" name="Picture 71" descr="An image of a happy student who understands what the teacher has said.">
            <a:extLst>
              <a:ext uri="{FF2B5EF4-FFF2-40B4-BE49-F238E27FC236}">
                <a16:creationId xmlns:a16="http://schemas.microsoft.com/office/drawing/2014/main" id="{697C0950-48F0-444D-863B-B2A0E8A9F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431797" y="4549845"/>
            <a:ext cx="1725647" cy="22332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73EC078-ACA6-42C1-B877-E75F5C345EB3}"/>
              </a:ext>
            </a:extLst>
          </p:cNvPr>
          <p:cNvSpPr txBox="1"/>
          <p:nvPr/>
        </p:nvSpPr>
        <p:spPr>
          <a:xfrm>
            <a:off x="1431797" y="6938783"/>
            <a:ext cx="14801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s://commons.wikimedia.org/wiki/File:Cartoon_Guy_Reading_A_Happy_Message_On_His_Phone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sa/3.0/"/>
              </a:rPr>
              <a:t>CC BY-SA</a:t>
            </a:r>
            <a:endParaRPr lang="en-GB" sz="90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6C83B21-8EB0-4B34-BC75-F55457EB1979}"/>
              </a:ext>
            </a:extLst>
          </p:cNvPr>
          <p:cNvGrpSpPr/>
          <p:nvPr/>
        </p:nvGrpSpPr>
        <p:grpSpPr>
          <a:xfrm>
            <a:off x="1101941" y="2596053"/>
            <a:ext cx="209520" cy="295560"/>
            <a:chOff x="1101941" y="2596053"/>
            <a:chExt cx="2095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CAB2AA-7DE0-4B11-8049-19B40A3CCE42}"/>
                    </a:ext>
                  </a:extLst>
                </p14:cNvPr>
                <p14:cNvContentPartPr/>
                <p14:nvPr/>
              </p14:nvContentPartPr>
              <p14:xfrm>
                <a:off x="1101941" y="2704773"/>
                <a:ext cx="92880" cy="88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CAB2AA-7DE0-4B11-8049-19B40A3CCE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2941" y="2695773"/>
                  <a:ext cx="110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DF6B12C-884C-4CEB-9C3B-77A259C4E0B8}"/>
                    </a:ext>
                  </a:extLst>
                </p14:cNvPr>
                <p14:cNvContentPartPr/>
                <p14:nvPr/>
              </p14:nvContentPartPr>
              <p14:xfrm>
                <a:off x="1228661" y="2596053"/>
                <a:ext cx="60120" cy="29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DF6B12C-884C-4CEB-9C3B-77A259C4E0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19661" y="2587053"/>
                  <a:ext cx="77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CDC4F5E-04ED-4E27-8331-6BA1B71678B5}"/>
                    </a:ext>
                  </a:extLst>
                </p14:cNvPr>
                <p14:cNvContentPartPr/>
                <p14:nvPr/>
              </p14:nvContentPartPr>
              <p14:xfrm>
                <a:off x="1228661" y="2687133"/>
                <a:ext cx="82800" cy="65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CDC4F5E-04ED-4E27-8331-6BA1B71678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19622" y="2678133"/>
                  <a:ext cx="100517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891423-AEFD-4C6E-80DF-C497F28E13F7}"/>
              </a:ext>
            </a:extLst>
          </p:cNvPr>
          <p:cNvGrpSpPr/>
          <p:nvPr/>
        </p:nvGrpSpPr>
        <p:grpSpPr>
          <a:xfrm>
            <a:off x="1494341" y="2556093"/>
            <a:ext cx="608400" cy="187560"/>
            <a:chOff x="1494341" y="2556093"/>
            <a:chExt cx="60840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036FCF-4891-45ED-8F97-8D8DCD1F8EF6}"/>
                    </a:ext>
                  </a:extLst>
                </p14:cNvPr>
                <p14:cNvContentPartPr/>
                <p14:nvPr/>
              </p14:nvContentPartPr>
              <p14:xfrm>
                <a:off x="1494341" y="2594973"/>
                <a:ext cx="29880" cy="148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036FCF-4891-45ED-8F97-8D8DCD1F8E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85341" y="2585973"/>
                  <a:ext cx="47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8DD3E5-99A4-48E5-BC3F-A8786FB9AD11}"/>
                    </a:ext>
                  </a:extLst>
                </p14:cNvPr>
                <p14:cNvContentPartPr/>
                <p14:nvPr/>
              </p14:nvContentPartPr>
              <p14:xfrm>
                <a:off x="1553381" y="2687493"/>
                <a:ext cx="2520" cy="6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8DD3E5-99A4-48E5-BC3F-A8786FB9AD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44381" y="2678493"/>
                  <a:ext cx="2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A338C23-B09F-4F5D-BD20-F2AFCFBF891E}"/>
                    </a:ext>
                  </a:extLst>
                </p14:cNvPr>
                <p14:cNvContentPartPr/>
                <p14:nvPr/>
              </p14:nvContentPartPr>
              <p14:xfrm>
                <a:off x="1504061" y="2647893"/>
                <a:ext cx="7740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A338C23-B09F-4F5D-BD20-F2AFCFBF89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95061" y="2638893"/>
                  <a:ext cx="95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4B60DE-ABAB-4213-975A-F153BBA3DA20}"/>
                    </a:ext>
                  </a:extLst>
                </p14:cNvPr>
                <p14:cNvContentPartPr/>
                <p14:nvPr/>
              </p14:nvContentPartPr>
              <p14:xfrm>
                <a:off x="1602341" y="2556093"/>
                <a:ext cx="148680" cy="186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4B60DE-ABAB-4213-975A-F153BBA3DA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93341" y="2547076"/>
                  <a:ext cx="166320" cy="203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BDBFD09-DCFF-4E7D-BDE7-E21965B7BB5A}"/>
                    </a:ext>
                  </a:extLst>
                </p14:cNvPr>
                <p14:cNvContentPartPr/>
                <p14:nvPr/>
              </p14:nvContentPartPr>
              <p14:xfrm>
                <a:off x="1791341" y="2625213"/>
                <a:ext cx="88920" cy="97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BDBFD09-DCFF-4E7D-BDE7-E21965B7BB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82341" y="2616213"/>
                  <a:ext cx="10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0943B9-114E-4EF7-90B8-8C44DE8A6F18}"/>
                    </a:ext>
                  </a:extLst>
                </p14:cNvPr>
                <p14:cNvContentPartPr/>
                <p14:nvPr/>
              </p14:nvContentPartPr>
              <p14:xfrm>
                <a:off x="1911581" y="2615133"/>
                <a:ext cx="84240" cy="10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0943B9-114E-4EF7-90B8-8C44DE8A6F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02581" y="2606133"/>
                  <a:ext cx="101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485F0A-0F50-49D2-BB08-E5A6A474BADB}"/>
                    </a:ext>
                  </a:extLst>
                </p14:cNvPr>
                <p14:cNvContentPartPr/>
                <p14:nvPr/>
              </p14:nvContentPartPr>
              <p14:xfrm>
                <a:off x="2018861" y="2628093"/>
                <a:ext cx="83880" cy="9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485F0A-0F50-49D2-BB08-E5A6A474BA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09861" y="2619093"/>
                  <a:ext cx="1015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36F8CBE-3970-4E9F-B2D6-2899A4AE0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41" y="2939493"/>
            <a:ext cx="423000" cy="245160"/>
            <a:chOff x="579941" y="2939493"/>
            <a:chExt cx="42300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641B41-D1CE-4B54-9D3D-419ABA1F7015}"/>
                    </a:ext>
                  </a:extLst>
                </p14:cNvPr>
                <p14:cNvContentPartPr/>
                <p14:nvPr/>
              </p14:nvContentPartPr>
              <p14:xfrm>
                <a:off x="579941" y="3047493"/>
                <a:ext cx="29520" cy="137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641B41-D1CE-4B54-9D3D-419ABA1F70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0941" y="3038469"/>
                  <a:ext cx="47160" cy="154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5D42E4-9DAA-43A6-BFF6-8092CDF74CAA}"/>
                    </a:ext>
                  </a:extLst>
                </p14:cNvPr>
                <p14:cNvContentPartPr/>
                <p14:nvPr/>
              </p14:nvContentPartPr>
              <p14:xfrm>
                <a:off x="584981" y="3017253"/>
                <a:ext cx="113040" cy="75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5D42E4-9DAA-43A6-BFF6-8092CDF74C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6010" y="3008253"/>
                  <a:ext cx="130624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E23F39-9925-45EC-BB41-0C22ABFDE97C}"/>
                    </a:ext>
                  </a:extLst>
                </p14:cNvPr>
                <p14:cNvContentPartPr/>
                <p14:nvPr/>
              </p14:nvContentPartPr>
              <p14:xfrm>
                <a:off x="687941" y="2939493"/>
                <a:ext cx="47880" cy="13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E23F39-9925-45EC-BB41-0C22ABFDE9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8941" y="2930493"/>
                  <a:ext cx="65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4A19E2-1D97-4938-A383-10B6EE07FC74}"/>
                    </a:ext>
                  </a:extLst>
                </p14:cNvPr>
                <p14:cNvContentPartPr/>
                <p14:nvPr/>
              </p14:nvContentPartPr>
              <p14:xfrm>
                <a:off x="776501" y="2995653"/>
                <a:ext cx="97920" cy="66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4A19E2-1D97-4938-A383-10B6EE07FC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7501" y="2986653"/>
                  <a:ext cx="115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897EEC-C755-4621-B70C-B63B1A0E3777}"/>
                    </a:ext>
                  </a:extLst>
                </p14:cNvPr>
                <p14:cNvContentPartPr/>
                <p14:nvPr/>
              </p14:nvContentPartPr>
              <p14:xfrm>
                <a:off x="929501" y="2978733"/>
                <a:ext cx="73440" cy="95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897EEC-C755-4621-B70C-B63B1A0E37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0501" y="2969733"/>
                  <a:ext cx="9108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E75974F-9E13-4201-8045-90EEFFF02A8E}"/>
                  </a:ext>
                </a:extLst>
              </p14:cNvPr>
              <p14:cNvContentPartPr/>
              <p14:nvPr/>
            </p14:nvContentPartPr>
            <p14:xfrm>
              <a:off x="1286261" y="2890173"/>
              <a:ext cx="100440" cy="198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E75974F-9E13-4201-8045-90EEFFF02A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77261" y="2881173"/>
                <a:ext cx="11808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7DE6363-53D2-4A85-9DEC-1F2FDC179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22501" y="2850933"/>
            <a:ext cx="238320" cy="255240"/>
            <a:chOff x="1622501" y="2850933"/>
            <a:chExt cx="23832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DC7EA0-BB01-480F-9D9C-2FB79ECFE9A8}"/>
                    </a:ext>
                  </a:extLst>
                </p14:cNvPr>
                <p14:cNvContentPartPr/>
                <p14:nvPr/>
              </p14:nvContentPartPr>
              <p14:xfrm>
                <a:off x="1622501" y="2970813"/>
                <a:ext cx="98280" cy="8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DC7EA0-BB01-480F-9D9C-2FB79ECFE9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13501" y="2961777"/>
                  <a:ext cx="115920" cy="10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5B52A9B-B3A1-4E6E-9276-14B9EE614F8F}"/>
                    </a:ext>
                  </a:extLst>
                </p14:cNvPr>
                <p14:cNvContentPartPr/>
                <p14:nvPr/>
              </p14:nvContentPartPr>
              <p14:xfrm>
                <a:off x="1742741" y="2850933"/>
                <a:ext cx="75240" cy="25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5B52A9B-B3A1-4E6E-9276-14B9EE614F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33741" y="2841933"/>
                  <a:ext cx="92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DE4DD79-F277-427E-B065-BE52900E0C5A}"/>
                    </a:ext>
                  </a:extLst>
                </p14:cNvPr>
                <p14:cNvContentPartPr/>
                <p14:nvPr/>
              </p14:nvContentPartPr>
              <p14:xfrm>
                <a:off x="1779101" y="2972613"/>
                <a:ext cx="81720" cy="46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DE4DD79-F277-427E-B065-BE52900E0C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70101" y="2963542"/>
                  <a:ext cx="99360" cy="63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FF824E-DC51-411B-B8CF-B44F3F76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4781" y="2861013"/>
            <a:ext cx="472320" cy="178200"/>
            <a:chOff x="2044781" y="2861013"/>
            <a:chExt cx="47232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F63999B-A3BB-47E4-97B3-62D34B7F9A53}"/>
                    </a:ext>
                  </a:extLst>
                </p14:cNvPr>
                <p14:cNvContentPartPr/>
                <p14:nvPr/>
              </p14:nvContentPartPr>
              <p14:xfrm>
                <a:off x="2044781" y="2861013"/>
                <a:ext cx="30240" cy="178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F63999B-A3BB-47E4-97B3-62D34B7F9A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35781" y="2852013"/>
                  <a:ext cx="47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26D9CD8-8F06-4B9A-A9CE-0BD6B660D754}"/>
                    </a:ext>
                  </a:extLst>
                </p14:cNvPr>
                <p14:cNvContentPartPr/>
                <p14:nvPr/>
              </p14:nvContentPartPr>
              <p14:xfrm>
                <a:off x="2054861" y="2954973"/>
                <a:ext cx="66960" cy="24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26D9CD8-8F06-4B9A-A9CE-0BD6B660D7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45861" y="2945973"/>
                  <a:ext cx="84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C9035C-F61F-4D35-AF40-2E052EF990A0}"/>
                    </a:ext>
                  </a:extLst>
                </p14:cNvPr>
                <p14:cNvContentPartPr/>
                <p14:nvPr/>
              </p14:nvContentPartPr>
              <p14:xfrm>
                <a:off x="2133341" y="2861013"/>
                <a:ext cx="142560" cy="151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C9035C-F61F-4D35-AF40-2E052EF990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24341" y="2852013"/>
                  <a:ext cx="160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9E781F-9795-432B-81C9-1417FBAF088E}"/>
                    </a:ext>
                  </a:extLst>
                </p14:cNvPr>
                <p14:cNvContentPartPr/>
                <p14:nvPr/>
              </p14:nvContentPartPr>
              <p14:xfrm>
                <a:off x="2330261" y="2929773"/>
                <a:ext cx="33120" cy="5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9E781F-9795-432B-81C9-1417FBAF08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21358" y="2920773"/>
                  <a:ext cx="5057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5950D1-399F-4760-9005-A2A4B141120C}"/>
                    </a:ext>
                  </a:extLst>
                </p14:cNvPr>
                <p14:cNvContentPartPr/>
                <p14:nvPr/>
              </p14:nvContentPartPr>
              <p14:xfrm>
                <a:off x="2405501" y="2925453"/>
                <a:ext cx="111600" cy="112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5950D1-399F-4760-9005-A2A4B141120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96501" y="2916453"/>
                  <a:ext cx="1292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48D2223-8374-4A2B-949C-88DD692D6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541" y="3332973"/>
            <a:ext cx="624240" cy="228240"/>
            <a:chOff x="673541" y="3332973"/>
            <a:chExt cx="6242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24FCBD-D50C-4C48-8B7D-1C991322EBFE}"/>
                    </a:ext>
                  </a:extLst>
                </p14:cNvPr>
                <p14:cNvContentPartPr/>
                <p14:nvPr/>
              </p14:nvContentPartPr>
              <p14:xfrm>
                <a:off x="673541" y="3372213"/>
                <a:ext cx="134280" cy="18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24FCBD-D50C-4C48-8B7D-1C991322EB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4541" y="3363196"/>
                  <a:ext cx="151920" cy="20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364E106-ED65-4C90-B9C9-F84467BE86BD}"/>
                    </a:ext>
                  </a:extLst>
                </p14:cNvPr>
                <p14:cNvContentPartPr/>
                <p14:nvPr/>
              </p14:nvContentPartPr>
              <p14:xfrm>
                <a:off x="772181" y="3372213"/>
                <a:ext cx="10800" cy="50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364E106-ED65-4C90-B9C9-F84467BE86B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3181" y="3363213"/>
                  <a:ext cx="28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27BD626-A74D-43A6-9726-E6BA531EB942}"/>
                    </a:ext>
                  </a:extLst>
                </p14:cNvPr>
                <p14:cNvContentPartPr/>
                <p14:nvPr/>
              </p14:nvContentPartPr>
              <p14:xfrm>
                <a:off x="884501" y="3362133"/>
                <a:ext cx="18720" cy="77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27BD626-A74D-43A6-9726-E6BA531EB9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5325" y="3353175"/>
                  <a:ext cx="36706" cy="9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631C4F0-1FE2-452A-B681-BFFFD0B0B43C}"/>
                    </a:ext>
                  </a:extLst>
                </p14:cNvPr>
                <p14:cNvContentPartPr/>
                <p14:nvPr/>
              </p14:nvContentPartPr>
              <p14:xfrm>
                <a:off x="933821" y="3355653"/>
                <a:ext cx="96480" cy="6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631C4F0-1FE2-452A-B681-BFFFD0B0B4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4821" y="3346653"/>
                  <a:ext cx="114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501311-5276-4CE5-B0E3-E067B784A9A0}"/>
                    </a:ext>
                  </a:extLst>
                </p14:cNvPr>
                <p14:cNvContentPartPr/>
                <p14:nvPr/>
              </p14:nvContentPartPr>
              <p14:xfrm>
                <a:off x="1066301" y="3371853"/>
                <a:ext cx="84960" cy="59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501311-5276-4CE5-B0E3-E067B784A9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7301" y="3362853"/>
                  <a:ext cx="102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EBF627-1672-41F1-AA79-79E4CEF079AE}"/>
                    </a:ext>
                  </a:extLst>
                </p14:cNvPr>
                <p14:cNvContentPartPr/>
                <p14:nvPr/>
              </p14:nvContentPartPr>
              <p14:xfrm>
                <a:off x="1239821" y="3332973"/>
                <a:ext cx="57960" cy="10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EBF627-1672-41F1-AA79-79E4CEF079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30821" y="3323973"/>
                  <a:ext cx="7560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FCA3621-E647-4D61-B66D-9E51A455F2A3}"/>
                  </a:ext>
                </a:extLst>
              </p14:cNvPr>
              <p14:cNvContentPartPr/>
              <p14:nvPr/>
            </p14:nvContentPartPr>
            <p14:xfrm>
              <a:off x="1639421" y="3224613"/>
              <a:ext cx="140760" cy="238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FCA3621-E647-4D61-B66D-9E51A455F2A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0421" y="3215613"/>
                <a:ext cx="158400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8433D9-B7C4-41EB-8168-BD9FA9ADD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3941" y="3226413"/>
            <a:ext cx="258480" cy="279000"/>
            <a:chOff x="1983941" y="3226413"/>
            <a:chExt cx="2584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38B44C6-DC8F-43E9-B6C1-D9E1A01C4028}"/>
                    </a:ext>
                  </a:extLst>
                </p14:cNvPr>
                <p14:cNvContentPartPr/>
                <p14:nvPr/>
              </p14:nvContentPartPr>
              <p14:xfrm>
                <a:off x="1983941" y="3372213"/>
                <a:ext cx="87120" cy="88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38B44C6-DC8F-43E9-B6C1-D9E1A01C40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74941" y="3363213"/>
                  <a:ext cx="10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17230E-A176-4791-BB9B-6A230A76762E}"/>
                    </a:ext>
                  </a:extLst>
                </p14:cNvPr>
                <p14:cNvContentPartPr/>
                <p14:nvPr/>
              </p14:nvContentPartPr>
              <p14:xfrm>
                <a:off x="2124341" y="3226413"/>
                <a:ext cx="74520" cy="279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17230E-A176-4791-BB9B-6A230A7676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15341" y="3217413"/>
                  <a:ext cx="92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17563A8-F857-4825-ADBE-C640D5D7FA8A}"/>
                    </a:ext>
                  </a:extLst>
                </p14:cNvPr>
                <p14:cNvContentPartPr/>
                <p14:nvPr/>
              </p14:nvContentPartPr>
              <p14:xfrm>
                <a:off x="2153141" y="3362853"/>
                <a:ext cx="89280" cy="58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17563A8-F857-4825-ADBE-C640D5D7FA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44141" y="3353853"/>
                  <a:ext cx="1069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1613E92-1295-4FD8-A83E-79B1954A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541" y="3716013"/>
            <a:ext cx="572760" cy="177120"/>
            <a:chOff x="727541" y="3716013"/>
            <a:chExt cx="5727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92D06A-B185-4322-B1C7-AAF67F48CEB0}"/>
                    </a:ext>
                  </a:extLst>
                </p14:cNvPr>
                <p14:cNvContentPartPr/>
                <p14:nvPr/>
              </p14:nvContentPartPr>
              <p14:xfrm>
                <a:off x="727541" y="3716013"/>
                <a:ext cx="49320" cy="177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92D06A-B185-4322-B1C7-AAF67F48CEB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8541" y="3707013"/>
                  <a:ext cx="66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D5DBF1-02EA-49A8-946F-0D1DC5B6505C}"/>
                    </a:ext>
                  </a:extLst>
                </p14:cNvPr>
                <p14:cNvContentPartPr/>
                <p14:nvPr/>
              </p14:nvContentPartPr>
              <p14:xfrm>
                <a:off x="756701" y="3808893"/>
                <a:ext cx="40320" cy="2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D5DBF1-02EA-49A8-946F-0D1DC5B650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7701" y="3799893"/>
                  <a:ext cx="57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15C4CD-8289-4471-A5F2-AA1FCE519F63}"/>
                    </a:ext>
                  </a:extLst>
                </p14:cNvPr>
                <p14:cNvContentPartPr/>
                <p14:nvPr/>
              </p14:nvContentPartPr>
              <p14:xfrm>
                <a:off x="806021" y="3716013"/>
                <a:ext cx="141120" cy="141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15C4CD-8289-4471-A5F2-AA1FCE519F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021" y="3707013"/>
                  <a:ext cx="158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6FC90FA-EF4C-4F34-914F-EA0A7E9FBB14}"/>
                    </a:ext>
                  </a:extLst>
                </p14:cNvPr>
                <p14:cNvContentPartPr/>
                <p14:nvPr/>
              </p14:nvContentPartPr>
              <p14:xfrm>
                <a:off x="982061" y="3791253"/>
                <a:ext cx="76680" cy="83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6FC90FA-EF4C-4F34-914F-EA0A7E9FBB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3103" y="3782291"/>
                  <a:ext cx="94238" cy="101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25DBEB-1172-4DA4-A3CC-092995F1AF22}"/>
                    </a:ext>
                  </a:extLst>
                </p14:cNvPr>
                <p14:cNvContentPartPr/>
                <p14:nvPr/>
              </p14:nvContentPartPr>
              <p14:xfrm>
                <a:off x="1117061" y="3765333"/>
                <a:ext cx="43200" cy="99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25DBEB-1172-4DA4-A3CC-092995F1AF2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8135" y="3756333"/>
                  <a:ext cx="60694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436427A-A5C5-411B-AC85-90D139AF4115}"/>
                    </a:ext>
                  </a:extLst>
                </p14:cNvPr>
                <p14:cNvContentPartPr/>
                <p14:nvPr/>
              </p14:nvContentPartPr>
              <p14:xfrm>
                <a:off x="1210301" y="3768213"/>
                <a:ext cx="90000" cy="105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436427A-A5C5-411B-AC85-90D139AF41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01301" y="3759213"/>
                  <a:ext cx="1076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DE88FE-0375-4482-AD77-9ACB1E286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94341" y="3618093"/>
            <a:ext cx="452520" cy="284400"/>
            <a:chOff x="1494341" y="3618093"/>
            <a:chExt cx="4525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F7695E5-B36F-4CA0-8AD8-15341479759E}"/>
                    </a:ext>
                  </a:extLst>
                </p14:cNvPr>
                <p14:cNvContentPartPr/>
                <p14:nvPr/>
              </p14:nvContentPartPr>
              <p14:xfrm>
                <a:off x="1504061" y="3785133"/>
                <a:ext cx="33120" cy="11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F7695E5-B36F-4CA0-8AD8-1534147975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95061" y="3776133"/>
                  <a:ext cx="50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264AB4A-F4BD-41C0-BB0D-BA11CBB9DCC5}"/>
                    </a:ext>
                  </a:extLst>
                </p14:cNvPr>
                <p14:cNvContentPartPr/>
                <p14:nvPr/>
              </p14:nvContentPartPr>
              <p14:xfrm>
                <a:off x="1494341" y="3736893"/>
                <a:ext cx="95040" cy="8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264AB4A-F4BD-41C0-BB0D-BA11CBB9DCC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85341" y="3727893"/>
                  <a:ext cx="11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321D39-3D36-4899-8813-C16CDEBEED07}"/>
                    </a:ext>
                  </a:extLst>
                </p14:cNvPr>
                <p14:cNvContentPartPr/>
                <p14:nvPr/>
              </p14:nvContentPartPr>
              <p14:xfrm>
                <a:off x="1602341" y="3618093"/>
                <a:ext cx="49680" cy="205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321D39-3D36-4899-8813-C16CDEBEED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93341" y="3609109"/>
                  <a:ext cx="67320" cy="223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C17074-D629-415F-8599-DDD5931D606C}"/>
                    </a:ext>
                  </a:extLst>
                </p14:cNvPr>
                <p14:cNvContentPartPr/>
                <p14:nvPr/>
              </p14:nvContentPartPr>
              <p14:xfrm>
                <a:off x="1700621" y="3723573"/>
                <a:ext cx="113760" cy="67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C17074-D629-415F-8599-DDD5931D606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91621" y="3714573"/>
                  <a:ext cx="13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6907619-CBE1-4617-951F-1123D547F7F3}"/>
                    </a:ext>
                  </a:extLst>
                </p14:cNvPr>
                <p14:cNvContentPartPr/>
                <p14:nvPr/>
              </p14:nvContentPartPr>
              <p14:xfrm>
                <a:off x="1871621" y="3686853"/>
                <a:ext cx="75240" cy="115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6907619-CBE1-4617-951F-1123D547F7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62578" y="3677853"/>
                  <a:ext cx="92965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AEEE0CE-931E-468A-A754-D0DA7EFBB738}"/>
                  </a:ext>
                </a:extLst>
              </p14:cNvPr>
              <p14:cNvContentPartPr/>
              <p14:nvPr/>
            </p14:nvContentPartPr>
            <p14:xfrm>
              <a:off x="2132261" y="3578493"/>
              <a:ext cx="96480" cy="218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AEEE0CE-931E-468A-A754-D0DA7EFBB73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123261" y="3569493"/>
                <a:ext cx="11412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B47E2FC-A688-49AB-9A6A-30F5CD03D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11261" y="3568053"/>
            <a:ext cx="232560" cy="277560"/>
            <a:chOff x="2411261" y="3568053"/>
            <a:chExt cx="23256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5C66924-5BC9-41C6-A1EE-2EB6BB0D2260}"/>
                    </a:ext>
                  </a:extLst>
                </p14:cNvPr>
                <p14:cNvContentPartPr/>
                <p14:nvPr/>
              </p14:nvContentPartPr>
              <p14:xfrm>
                <a:off x="2411261" y="3712053"/>
                <a:ext cx="65880" cy="83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5C66924-5BC9-41C6-A1EE-2EB6BB0D22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02261" y="3703014"/>
                  <a:ext cx="83520" cy="101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CF7996-A7B6-42A9-8BFE-3EC5637AB5F9}"/>
                    </a:ext>
                  </a:extLst>
                </p14:cNvPr>
                <p14:cNvContentPartPr/>
                <p14:nvPr/>
              </p14:nvContentPartPr>
              <p14:xfrm>
                <a:off x="2524661" y="3568053"/>
                <a:ext cx="101160" cy="27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CF7996-A7B6-42A9-8BFE-3EC5637AB5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15661" y="3559053"/>
                  <a:ext cx="118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67BE104-334D-4250-A54A-7C4B39A33992}"/>
                    </a:ext>
                  </a:extLst>
                </p14:cNvPr>
                <p14:cNvContentPartPr/>
                <p14:nvPr/>
              </p14:nvContentPartPr>
              <p14:xfrm>
                <a:off x="2507021" y="3709533"/>
                <a:ext cx="136800" cy="65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67BE104-334D-4250-A54A-7C4B39A339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98021" y="3700533"/>
                  <a:ext cx="1544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98B7A43-99C2-4CFD-8EFA-772DCD852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0461" y="4010853"/>
            <a:ext cx="567360" cy="221760"/>
            <a:chOff x="1140461" y="4010853"/>
            <a:chExt cx="56736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D98AAEB-F9F2-450F-BEB3-B01999B6D027}"/>
                    </a:ext>
                  </a:extLst>
                </p14:cNvPr>
                <p14:cNvContentPartPr/>
                <p14:nvPr/>
              </p14:nvContentPartPr>
              <p14:xfrm>
                <a:off x="1140461" y="4069893"/>
                <a:ext cx="58320" cy="162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D98AAEB-F9F2-450F-BEB3-B01999B6D0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1405" y="4060873"/>
                  <a:ext cx="76070" cy="18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D4ADD5-3280-4087-B68C-8EAEA8B26D1C}"/>
                    </a:ext>
                  </a:extLst>
                </p14:cNvPr>
                <p14:cNvContentPartPr/>
                <p14:nvPr/>
              </p14:nvContentPartPr>
              <p14:xfrm>
                <a:off x="1179701" y="4132173"/>
                <a:ext cx="82080" cy="46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6D4ADD5-3280-4087-B68C-8EAEA8B26D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0701" y="4123103"/>
                  <a:ext cx="99720" cy="64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BD4C27-E7C0-4F00-8737-1C720DF29E7A}"/>
                    </a:ext>
                  </a:extLst>
                </p14:cNvPr>
                <p14:cNvContentPartPr/>
                <p14:nvPr/>
              </p14:nvContentPartPr>
              <p14:xfrm>
                <a:off x="1268261" y="4040733"/>
                <a:ext cx="152280" cy="162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BD4C27-E7C0-4F00-8737-1C720DF29E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59240" y="4031733"/>
                  <a:ext cx="169962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4E21B60-540F-456D-9B3C-937D10D9C7FA}"/>
                    </a:ext>
                  </a:extLst>
                </p14:cNvPr>
                <p14:cNvContentPartPr/>
                <p14:nvPr/>
              </p14:nvContentPartPr>
              <p14:xfrm>
                <a:off x="1439981" y="4139373"/>
                <a:ext cx="113760" cy="69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4E21B60-540F-456D-9B3C-937D10D9C7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30981" y="4130373"/>
                  <a:ext cx="13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E00AF41-3C38-4136-9957-7CAE0FCFC64B}"/>
                    </a:ext>
                  </a:extLst>
                </p14:cNvPr>
                <p14:cNvContentPartPr/>
                <p14:nvPr/>
              </p14:nvContentPartPr>
              <p14:xfrm>
                <a:off x="1592621" y="4010853"/>
                <a:ext cx="115200" cy="18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E00AF41-3C38-4136-9957-7CAE0FCFC6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83649" y="4001853"/>
                  <a:ext cx="132785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253E99-AD1B-4BE3-AF3C-59C1F4FCAB60}"/>
                    </a:ext>
                  </a:extLst>
                </p14:cNvPr>
                <p14:cNvContentPartPr/>
                <p14:nvPr/>
              </p14:nvContentPartPr>
              <p14:xfrm>
                <a:off x="1602341" y="4078173"/>
                <a:ext cx="77760" cy="51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253E99-AD1B-4BE3-AF3C-59C1F4FCAB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93341" y="4069236"/>
                  <a:ext cx="95400" cy="6863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3" name="Slide Number Placeholder 142">
            <a:extLst>
              <a:ext uri="{FF2B5EF4-FFF2-40B4-BE49-F238E27FC236}">
                <a16:creationId xmlns:a16="http://schemas.microsoft.com/office/drawing/2014/main" id="{D6EBE772-685F-42AC-AC92-3731A0A71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solidFill>
            <a:schemeClr val="accent4"/>
          </a:solidFill>
        </p:spPr>
        <p:txBody>
          <a:bodyPr/>
          <a:lstStyle/>
          <a:p>
            <a:fld id="{0406593E-52CF-5B45-8CFF-7309163A4729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1F97C0-5EB1-4C2D-9D55-ADAD95C31716}"/>
                  </a:ext>
                </a:extLst>
              </p14:cNvPr>
              <p14:cNvContentPartPr/>
              <p14:nvPr/>
            </p14:nvContentPartPr>
            <p14:xfrm>
              <a:off x="747763" y="2615133"/>
              <a:ext cx="135000" cy="22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1F97C0-5EB1-4C2D-9D55-ADAD95C3171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38763" y="2606147"/>
                <a:ext cx="152640" cy="2458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24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BCEE-CE61-4200-B4FE-F72A0B40D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1" y="875369"/>
            <a:ext cx="1755146" cy="341880"/>
          </a:xfrm>
          <a:solidFill>
            <a:schemeClr val="accent4"/>
          </a:solidFill>
        </p:spPr>
        <p:txBody>
          <a:bodyPr/>
          <a:lstStyle/>
          <a:p>
            <a:r>
              <a:rPr lang="en-GB" sz="1800"/>
              <a:t>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59F3-41C7-4275-A9F8-AE381E2A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438201"/>
            <a:ext cx="8351999" cy="4147053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GB" sz="2000">
                <a:solidFill>
                  <a:schemeClr val="accent4"/>
                </a:solidFill>
                <a:cs typeface="Arial"/>
              </a:rPr>
              <a:t>We need to preserve this chunking for visually impaired students, but saying ‘this’ and ‘that’ may not work. </a:t>
            </a:r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chemeClr val="accent4"/>
                </a:solidFill>
                <a:cs typeface="Arial"/>
              </a:rPr>
              <a:t>The same is true whenever a pointer is used.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DBDBDFE-1AC2-4C54-9704-BBFAD4E4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35563" y="2806725"/>
            <a:ext cx="1259280" cy="293400"/>
            <a:chOff x="2335563" y="2806725"/>
            <a:chExt cx="125928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61C19D-115D-4F4C-9611-7B0D9D7B8058}"/>
                    </a:ext>
                  </a:extLst>
                </p14:cNvPr>
                <p14:cNvContentPartPr/>
                <p14:nvPr/>
              </p14:nvContentPartPr>
              <p14:xfrm>
                <a:off x="2335563" y="2967645"/>
                <a:ext cx="117720" cy="132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61C19D-115D-4F4C-9611-7B0D9D7B805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26563" y="2958645"/>
                  <a:ext cx="135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39EB00-18A4-40D6-ABD2-662027859B85}"/>
                    </a:ext>
                  </a:extLst>
                </p14:cNvPr>
                <p14:cNvContentPartPr/>
                <p14:nvPr/>
              </p14:nvContentPartPr>
              <p14:xfrm>
                <a:off x="2444643" y="2965485"/>
                <a:ext cx="99000" cy="11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39EB00-18A4-40D6-ABD2-662027859B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35676" y="2956514"/>
                  <a:ext cx="116576" cy="1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B3C39D-CC78-4929-851E-BA23C914E162}"/>
                    </a:ext>
                  </a:extLst>
                </p14:cNvPr>
                <p14:cNvContentPartPr/>
                <p14:nvPr/>
              </p14:nvContentPartPr>
              <p14:xfrm>
                <a:off x="2553003" y="2806725"/>
                <a:ext cx="63720" cy="12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B3C39D-CC78-4929-851E-BA23C914E1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44003" y="2797751"/>
                  <a:ext cx="81360" cy="140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F75904-CFDE-4DAA-83EB-FCF81BCABE6A}"/>
                    </a:ext>
                  </a:extLst>
                </p14:cNvPr>
                <p14:cNvContentPartPr/>
                <p14:nvPr/>
              </p14:nvContentPartPr>
              <p14:xfrm>
                <a:off x="2668923" y="3002205"/>
                <a:ext cx="150120" cy="1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F75904-CFDE-4DAA-83EB-FCF81BCABE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9923" y="2992940"/>
                  <a:ext cx="167760" cy="3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719E61-2E46-49E1-809D-A4EA9E91324E}"/>
                    </a:ext>
                  </a:extLst>
                </p14:cNvPr>
                <p14:cNvContentPartPr/>
                <p14:nvPr/>
              </p14:nvContentPartPr>
              <p14:xfrm>
                <a:off x="2730483" y="2953245"/>
                <a:ext cx="36720" cy="106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719E61-2E46-49E1-809D-A4EA9E9132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21483" y="2944245"/>
                  <a:ext cx="54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419D752-4711-43C2-B76D-54DDF9CE4B55}"/>
                    </a:ext>
                  </a:extLst>
                </p14:cNvPr>
                <p14:cNvContentPartPr/>
                <p14:nvPr/>
              </p14:nvContentPartPr>
              <p14:xfrm>
                <a:off x="2965203" y="2841645"/>
                <a:ext cx="42840" cy="211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419D752-4711-43C2-B76D-54DDF9CE4B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6203" y="2832645"/>
                  <a:ext cx="60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971C7F9-D787-466E-96D4-5B60D5A2514A}"/>
                    </a:ext>
                  </a:extLst>
                </p14:cNvPr>
                <p14:cNvContentPartPr/>
                <p14:nvPr/>
              </p14:nvContentPartPr>
              <p14:xfrm>
                <a:off x="3076803" y="2953245"/>
                <a:ext cx="151920" cy="92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971C7F9-D787-466E-96D4-5B60D5A251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67803" y="2944245"/>
                  <a:ext cx="169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D89038-BFF7-41C5-8AA7-ECB98031772B}"/>
                    </a:ext>
                  </a:extLst>
                </p14:cNvPr>
                <p14:cNvContentPartPr/>
                <p14:nvPr/>
              </p14:nvContentPartPr>
              <p14:xfrm>
                <a:off x="3348243" y="2955405"/>
                <a:ext cx="86040" cy="11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D89038-BFF7-41C5-8AA7-ECB9803177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39243" y="2946405"/>
                  <a:ext cx="103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49B4B5-0BF7-4901-BAA3-416DE0AEE9A2}"/>
                    </a:ext>
                  </a:extLst>
                </p14:cNvPr>
                <p14:cNvContentPartPr/>
                <p14:nvPr/>
              </p14:nvContentPartPr>
              <p14:xfrm>
                <a:off x="3436083" y="2940285"/>
                <a:ext cx="158760" cy="13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49B4B5-0BF7-4901-BAA3-416DE0AEE9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7103" y="2931285"/>
                  <a:ext cx="1763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BECA2C1-DEFC-4466-9CD9-C201C697B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61403" y="3199125"/>
            <a:ext cx="1680480" cy="339120"/>
            <a:chOff x="2261403" y="3199125"/>
            <a:chExt cx="168048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24BF94-2691-480A-A7E7-172B5DFBC068}"/>
                    </a:ext>
                  </a:extLst>
                </p14:cNvPr>
                <p14:cNvContentPartPr/>
                <p14:nvPr/>
              </p14:nvContentPartPr>
              <p14:xfrm>
                <a:off x="2261403" y="3199125"/>
                <a:ext cx="1563120" cy="49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24BF94-2691-480A-A7E7-172B5DFBC0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52403" y="3190125"/>
                  <a:ext cx="1580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10193E8-D7AB-4204-B5F7-0057E00F5598}"/>
                    </a:ext>
                  </a:extLst>
                </p14:cNvPr>
                <p14:cNvContentPartPr/>
                <p14:nvPr/>
              </p14:nvContentPartPr>
              <p14:xfrm>
                <a:off x="2342043" y="3422325"/>
                <a:ext cx="100080" cy="115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10193E8-D7AB-4204-B5F7-0057E00F55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33043" y="3413325"/>
                  <a:ext cx="117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9A546DA-9CAD-43FF-AAF5-4F550B8C85C6}"/>
                    </a:ext>
                  </a:extLst>
                </p14:cNvPr>
                <p14:cNvContentPartPr/>
                <p14:nvPr/>
              </p14:nvContentPartPr>
              <p14:xfrm>
                <a:off x="2425203" y="3422325"/>
                <a:ext cx="156240" cy="10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9A546DA-9CAD-43FF-AAF5-4F550B8C85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16224" y="3413325"/>
                  <a:ext cx="173839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2555DE-5997-4D1B-AB98-A7CC6424D9DA}"/>
                    </a:ext>
                  </a:extLst>
                </p14:cNvPr>
                <p14:cNvContentPartPr/>
                <p14:nvPr/>
              </p14:nvContentPartPr>
              <p14:xfrm>
                <a:off x="2594763" y="3298845"/>
                <a:ext cx="360" cy="9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2555DE-5997-4D1B-AB98-A7CC6424D9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85763" y="3289845"/>
                  <a:ext cx="18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E44114-0BD1-4F77-9C15-47B2E2313C10}"/>
                    </a:ext>
                  </a:extLst>
                </p14:cNvPr>
                <p14:cNvContentPartPr/>
                <p14:nvPr/>
              </p14:nvContentPartPr>
              <p14:xfrm>
                <a:off x="2644083" y="3298845"/>
                <a:ext cx="87840" cy="10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E44114-0BD1-4F77-9C15-47B2E2313C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35083" y="3289845"/>
                  <a:ext cx="105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1333F17-BA30-4BA3-B261-87C430F5E097}"/>
                    </a:ext>
                  </a:extLst>
                </p14:cNvPr>
                <p14:cNvContentPartPr/>
                <p14:nvPr/>
              </p14:nvContentPartPr>
              <p14:xfrm>
                <a:off x="2644083" y="3360045"/>
                <a:ext cx="109800" cy="1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1333F17-BA30-4BA3-B261-87C430F5E0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35083" y="3351045"/>
                  <a:ext cx="12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867A2BD-3E15-478B-84D0-ADFEC105C1CC}"/>
                    </a:ext>
                  </a:extLst>
                </p14:cNvPr>
                <p14:cNvContentPartPr/>
                <p14:nvPr/>
              </p14:nvContentPartPr>
              <p14:xfrm>
                <a:off x="2841723" y="3466965"/>
                <a:ext cx="155160" cy="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867A2BD-3E15-478B-84D0-ADFEC105C1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32723" y="3457965"/>
                  <a:ext cx="172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43C000C-9BF0-4669-8608-45AC1D1504F8}"/>
                    </a:ext>
                  </a:extLst>
                </p14:cNvPr>
                <p14:cNvContentPartPr/>
                <p14:nvPr/>
              </p14:nvContentPartPr>
              <p14:xfrm>
                <a:off x="2915883" y="3373005"/>
                <a:ext cx="13680" cy="135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43C000C-9BF0-4669-8608-45AC1D1504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06883" y="3364005"/>
                  <a:ext cx="31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A127CA-A98E-43F8-A96C-D82E1FF10060}"/>
                    </a:ext>
                  </a:extLst>
                </p14:cNvPr>
                <p14:cNvContentPartPr/>
                <p14:nvPr/>
              </p14:nvContentPartPr>
              <p14:xfrm>
                <a:off x="3122523" y="3388125"/>
                <a:ext cx="115200" cy="146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A127CA-A98E-43F8-A96C-D82E1FF100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13523" y="3379125"/>
                  <a:ext cx="132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840B53-28CA-4077-8EFD-D763C90CF51E}"/>
                    </a:ext>
                  </a:extLst>
                </p14:cNvPr>
                <p14:cNvContentPartPr/>
                <p14:nvPr/>
              </p14:nvContentPartPr>
              <p14:xfrm>
                <a:off x="3348243" y="3397845"/>
                <a:ext cx="5040" cy="84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840B53-28CA-4077-8EFD-D763C90CF5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39243" y="3388845"/>
                  <a:ext cx="2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D7E143-A76D-4472-A079-8B99C60197F2}"/>
                    </a:ext>
                  </a:extLst>
                </p14:cNvPr>
                <p14:cNvContentPartPr/>
                <p14:nvPr/>
              </p14:nvContentPartPr>
              <p14:xfrm>
                <a:off x="3397923" y="3399285"/>
                <a:ext cx="167040" cy="90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D7E143-A76D-4472-A079-8B99C60197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88904" y="3390285"/>
                  <a:ext cx="184718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9E1F4EE-513A-4ADF-BE81-BB594B214899}"/>
                    </a:ext>
                  </a:extLst>
                </p14:cNvPr>
                <p14:cNvContentPartPr/>
                <p14:nvPr/>
              </p14:nvContentPartPr>
              <p14:xfrm>
                <a:off x="3695643" y="3411165"/>
                <a:ext cx="120960" cy="106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9E1F4EE-513A-4ADF-BE81-BB594B2148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86643" y="3402134"/>
                  <a:ext cx="138600" cy="12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F7869A4-24B1-4FEF-888C-DD5C27BF30DC}"/>
                    </a:ext>
                  </a:extLst>
                </p14:cNvPr>
                <p14:cNvContentPartPr/>
                <p14:nvPr/>
              </p14:nvContentPartPr>
              <p14:xfrm>
                <a:off x="3818763" y="3373005"/>
                <a:ext cx="123120" cy="138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F7869A4-24B1-4FEF-888C-DD5C27BF30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09763" y="3364005"/>
                  <a:ext cx="1407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 descr="The maths expression given by&#10;&#10;limit as x goes to infinity of 3 plus a quotient with a large power of x on the bottom.">
            <a:extLst>
              <a:ext uri="{FF2B5EF4-FFF2-40B4-BE49-F238E27FC236}">
                <a16:creationId xmlns:a16="http://schemas.microsoft.com/office/drawing/2014/main" id="{EF13CCCD-C85F-48BA-8EBF-4A5756EDA926}"/>
              </a:ext>
            </a:extLst>
          </p:cNvPr>
          <p:cNvGrpSpPr/>
          <p:nvPr/>
        </p:nvGrpSpPr>
        <p:grpSpPr>
          <a:xfrm>
            <a:off x="714123" y="2743005"/>
            <a:ext cx="1425240" cy="1031040"/>
            <a:chOff x="714123" y="2743005"/>
            <a:chExt cx="1425240" cy="10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85E76E-4EFD-4E9B-9E1A-93F01E46D6D5}"/>
                    </a:ext>
                  </a:extLst>
                </p14:cNvPr>
                <p14:cNvContentPartPr/>
                <p14:nvPr/>
              </p14:nvContentPartPr>
              <p14:xfrm>
                <a:off x="827523" y="2879085"/>
                <a:ext cx="38160" cy="298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85E76E-4EFD-4E9B-9E1A-93F01E46D6D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8607" y="2870085"/>
                  <a:ext cx="55635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64AB65E-4D15-4DCD-86B6-625145D8EC26}"/>
                    </a:ext>
                  </a:extLst>
                </p14:cNvPr>
                <p14:cNvContentPartPr/>
                <p14:nvPr/>
              </p14:nvContentPartPr>
              <p14:xfrm>
                <a:off x="889443" y="3083205"/>
                <a:ext cx="53280" cy="85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64AB65E-4D15-4DCD-86B6-625145D8EC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0443" y="3074205"/>
                  <a:ext cx="70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87F8D1-D090-4A91-B6BD-1AEE91869C0B}"/>
                    </a:ext>
                  </a:extLst>
                </p14:cNvPr>
                <p14:cNvContentPartPr/>
                <p14:nvPr/>
              </p14:nvContentPartPr>
              <p14:xfrm>
                <a:off x="975843" y="3073845"/>
                <a:ext cx="1818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87F8D1-D090-4A91-B6BD-1AEE91869C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6843" y="3064845"/>
                  <a:ext cx="199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2B08D4-1FDA-4DE5-8B45-420A6E92A50E}"/>
                    </a:ext>
                  </a:extLst>
                </p14:cNvPr>
                <p14:cNvContentPartPr/>
                <p14:nvPr/>
              </p14:nvContentPartPr>
              <p14:xfrm>
                <a:off x="714123" y="3373005"/>
                <a:ext cx="75600" cy="71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2B08D4-1FDA-4DE5-8B45-420A6E92A5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5123" y="3364005"/>
                  <a:ext cx="93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E1CA75-5EA5-434E-87AE-C0D9B165F494}"/>
                    </a:ext>
                  </a:extLst>
                </p14:cNvPr>
                <p14:cNvContentPartPr/>
                <p14:nvPr/>
              </p14:nvContentPartPr>
              <p14:xfrm>
                <a:off x="773883" y="3360405"/>
                <a:ext cx="91440" cy="8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E1CA75-5EA5-434E-87AE-C0D9B165F4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4883" y="3351405"/>
                  <a:ext cx="109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93FE77-F250-4DCF-9AD2-93F151BDD4EE}"/>
                    </a:ext>
                  </a:extLst>
                </p14:cNvPr>
                <p14:cNvContentPartPr/>
                <p14:nvPr/>
              </p14:nvContentPartPr>
              <p14:xfrm>
                <a:off x="924003" y="3410085"/>
                <a:ext cx="8712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93FE77-F250-4DCF-9AD2-93F151BDD4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5003" y="3401085"/>
                  <a:ext cx="104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8B395E1-B4CD-4811-AB95-CD747FE9E4E8}"/>
                    </a:ext>
                  </a:extLst>
                </p14:cNvPr>
                <p14:cNvContentPartPr/>
                <p14:nvPr/>
              </p14:nvContentPartPr>
              <p14:xfrm>
                <a:off x="1014723" y="3359685"/>
                <a:ext cx="106560" cy="84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8B395E1-B4CD-4811-AB95-CD747FE9E4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5723" y="3350685"/>
                  <a:ext cx="124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C93675-29D4-4FC6-A700-1B60F52CAED4}"/>
                    </a:ext>
                  </a:extLst>
                </p14:cNvPr>
                <p14:cNvContentPartPr/>
                <p14:nvPr/>
              </p14:nvContentPartPr>
              <p14:xfrm>
                <a:off x="1156203" y="3360045"/>
                <a:ext cx="249120" cy="8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C93675-29D4-4FC6-A700-1B60F52CAED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7203" y="3351045"/>
                  <a:ext cx="266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1903CE-B836-4983-9475-F6AE1DB8248E}"/>
                    </a:ext>
                  </a:extLst>
                </p14:cNvPr>
                <p14:cNvContentPartPr/>
                <p14:nvPr/>
              </p14:nvContentPartPr>
              <p14:xfrm>
                <a:off x="1686483" y="2878005"/>
                <a:ext cx="169560" cy="198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1903CE-B836-4983-9475-F6AE1DB824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77464" y="2869005"/>
                  <a:ext cx="187238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72D007-8916-4D94-9EF1-49B525E57B7A}"/>
                    </a:ext>
                  </a:extLst>
                </p14:cNvPr>
                <p14:cNvContentPartPr/>
                <p14:nvPr/>
              </p14:nvContentPartPr>
              <p14:xfrm>
                <a:off x="1977003" y="3004725"/>
                <a:ext cx="162360" cy="10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72D007-8916-4D94-9EF1-49B525E57B7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68003" y="2995392"/>
                  <a:ext cx="180000" cy="2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DC767D-D3CF-4C4A-9A0F-21883A62A48A}"/>
                    </a:ext>
                  </a:extLst>
                </p14:cNvPr>
                <p14:cNvContentPartPr/>
                <p14:nvPr/>
              </p14:nvContentPartPr>
              <p14:xfrm>
                <a:off x="2038923" y="2953245"/>
                <a:ext cx="11520" cy="145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DC767D-D3CF-4C4A-9A0F-21883A62A48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29923" y="2944245"/>
                  <a:ext cx="2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D5389A6-9047-4782-858D-0837650EEEE7}"/>
                    </a:ext>
                  </a:extLst>
                </p14:cNvPr>
                <p14:cNvContentPartPr/>
                <p14:nvPr/>
              </p14:nvContentPartPr>
              <p14:xfrm>
                <a:off x="1531683" y="2743005"/>
                <a:ext cx="167400" cy="1031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D5389A6-9047-4782-858D-0837650EEE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22683" y="2734005"/>
                  <a:ext cx="185040" cy="10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6BFC2C9-A3AD-4D14-B0C5-46E74A2C1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13963" y="2730765"/>
              <a:ext cx="211320" cy="10825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6BFC2C9-A3AD-4D14-B0C5-46E74A2C1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04963" y="2721768"/>
                <a:ext cx="228960" cy="1100154"/>
              </a:xfrm>
              <a:prstGeom prst="rect">
                <a:avLst/>
              </a:prstGeom>
            </p:spPr>
          </p:pic>
        </mc:Fallback>
      </mc:AlternateContent>
      <p:sp>
        <p:nvSpPr>
          <p:cNvPr id="161" name="Arrow: Up 160">
            <a:extLst>
              <a:ext uri="{FF2B5EF4-FFF2-40B4-BE49-F238E27FC236}">
                <a16:creationId xmlns:a16="http://schemas.microsoft.com/office/drawing/2014/main" id="{89CC0D77-BC14-41A4-B9F6-9FCE7510FD5C}"/>
              </a:ext>
            </a:extLst>
          </p:cNvPr>
          <p:cNvSpPr/>
          <p:nvPr/>
        </p:nvSpPr>
        <p:spPr>
          <a:xfrm rot="18657978">
            <a:off x="3472674" y="3546941"/>
            <a:ext cx="200338" cy="44503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" name="Picture 162" descr="This teacher is holding a pointer and is using it to point at the relevant bits of the maths expression as she reads.">
            <a:extLst>
              <a:ext uri="{FF2B5EF4-FFF2-40B4-BE49-F238E27FC236}">
                <a16:creationId xmlns:a16="http://schemas.microsoft.com/office/drawing/2014/main" id="{C70F5592-861C-4644-97DB-7498ACFAEAC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4"/>
              </a:ext>
            </a:extLst>
          </a:blip>
          <a:stretch>
            <a:fillRect/>
          </a:stretch>
        </p:blipFill>
        <p:spPr>
          <a:xfrm>
            <a:off x="5774177" y="4263745"/>
            <a:ext cx="2588799" cy="20251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816A9F3-425D-4940-8DA7-1D4976F19648}"/>
                  </a:ext>
                </a:extLst>
              </p14:cNvPr>
              <p14:cNvContentPartPr/>
              <p14:nvPr/>
            </p14:nvContentPartPr>
            <p14:xfrm>
              <a:off x="5443083" y="4855485"/>
              <a:ext cx="164520" cy="216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816A9F3-425D-4940-8DA7-1D4976F196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25122" y="4837485"/>
                <a:ext cx="200082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6" name="Ink 165" descr="The speech bubble for the teacher who is saying &quot;This goes to zero as x goes to infinity&quot;">
                <a:extLst>
                  <a:ext uri="{FF2B5EF4-FFF2-40B4-BE49-F238E27FC236}">
                    <a16:creationId xmlns:a16="http://schemas.microsoft.com/office/drawing/2014/main" id="{770B0733-8DA2-4A57-8C1E-95187B554C19}"/>
                  </a:ext>
                </a:extLst>
              </p14:cNvPr>
              <p14:cNvContentPartPr/>
              <p14:nvPr/>
            </p14:nvContentPartPr>
            <p14:xfrm>
              <a:off x="2338083" y="4225485"/>
              <a:ext cx="3144240" cy="1843560"/>
            </p14:xfrm>
          </p:contentPart>
        </mc:Choice>
        <mc:Fallback xmlns="">
          <p:pic>
            <p:nvPicPr>
              <p:cNvPr id="166" name="Ink 165" descr="The speech bubble for the teacher who is saying &quot;This goes to zero as x goes to infinity&quot;">
                <a:extLst>
                  <a:ext uri="{FF2B5EF4-FFF2-40B4-BE49-F238E27FC236}">
                    <a16:creationId xmlns:a16="http://schemas.microsoft.com/office/drawing/2014/main" id="{770B0733-8DA2-4A57-8C1E-95187B554C1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320083" y="4207485"/>
                <a:ext cx="3179880" cy="18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29C052B-D183-4D8B-A5F2-42ABC056BA7A}"/>
              </a:ext>
            </a:extLst>
          </p:cNvPr>
          <p:cNvGrpSpPr/>
          <p:nvPr/>
        </p:nvGrpSpPr>
        <p:grpSpPr>
          <a:xfrm>
            <a:off x="3038021" y="4406156"/>
            <a:ext cx="511560" cy="237960"/>
            <a:chOff x="3038021" y="4406156"/>
            <a:chExt cx="51156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435269-6054-4D8C-8679-A3AFD7A997A1}"/>
                    </a:ext>
                  </a:extLst>
                </p14:cNvPr>
                <p14:cNvContentPartPr/>
                <p14:nvPr/>
              </p14:nvContentPartPr>
              <p14:xfrm>
                <a:off x="3038021" y="4406156"/>
                <a:ext cx="266040" cy="6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435269-6054-4D8C-8679-A3AFD7A997A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29021" y="4397108"/>
                  <a:ext cx="283680" cy="8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357122-ACC8-41B1-8579-DF29236671B4}"/>
                    </a:ext>
                  </a:extLst>
                </p14:cNvPr>
                <p14:cNvContentPartPr/>
                <p14:nvPr/>
              </p14:nvContentPartPr>
              <p14:xfrm>
                <a:off x="3126221" y="4473476"/>
                <a:ext cx="22680" cy="17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357122-ACC8-41B1-8579-DF29236671B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17221" y="4464476"/>
                  <a:ext cx="40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3333BE-AC51-4652-B510-10797BA17437}"/>
                    </a:ext>
                  </a:extLst>
                </p14:cNvPr>
                <p14:cNvContentPartPr/>
                <p14:nvPr/>
              </p14:nvContentPartPr>
              <p14:xfrm>
                <a:off x="3224861" y="4483196"/>
                <a:ext cx="153720" cy="15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3333BE-AC51-4652-B510-10797BA174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15861" y="4474196"/>
                  <a:ext cx="171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F70F16-11CF-47CE-ACAB-502660D69E5D}"/>
                    </a:ext>
                  </a:extLst>
                </p14:cNvPr>
                <p14:cNvContentPartPr/>
                <p14:nvPr/>
              </p14:nvContentPartPr>
              <p14:xfrm>
                <a:off x="3382181" y="4542236"/>
                <a:ext cx="43200" cy="7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F70F16-11CF-47CE-ACAB-502660D69E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73181" y="4533236"/>
                  <a:ext cx="6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E5EAC6-A149-4B98-B2E2-08A72DCC12C7}"/>
                    </a:ext>
                  </a:extLst>
                </p14:cNvPr>
                <p14:cNvContentPartPr/>
                <p14:nvPr/>
              </p14:nvContentPartPr>
              <p14:xfrm>
                <a:off x="3477581" y="4522796"/>
                <a:ext cx="72000" cy="10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E5EAC6-A149-4B98-B2E2-08A72DCC12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68581" y="4513796"/>
                  <a:ext cx="896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ED467-562F-49C6-8C8A-3E7E9315D9F4}"/>
              </a:ext>
            </a:extLst>
          </p:cNvPr>
          <p:cNvGrpSpPr/>
          <p:nvPr/>
        </p:nvGrpSpPr>
        <p:grpSpPr>
          <a:xfrm>
            <a:off x="3777461" y="4492556"/>
            <a:ext cx="519120" cy="286560"/>
            <a:chOff x="3777461" y="4492556"/>
            <a:chExt cx="51912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E732F4-8DAF-4474-8C9B-B3A7C89F290C}"/>
                    </a:ext>
                  </a:extLst>
                </p14:cNvPr>
                <p14:cNvContentPartPr/>
                <p14:nvPr/>
              </p14:nvContentPartPr>
              <p14:xfrm>
                <a:off x="3777461" y="4499036"/>
                <a:ext cx="156240" cy="28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E732F4-8DAF-4474-8C9B-B3A7C89F290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68440" y="4490036"/>
                  <a:ext cx="173921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417E37-B254-4C6E-B72A-D59CB4ACEB5D}"/>
                    </a:ext>
                  </a:extLst>
                </p14:cNvPr>
                <p14:cNvContentPartPr/>
                <p14:nvPr/>
              </p14:nvContentPartPr>
              <p14:xfrm>
                <a:off x="3964661" y="4503716"/>
                <a:ext cx="87480" cy="9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417E37-B254-4C6E-B72A-D59CB4ACEB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55661" y="4494716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9BF0F4-D932-4357-AE70-7B5D262AE86A}"/>
                    </a:ext>
                  </a:extLst>
                </p14:cNvPr>
                <p14:cNvContentPartPr/>
                <p14:nvPr/>
              </p14:nvContentPartPr>
              <p14:xfrm>
                <a:off x="4061501" y="4503356"/>
                <a:ext cx="126360" cy="8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9BF0F4-D932-4357-AE70-7B5D262AE86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52501" y="4494320"/>
                  <a:ext cx="144000" cy="106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2A281E-4C39-4CE7-9352-4F1D652D425B}"/>
                    </a:ext>
                  </a:extLst>
                </p14:cNvPr>
                <p14:cNvContentPartPr/>
                <p14:nvPr/>
              </p14:nvContentPartPr>
              <p14:xfrm>
                <a:off x="4173461" y="4492556"/>
                <a:ext cx="123120" cy="10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2A281E-4C39-4CE7-9352-4F1D652D425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64461" y="4483556"/>
                  <a:ext cx="1407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C10692-01E9-46F0-A1D0-055C10882390}"/>
              </a:ext>
            </a:extLst>
          </p:cNvPr>
          <p:cNvGrpSpPr/>
          <p:nvPr/>
        </p:nvGrpSpPr>
        <p:grpSpPr>
          <a:xfrm>
            <a:off x="2713301" y="4846796"/>
            <a:ext cx="216360" cy="172800"/>
            <a:chOff x="2713301" y="4846796"/>
            <a:chExt cx="21636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41B4F4-788E-451C-9B4B-3950F8ED4BDD}"/>
                    </a:ext>
                  </a:extLst>
                </p14:cNvPr>
                <p14:cNvContentPartPr/>
                <p14:nvPr/>
              </p14:nvContentPartPr>
              <p14:xfrm>
                <a:off x="2723021" y="4846796"/>
                <a:ext cx="206640" cy="17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41B4F4-788E-451C-9B4B-3950F8ED4B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14021" y="4837796"/>
                  <a:ext cx="224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032EEA-005B-42BC-AABD-8754ACA69381}"/>
                    </a:ext>
                  </a:extLst>
                </p14:cNvPr>
                <p14:cNvContentPartPr/>
                <p14:nvPr/>
              </p14:nvContentPartPr>
              <p14:xfrm>
                <a:off x="2713301" y="4860116"/>
                <a:ext cx="127440" cy="5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032EEA-005B-42BC-AABD-8754ACA6938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04301" y="4851116"/>
                  <a:ext cx="1450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772AFB-6C6A-4422-9B17-E6D3A8984AD1}"/>
              </a:ext>
            </a:extLst>
          </p:cNvPr>
          <p:cNvGrpSpPr/>
          <p:nvPr/>
        </p:nvGrpSpPr>
        <p:grpSpPr>
          <a:xfrm>
            <a:off x="3825701" y="4876676"/>
            <a:ext cx="259200" cy="116640"/>
            <a:chOff x="3825701" y="4876676"/>
            <a:chExt cx="25920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ADD7E1-E384-439C-A436-104EC6FC195F}"/>
                    </a:ext>
                  </a:extLst>
                </p14:cNvPr>
                <p14:cNvContentPartPr/>
                <p14:nvPr/>
              </p14:nvContentPartPr>
              <p14:xfrm>
                <a:off x="3825701" y="4905836"/>
                <a:ext cx="117000" cy="87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ADD7E1-E384-439C-A436-104EC6FC195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16701" y="4896836"/>
                  <a:ext cx="134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369567-E312-48BA-94E2-57542649C2C2}"/>
                    </a:ext>
                  </a:extLst>
                </p14:cNvPr>
                <p14:cNvContentPartPr/>
                <p14:nvPr/>
              </p14:nvContentPartPr>
              <p14:xfrm>
                <a:off x="4002821" y="4876676"/>
                <a:ext cx="82080" cy="10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369567-E312-48BA-94E2-57542649C2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93821" y="4867706"/>
                  <a:ext cx="99720" cy="1266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60B8E89-3855-47EC-97AC-116F9EE21BCD}"/>
              </a:ext>
            </a:extLst>
          </p:cNvPr>
          <p:cNvGrpSpPr/>
          <p:nvPr/>
        </p:nvGrpSpPr>
        <p:grpSpPr>
          <a:xfrm>
            <a:off x="4296581" y="4837076"/>
            <a:ext cx="197640" cy="124920"/>
            <a:chOff x="4296581" y="4837076"/>
            <a:chExt cx="19764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67269E-CDA8-4733-B493-21F43306DFA5}"/>
                    </a:ext>
                  </a:extLst>
                </p14:cNvPr>
                <p14:cNvContentPartPr/>
                <p14:nvPr/>
              </p14:nvContentPartPr>
              <p14:xfrm>
                <a:off x="4296581" y="4860476"/>
                <a:ext cx="86040" cy="101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67269E-CDA8-4733-B493-21F43306DF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87581" y="4851476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EBA043-A96D-4152-8EDE-AEC0D74BEDAD}"/>
                    </a:ext>
                  </a:extLst>
                </p14:cNvPr>
                <p14:cNvContentPartPr/>
                <p14:nvPr/>
              </p14:nvContentPartPr>
              <p14:xfrm>
                <a:off x="4395221" y="4837076"/>
                <a:ext cx="99000" cy="9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EBA043-A96D-4152-8EDE-AEC0D74BED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86221" y="4828076"/>
                  <a:ext cx="1166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1504D6-280C-49C7-9C28-7362933D46FF}"/>
              </a:ext>
            </a:extLst>
          </p:cNvPr>
          <p:cNvGrpSpPr/>
          <p:nvPr/>
        </p:nvGrpSpPr>
        <p:grpSpPr>
          <a:xfrm>
            <a:off x="2659661" y="5245676"/>
            <a:ext cx="500040" cy="295200"/>
            <a:chOff x="2659661" y="5245676"/>
            <a:chExt cx="5000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FE3238-00CE-4577-947F-2A002D6C8309}"/>
                    </a:ext>
                  </a:extLst>
                </p14:cNvPr>
                <p14:cNvContentPartPr/>
                <p14:nvPr/>
              </p14:nvContentPartPr>
              <p14:xfrm>
                <a:off x="2659661" y="5245676"/>
                <a:ext cx="123120" cy="29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FE3238-00CE-4577-947F-2A002D6C83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50661" y="5236676"/>
                  <a:ext cx="140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0866D5-246D-42F6-87BD-BE33581C147A}"/>
                    </a:ext>
                  </a:extLst>
                </p14:cNvPr>
                <p14:cNvContentPartPr/>
                <p14:nvPr/>
              </p14:nvContentPartPr>
              <p14:xfrm>
                <a:off x="2820581" y="5281676"/>
                <a:ext cx="77760" cy="10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0866D5-246D-42F6-87BD-BE33581C14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11581" y="5272644"/>
                  <a:ext cx="95400" cy="120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199AE7-D617-4CE7-889C-EA6C9287E191}"/>
                    </a:ext>
                  </a:extLst>
                </p14:cNvPr>
                <p14:cNvContentPartPr/>
                <p14:nvPr/>
              </p14:nvContentPartPr>
              <p14:xfrm>
                <a:off x="2910221" y="5281676"/>
                <a:ext cx="125280" cy="10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199AE7-D617-4CE7-889C-EA6C9287E1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01221" y="5272646"/>
                  <a:ext cx="142920" cy="125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68E18D-ED45-4936-B117-1D6CB06852DE}"/>
                    </a:ext>
                  </a:extLst>
                </p14:cNvPr>
                <p14:cNvContentPartPr/>
                <p14:nvPr/>
              </p14:nvContentPartPr>
              <p14:xfrm>
                <a:off x="3072581" y="5259716"/>
                <a:ext cx="87120" cy="11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68E18D-ED45-4936-B117-1D6CB06852D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63581" y="5250716"/>
                  <a:ext cx="1047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1BECDF-D922-4675-BCF7-2FF012A7D48E}"/>
              </a:ext>
            </a:extLst>
          </p:cNvPr>
          <p:cNvGrpSpPr/>
          <p:nvPr/>
        </p:nvGrpSpPr>
        <p:grpSpPr>
          <a:xfrm>
            <a:off x="3421421" y="5161436"/>
            <a:ext cx="232200" cy="199800"/>
            <a:chOff x="3421421" y="5161436"/>
            <a:chExt cx="2322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2B6A3F-817C-4FB0-BC5F-4B8BCE54DF1A}"/>
                    </a:ext>
                  </a:extLst>
                </p14:cNvPr>
                <p14:cNvContentPartPr/>
                <p14:nvPr/>
              </p14:nvContentPartPr>
              <p14:xfrm>
                <a:off x="3421421" y="5161436"/>
                <a:ext cx="110880" cy="19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2B6A3F-817C-4FB0-BC5F-4B8BCE54DF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12450" y="5152452"/>
                  <a:ext cx="128463" cy="217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C30B93-1907-4D4E-8422-287857B85BAD}"/>
                    </a:ext>
                  </a:extLst>
                </p14:cNvPr>
                <p14:cNvContentPartPr/>
                <p14:nvPr/>
              </p14:nvContentPartPr>
              <p14:xfrm>
                <a:off x="3530141" y="5252156"/>
                <a:ext cx="12348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C30B93-1907-4D4E-8422-287857B85B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21141" y="5243156"/>
                  <a:ext cx="1411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8BD37F-081B-4673-B5B6-D1F140D7A220}"/>
              </a:ext>
            </a:extLst>
          </p:cNvPr>
          <p:cNvGrpSpPr/>
          <p:nvPr/>
        </p:nvGrpSpPr>
        <p:grpSpPr>
          <a:xfrm>
            <a:off x="3844061" y="5082956"/>
            <a:ext cx="1141200" cy="349920"/>
            <a:chOff x="3844061" y="5082956"/>
            <a:chExt cx="11412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E3D7E6-7050-4D01-8ADF-8D893A3668F0}"/>
                    </a:ext>
                  </a:extLst>
                </p14:cNvPr>
                <p14:cNvContentPartPr/>
                <p14:nvPr/>
              </p14:nvContentPartPr>
              <p14:xfrm>
                <a:off x="3844061" y="5249996"/>
                <a:ext cx="29880" cy="7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E3D7E6-7050-4D01-8ADF-8D893A3668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35168" y="5240996"/>
                  <a:ext cx="4731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75A000-F2BC-4F5A-B6F0-FE7D362D6255}"/>
                    </a:ext>
                  </a:extLst>
                </p14:cNvPr>
                <p14:cNvContentPartPr/>
                <p14:nvPr/>
              </p14:nvContentPartPr>
              <p14:xfrm>
                <a:off x="3922901" y="5236316"/>
                <a:ext cx="140040" cy="75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75A000-F2BC-4F5A-B6F0-FE7D362D625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13901" y="5227359"/>
                  <a:ext cx="15768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46017F-9804-4C82-8A20-4ECAAF20B334}"/>
                    </a:ext>
                  </a:extLst>
                </p14:cNvPr>
                <p14:cNvContentPartPr/>
                <p14:nvPr/>
              </p14:nvContentPartPr>
              <p14:xfrm>
                <a:off x="4118381" y="5136236"/>
                <a:ext cx="60840" cy="256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46017F-9804-4C82-8A20-4ECAAF20B3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09381" y="5127249"/>
                  <a:ext cx="78480" cy="274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95895A-C9D4-4FD4-8F78-8BE8FBC1213E}"/>
                    </a:ext>
                  </a:extLst>
                </p14:cNvPr>
                <p14:cNvContentPartPr/>
                <p14:nvPr/>
              </p14:nvContentPartPr>
              <p14:xfrm>
                <a:off x="4119461" y="5265836"/>
                <a:ext cx="132840" cy="5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95895A-C9D4-4FD4-8F78-8BE8FBC12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10437" y="5256836"/>
                  <a:ext cx="150528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9D6AB7-B579-4A53-82B6-7CAAF3EABA53}"/>
                    </a:ext>
                  </a:extLst>
                </p14:cNvPr>
                <p14:cNvContentPartPr/>
                <p14:nvPr/>
              </p14:nvContentPartPr>
              <p14:xfrm>
                <a:off x="4306301" y="5240276"/>
                <a:ext cx="38520" cy="79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9D6AB7-B579-4A53-82B6-7CAAF3EABA5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97301" y="5231276"/>
                  <a:ext cx="56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B46C20-A798-492E-973C-C55EBE41DADA}"/>
                    </a:ext>
                  </a:extLst>
                </p14:cNvPr>
                <p14:cNvContentPartPr/>
                <p14:nvPr/>
              </p14:nvContentPartPr>
              <p14:xfrm>
                <a:off x="4365341" y="5221556"/>
                <a:ext cx="152640" cy="84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B46C20-A798-492E-973C-C55EBE41DA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56341" y="5212556"/>
                  <a:ext cx="170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F99473-7EDA-486F-8B29-E71652EA7E71}"/>
                    </a:ext>
                  </a:extLst>
                </p14:cNvPr>
                <p14:cNvContentPartPr/>
                <p14:nvPr/>
              </p14:nvContentPartPr>
              <p14:xfrm>
                <a:off x="4593581" y="5200676"/>
                <a:ext cx="7920" cy="77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F99473-7EDA-486F-8B29-E71652EA7E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84972" y="5191676"/>
                  <a:ext cx="24793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D69C62-355B-4376-B9F0-93B42B23B109}"/>
                    </a:ext>
                  </a:extLst>
                </p14:cNvPr>
                <p14:cNvContentPartPr/>
                <p14:nvPr/>
              </p14:nvContentPartPr>
              <p14:xfrm>
                <a:off x="4601141" y="5082956"/>
                <a:ext cx="151920" cy="20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D69C62-355B-4376-B9F0-93B42B23B1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92141" y="5073972"/>
                  <a:ext cx="169560" cy="218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710E42-A693-4B1F-B763-D07538A60177}"/>
                    </a:ext>
                  </a:extLst>
                </p14:cNvPr>
                <p14:cNvContentPartPr/>
                <p14:nvPr/>
              </p14:nvContentPartPr>
              <p14:xfrm>
                <a:off x="4827581" y="5210756"/>
                <a:ext cx="38160" cy="3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710E42-A693-4B1F-B763-D07538A601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18581" y="5201756"/>
                  <a:ext cx="55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EC01BB-71CF-4B0E-9972-23DEC2CB404A}"/>
                    </a:ext>
                  </a:extLst>
                </p14:cNvPr>
                <p14:cNvContentPartPr/>
                <p14:nvPr/>
              </p14:nvContentPartPr>
              <p14:xfrm>
                <a:off x="4757381" y="5171516"/>
                <a:ext cx="227880" cy="261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EC01BB-71CF-4B0E-9972-23DEC2CB40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48367" y="5162516"/>
                  <a:ext cx="245548" cy="279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7E99F7CD-25D8-4CB0-A579-33A6136A9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solidFill>
            <a:schemeClr val="accent4"/>
          </a:solidFill>
        </p:spPr>
        <p:txBody>
          <a:bodyPr/>
          <a:lstStyle/>
          <a:p>
            <a:fld id="{0406593E-52CF-5B45-8CFF-7309163A472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F0E3598-FE7D-4938-AB9C-A47B4E49820B}"/>
              </a:ext>
            </a:extLst>
          </p:cNvPr>
          <p:cNvGrpSpPr/>
          <p:nvPr/>
        </p:nvGrpSpPr>
        <p:grpSpPr>
          <a:xfrm>
            <a:off x="3028003" y="4866236"/>
            <a:ext cx="550440" cy="149760"/>
            <a:chOff x="3028003" y="4866236"/>
            <a:chExt cx="55044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0A79F1-237D-41D6-8483-022E647A42EA}"/>
                    </a:ext>
                  </a:extLst>
                </p14:cNvPr>
                <p14:cNvContentPartPr/>
                <p14:nvPr/>
              </p14:nvContentPartPr>
              <p14:xfrm>
                <a:off x="3038083" y="4866236"/>
                <a:ext cx="117720" cy="13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0A79F1-237D-41D6-8483-022E647A42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29110" y="4857236"/>
                  <a:ext cx="135306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E23945-27A1-44DF-BC79-AA8A69AF05AA}"/>
                    </a:ext>
                  </a:extLst>
                </p14:cNvPr>
                <p14:cNvContentPartPr/>
                <p14:nvPr/>
              </p14:nvContentPartPr>
              <p14:xfrm>
                <a:off x="3028003" y="4933556"/>
                <a:ext cx="115560" cy="1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E23945-27A1-44DF-BC79-AA8A69AF05A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19003" y="4924291"/>
                  <a:ext cx="133200" cy="3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12BE51-2834-462D-A99A-8F6B0CDA3932}"/>
                    </a:ext>
                  </a:extLst>
                </p14:cNvPr>
                <p14:cNvContentPartPr/>
                <p14:nvPr/>
              </p14:nvContentPartPr>
              <p14:xfrm>
                <a:off x="3207643" y="4892516"/>
                <a:ext cx="88560" cy="10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12BE51-2834-462D-A99A-8F6B0CDA39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98643" y="4883548"/>
                  <a:ext cx="10620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7DE0CB-6D2E-4CED-BCAA-7B61EBBF4AD3}"/>
                    </a:ext>
                  </a:extLst>
                </p14:cNvPr>
                <p14:cNvContentPartPr/>
                <p14:nvPr/>
              </p14:nvContentPartPr>
              <p14:xfrm>
                <a:off x="3343003" y="4875956"/>
                <a:ext cx="97200" cy="11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7DE0CB-6D2E-4CED-BCAA-7B61EBBF4AD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34003" y="4866956"/>
                  <a:ext cx="114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DA39BD-F69A-419C-9E75-B3484DE6024F}"/>
                    </a:ext>
                  </a:extLst>
                </p14:cNvPr>
                <p14:cNvContentPartPr/>
                <p14:nvPr/>
              </p14:nvContentPartPr>
              <p14:xfrm>
                <a:off x="3460723" y="4905836"/>
                <a:ext cx="117720" cy="11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DA39BD-F69A-419C-9E75-B3484DE602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51723" y="4896806"/>
                  <a:ext cx="135360" cy="1278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FB83E44-82AA-419A-973E-D4CC7AC8EBEC}"/>
                  </a:ext>
                </a:extLst>
              </p14:cNvPr>
              <p14:cNvContentPartPr/>
              <p14:nvPr/>
            </p14:nvContentPartPr>
            <p14:xfrm>
              <a:off x="-1229357" y="4787756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FB83E44-82AA-419A-973E-D4CC7AC8EBE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-1238357" y="47787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59439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767258EB94244A8EE636AA3D161EB" ma:contentTypeVersion="2" ma:contentTypeDescription="Create a new document." ma:contentTypeScope="" ma:versionID="b94b71862cce51a057f611f000d83875">
  <xsd:schema xmlns:xsd="http://www.w3.org/2001/XMLSchema" xmlns:xs="http://www.w3.org/2001/XMLSchema" xmlns:p="http://schemas.microsoft.com/office/2006/metadata/properties" xmlns:ns2="528c5a60-4e4f-4c83-852b-ff0c62b0e335" targetNamespace="http://schemas.microsoft.com/office/2006/metadata/properties" ma:root="true" ma:fieldsID="4e2d8cc57dcc63086067cb935db0cab9" ns2:_="">
    <xsd:import namespace="528c5a60-4e4f-4c83-852b-ff0c62b0e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c5a60-4e4f-4c83-852b-ff0c62b0e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487333-8972-4F2D-97E6-8660D87A8D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6E8F90-1D64-4EE7-AB78-0A15A35B0219}">
  <ds:schemaRefs>
    <ds:schemaRef ds:uri="528c5a60-4e4f-4c83-852b-ff0c62b0e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48C19A-7F3A-4EFF-AC5F-AEB4B005E5D7}">
  <ds:schemaRefs>
    <ds:schemaRef ds:uri="528c5a60-4e4f-4c83-852b-ff0c62b0e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0</TotalTime>
  <Words>1803</Words>
  <Application>Microsoft Office PowerPoint</Application>
  <PresentationFormat>On-screen Show (4:3)</PresentationFormat>
  <Paragraphs>299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Calibri2</vt:lpstr>
      <vt:lpstr>Cambria Math</vt:lpstr>
      <vt:lpstr>Lucida</vt:lpstr>
      <vt:lpstr>OU Title</vt:lpstr>
      <vt:lpstr>OU Section</vt:lpstr>
      <vt:lpstr>Custom Design</vt:lpstr>
      <vt:lpstr>OU Layouts</vt:lpstr>
      <vt:lpstr>Through a glass darkly</vt:lpstr>
      <vt:lpstr>Scope </vt:lpstr>
      <vt:lpstr>Caveats</vt:lpstr>
      <vt:lpstr>Structure of talk</vt:lpstr>
      <vt:lpstr>Cognitive load theory</vt:lpstr>
      <vt:lpstr>Cognitive load theory  </vt:lpstr>
      <vt:lpstr>Implications </vt:lpstr>
      <vt:lpstr>Implications </vt:lpstr>
      <vt:lpstr>Implications </vt:lpstr>
      <vt:lpstr>Recommendations</vt:lpstr>
      <vt:lpstr>Transcripts</vt:lpstr>
      <vt:lpstr>How do we transcript this?</vt:lpstr>
      <vt:lpstr>Another problem</vt:lpstr>
      <vt:lpstr>But this can alter meaning </vt:lpstr>
      <vt:lpstr>Some different types of transcription</vt:lpstr>
      <vt:lpstr>Self efficacy </vt:lpstr>
      <vt:lpstr>Recommendations</vt:lpstr>
      <vt:lpstr>Dynamic figure descriptions</vt:lpstr>
      <vt:lpstr>Tutorial pictures are often dynamic</vt:lpstr>
      <vt:lpstr>Tutorial pictures are often dynamic</vt:lpstr>
      <vt:lpstr>Tutorial pictures are often dynamic</vt:lpstr>
      <vt:lpstr>Tutorial pictures are often dynamic</vt:lpstr>
      <vt:lpstr>Tutorial pictures are often dynamic</vt:lpstr>
      <vt:lpstr>Tutorial pictures are often dynamic</vt:lpstr>
      <vt:lpstr>Dynamic description</vt:lpstr>
      <vt:lpstr>Recommendations</vt:lpstr>
      <vt:lpstr>On a positive note…</vt:lpstr>
      <vt:lpstr>Things may already be more accessible than we think</vt:lpstr>
      <vt:lpstr>THE END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“It was awful and was hated by every student and tutor” to “the most rewarding module on my BSc” without rewriting the module</dc:title>
  <dc:creator>T.C.ONeil;Hayley.Ryder</dc:creator>
  <cp:lastModifiedBy>Diane.Ford</cp:lastModifiedBy>
  <cp:revision>2</cp:revision>
  <dcterms:created xsi:type="dcterms:W3CDTF">2019-01-28T13:55:30Z</dcterms:created>
  <dcterms:modified xsi:type="dcterms:W3CDTF">2021-07-12T11:47:05Z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0x0101003DA767258EB94244A8EE636AA3D161EB</vt:lpwstr>
  </property>
</Properties>
</file>