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68" autoAdjust="0"/>
    <p:restoredTop sz="86410" autoAdjust="0"/>
  </p:normalViewPr>
  <p:slideViewPr>
    <p:cSldViewPr snapToGrid="0">
      <p:cViewPr varScale="1">
        <p:scale>
          <a:sx n="62" d="100"/>
          <a:sy n="62" d="100"/>
        </p:scale>
        <p:origin x="1452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B8E55B9-ED61-4385-BC72-9FB739543F79}"/>
              </a:ext>
            </a:extLst>
          </p:cNvPr>
          <p:cNvSpPr/>
          <p:nvPr/>
        </p:nvSpPr>
        <p:spPr>
          <a:xfrm>
            <a:off x="5918643" y="1270142"/>
            <a:ext cx="5984055" cy="335564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GB" altLang="en-US" sz="1600" b="1" dirty="0">
                <a:latin typeface="Arial"/>
                <a:cs typeface="Arial"/>
              </a:rPr>
              <a:t>How we will do it</a:t>
            </a:r>
          </a:p>
          <a:p>
            <a:pPr>
              <a:spcBef>
                <a:spcPts val="600"/>
              </a:spcBef>
            </a:pPr>
            <a:r>
              <a:rPr lang="en-GB" altLang="en-US" sz="1400" i="1" dirty="0">
                <a:latin typeface="Arial"/>
                <a:cs typeface="Arial"/>
              </a:rPr>
              <a:t>Data gathering (17J -20J):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Arial"/>
                <a:cs typeface="Arial"/>
              </a:rPr>
              <a:t>uptake and engagement with skills development resources;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Arial"/>
                <a:cs typeface="Arial"/>
              </a:rPr>
              <a:t>whether attempted different question types in formative and summative assessments and scores obtained;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Arial"/>
                <a:cs typeface="Arial"/>
              </a:rPr>
              <a:t>uptake of TMA feedback by students;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Arial"/>
                <a:cs typeface="Arial"/>
              </a:rPr>
              <a:t>overall module results;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Arial"/>
                <a:cs typeface="Arial"/>
              </a:rPr>
              <a:t>demographics data (including ethnicity and disability), study intensity, qualification aim;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Arial"/>
                <a:cs typeface="Arial"/>
              </a:rPr>
              <a:t>previous performance data.</a:t>
            </a:r>
          </a:p>
          <a:p>
            <a:pPr>
              <a:spcBef>
                <a:spcPts val="600"/>
              </a:spcBef>
            </a:pPr>
            <a:r>
              <a:rPr lang="en-GB" altLang="en-US" sz="1400" i="1" dirty="0">
                <a:latin typeface="Arial"/>
                <a:cs typeface="Arial"/>
              </a:rPr>
              <a:t>Statistical analysis:</a:t>
            </a:r>
          </a:p>
          <a:p>
            <a:r>
              <a:rPr lang="en-GB" altLang="en-US" sz="1400" dirty="0">
                <a:latin typeface="Arial"/>
                <a:cs typeface="Arial"/>
              </a:rPr>
              <a:t>….to determine whether there is a correlation between engagement with skills development resources and formative assessment opportunities and performance in related assessment.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365435" y="104578"/>
            <a:ext cx="9840485" cy="13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rgbClr val="FF6600"/>
                </a:solidFill>
                <a:latin typeface="Arial"/>
                <a:cs typeface="Arial"/>
              </a:rPr>
              <a:t>Assessing the impact of skills development through formative </a:t>
            </a:r>
            <a:br>
              <a:rPr lang="en-GB" altLang="en-US" sz="2400" b="1" dirty="0">
                <a:solidFill>
                  <a:srgbClr val="FF6600"/>
                </a:solidFill>
                <a:latin typeface="Arial"/>
                <a:cs typeface="Arial"/>
              </a:rPr>
            </a:br>
            <a:r>
              <a:rPr lang="en-GB" altLang="en-US" sz="2400" b="1" dirty="0">
                <a:solidFill>
                  <a:srgbClr val="FF6600"/>
                </a:solidFill>
                <a:latin typeface="Arial"/>
                <a:cs typeface="Arial"/>
              </a:rPr>
              <a:t>assessment on student retention and success in S294</a:t>
            </a:r>
            <a:br>
              <a:rPr lang="en-GB" altLang="en-US" sz="2400" b="1" dirty="0">
                <a:solidFill>
                  <a:srgbClr val="FF6600"/>
                </a:solidFill>
                <a:latin typeface="Arial"/>
                <a:cs typeface="Arial"/>
              </a:rPr>
            </a:br>
            <a:r>
              <a:rPr lang="en-GB" altLang="en-US" sz="1600" b="1" dirty="0">
                <a:solidFill>
                  <a:schemeClr val="tx1"/>
                </a:solidFill>
                <a:latin typeface="Arial"/>
                <a:cs typeface="Arial"/>
              </a:rPr>
              <a:t>Katja </a:t>
            </a:r>
            <a:r>
              <a:rPr lang="en-GB" altLang="en-US" sz="1600" b="1" dirty="0" err="1">
                <a:solidFill>
                  <a:schemeClr val="tx1"/>
                </a:solidFill>
                <a:latin typeface="Arial"/>
                <a:cs typeface="Arial"/>
              </a:rPr>
              <a:t>Rietdorf</a:t>
            </a:r>
            <a:r>
              <a:rPr lang="en-GB" altLang="en-US" sz="1600" b="1" dirty="0">
                <a:solidFill>
                  <a:schemeClr val="tx1"/>
                </a:solidFill>
                <a:latin typeface="Arial"/>
                <a:cs typeface="Arial"/>
              </a:rPr>
              <a:t>, Jane Loughlin, Lorraine Waters and Angelika </a:t>
            </a:r>
            <a:r>
              <a:rPr lang="en-GB" altLang="en-US" sz="1600" b="1" dirty="0" err="1">
                <a:solidFill>
                  <a:schemeClr val="tx1"/>
                </a:solidFill>
                <a:latin typeface="Arial"/>
                <a:cs typeface="Arial"/>
              </a:rPr>
              <a:t>Fischenich</a:t>
            </a:r>
            <a:br>
              <a:rPr lang="en-GB" altLang="en-US" sz="1800" b="1" dirty="0">
                <a:latin typeface="Arial"/>
                <a:cs typeface="Arial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219" y="5888765"/>
            <a:ext cx="2856161" cy="8739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8DDDB7D-14E6-4623-A4C7-A58525EF46ED}"/>
              </a:ext>
            </a:extLst>
          </p:cNvPr>
          <p:cNvSpPr/>
          <p:nvPr/>
        </p:nvSpPr>
        <p:spPr>
          <a:xfrm>
            <a:off x="387502" y="1270142"/>
            <a:ext cx="5439559" cy="4585871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 numCol="1">
            <a:spAutoFit/>
          </a:bodyPr>
          <a:lstStyle/>
          <a:p>
            <a:r>
              <a:rPr lang="en-GB" altLang="en-US" sz="1600" b="1" dirty="0">
                <a:latin typeface="Arial"/>
                <a:cs typeface="Arial"/>
              </a:rPr>
              <a:t>What we will do</a:t>
            </a:r>
          </a:p>
          <a:p>
            <a:pPr>
              <a:spcBef>
                <a:spcPts val="600"/>
              </a:spcBef>
            </a:pPr>
            <a:r>
              <a:rPr lang="en-GB" altLang="en-US" sz="1400" dirty="0">
                <a:latin typeface="Arial"/>
                <a:cs typeface="Arial"/>
              </a:rPr>
              <a:t>S294 Cell Biology has three formative TMAs, one summative TMA (25% OES) and an exam (75% OES). We do not have direct evidence that interacting with formative assessment, and the feedback that ALs provide, does in fact improve students scores in the respective summative assessment. </a:t>
            </a:r>
          </a:p>
          <a:p>
            <a:pPr>
              <a:spcBef>
                <a:spcPts val="600"/>
              </a:spcBef>
            </a:pPr>
            <a:r>
              <a:rPr lang="en-GB" altLang="en-US" sz="1400" i="1" dirty="0">
                <a:latin typeface="Arial"/>
                <a:cs typeface="Arial"/>
              </a:rPr>
              <a:t>We aim to determine whether: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Arial"/>
                <a:cs typeface="Arial"/>
              </a:rPr>
              <a:t>engaging with resources and accessing feedback affects student retention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Arial"/>
                <a:cs typeface="Arial"/>
              </a:rPr>
              <a:t>students improve their ability to answer a certain type of question in successive TMAs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Arial"/>
                <a:cs typeface="Arial"/>
              </a:rPr>
              <a:t>… and if this affects the scores in the respective exam questions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Arial"/>
                <a:cs typeface="Arial"/>
              </a:rPr>
              <a:t>accessing the training resources helps students with the respective questions in the exam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Arial"/>
                <a:cs typeface="Arial"/>
              </a:rPr>
              <a:t>these results differ between students accessing their tutor feedback for their TMAs compared to those who do not access the feedback.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Arial"/>
                <a:cs typeface="Arial"/>
              </a:rPr>
              <a:t>these effects differ by demographic group, study intensity or qualification aim.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1709F59-54F2-4FF3-8F8B-3F0721957F18}"/>
              </a:ext>
            </a:extLst>
          </p:cNvPr>
          <p:cNvSpPr/>
          <p:nvPr/>
        </p:nvSpPr>
        <p:spPr>
          <a:xfrm>
            <a:off x="5918643" y="4732304"/>
            <a:ext cx="5984055" cy="184665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altLang="en-US" sz="1600" b="1" dirty="0">
                <a:latin typeface="Arial"/>
                <a:cs typeface="Arial"/>
              </a:rPr>
              <a:t>What we are expecting to achieve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Arial"/>
                <a:cs typeface="Arial"/>
              </a:rPr>
              <a:t>Evidence that student engagement with formative assessment can help student retention and performance (or not). If the correlation is strong, this metric might be useful as a flag to be used for potential interventions.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Arial"/>
                <a:cs typeface="Arial"/>
              </a:rPr>
              <a:t>If there is evidence that our resources are effective in supporting skills in students (both overall, and for specific qualifications), they can be promoted to other modules teaching similar skills.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4002</TotalTime>
  <Words>348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Assessing the impact of skills development through formative  assessment on student retention and success in S294 Katja Rietdorf, Jane Loughlin, Lorraine Waters and Angelika Fischenich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490</cp:revision>
  <cp:lastPrinted>2018-10-16T09:27:54Z</cp:lastPrinted>
  <dcterms:created xsi:type="dcterms:W3CDTF">2017-05-06T04:58:44Z</dcterms:created>
  <dcterms:modified xsi:type="dcterms:W3CDTF">2021-04-23T17:56:43Z</dcterms:modified>
</cp:coreProperties>
</file>