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12BC86-CDCA-44D3-948C-BFCF17871A94}" v="2" dt="2023-05-19T07:46:09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759684" y="138948"/>
            <a:ext cx="10672631" cy="607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8A77"/>
                </a:solidFill>
                <a:latin typeface="Arial"/>
                <a:cs typeface="Arial"/>
              </a:rPr>
              <a:t>Peer-learning activity for communicating algorithms in a</a:t>
            </a:r>
            <a:br>
              <a:rPr lang="en-GB" altLang="en-US" sz="2400" b="1" dirty="0">
                <a:solidFill>
                  <a:srgbClr val="FF8A77"/>
                </a:solidFill>
                <a:latin typeface="Arial"/>
                <a:cs typeface="Arial"/>
              </a:rPr>
            </a:br>
            <a:r>
              <a:rPr lang="en-GB" altLang="en-US" sz="2400" b="1" dirty="0">
                <a:solidFill>
                  <a:srgbClr val="FF8A77"/>
                </a:solidFill>
                <a:latin typeface="Arial"/>
                <a:cs typeface="Arial"/>
              </a:rPr>
              <a:t>Level 2 computer science module</a:t>
            </a: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Ravi Rajani, Jason Clarke, Phil Hackett</a:t>
            </a: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solidFill>
                  <a:schemeClr val="tx1"/>
                </a:solidFill>
                <a:latin typeface="Arial"/>
                <a:cs typeface="Arial"/>
              </a:rPr>
              <a:t>The activity</a:t>
            </a:r>
            <a:br>
              <a:rPr lang="en-GB" altLang="en-US" sz="4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Having observed a successful group activity that forms part of each TMA in </a:t>
            </a:r>
            <a:r>
              <a:rPr lang="en-GB" altLang="en-US" sz="1400" i="1" dirty="0">
                <a:solidFill>
                  <a:schemeClr val="tx1"/>
                </a:solidFill>
                <a:latin typeface="Arial"/>
                <a:cs typeface="Arial"/>
              </a:rPr>
              <a:t>TM354 Software engineering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, we would like to pilot a similar peer-learning activity for </a:t>
            </a:r>
            <a:r>
              <a:rPr lang="en-GB" altLang="en-US" sz="1400" i="1" dirty="0">
                <a:solidFill>
                  <a:schemeClr val="tx1"/>
                </a:solidFill>
                <a:latin typeface="Arial"/>
                <a:cs typeface="Arial"/>
              </a:rPr>
              <a:t>M269 Algorithms, data structures and computability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. The idea is to recruit 20 volunteers to participate in a task that involves: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posting an algorithm written in English to a folder in </a:t>
            </a:r>
            <a:r>
              <a:rPr lang="en-GB" altLang="en-US" sz="1400" dirty="0" err="1">
                <a:solidFill>
                  <a:schemeClr val="tx1"/>
                </a:solidFill>
                <a:latin typeface="Arial"/>
                <a:cs typeface="Arial"/>
              </a:rPr>
              <a:t>OpenStudio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;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commenting/providing feedback on 2 algorithms written by their peers;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uploading a revised algorithm after reviewing feedback from peers on their own work.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800" b="1" dirty="0">
                <a:solidFill>
                  <a:schemeClr val="tx1"/>
                </a:solidFill>
                <a:latin typeface="Arial"/>
                <a:cs typeface="Arial"/>
              </a:rPr>
              <a:t>Data collection and analysis</a:t>
            </a:r>
            <a:br>
              <a:rPr lang="en-GB" altLang="en-US" sz="18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</a:t>
            </a:r>
            <a:r>
              <a:rPr lang="en-GB" altLang="en-US" sz="1400" dirty="0" err="1">
                <a:solidFill>
                  <a:schemeClr val="tx1"/>
                </a:solidFill>
                <a:latin typeface="Arial"/>
                <a:cs typeface="Arial"/>
              </a:rPr>
              <a:t>OpenStudio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analytics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 data (access times, length of algorithms, length/number of comments, task completion, etc.).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Questionnaire 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 email follow-up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 to gauge student perceptions (perceived benefit, sense of community, enjoyment, etc.).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Tutor 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reflective meeting 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to analyse student work (depth of comments, tone of comments, quality of initial vs final algorithms, etc.) and survey responses.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800" b="1" dirty="0">
                <a:solidFill>
                  <a:schemeClr val="tx1"/>
                </a:solidFill>
                <a:latin typeface="Arial"/>
                <a:cs typeface="Arial"/>
              </a:rPr>
              <a:t>Impact</a:t>
            </a:r>
            <a:br>
              <a:rPr lang="en-GB" altLang="en-US" sz="18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Depending on our conclusions, there is a possibility of including the activity in future TMAs on M269, following the example of TM354. Such an activity will help to: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foster a 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sense of community 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and 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reduce the isolation 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inherent in distance learning;</a:t>
            </a:r>
            <a:b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‣ provide training in key 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employability </a:t>
            </a:r>
            <a:r>
              <a:rPr lang="en-GB" altLang="en-US" sz="1400" dirty="0">
                <a:solidFill>
                  <a:schemeClr val="tx1"/>
                </a:solidFill>
                <a:latin typeface="Arial"/>
                <a:cs typeface="Arial"/>
              </a:rPr>
              <a:t>skills related to collaboration, communication, and critical enquiry.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47" y="5931895"/>
            <a:ext cx="2589363" cy="792268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2645</TotalTime>
  <Words>277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Peer-learning activity for communicating algorithms in a Level 2 computer science module Ravi Rajani, Jason Clarke, Phil Hackett   The activity Having observed a successful group activity that forms part of each TMA in TM354 Software engineering, we would like to pilot a similar peer-learning activity for M269 Algorithms, data structures and computability. The idea is to recruit 20 volunteers to participate in a task that involves: ‣ posting an algorithm written in English to a folder in OpenStudio; ‣ commenting/providing feedback on 2 algorithms written by their peers; ‣ uploading a revised algorithm after reviewing feedback from peers on their own work.  Data collection and analysis ‣ OpenStudio analytics data (access times, length of algorithms, length/number of comments, task completion, etc.). ‣ Questionnaire and email follow-up to gauge student perceptions (perceived benefit, sense of community, enjoyment, etc.). ‣ Tutor reflective meeting to analyse student work (depth of comments, tone of comments, quality of initial vs final algorithms, etc.) and survey responses.  Impact Depending on our conclusions, there is a possibility of including the activity in future TMAs on M269, following the example of TM354. Such an activity will help to: ‣ foster a sense of community and reduce the isolation inherent in distance learning; ‣ provide training in key employability skills related to collaboration, communication, and critical enquiry.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3</cp:revision>
  <cp:lastPrinted>2018-10-16T09:27:54Z</cp:lastPrinted>
  <dcterms:created xsi:type="dcterms:W3CDTF">2017-05-06T04:58:44Z</dcterms:created>
  <dcterms:modified xsi:type="dcterms:W3CDTF">2023-05-19T08:52:51Z</dcterms:modified>
</cp:coreProperties>
</file>