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53" autoAdjust="0"/>
    <p:restoredTop sz="86395" autoAdjust="0"/>
  </p:normalViewPr>
  <p:slideViewPr>
    <p:cSldViewPr snapToGrid="0">
      <p:cViewPr varScale="1">
        <p:scale>
          <a:sx n="62" d="100"/>
          <a:sy n="62" d="100"/>
        </p:scale>
        <p:origin x="576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B7D63-CED0-4542-AF80-06CA5186DEF2}" type="doc">
      <dgm:prSet loTypeId="urn:microsoft.com/office/officeart/2011/layout/RadialPicture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E8B4131-E024-4B5D-A097-F9320D3CCD9F}">
      <dgm:prSet phldrT="[Text]"/>
      <dgm:spPr/>
      <dgm:t>
        <a:bodyPr/>
        <a:lstStyle/>
        <a:p>
          <a:r>
            <a:rPr lang="en-GB" dirty="0"/>
            <a:t>Covid 19</a:t>
          </a:r>
        </a:p>
      </dgm:t>
    </dgm:pt>
    <dgm:pt modelId="{35DF95D6-BF94-4856-9696-57ECD4E6B462}" type="parTrans" cxnId="{FC02F83E-94E0-4BC7-A833-FE6E45E47BD2}">
      <dgm:prSet/>
      <dgm:spPr/>
      <dgm:t>
        <a:bodyPr/>
        <a:lstStyle/>
        <a:p>
          <a:endParaRPr lang="en-GB"/>
        </a:p>
      </dgm:t>
    </dgm:pt>
    <dgm:pt modelId="{1B8254FD-1DC9-4605-8FF2-48053341BF50}" type="sibTrans" cxnId="{FC02F83E-94E0-4BC7-A833-FE6E45E47BD2}">
      <dgm:prSet/>
      <dgm:spPr/>
      <dgm:t>
        <a:bodyPr/>
        <a:lstStyle/>
        <a:p>
          <a:endParaRPr lang="en-GB"/>
        </a:p>
      </dgm:t>
    </dgm:pt>
    <dgm:pt modelId="{29AF02CC-2C27-4A04-AD6C-F5B45F1B232D}">
      <dgm:prSet phldrT="[Text]"/>
      <dgm:spPr/>
      <dgm:t>
        <a:bodyPr/>
        <a:lstStyle/>
        <a:p>
          <a:r>
            <a:rPr lang="en-GB" dirty="0"/>
            <a:t>Rapid online switch</a:t>
          </a:r>
        </a:p>
      </dgm:t>
    </dgm:pt>
    <dgm:pt modelId="{A8941E9A-7C9F-408D-832D-31A75DC26DF5}" type="parTrans" cxnId="{01351AB5-190A-4B46-96F4-340B0B5A3789}">
      <dgm:prSet/>
      <dgm:spPr/>
      <dgm:t>
        <a:bodyPr/>
        <a:lstStyle/>
        <a:p>
          <a:endParaRPr lang="en-GB"/>
        </a:p>
      </dgm:t>
    </dgm:pt>
    <dgm:pt modelId="{DB593C0A-99C8-4F78-ABDB-DBC797ECA175}" type="sibTrans" cxnId="{01351AB5-190A-4B46-96F4-340B0B5A3789}">
      <dgm:prSet/>
      <dgm:spPr/>
      <dgm:t>
        <a:bodyPr/>
        <a:lstStyle/>
        <a:p>
          <a:endParaRPr lang="en-GB"/>
        </a:p>
      </dgm:t>
    </dgm:pt>
    <dgm:pt modelId="{70392826-B07B-41BA-B145-7B1E4C70AF55}">
      <dgm:prSet phldrT="[Text]"/>
      <dgm:spPr/>
      <dgm:t>
        <a:bodyPr/>
        <a:lstStyle/>
        <a:p>
          <a:r>
            <a:rPr lang="en-GB" dirty="0"/>
            <a:t>What will the sector keep?</a:t>
          </a:r>
        </a:p>
      </dgm:t>
    </dgm:pt>
    <dgm:pt modelId="{0DA3B4AC-3EC0-42E6-A58B-C29795DAC82F}" type="parTrans" cxnId="{2A96C60A-9356-471E-A422-68A1092D2C3A}">
      <dgm:prSet/>
      <dgm:spPr/>
      <dgm:t>
        <a:bodyPr/>
        <a:lstStyle/>
        <a:p>
          <a:endParaRPr lang="en-GB"/>
        </a:p>
      </dgm:t>
    </dgm:pt>
    <dgm:pt modelId="{98645171-3023-49AA-9DC5-B82F33DFD2B0}" type="sibTrans" cxnId="{2A96C60A-9356-471E-A422-68A1092D2C3A}">
      <dgm:prSet/>
      <dgm:spPr/>
      <dgm:t>
        <a:bodyPr/>
        <a:lstStyle/>
        <a:p>
          <a:endParaRPr lang="en-GB"/>
        </a:p>
      </dgm:t>
    </dgm:pt>
    <dgm:pt modelId="{AB808D99-3745-413D-805B-758CB9E8B1EC}">
      <dgm:prSet phldrT="[Text]"/>
      <dgm:spPr/>
      <dgm:t>
        <a:bodyPr/>
        <a:lstStyle/>
        <a:p>
          <a:r>
            <a:rPr lang="en-GB" dirty="0"/>
            <a:t>What new pedagogies have emerged?</a:t>
          </a:r>
        </a:p>
      </dgm:t>
    </dgm:pt>
    <dgm:pt modelId="{0228F7DE-0EC4-416E-B9FF-C006EB158944}" type="parTrans" cxnId="{3A033F1C-C37A-4902-B2E9-7C67773C25D8}">
      <dgm:prSet/>
      <dgm:spPr/>
      <dgm:t>
        <a:bodyPr/>
        <a:lstStyle/>
        <a:p>
          <a:endParaRPr lang="en-GB"/>
        </a:p>
      </dgm:t>
    </dgm:pt>
    <dgm:pt modelId="{3ECA37C0-94BC-4091-B264-8A0C5E87BEEA}" type="sibTrans" cxnId="{3A033F1C-C37A-4902-B2E9-7C67773C25D8}">
      <dgm:prSet/>
      <dgm:spPr/>
      <dgm:t>
        <a:bodyPr/>
        <a:lstStyle/>
        <a:p>
          <a:endParaRPr lang="en-GB"/>
        </a:p>
      </dgm:t>
    </dgm:pt>
    <dgm:pt modelId="{3CA546CA-3E01-4B8C-832A-E61C26A3395B}" type="pres">
      <dgm:prSet presAssocID="{E44B7D63-CED0-4542-AF80-06CA5186DEF2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4433BE0E-1715-4EC1-9A3C-14EC7F958346}" type="pres">
      <dgm:prSet presAssocID="{7E8B4131-E024-4B5D-A097-F9320D3CCD9F}" presName="Parent" presStyleLbl="node1" presStyleIdx="0" presStyleCnt="2">
        <dgm:presLayoutVars>
          <dgm:chMax val="4"/>
          <dgm:chPref val="3"/>
        </dgm:presLayoutVars>
      </dgm:prSet>
      <dgm:spPr/>
    </dgm:pt>
    <dgm:pt modelId="{E872CDC3-D210-4CF1-8EB6-026A22D8222C}" type="pres">
      <dgm:prSet presAssocID="{29AF02CC-2C27-4A04-AD6C-F5B45F1B232D}" presName="Accent" presStyleLbl="node1" presStyleIdx="1" presStyleCnt="2"/>
      <dgm:spPr/>
    </dgm:pt>
    <dgm:pt modelId="{53ECAC59-A323-4474-8330-14A1D19F253F}" type="pres">
      <dgm:prSet presAssocID="{29AF02CC-2C27-4A04-AD6C-F5B45F1B232D}" presName="Image1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BAB29BC3-597D-4831-9035-76CED640169A}" type="pres">
      <dgm:prSet presAssocID="{29AF02CC-2C27-4A04-AD6C-F5B45F1B232D}" presName="Child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293C031-A9A8-4E6A-883F-20B054A80B41}" type="pres">
      <dgm:prSet presAssocID="{70392826-B07B-41BA-B145-7B1E4C70AF55}" presName="Image2" presStyleCnt="0"/>
      <dgm:spPr/>
    </dgm:pt>
    <dgm:pt modelId="{25520689-1D4E-44C4-9B26-1E0AE9BE04BA}" type="pres">
      <dgm:prSet presAssocID="{70392826-B07B-41BA-B145-7B1E4C70AF55}" presName="Imag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</dgm:pt>
    <dgm:pt modelId="{A4A1FA39-28AD-4969-A698-FDBFA9F206B1}" type="pres">
      <dgm:prSet presAssocID="{70392826-B07B-41BA-B145-7B1E4C70AF55}" presName="Child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1FF87F5-CBDF-427B-9438-BC4187BCC4EC}" type="pres">
      <dgm:prSet presAssocID="{AB808D99-3745-413D-805B-758CB9E8B1EC}" presName="Image3" presStyleCnt="0"/>
      <dgm:spPr/>
    </dgm:pt>
    <dgm:pt modelId="{4A0B278E-6FAD-48E1-9250-0DB7BC500FD2}" type="pres">
      <dgm:prSet presAssocID="{AB808D99-3745-413D-805B-758CB9E8B1EC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8F9D30F4-D6F6-446B-96E2-20172BD9EB73}" type="pres">
      <dgm:prSet presAssocID="{AB808D99-3745-413D-805B-758CB9E8B1EC}" presName="Child3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A96C60A-9356-471E-A422-68A1092D2C3A}" srcId="{7E8B4131-E024-4B5D-A097-F9320D3CCD9F}" destId="{70392826-B07B-41BA-B145-7B1E4C70AF55}" srcOrd="1" destOrd="0" parTransId="{0DA3B4AC-3EC0-42E6-A58B-C29795DAC82F}" sibTransId="{98645171-3023-49AA-9DC5-B82F33DFD2B0}"/>
    <dgm:cxn modelId="{3A033F1C-C37A-4902-B2E9-7C67773C25D8}" srcId="{7E8B4131-E024-4B5D-A097-F9320D3CCD9F}" destId="{AB808D99-3745-413D-805B-758CB9E8B1EC}" srcOrd="2" destOrd="0" parTransId="{0228F7DE-0EC4-416E-B9FF-C006EB158944}" sibTransId="{3ECA37C0-94BC-4091-B264-8A0C5E87BEEA}"/>
    <dgm:cxn modelId="{B36D701F-B2CC-4F51-AC46-D858BD9AD4B9}" type="presOf" srcId="{E44B7D63-CED0-4542-AF80-06CA5186DEF2}" destId="{3CA546CA-3E01-4B8C-832A-E61C26A3395B}" srcOrd="0" destOrd="0" presId="urn:microsoft.com/office/officeart/2011/layout/RadialPictureList"/>
    <dgm:cxn modelId="{FC02F83E-94E0-4BC7-A833-FE6E45E47BD2}" srcId="{E44B7D63-CED0-4542-AF80-06CA5186DEF2}" destId="{7E8B4131-E024-4B5D-A097-F9320D3CCD9F}" srcOrd="0" destOrd="0" parTransId="{35DF95D6-BF94-4856-9696-57ECD4E6B462}" sibTransId="{1B8254FD-1DC9-4605-8FF2-48053341BF50}"/>
    <dgm:cxn modelId="{5E461778-09F3-46D2-97FA-C460A23EF78C}" type="presOf" srcId="{AB808D99-3745-413D-805B-758CB9E8B1EC}" destId="{8F9D30F4-D6F6-446B-96E2-20172BD9EB73}" srcOrd="0" destOrd="0" presId="urn:microsoft.com/office/officeart/2011/layout/RadialPictureList"/>
    <dgm:cxn modelId="{073ECCA6-A3CB-4BB2-98EC-F73FA952C395}" type="presOf" srcId="{70392826-B07B-41BA-B145-7B1E4C70AF55}" destId="{A4A1FA39-28AD-4969-A698-FDBFA9F206B1}" srcOrd="0" destOrd="0" presId="urn:microsoft.com/office/officeart/2011/layout/RadialPictureList"/>
    <dgm:cxn modelId="{01351AB5-190A-4B46-96F4-340B0B5A3789}" srcId="{7E8B4131-E024-4B5D-A097-F9320D3CCD9F}" destId="{29AF02CC-2C27-4A04-AD6C-F5B45F1B232D}" srcOrd="0" destOrd="0" parTransId="{A8941E9A-7C9F-408D-832D-31A75DC26DF5}" sibTransId="{DB593C0A-99C8-4F78-ABDB-DBC797ECA175}"/>
    <dgm:cxn modelId="{440E37C0-2FB4-4930-A500-A087491B2AB6}" type="presOf" srcId="{29AF02CC-2C27-4A04-AD6C-F5B45F1B232D}" destId="{BAB29BC3-597D-4831-9035-76CED640169A}" srcOrd="0" destOrd="0" presId="urn:microsoft.com/office/officeart/2011/layout/RadialPictureList"/>
    <dgm:cxn modelId="{1D5668F6-19E9-4E88-9CB2-C556F9A95E29}" type="presOf" srcId="{7E8B4131-E024-4B5D-A097-F9320D3CCD9F}" destId="{4433BE0E-1715-4EC1-9A3C-14EC7F958346}" srcOrd="0" destOrd="0" presId="urn:microsoft.com/office/officeart/2011/layout/RadialPictureList"/>
    <dgm:cxn modelId="{24FCCC1C-E619-4159-BA3E-AAE384EDD1A7}" type="presParOf" srcId="{3CA546CA-3E01-4B8C-832A-E61C26A3395B}" destId="{4433BE0E-1715-4EC1-9A3C-14EC7F958346}" srcOrd="0" destOrd="0" presId="urn:microsoft.com/office/officeart/2011/layout/RadialPictureList"/>
    <dgm:cxn modelId="{3A44C427-50D9-4131-82A7-B491580BCACB}" type="presParOf" srcId="{3CA546CA-3E01-4B8C-832A-E61C26A3395B}" destId="{E872CDC3-D210-4CF1-8EB6-026A22D8222C}" srcOrd="1" destOrd="0" presId="urn:microsoft.com/office/officeart/2011/layout/RadialPictureList"/>
    <dgm:cxn modelId="{1E0E91F0-642D-41BF-9262-463BEA250BE2}" type="presParOf" srcId="{3CA546CA-3E01-4B8C-832A-E61C26A3395B}" destId="{53ECAC59-A323-4474-8330-14A1D19F253F}" srcOrd="2" destOrd="0" presId="urn:microsoft.com/office/officeart/2011/layout/RadialPictureList"/>
    <dgm:cxn modelId="{EACD0868-92A4-4B93-8D62-C772B8E9927B}" type="presParOf" srcId="{3CA546CA-3E01-4B8C-832A-E61C26A3395B}" destId="{BAB29BC3-597D-4831-9035-76CED640169A}" srcOrd="3" destOrd="0" presId="urn:microsoft.com/office/officeart/2011/layout/RadialPictureList"/>
    <dgm:cxn modelId="{4DA823EB-92CC-438D-AB90-2B83C868EC87}" type="presParOf" srcId="{3CA546CA-3E01-4B8C-832A-E61C26A3395B}" destId="{E293C031-A9A8-4E6A-883F-20B054A80B41}" srcOrd="4" destOrd="0" presId="urn:microsoft.com/office/officeart/2011/layout/RadialPictureList"/>
    <dgm:cxn modelId="{829FC837-317E-4D9D-AD8D-C3C2103B9863}" type="presParOf" srcId="{E293C031-A9A8-4E6A-883F-20B054A80B41}" destId="{25520689-1D4E-44C4-9B26-1E0AE9BE04BA}" srcOrd="0" destOrd="0" presId="urn:microsoft.com/office/officeart/2011/layout/RadialPictureList"/>
    <dgm:cxn modelId="{59C82E94-B9BE-465F-B7A8-02267C893974}" type="presParOf" srcId="{3CA546CA-3E01-4B8C-832A-E61C26A3395B}" destId="{A4A1FA39-28AD-4969-A698-FDBFA9F206B1}" srcOrd="5" destOrd="0" presId="urn:microsoft.com/office/officeart/2011/layout/RadialPictureList"/>
    <dgm:cxn modelId="{35E93FC3-28CE-4DD2-ADCE-8D7920D78301}" type="presParOf" srcId="{3CA546CA-3E01-4B8C-832A-E61C26A3395B}" destId="{E1FF87F5-CBDF-427B-9438-BC4187BCC4EC}" srcOrd="6" destOrd="0" presId="urn:microsoft.com/office/officeart/2011/layout/RadialPictureList"/>
    <dgm:cxn modelId="{C152C53A-5348-4A27-B93A-CC407B82ABD0}" type="presParOf" srcId="{E1FF87F5-CBDF-427B-9438-BC4187BCC4EC}" destId="{4A0B278E-6FAD-48E1-9250-0DB7BC500FD2}" srcOrd="0" destOrd="0" presId="urn:microsoft.com/office/officeart/2011/layout/RadialPictureList"/>
    <dgm:cxn modelId="{790D4026-E106-45E8-9F53-A63520AB03DA}" type="presParOf" srcId="{3CA546CA-3E01-4B8C-832A-E61C26A3395B}" destId="{8F9D30F4-D6F6-446B-96E2-20172BD9EB73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3BE0E-1715-4EC1-9A3C-14EC7F958346}">
      <dsp:nvSpPr>
        <dsp:cNvPr id="0" name=""/>
        <dsp:cNvSpPr/>
      </dsp:nvSpPr>
      <dsp:spPr>
        <a:xfrm>
          <a:off x="899555" y="1002445"/>
          <a:ext cx="1744387" cy="1744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Covid 19</a:t>
          </a:r>
        </a:p>
      </dsp:txBody>
      <dsp:txXfrm>
        <a:off x="1155015" y="1257917"/>
        <a:ext cx="1233467" cy="1233529"/>
      </dsp:txXfrm>
    </dsp:sp>
    <dsp:sp modelId="{E872CDC3-D210-4CF1-8EB6-026A22D8222C}">
      <dsp:nvSpPr>
        <dsp:cNvPr id="0" name=""/>
        <dsp:cNvSpPr/>
      </dsp:nvSpPr>
      <dsp:spPr>
        <a:xfrm>
          <a:off x="0" y="32519"/>
          <a:ext cx="3516396" cy="3665630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CAC59-A323-4474-8330-14A1D19F253F}">
      <dsp:nvSpPr>
        <dsp:cNvPr id="0" name=""/>
        <dsp:cNvSpPr/>
      </dsp:nvSpPr>
      <dsp:spPr>
        <a:xfrm>
          <a:off x="2589218" y="341532"/>
          <a:ext cx="934474" cy="93473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B29BC3-597D-4831-9035-76CED640169A}">
      <dsp:nvSpPr>
        <dsp:cNvPr id="0" name=""/>
        <dsp:cNvSpPr/>
      </dsp:nvSpPr>
      <dsp:spPr>
        <a:xfrm>
          <a:off x="3594573" y="356561"/>
          <a:ext cx="1250830" cy="90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500" kern="1200" dirty="0"/>
            <a:t>Rapid online switch</a:t>
          </a:r>
        </a:p>
      </dsp:txBody>
      <dsp:txXfrm>
        <a:off x="3594573" y="356561"/>
        <a:ext cx="1250830" cy="904677"/>
      </dsp:txXfrm>
    </dsp:sp>
    <dsp:sp modelId="{25520689-1D4E-44C4-9B26-1E0AE9BE04BA}">
      <dsp:nvSpPr>
        <dsp:cNvPr id="0" name=""/>
        <dsp:cNvSpPr/>
      </dsp:nvSpPr>
      <dsp:spPr>
        <a:xfrm>
          <a:off x="2950396" y="1404931"/>
          <a:ext cx="934474" cy="93473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1FA39-28AD-4969-A698-FDBFA9F206B1}">
      <dsp:nvSpPr>
        <dsp:cNvPr id="0" name=""/>
        <dsp:cNvSpPr/>
      </dsp:nvSpPr>
      <dsp:spPr>
        <a:xfrm>
          <a:off x="3960962" y="1418127"/>
          <a:ext cx="1250830" cy="90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500" kern="1200" dirty="0"/>
            <a:t>What will the sector keep?</a:t>
          </a:r>
        </a:p>
      </dsp:txBody>
      <dsp:txXfrm>
        <a:off x="3960962" y="1418127"/>
        <a:ext cx="1250830" cy="904677"/>
      </dsp:txXfrm>
    </dsp:sp>
    <dsp:sp modelId="{4A0B278E-6FAD-48E1-9250-0DB7BC500FD2}">
      <dsp:nvSpPr>
        <dsp:cNvPr id="0" name=""/>
        <dsp:cNvSpPr/>
      </dsp:nvSpPr>
      <dsp:spPr>
        <a:xfrm>
          <a:off x="2589218" y="2483359"/>
          <a:ext cx="934474" cy="93473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9D30F4-D6F6-446B-96E2-20172BD9EB73}">
      <dsp:nvSpPr>
        <dsp:cNvPr id="0" name=""/>
        <dsp:cNvSpPr/>
      </dsp:nvSpPr>
      <dsp:spPr>
        <a:xfrm>
          <a:off x="3594573" y="2502421"/>
          <a:ext cx="1250830" cy="904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500" kern="1200" dirty="0"/>
            <a:t>What new pedagogies have emerged?</a:t>
          </a:r>
        </a:p>
      </dsp:txBody>
      <dsp:txXfrm>
        <a:off x="3594573" y="2502421"/>
        <a:ext cx="1250830" cy="904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1" y="373711"/>
            <a:ext cx="6885221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times, changing pedagogies?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Hilliam, Catherine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Armes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Jotham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Gaudoin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Michael Grove (University of Birmingham)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stage of a 5 year longitudinal study			</a:t>
            </a:r>
            <a:b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practitioners in 2022, 2024 and 2027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Explore changes to teaching, learning, assessment and support practices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Explore: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Which online practices and approaches are still being used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Which methods have evolved or have been dismissed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What the reasons are behind any changes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Impact on individuals, departments and institutions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Implications on learning experience and expectation of students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to establish: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An initial baseline for how practices have changed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 foundation and framework for longer-term future investigations to </a:t>
            </a: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sustainable practice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higher education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433E542-2AC9-4F6D-991D-EE8091BB0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617975"/>
              </p:ext>
            </p:extLst>
          </p:nvPr>
        </p:nvGraphicFramePr>
        <p:xfrm>
          <a:off x="6447692" y="1804919"/>
          <a:ext cx="5211793" cy="3730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172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Changing times, changing pedagogies? Rachel Hilliam, Catherine Armes, Jotham Gaudoin and Michael Grove (University of Birmingham)  First stage of a 5 year longitudinal study    - Survey practitioners in 2022, 2024 and 2027 - Explore changes to teaching, learning, assessment and support practices  Explore: - Which online practices and approaches are still being used - Which methods have evolved or have been dismissed - What the reasons are behind any changes - Impact on individuals, departments and institutions - Implications on learning experience and expectation of students      Aim to establish: - An initial baseline for how practices have changed - A foundation and framework for longer-term future investigations to explore sustainable practice change in higher education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475</cp:revision>
  <cp:lastPrinted>2018-10-16T09:27:54Z</cp:lastPrinted>
  <dcterms:created xsi:type="dcterms:W3CDTF">2017-05-06T04:58:44Z</dcterms:created>
  <dcterms:modified xsi:type="dcterms:W3CDTF">2022-04-25T14:55:10Z</dcterms:modified>
</cp:coreProperties>
</file>