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  <p:sldMasterId id="2147483687" r:id="rId2"/>
  </p:sldMasterIdLst>
  <p:notesMasterIdLst>
    <p:notesMasterId r:id="rId20"/>
  </p:notesMasterIdLst>
  <p:handoutMasterIdLst>
    <p:handoutMasterId r:id="rId21"/>
  </p:handoutMasterIdLst>
  <p:sldIdLst>
    <p:sldId id="274" r:id="rId3"/>
    <p:sldId id="286" r:id="rId4"/>
    <p:sldId id="350" r:id="rId5"/>
    <p:sldId id="287" r:id="rId6"/>
    <p:sldId id="351" r:id="rId7"/>
    <p:sldId id="360" r:id="rId8"/>
    <p:sldId id="359" r:id="rId9"/>
    <p:sldId id="358" r:id="rId10"/>
    <p:sldId id="352" r:id="rId11"/>
    <p:sldId id="361" r:id="rId12"/>
    <p:sldId id="362" r:id="rId13"/>
    <p:sldId id="353" r:id="rId14"/>
    <p:sldId id="357" r:id="rId15"/>
    <p:sldId id="354" r:id="rId16"/>
    <p:sldId id="364" r:id="rId17"/>
    <p:sldId id="365" r:id="rId18"/>
    <p:sldId id="35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A1C6"/>
    <a:srgbClr val="1E4B9B"/>
    <a:srgbClr val="ED2891"/>
    <a:srgbClr val="E5007D"/>
    <a:srgbClr val="C7E6E9"/>
    <a:srgbClr val="85CCD4"/>
    <a:srgbClr val="44BBC5"/>
    <a:srgbClr val="008496"/>
    <a:srgbClr val="00B7B2"/>
    <a:srgbClr val="F7C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E88429-47B7-494A-886B-4B6B5EA6AE30}" v="695" dt="2019-05-08T07:56:00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98"/>
    <p:restoredTop sz="86397" autoAdjust="0"/>
  </p:normalViewPr>
  <p:slideViewPr>
    <p:cSldViewPr snapToGrid="0" snapToObjects="1">
      <p:cViewPr varScale="1">
        <p:scale>
          <a:sx n="82" d="100"/>
          <a:sy n="82" d="100"/>
        </p:scale>
        <p:origin x="7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.Piwek" userId="c0db977e-69a1-4cb1-8a73-3656e5a4e51e" providerId="ADAL" clId="{9AE88429-47B7-494A-886B-4B6B5EA6AE30}"/>
    <pc:docChg chg="undo custSel addSld delSld modSld sldOrd">
      <pc:chgData name="Paul.Piwek" userId="c0db977e-69a1-4cb1-8a73-3656e5a4e51e" providerId="ADAL" clId="{9AE88429-47B7-494A-886B-4B6B5EA6AE30}" dt="2019-05-08T07:56:00.829" v="1615" actId="20577"/>
      <pc:docMkLst>
        <pc:docMk/>
      </pc:docMkLst>
      <pc:sldChg chg="modSp modAnim">
        <pc:chgData name="Paul.Piwek" userId="c0db977e-69a1-4cb1-8a73-3656e5a4e51e" providerId="ADAL" clId="{9AE88429-47B7-494A-886B-4B6B5EA6AE30}" dt="2019-05-08T07:43:24.200" v="1598" actId="20577"/>
        <pc:sldMkLst>
          <pc:docMk/>
          <pc:sldMk cId="4186449903" sldId="286"/>
        </pc:sldMkLst>
        <pc:spChg chg="mod">
          <ac:chgData name="Paul.Piwek" userId="c0db977e-69a1-4cb1-8a73-3656e5a4e51e" providerId="ADAL" clId="{9AE88429-47B7-494A-886B-4B6B5EA6AE30}" dt="2019-05-08T07:43:24.200" v="1598" actId="20577"/>
          <ac:spMkLst>
            <pc:docMk/>
            <pc:sldMk cId="4186449903" sldId="286"/>
            <ac:spMk id="2" creationId="{5562B024-B71B-4B2C-BD47-E57B2FE01ED1}"/>
          </ac:spMkLst>
        </pc:spChg>
      </pc:sldChg>
      <pc:sldChg chg="modSp">
        <pc:chgData name="Paul.Piwek" userId="c0db977e-69a1-4cb1-8a73-3656e5a4e51e" providerId="ADAL" clId="{9AE88429-47B7-494A-886B-4B6B5EA6AE30}" dt="2019-05-08T07:45:31.901" v="1604" actId="20577"/>
        <pc:sldMkLst>
          <pc:docMk/>
          <pc:sldMk cId="3832556489" sldId="287"/>
        </pc:sldMkLst>
        <pc:spChg chg="mod">
          <ac:chgData name="Paul.Piwek" userId="c0db977e-69a1-4cb1-8a73-3656e5a4e51e" providerId="ADAL" clId="{9AE88429-47B7-494A-886B-4B6B5EA6AE30}" dt="2019-05-08T07:45:31.901" v="1604" actId="20577"/>
          <ac:spMkLst>
            <pc:docMk/>
            <pc:sldMk cId="3832556489" sldId="287"/>
            <ac:spMk id="2" creationId="{DD7084BF-6B6C-4F21-A482-1420E3AC414B}"/>
          </ac:spMkLst>
        </pc:spChg>
      </pc:sldChg>
      <pc:sldChg chg="modSp">
        <pc:chgData name="Paul.Piwek" userId="c0db977e-69a1-4cb1-8a73-3656e5a4e51e" providerId="ADAL" clId="{9AE88429-47B7-494A-886B-4B6B5EA6AE30}" dt="2019-05-08T07:48:20.583" v="1606" actId="20577"/>
        <pc:sldMkLst>
          <pc:docMk/>
          <pc:sldMk cId="3804803654" sldId="351"/>
        </pc:sldMkLst>
        <pc:spChg chg="mod">
          <ac:chgData name="Paul.Piwek" userId="c0db977e-69a1-4cb1-8a73-3656e5a4e51e" providerId="ADAL" clId="{9AE88429-47B7-494A-886B-4B6B5EA6AE30}" dt="2019-05-08T07:48:20.583" v="1606" actId="20577"/>
          <ac:spMkLst>
            <pc:docMk/>
            <pc:sldMk cId="3804803654" sldId="351"/>
            <ac:spMk id="5" creationId="{EBD61C6D-8C2F-42A9-B94B-5373627AD13C}"/>
          </ac:spMkLst>
        </pc:spChg>
      </pc:sldChg>
      <pc:sldChg chg="addSp delSp modSp modAnim">
        <pc:chgData name="Paul.Piwek" userId="c0db977e-69a1-4cb1-8a73-3656e5a4e51e" providerId="ADAL" clId="{9AE88429-47B7-494A-886B-4B6B5EA6AE30}" dt="2019-05-08T07:30:34.489" v="1369" actId="20577"/>
        <pc:sldMkLst>
          <pc:docMk/>
          <pc:sldMk cId="3906085374" sldId="352"/>
        </pc:sldMkLst>
        <pc:spChg chg="add mod">
          <ac:chgData name="Paul.Piwek" userId="c0db977e-69a1-4cb1-8a73-3656e5a4e51e" providerId="ADAL" clId="{9AE88429-47B7-494A-886B-4B6B5EA6AE30}" dt="2019-05-08T07:26:37.167" v="1345" actId="20577"/>
          <ac:spMkLst>
            <pc:docMk/>
            <pc:sldMk cId="3906085374" sldId="352"/>
            <ac:spMk id="4" creationId="{002D45E1-CAA6-486D-A5CA-1D909987ED83}"/>
          </ac:spMkLst>
        </pc:spChg>
        <pc:spChg chg="del">
          <ac:chgData name="Paul.Piwek" userId="c0db977e-69a1-4cb1-8a73-3656e5a4e51e" providerId="ADAL" clId="{9AE88429-47B7-494A-886B-4B6B5EA6AE30}" dt="2019-05-07T13:54:57.417" v="46"/>
          <ac:spMkLst>
            <pc:docMk/>
            <pc:sldMk cId="3906085374" sldId="352"/>
            <ac:spMk id="4" creationId="{8CC5EA92-F4AB-4B88-BF13-B3823DABDC14}"/>
          </ac:spMkLst>
        </pc:spChg>
        <pc:spChg chg="mod">
          <ac:chgData name="Paul.Piwek" userId="c0db977e-69a1-4cb1-8a73-3656e5a4e51e" providerId="ADAL" clId="{9AE88429-47B7-494A-886B-4B6B5EA6AE30}" dt="2019-05-07T21:38:06.603" v="1003" actId="20577"/>
          <ac:spMkLst>
            <pc:docMk/>
            <pc:sldMk cId="3906085374" sldId="352"/>
            <ac:spMk id="5" creationId="{D76C86FA-3829-4A0E-89F0-15DA0114F4D6}"/>
          </ac:spMkLst>
        </pc:spChg>
        <pc:spChg chg="add mod">
          <ac:chgData name="Paul.Piwek" userId="c0db977e-69a1-4cb1-8a73-3656e5a4e51e" providerId="ADAL" clId="{9AE88429-47B7-494A-886B-4B6B5EA6AE30}" dt="2019-05-08T07:30:34.489" v="1369" actId="20577"/>
          <ac:spMkLst>
            <pc:docMk/>
            <pc:sldMk cId="3906085374" sldId="352"/>
            <ac:spMk id="8" creationId="{3C8438FD-8423-465E-9C61-5F4F438932D2}"/>
          </ac:spMkLst>
        </pc:spChg>
        <pc:spChg chg="add del mod">
          <ac:chgData name="Paul.Piwek" userId="c0db977e-69a1-4cb1-8a73-3656e5a4e51e" providerId="ADAL" clId="{9AE88429-47B7-494A-886B-4B6B5EA6AE30}" dt="2019-05-07T22:30:57.467" v="1176"/>
          <ac:spMkLst>
            <pc:docMk/>
            <pc:sldMk cId="3906085374" sldId="352"/>
            <ac:spMk id="10" creationId="{D324D937-5FB9-44B3-9987-B86980DECCCB}"/>
          </ac:spMkLst>
        </pc:spChg>
        <pc:picChg chg="add del mod">
          <ac:chgData name="Paul.Piwek" userId="c0db977e-69a1-4cb1-8a73-3656e5a4e51e" providerId="ADAL" clId="{9AE88429-47B7-494A-886B-4B6B5EA6AE30}" dt="2019-05-07T22:30:52.798" v="1175" actId="478"/>
          <ac:picMkLst>
            <pc:docMk/>
            <pc:sldMk cId="3906085374" sldId="352"/>
            <ac:picMk id="7" creationId="{B18A779F-7779-497D-98C9-A9DC6E609AAE}"/>
          </ac:picMkLst>
        </pc:picChg>
        <pc:picChg chg="add mod">
          <ac:chgData name="Paul.Piwek" userId="c0db977e-69a1-4cb1-8a73-3656e5a4e51e" providerId="ADAL" clId="{9AE88429-47B7-494A-886B-4B6B5EA6AE30}" dt="2019-05-07T22:31:12.996" v="1182" actId="14100"/>
          <ac:picMkLst>
            <pc:docMk/>
            <pc:sldMk cId="3906085374" sldId="352"/>
            <ac:picMk id="12" creationId="{0D653B54-66D8-4D8F-9AF2-8B0E96A52854}"/>
          </ac:picMkLst>
        </pc:picChg>
      </pc:sldChg>
      <pc:sldChg chg="addSp delSp modSp delAnim modAnim">
        <pc:chgData name="Paul.Piwek" userId="c0db977e-69a1-4cb1-8a73-3656e5a4e51e" providerId="ADAL" clId="{9AE88429-47B7-494A-886B-4B6B5EA6AE30}" dt="2019-05-08T07:53:31.267" v="1611" actId="478"/>
        <pc:sldMkLst>
          <pc:docMk/>
          <pc:sldMk cId="2147128465" sldId="353"/>
        </pc:sldMkLst>
        <pc:spChg chg="del">
          <ac:chgData name="Paul.Piwek" userId="c0db977e-69a1-4cb1-8a73-3656e5a4e51e" providerId="ADAL" clId="{9AE88429-47B7-494A-886B-4B6B5EA6AE30}" dt="2019-05-03T14:54:04.153" v="38" actId="478"/>
          <ac:spMkLst>
            <pc:docMk/>
            <pc:sldMk cId="2147128465" sldId="353"/>
            <ac:spMk id="2" creationId="{76BED06A-4672-4601-98E5-E79EE5F89EC9}"/>
          </ac:spMkLst>
        </pc:spChg>
        <pc:spChg chg="del">
          <ac:chgData name="Paul.Piwek" userId="c0db977e-69a1-4cb1-8a73-3656e5a4e51e" providerId="ADAL" clId="{9AE88429-47B7-494A-886B-4B6B5EA6AE30}" dt="2019-05-03T14:48:01.833" v="7" actId="931"/>
          <ac:spMkLst>
            <pc:docMk/>
            <pc:sldMk cId="2147128465" sldId="353"/>
            <ac:spMk id="4" creationId="{8CC5EA92-F4AB-4B88-BF13-B3823DABDC14}"/>
          </ac:spMkLst>
        </pc:spChg>
        <pc:spChg chg="mod">
          <ac:chgData name="Paul.Piwek" userId="c0db977e-69a1-4cb1-8a73-3656e5a4e51e" providerId="ADAL" clId="{9AE88429-47B7-494A-886B-4B6B5EA6AE30}" dt="2019-05-07T21:20:46.008" v="719" actId="20577"/>
          <ac:spMkLst>
            <pc:docMk/>
            <pc:sldMk cId="2147128465" sldId="353"/>
            <ac:spMk id="5" creationId="{D76C86FA-3829-4A0E-89F0-15DA0114F4D6}"/>
          </ac:spMkLst>
        </pc:spChg>
        <pc:spChg chg="add del mod">
          <ac:chgData name="Paul.Piwek" userId="c0db977e-69a1-4cb1-8a73-3656e5a4e51e" providerId="ADAL" clId="{9AE88429-47B7-494A-886B-4B6B5EA6AE30}" dt="2019-05-08T07:53:29.197" v="1610" actId="478"/>
          <ac:spMkLst>
            <pc:docMk/>
            <pc:sldMk cId="2147128465" sldId="353"/>
            <ac:spMk id="8" creationId="{D71FF2A0-22B8-405F-8776-224B48713785}"/>
          </ac:spMkLst>
        </pc:spChg>
        <pc:spChg chg="mod topLvl">
          <ac:chgData name="Paul.Piwek" userId="c0db977e-69a1-4cb1-8a73-3656e5a4e51e" providerId="ADAL" clId="{9AE88429-47B7-494A-886B-4B6B5EA6AE30}" dt="2019-05-03T14:54:12.988" v="39" actId="164"/>
          <ac:spMkLst>
            <pc:docMk/>
            <pc:sldMk cId="2147128465" sldId="353"/>
            <ac:spMk id="11" creationId="{7A2094AA-5B09-4276-B89B-F4E36DE98E63}"/>
          </ac:spMkLst>
        </pc:spChg>
        <pc:spChg chg="mod topLvl">
          <ac:chgData name="Paul.Piwek" userId="c0db977e-69a1-4cb1-8a73-3656e5a4e51e" providerId="ADAL" clId="{9AE88429-47B7-494A-886B-4B6B5EA6AE30}" dt="2019-05-03T14:54:12.988" v="39" actId="164"/>
          <ac:spMkLst>
            <pc:docMk/>
            <pc:sldMk cId="2147128465" sldId="353"/>
            <ac:spMk id="12" creationId="{4E71FEFA-1779-464F-A3C1-A024381E45F4}"/>
          </ac:spMkLst>
        </pc:spChg>
        <pc:spChg chg="mod topLvl">
          <ac:chgData name="Paul.Piwek" userId="c0db977e-69a1-4cb1-8a73-3656e5a4e51e" providerId="ADAL" clId="{9AE88429-47B7-494A-886B-4B6B5EA6AE30}" dt="2019-05-03T14:54:12.988" v="39" actId="164"/>
          <ac:spMkLst>
            <pc:docMk/>
            <pc:sldMk cId="2147128465" sldId="353"/>
            <ac:spMk id="13" creationId="{74D31DB3-EA31-4BED-90ED-A5628554AB47}"/>
          </ac:spMkLst>
        </pc:spChg>
        <pc:spChg chg="mod topLvl">
          <ac:chgData name="Paul.Piwek" userId="c0db977e-69a1-4cb1-8a73-3656e5a4e51e" providerId="ADAL" clId="{9AE88429-47B7-494A-886B-4B6B5EA6AE30}" dt="2019-05-03T14:54:12.988" v="39" actId="164"/>
          <ac:spMkLst>
            <pc:docMk/>
            <pc:sldMk cId="2147128465" sldId="353"/>
            <ac:spMk id="14" creationId="{8E9ED453-432E-478D-A2FC-E25D4DE9E372}"/>
          </ac:spMkLst>
        </pc:spChg>
        <pc:spChg chg="del mod topLvl">
          <ac:chgData name="Paul.Piwek" userId="c0db977e-69a1-4cb1-8a73-3656e5a4e51e" providerId="ADAL" clId="{9AE88429-47B7-494A-886B-4B6B5EA6AE30}" dt="2019-05-03T14:53:11.179" v="32" actId="478"/>
          <ac:spMkLst>
            <pc:docMk/>
            <pc:sldMk cId="2147128465" sldId="353"/>
            <ac:spMk id="15" creationId="{25C5B5B1-7465-4FE7-A8FA-B1B2FF490ED5}"/>
          </ac:spMkLst>
        </pc:spChg>
        <pc:spChg chg="add mod">
          <ac:chgData name="Paul.Piwek" userId="c0db977e-69a1-4cb1-8a73-3656e5a4e51e" providerId="ADAL" clId="{9AE88429-47B7-494A-886B-4B6B5EA6AE30}" dt="2019-05-03T14:54:12.988" v="39" actId="164"/>
          <ac:spMkLst>
            <pc:docMk/>
            <pc:sldMk cId="2147128465" sldId="353"/>
            <ac:spMk id="16" creationId="{C556297C-1199-43A9-8082-BE12CF2B5569}"/>
          </ac:spMkLst>
        </pc:spChg>
        <pc:spChg chg="add mod">
          <ac:chgData name="Paul.Piwek" userId="c0db977e-69a1-4cb1-8a73-3656e5a4e51e" providerId="ADAL" clId="{9AE88429-47B7-494A-886B-4B6B5EA6AE30}" dt="2019-05-03T14:54:12.988" v="39" actId="164"/>
          <ac:spMkLst>
            <pc:docMk/>
            <pc:sldMk cId="2147128465" sldId="353"/>
            <ac:spMk id="17" creationId="{D498F8DA-D7BC-4F5D-AFE2-BA3AD9E06618}"/>
          </ac:spMkLst>
        </pc:spChg>
        <pc:spChg chg="add del mod">
          <ac:chgData name="Paul.Piwek" userId="c0db977e-69a1-4cb1-8a73-3656e5a4e51e" providerId="ADAL" clId="{9AE88429-47B7-494A-886B-4B6B5EA6AE30}" dt="2019-05-07T19:10:21.401" v="240"/>
          <ac:spMkLst>
            <pc:docMk/>
            <pc:sldMk cId="2147128465" sldId="353"/>
            <ac:spMk id="20" creationId="{EF768CAB-2C29-4A64-8D26-FE9AA57EF67D}"/>
          </ac:spMkLst>
        </pc:spChg>
        <pc:grpChg chg="del mod">
          <ac:chgData name="Paul.Piwek" userId="c0db977e-69a1-4cb1-8a73-3656e5a4e51e" providerId="ADAL" clId="{9AE88429-47B7-494A-886B-4B6B5EA6AE30}" dt="2019-05-03T14:52:38.146" v="20" actId="165"/>
          <ac:grpSpMkLst>
            <pc:docMk/>
            <pc:sldMk cId="2147128465" sldId="353"/>
            <ac:grpSpMk id="10" creationId="{18B520F6-EDA8-4D18-98B1-4C2F39FAA952}"/>
          </ac:grpSpMkLst>
        </pc:grpChg>
        <pc:grpChg chg="add mod ord">
          <ac:chgData name="Paul.Piwek" userId="c0db977e-69a1-4cb1-8a73-3656e5a4e51e" providerId="ADAL" clId="{9AE88429-47B7-494A-886B-4B6B5EA6AE30}" dt="2019-05-07T19:31:18.452" v="316" actId="1076"/>
          <ac:grpSpMkLst>
            <pc:docMk/>
            <pc:sldMk cId="2147128465" sldId="353"/>
            <ac:grpSpMk id="18" creationId="{06BD55E3-A45F-4B22-A376-15672CBDBA55}"/>
          </ac:grpSpMkLst>
        </pc:grpChg>
        <pc:picChg chg="add mod ord">
          <ac:chgData name="Paul.Piwek" userId="c0db977e-69a1-4cb1-8a73-3656e5a4e51e" providerId="ADAL" clId="{9AE88429-47B7-494A-886B-4B6B5EA6AE30}" dt="2019-05-07T19:31:14.823" v="315" actId="1076"/>
          <ac:picMkLst>
            <pc:docMk/>
            <pc:sldMk cId="2147128465" sldId="353"/>
            <ac:picMk id="4" creationId="{7E6A41B7-939E-41E1-BCA5-2446175B591E}"/>
          </ac:picMkLst>
        </pc:picChg>
        <pc:picChg chg="add del mod ord">
          <ac:chgData name="Paul.Piwek" userId="c0db977e-69a1-4cb1-8a73-3656e5a4e51e" providerId="ADAL" clId="{9AE88429-47B7-494A-886B-4B6B5EA6AE30}" dt="2019-05-08T07:53:31.267" v="1611" actId="478"/>
          <ac:picMkLst>
            <pc:docMk/>
            <pc:sldMk cId="2147128465" sldId="353"/>
            <ac:picMk id="7" creationId="{4DD5FE77-9498-4168-82D3-6E15A30FE60C}"/>
          </ac:picMkLst>
        </pc:picChg>
        <pc:picChg chg="add del mod">
          <ac:chgData name="Paul.Piwek" userId="c0db977e-69a1-4cb1-8a73-3656e5a4e51e" providerId="ADAL" clId="{9AE88429-47B7-494A-886B-4B6B5EA6AE30}" dt="2019-05-03T14:54:21.645" v="42" actId="478"/>
          <ac:picMkLst>
            <pc:docMk/>
            <pc:sldMk cId="2147128465" sldId="353"/>
            <ac:picMk id="7" creationId="{78A51A18-C01A-4FA4-BFEF-6E3E9747110F}"/>
          </ac:picMkLst>
        </pc:picChg>
        <pc:picChg chg="add del mod">
          <ac:chgData name="Paul.Piwek" userId="c0db977e-69a1-4cb1-8a73-3656e5a4e51e" providerId="ADAL" clId="{9AE88429-47B7-494A-886B-4B6B5EA6AE30}" dt="2019-05-03T14:52:05.062" v="19" actId="27803"/>
          <ac:picMkLst>
            <pc:docMk/>
            <pc:sldMk cId="2147128465" sldId="353"/>
            <ac:picMk id="9" creationId="{18B520F6-EDA8-4D18-98B1-4C2F39FAA952}"/>
          </ac:picMkLst>
        </pc:picChg>
      </pc:sldChg>
      <pc:sldChg chg="addSp delSp modSp modAnim modNotesTx">
        <pc:chgData name="Paul.Piwek" userId="c0db977e-69a1-4cb1-8a73-3656e5a4e51e" providerId="ADAL" clId="{9AE88429-47B7-494A-886B-4B6B5EA6AE30}" dt="2019-05-08T07:34:48.033" v="1406" actId="20577"/>
        <pc:sldMkLst>
          <pc:docMk/>
          <pc:sldMk cId="2754921071" sldId="354"/>
        </pc:sldMkLst>
        <pc:spChg chg="del">
          <ac:chgData name="Paul.Piwek" userId="c0db977e-69a1-4cb1-8a73-3656e5a4e51e" providerId="ADAL" clId="{9AE88429-47B7-494A-886B-4B6B5EA6AE30}" dt="2019-05-03T14:46:27.479" v="0" actId="931"/>
          <ac:spMkLst>
            <pc:docMk/>
            <pc:sldMk cId="2754921071" sldId="354"/>
            <ac:spMk id="4" creationId="{8CC5EA92-F4AB-4B88-BF13-B3823DABDC14}"/>
          </ac:spMkLst>
        </pc:spChg>
        <pc:spChg chg="mod">
          <ac:chgData name="Paul.Piwek" userId="c0db977e-69a1-4cb1-8a73-3656e5a4e51e" providerId="ADAL" clId="{9AE88429-47B7-494A-886B-4B6B5EA6AE30}" dt="2019-05-08T07:34:48.033" v="1406" actId="20577"/>
          <ac:spMkLst>
            <pc:docMk/>
            <pc:sldMk cId="2754921071" sldId="354"/>
            <ac:spMk id="5" creationId="{D76C86FA-3829-4A0E-89F0-15DA0114F4D6}"/>
          </ac:spMkLst>
        </pc:spChg>
        <pc:spChg chg="add del mod">
          <ac:chgData name="Paul.Piwek" userId="c0db977e-69a1-4cb1-8a73-3656e5a4e51e" providerId="ADAL" clId="{9AE88429-47B7-494A-886B-4B6B5EA6AE30}" dt="2019-05-07T21:08:54.066" v="664" actId="478"/>
          <ac:spMkLst>
            <pc:docMk/>
            <pc:sldMk cId="2754921071" sldId="354"/>
            <ac:spMk id="12" creationId="{61C31958-C036-4314-A935-D6FB9CD46654}"/>
          </ac:spMkLst>
        </pc:spChg>
        <pc:spChg chg="add mod">
          <ac:chgData name="Paul.Piwek" userId="c0db977e-69a1-4cb1-8a73-3656e5a4e51e" providerId="ADAL" clId="{9AE88429-47B7-494A-886B-4B6B5EA6AE30}" dt="2019-05-07T21:01:04.623" v="567" actId="478"/>
          <ac:spMkLst>
            <pc:docMk/>
            <pc:sldMk cId="2754921071" sldId="354"/>
            <ac:spMk id="14" creationId="{37D08C98-9437-4B57-90C5-C497682009EB}"/>
          </ac:spMkLst>
        </pc:spChg>
        <pc:spChg chg="add mod">
          <ac:chgData name="Paul.Piwek" userId="c0db977e-69a1-4cb1-8a73-3656e5a4e51e" providerId="ADAL" clId="{9AE88429-47B7-494A-886B-4B6B5EA6AE30}" dt="2019-05-07T21:46:34.107" v="1154" actId="20577"/>
          <ac:spMkLst>
            <pc:docMk/>
            <pc:sldMk cId="2754921071" sldId="354"/>
            <ac:spMk id="16" creationId="{5054830E-FC0B-4FCC-8743-4B51F2735E77}"/>
          </ac:spMkLst>
        </pc:spChg>
        <pc:spChg chg="add mod">
          <ac:chgData name="Paul.Piwek" userId="c0db977e-69a1-4cb1-8a73-3656e5a4e51e" providerId="ADAL" clId="{9AE88429-47B7-494A-886B-4B6B5EA6AE30}" dt="2019-05-08T07:33:25.632" v="1381" actId="20577"/>
          <ac:spMkLst>
            <pc:docMk/>
            <pc:sldMk cId="2754921071" sldId="354"/>
            <ac:spMk id="17" creationId="{006EDCCB-DAA0-439C-94F8-12844E81C29A}"/>
          </ac:spMkLst>
        </pc:spChg>
        <pc:picChg chg="add mod">
          <ac:chgData name="Paul.Piwek" userId="c0db977e-69a1-4cb1-8a73-3656e5a4e51e" providerId="ADAL" clId="{9AE88429-47B7-494A-886B-4B6B5EA6AE30}" dt="2019-05-07T20:50:46.076" v="476" actId="1076"/>
          <ac:picMkLst>
            <pc:docMk/>
            <pc:sldMk cId="2754921071" sldId="354"/>
            <ac:picMk id="4" creationId="{E1978DB5-8C41-4424-9831-27EEE812E16D}"/>
          </ac:picMkLst>
        </pc:picChg>
        <pc:picChg chg="add del mod">
          <ac:chgData name="Paul.Piwek" userId="c0db977e-69a1-4cb1-8a73-3656e5a4e51e" providerId="ADAL" clId="{9AE88429-47B7-494A-886B-4B6B5EA6AE30}" dt="2019-05-07T21:01:04.623" v="567" actId="478"/>
          <ac:picMkLst>
            <pc:docMk/>
            <pc:sldMk cId="2754921071" sldId="354"/>
            <ac:picMk id="7" creationId="{45739F2C-1C56-4A15-9C58-F488585400DE}"/>
          </ac:picMkLst>
        </pc:picChg>
        <pc:picChg chg="add del mod">
          <ac:chgData name="Paul.Piwek" userId="c0db977e-69a1-4cb1-8a73-3656e5a4e51e" providerId="ADAL" clId="{9AE88429-47B7-494A-886B-4B6B5EA6AE30}" dt="2019-05-03T14:48:48.900" v="15" actId="478"/>
          <ac:picMkLst>
            <pc:docMk/>
            <pc:sldMk cId="2754921071" sldId="354"/>
            <ac:picMk id="9" creationId="{A7F6C906-712C-45E2-B864-F81735E2FC82}"/>
          </ac:picMkLst>
        </pc:picChg>
        <pc:picChg chg="add">
          <ac:chgData name="Paul.Piwek" userId="c0db977e-69a1-4cb1-8a73-3656e5a4e51e" providerId="ADAL" clId="{9AE88429-47B7-494A-886B-4B6B5EA6AE30}" dt="2019-05-07T21:01:09.855" v="568"/>
          <ac:picMkLst>
            <pc:docMk/>
            <pc:sldMk cId="2754921071" sldId="354"/>
            <ac:picMk id="15" creationId="{D0630437-F4E3-47CD-AED2-256FC27CE618}"/>
          </ac:picMkLst>
        </pc:picChg>
        <pc:cxnChg chg="add del mod">
          <ac:chgData name="Paul.Piwek" userId="c0db977e-69a1-4cb1-8a73-3656e5a4e51e" providerId="ADAL" clId="{9AE88429-47B7-494A-886B-4B6B5EA6AE30}" dt="2019-05-07T20:52:05.405" v="484" actId="478"/>
          <ac:cxnSpMkLst>
            <pc:docMk/>
            <pc:sldMk cId="2754921071" sldId="354"/>
            <ac:cxnSpMk id="8" creationId="{3F30DD15-02C4-490A-B84E-43810F871ED6}"/>
          </ac:cxnSpMkLst>
        </pc:cxnChg>
        <pc:cxnChg chg="add del mod">
          <ac:chgData name="Paul.Piwek" userId="c0db977e-69a1-4cb1-8a73-3656e5a4e51e" providerId="ADAL" clId="{9AE88429-47B7-494A-886B-4B6B5EA6AE30}" dt="2019-05-07T20:52:07.936" v="485" actId="478"/>
          <ac:cxnSpMkLst>
            <pc:docMk/>
            <pc:sldMk cId="2754921071" sldId="354"/>
            <ac:cxnSpMk id="10" creationId="{E20E0AEE-14A5-491D-BED1-AFA8F6B42140}"/>
          </ac:cxnSpMkLst>
        </pc:cxnChg>
        <pc:cxnChg chg="add del mod">
          <ac:chgData name="Paul.Piwek" userId="c0db977e-69a1-4cb1-8a73-3656e5a4e51e" providerId="ADAL" clId="{9AE88429-47B7-494A-886B-4B6B5EA6AE30}" dt="2019-05-07T20:52:14.240" v="486" actId="478"/>
          <ac:cxnSpMkLst>
            <pc:docMk/>
            <pc:sldMk cId="2754921071" sldId="354"/>
            <ac:cxnSpMk id="11" creationId="{72134CC5-33FD-4132-A077-E2B0203EA1B5}"/>
          </ac:cxnSpMkLst>
        </pc:cxnChg>
      </pc:sldChg>
      <pc:sldChg chg="modSp modAnim">
        <pc:chgData name="Paul.Piwek" userId="c0db977e-69a1-4cb1-8a73-3656e5a4e51e" providerId="ADAL" clId="{9AE88429-47B7-494A-886B-4B6B5EA6AE30}" dt="2019-05-08T07:38:02.688" v="1432" actId="20577"/>
        <pc:sldMkLst>
          <pc:docMk/>
          <pc:sldMk cId="2191668694" sldId="356"/>
        </pc:sldMkLst>
        <pc:spChg chg="mod">
          <ac:chgData name="Paul.Piwek" userId="c0db977e-69a1-4cb1-8a73-3656e5a4e51e" providerId="ADAL" clId="{9AE88429-47B7-494A-886B-4B6B5EA6AE30}" dt="2019-05-08T07:38:02.688" v="1432" actId="20577"/>
          <ac:spMkLst>
            <pc:docMk/>
            <pc:sldMk cId="2191668694" sldId="356"/>
            <ac:spMk id="2" creationId="{76BED06A-4672-4601-98E5-E79EE5F89EC9}"/>
          </ac:spMkLst>
        </pc:spChg>
        <pc:spChg chg="mod">
          <ac:chgData name="Paul.Piwek" userId="c0db977e-69a1-4cb1-8a73-3656e5a4e51e" providerId="ADAL" clId="{9AE88429-47B7-494A-886B-4B6B5EA6AE30}" dt="2019-05-07T22:32:53.478" v="1302" actId="1076"/>
          <ac:spMkLst>
            <pc:docMk/>
            <pc:sldMk cId="2191668694" sldId="356"/>
            <ac:spMk id="7" creationId="{6E5D0E95-FBD4-4409-B67B-F07EE7D9E76D}"/>
          </ac:spMkLst>
        </pc:spChg>
      </pc:sldChg>
      <pc:sldChg chg="add ord">
        <pc:chgData name="Paul.Piwek" userId="c0db977e-69a1-4cb1-8a73-3656e5a4e51e" providerId="ADAL" clId="{9AE88429-47B7-494A-886B-4B6B5EA6AE30}" dt="2019-05-08T07:52:42.400" v="1609"/>
        <pc:sldMkLst>
          <pc:docMk/>
          <pc:sldMk cId="1713928464" sldId="357"/>
        </pc:sldMkLst>
      </pc:sldChg>
      <pc:sldChg chg="addSp delSp modSp del modAnim">
        <pc:chgData name="Paul.Piwek" userId="c0db977e-69a1-4cb1-8a73-3656e5a4e51e" providerId="ADAL" clId="{9AE88429-47B7-494A-886B-4B6B5EA6AE30}" dt="2019-05-08T07:52:29.957" v="1607" actId="2696"/>
        <pc:sldMkLst>
          <pc:docMk/>
          <pc:sldMk cId="4096529033" sldId="357"/>
        </pc:sldMkLst>
        <pc:spChg chg="del">
          <ac:chgData name="Paul.Piwek" userId="c0db977e-69a1-4cb1-8a73-3656e5a4e51e" providerId="ADAL" clId="{9AE88429-47B7-494A-886B-4B6B5EA6AE30}" dt="2019-05-07T22:34:57.434" v="1308" actId="478"/>
          <ac:spMkLst>
            <pc:docMk/>
            <pc:sldMk cId="4096529033" sldId="357"/>
            <ac:spMk id="2" creationId="{76BED06A-4672-4601-98E5-E79EE5F89EC9}"/>
          </ac:spMkLst>
        </pc:spChg>
        <pc:spChg chg="del">
          <ac:chgData name="Paul.Piwek" userId="c0db977e-69a1-4cb1-8a73-3656e5a4e51e" providerId="ADAL" clId="{9AE88429-47B7-494A-886B-4B6B5EA6AE30}" dt="2019-05-07T22:34:38.607" v="1303"/>
          <ac:spMkLst>
            <pc:docMk/>
            <pc:sldMk cId="4096529033" sldId="357"/>
            <ac:spMk id="4" creationId="{8CC5EA92-F4AB-4B88-BF13-B3823DABDC14}"/>
          </ac:spMkLst>
        </pc:spChg>
        <pc:spChg chg="mod">
          <ac:chgData name="Paul.Piwek" userId="c0db977e-69a1-4cb1-8a73-3656e5a4e51e" providerId="ADAL" clId="{9AE88429-47B7-494A-886B-4B6B5EA6AE30}" dt="2019-05-07T22:35:17.170" v="1310"/>
          <ac:spMkLst>
            <pc:docMk/>
            <pc:sldMk cId="4096529033" sldId="357"/>
            <ac:spMk id="5" creationId="{D76C86FA-3829-4A0E-89F0-15DA0114F4D6}"/>
          </ac:spMkLst>
        </pc:spChg>
        <pc:spChg chg="add del mod">
          <ac:chgData name="Paul.Piwek" userId="c0db977e-69a1-4cb1-8a73-3656e5a4e51e" providerId="ADAL" clId="{9AE88429-47B7-494A-886B-4B6B5EA6AE30}" dt="2019-05-07T22:35:42.556" v="1311" actId="3680"/>
          <ac:spMkLst>
            <pc:docMk/>
            <pc:sldMk cId="4096529033" sldId="357"/>
            <ac:spMk id="8" creationId="{3B95A479-6027-4F75-8B51-B59FC28025E1}"/>
          </ac:spMkLst>
        </pc:spChg>
        <pc:spChg chg="add del mod">
          <ac:chgData name="Paul.Piwek" userId="c0db977e-69a1-4cb1-8a73-3656e5a4e51e" providerId="ADAL" clId="{9AE88429-47B7-494A-886B-4B6B5EA6AE30}" dt="2019-05-07T22:35:01.256" v="1309" actId="478"/>
          <ac:spMkLst>
            <pc:docMk/>
            <pc:sldMk cId="4096529033" sldId="357"/>
            <ac:spMk id="10" creationId="{CD5EA96F-3928-4F1C-8FDE-0AB6510A7239}"/>
          </ac:spMkLst>
        </pc:spChg>
        <pc:graphicFrameChg chg="add del mod modGraphic">
          <ac:chgData name="Paul.Piwek" userId="c0db977e-69a1-4cb1-8a73-3656e5a4e51e" providerId="ADAL" clId="{9AE88429-47B7-494A-886B-4B6B5EA6AE30}" dt="2019-05-07T22:34:52.860" v="1307" actId="478"/>
          <ac:graphicFrameMkLst>
            <pc:docMk/>
            <pc:sldMk cId="4096529033" sldId="357"/>
            <ac:graphicFrameMk id="6" creationId="{28E82526-30E5-4F49-9F52-966F06C3937A}"/>
          </ac:graphicFrameMkLst>
        </pc:graphicFrameChg>
        <pc:graphicFrameChg chg="add mod modGraphic">
          <ac:chgData name="Paul.Piwek" userId="c0db977e-69a1-4cb1-8a73-3656e5a4e51e" providerId="ADAL" clId="{9AE88429-47B7-494A-886B-4B6B5EA6AE30}" dt="2019-05-08T06:46:12.526" v="1323"/>
          <ac:graphicFrameMkLst>
            <pc:docMk/>
            <pc:sldMk cId="4096529033" sldId="357"/>
            <ac:graphicFrameMk id="11" creationId="{B50A950A-2499-4680-A81A-999917F9E6C4}"/>
          </ac:graphicFrameMkLst>
        </pc:graphicFrameChg>
      </pc:sldChg>
      <pc:sldChg chg="modSp">
        <pc:chgData name="Paul.Piwek" userId="c0db977e-69a1-4cb1-8a73-3656e5a4e51e" providerId="ADAL" clId="{9AE88429-47B7-494A-886B-4B6B5EA6AE30}" dt="2019-05-08T07:47:52.225" v="1605" actId="14100"/>
        <pc:sldMkLst>
          <pc:docMk/>
          <pc:sldMk cId="20453076" sldId="358"/>
        </pc:sldMkLst>
        <pc:picChg chg="mod">
          <ac:chgData name="Paul.Piwek" userId="c0db977e-69a1-4cb1-8a73-3656e5a4e51e" providerId="ADAL" clId="{9AE88429-47B7-494A-886B-4B6B5EA6AE30}" dt="2019-05-08T07:47:52.225" v="1605" actId="14100"/>
          <ac:picMkLst>
            <pc:docMk/>
            <pc:sldMk cId="20453076" sldId="358"/>
            <ac:picMk id="2051" creationId="{CB419058-D9BF-4A27-BE17-8D989CDCE097}"/>
          </ac:picMkLst>
        </pc:picChg>
      </pc:sldChg>
      <pc:sldChg chg="addSp delSp modSp add modAnim">
        <pc:chgData name="Paul.Piwek" userId="c0db977e-69a1-4cb1-8a73-3656e5a4e51e" providerId="ADAL" clId="{9AE88429-47B7-494A-886B-4B6B5EA6AE30}" dt="2019-05-08T07:27:58.005" v="1358"/>
        <pc:sldMkLst>
          <pc:docMk/>
          <pc:sldMk cId="535193578" sldId="361"/>
        </pc:sldMkLst>
        <pc:spChg chg="del">
          <ac:chgData name="Paul.Piwek" userId="c0db977e-69a1-4cb1-8a73-3656e5a4e51e" providerId="ADAL" clId="{9AE88429-47B7-494A-886B-4B6B5EA6AE30}" dt="2019-05-07T13:55:15.075" v="52"/>
          <ac:spMkLst>
            <pc:docMk/>
            <pc:sldMk cId="535193578" sldId="361"/>
            <ac:spMk id="4" creationId="{8CC5EA92-F4AB-4B88-BF13-B3823DABDC14}"/>
          </ac:spMkLst>
        </pc:spChg>
        <pc:spChg chg="mod">
          <ac:chgData name="Paul.Piwek" userId="c0db977e-69a1-4cb1-8a73-3656e5a4e51e" providerId="ADAL" clId="{9AE88429-47B7-494A-886B-4B6B5EA6AE30}" dt="2019-05-07T21:20:32.864" v="707" actId="20577"/>
          <ac:spMkLst>
            <pc:docMk/>
            <pc:sldMk cId="535193578" sldId="361"/>
            <ac:spMk id="5" creationId="{D76C86FA-3829-4A0E-89F0-15DA0114F4D6}"/>
          </ac:spMkLst>
        </pc:spChg>
        <pc:spChg chg="add mod">
          <ac:chgData name="Paul.Piwek" userId="c0db977e-69a1-4cb1-8a73-3656e5a4e51e" providerId="ADAL" clId="{9AE88429-47B7-494A-886B-4B6B5EA6AE30}" dt="2019-05-08T07:26:58.013" v="1349" actId="20577"/>
          <ac:spMkLst>
            <pc:docMk/>
            <pc:sldMk cId="535193578" sldId="361"/>
            <ac:spMk id="6" creationId="{3984CBC2-3DC3-4E5D-9F08-42FEB5C137C5}"/>
          </ac:spMkLst>
        </pc:spChg>
        <pc:spChg chg="add del mod">
          <ac:chgData name="Paul.Piwek" userId="c0db977e-69a1-4cb1-8a73-3656e5a4e51e" providerId="ADAL" clId="{9AE88429-47B7-494A-886B-4B6B5EA6AE30}" dt="2019-05-07T22:31:33.089" v="1184"/>
          <ac:spMkLst>
            <pc:docMk/>
            <pc:sldMk cId="535193578" sldId="361"/>
            <ac:spMk id="9" creationId="{6DECD7D8-9812-4CDE-BB27-7BE7AA9F00BD}"/>
          </ac:spMkLst>
        </pc:spChg>
        <pc:picChg chg="add del mod">
          <ac:chgData name="Paul.Piwek" userId="c0db977e-69a1-4cb1-8a73-3656e5a4e51e" providerId="ADAL" clId="{9AE88429-47B7-494A-886B-4B6B5EA6AE30}" dt="2019-05-07T22:31:30.858" v="1183" actId="478"/>
          <ac:picMkLst>
            <pc:docMk/>
            <pc:sldMk cId="535193578" sldId="361"/>
            <ac:picMk id="7" creationId="{B0C41E5B-3C9E-4047-AE56-2CF86A7129F2}"/>
          </ac:picMkLst>
        </pc:picChg>
        <pc:picChg chg="add mod">
          <ac:chgData name="Paul.Piwek" userId="c0db977e-69a1-4cb1-8a73-3656e5a4e51e" providerId="ADAL" clId="{9AE88429-47B7-494A-886B-4B6B5EA6AE30}" dt="2019-05-07T22:31:44.169" v="1189" actId="14100"/>
          <ac:picMkLst>
            <pc:docMk/>
            <pc:sldMk cId="535193578" sldId="361"/>
            <ac:picMk id="11" creationId="{1C7DA300-7776-43A9-B549-4EADCAC2BED3}"/>
          </ac:picMkLst>
        </pc:picChg>
      </pc:sldChg>
      <pc:sldChg chg="addSp delSp modSp add modAnim">
        <pc:chgData name="Paul.Piwek" userId="c0db977e-69a1-4cb1-8a73-3656e5a4e51e" providerId="ADAL" clId="{9AE88429-47B7-494A-886B-4B6B5EA6AE30}" dt="2019-05-08T07:28:10.429" v="1362"/>
        <pc:sldMkLst>
          <pc:docMk/>
          <pc:sldMk cId="1369360614" sldId="362"/>
        </pc:sldMkLst>
        <pc:spChg chg="del">
          <ac:chgData name="Paul.Piwek" userId="c0db977e-69a1-4cb1-8a73-3656e5a4e51e" providerId="ADAL" clId="{9AE88429-47B7-494A-886B-4B6B5EA6AE30}" dt="2019-05-07T13:55:27.410" v="58"/>
          <ac:spMkLst>
            <pc:docMk/>
            <pc:sldMk cId="1369360614" sldId="362"/>
            <ac:spMk id="4" creationId="{8CC5EA92-F4AB-4B88-BF13-B3823DABDC14}"/>
          </ac:spMkLst>
        </pc:spChg>
        <pc:spChg chg="mod">
          <ac:chgData name="Paul.Piwek" userId="c0db977e-69a1-4cb1-8a73-3656e5a4e51e" providerId="ADAL" clId="{9AE88429-47B7-494A-886B-4B6B5EA6AE30}" dt="2019-05-07T21:20:37.837" v="713" actId="20577"/>
          <ac:spMkLst>
            <pc:docMk/>
            <pc:sldMk cId="1369360614" sldId="362"/>
            <ac:spMk id="5" creationId="{D76C86FA-3829-4A0E-89F0-15DA0114F4D6}"/>
          </ac:spMkLst>
        </pc:spChg>
        <pc:spChg chg="add mod">
          <ac:chgData name="Paul.Piwek" userId="c0db977e-69a1-4cb1-8a73-3656e5a4e51e" providerId="ADAL" clId="{9AE88429-47B7-494A-886B-4B6B5EA6AE30}" dt="2019-05-08T07:28:04.261" v="1360" actId="1076"/>
          <ac:spMkLst>
            <pc:docMk/>
            <pc:sldMk cId="1369360614" sldId="362"/>
            <ac:spMk id="6" creationId="{826FD4B8-4D92-4099-A123-78CB5261F500}"/>
          </ac:spMkLst>
        </pc:spChg>
        <pc:spChg chg="add del mod">
          <ac:chgData name="Paul.Piwek" userId="c0db977e-69a1-4cb1-8a73-3656e5a4e51e" providerId="ADAL" clId="{9AE88429-47B7-494A-886B-4B6B5EA6AE30}" dt="2019-05-07T22:31:52.309" v="1191"/>
          <ac:spMkLst>
            <pc:docMk/>
            <pc:sldMk cId="1369360614" sldId="362"/>
            <ac:spMk id="9" creationId="{1DD2384D-0969-4FDE-8DF5-D184C1223FEA}"/>
          </ac:spMkLst>
        </pc:spChg>
        <pc:picChg chg="add del mod">
          <ac:chgData name="Paul.Piwek" userId="c0db977e-69a1-4cb1-8a73-3656e5a4e51e" providerId="ADAL" clId="{9AE88429-47B7-494A-886B-4B6B5EA6AE30}" dt="2019-05-07T22:31:49.730" v="1190" actId="478"/>
          <ac:picMkLst>
            <pc:docMk/>
            <pc:sldMk cId="1369360614" sldId="362"/>
            <ac:picMk id="7" creationId="{DBA2280A-9193-4D2F-B821-33DC0D7363D6}"/>
          </ac:picMkLst>
        </pc:picChg>
        <pc:picChg chg="add mod">
          <ac:chgData name="Paul.Piwek" userId="c0db977e-69a1-4cb1-8a73-3656e5a4e51e" providerId="ADAL" clId="{9AE88429-47B7-494A-886B-4B6B5EA6AE30}" dt="2019-05-07T22:32:01.764" v="1195" actId="14100"/>
          <ac:picMkLst>
            <pc:docMk/>
            <pc:sldMk cId="1369360614" sldId="362"/>
            <ac:picMk id="11" creationId="{0E10F125-7312-43F1-92C8-F4B0357B896B}"/>
          </ac:picMkLst>
        </pc:picChg>
      </pc:sldChg>
      <pc:sldChg chg="add del">
        <pc:chgData name="Paul.Piwek" userId="c0db977e-69a1-4cb1-8a73-3656e5a4e51e" providerId="ADAL" clId="{9AE88429-47B7-494A-886B-4B6B5EA6AE30}" dt="2019-05-07T21:21:37.478" v="748" actId="2696"/>
        <pc:sldMkLst>
          <pc:docMk/>
          <pc:sldMk cId="4262718329" sldId="363"/>
        </pc:sldMkLst>
      </pc:sldChg>
      <pc:sldChg chg="addSp delSp modSp add modAnim">
        <pc:chgData name="Paul.Piwek" userId="c0db977e-69a1-4cb1-8a73-3656e5a4e51e" providerId="ADAL" clId="{9AE88429-47B7-494A-886B-4B6B5EA6AE30}" dt="2019-05-08T07:56:00.829" v="1615" actId="20577"/>
        <pc:sldMkLst>
          <pc:docMk/>
          <pc:sldMk cId="2444475503" sldId="364"/>
        </pc:sldMkLst>
        <pc:spChg chg="del">
          <ac:chgData name="Paul.Piwek" userId="c0db977e-69a1-4cb1-8a73-3656e5a4e51e" providerId="ADAL" clId="{9AE88429-47B7-494A-886B-4B6B5EA6AE30}" dt="2019-05-07T20:47:01.511" v="385" actId="478"/>
          <ac:spMkLst>
            <pc:docMk/>
            <pc:sldMk cId="2444475503" sldId="364"/>
            <ac:spMk id="2" creationId="{76BED06A-4672-4601-98E5-E79EE5F89EC9}"/>
          </ac:spMkLst>
        </pc:spChg>
        <pc:spChg chg="mod">
          <ac:chgData name="Paul.Piwek" userId="c0db977e-69a1-4cb1-8a73-3656e5a4e51e" providerId="ADAL" clId="{9AE88429-47B7-494A-886B-4B6B5EA6AE30}" dt="2019-05-08T07:34:44.427" v="1405" actId="20577"/>
          <ac:spMkLst>
            <pc:docMk/>
            <pc:sldMk cId="2444475503" sldId="364"/>
            <ac:spMk id="5" creationId="{D76C86FA-3829-4A0E-89F0-15DA0114F4D6}"/>
          </ac:spMkLst>
        </pc:spChg>
        <pc:spChg chg="add del mod">
          <ac:chgData name="Paul.Piwek" userId="c0db977e-69a1-4cb1-8a73-3656e5a4e51e" providerId="ADAL" clId="{9AE88429-47B7-494A-886B-4B6B5EA6AE30}" dt="2019-05-07T20:58:07.211" v="516" actId="478"/>
          <ac:spMkLst>
            <pc:docMk/>
            <pc:sldMk cId="2444475503" sldId="364"/>
            <ac:spMk id="8" creationId="{DCED6A72-5E9B-4FEF-B89F-A109C7FCF144}"/>
          </ac:spMkLst>
        </pc:spChg>
        <pc:spChg chg="add mod">
          <ac:chgData name="Paul.Piwek" userId="c0db977e-69a1-4cb1-8a73-3656e5a4e51e" providerId="ADAL" clId="{9AE88429-47B7-494A-886B-4B6B5EA6AE30}" dt="2019-05-08T07:56:00.829" v="1615" actId="20577"/>
          <ac:spMkLst>
            <pc:docMk/>
            <pc:sldMk cId="2444475503" sldId="364"/>
            <ac:spMk id="10" creationId="{7A6A3048-2B35-4A49-AB31-DB6BDAF61B30}"/>
          </ac:spMkLst>
        </pc:spChg>
        <pc:picChg chg="del">
          <ac:chgData name="Paul.Piwek" userId="c0db977e-69a1-4cb1-8a73-3656e5a4e51e" providerId="ADAL" clId="{9AE88429-47B7-494A-886B-4B6B5EA6AE30}" dt="2019-05-07T20:46:04.263" v="359" actId="478"/>
          <ac:picMkLst>
            <pc:docMk/>
            <pc:sldMk cId="2444475503" sldId="364"/>
            <ac:picMk id="4" creationId="{E1978DB5-8C41-4424-9831-27EEE812E16D}"/>
          </ac:picMkLst>
        </pc:picChg>
        <pc:picChg chg="add mod">
          <ac:chgData name="Paul.Piwek" userId="c0db977e-69a1-4cb1-8a73-3656e5a4e51e" providerId="ADAL" clId="{9AE88429-47B7-494A-886B-4B6B5EA6AE30}" dt="2019-05-07T21:30:16.001" v="755" actId="14100"/>
          <ac:picMkLst>
            <pc:docMk/>
            <pc:sldMk cId="2444475503" sldId="364"/>
            <ac:picMk id="6" creationId="{A8590C4B-77F6-46AC-A824-DFB197649B78}"/>
          </ac:picMkLst>
        </pc:picChg>
        <pc:picChg chg="mod">
          <ac:chgData name="Paul.Piwek" userId="c0db977e-69a1-4cb1-8a73-3656e5a4e51e" providerId="ADAL" clId="{9AE88429-47B7-494A-886B-4B6B5EA6AE30}" dt="2019-05-07T21:00:48.906" v="566" actId="14100"/>
          <ac:picMkLst>
            <pc:docMk/>
            <pc:sldMk cId="2444475503" sldId="364"/>
            <ac:picMk id="7" creationId="{45739F2C-1C56-4A15-9C58-F488585400DE}"/>
          </ac:picMkLst>
        </pc:picChg>
        <pc:picChg chg="add del mod">
          <ac:chgData name="Paul.Piwek" userId="c0db977e-69a1-4cb1-8a73-3656e5a4e51e" providerId="ADAL" clId="{9AE88429-47B7-494A-886B-4B6B5EA6AE30}" dt="2019-05-07T20:58:56.992" v="521" actId="478"/>
          <ac:picMkLst>
            <pc:docMk/>
            <pc:sldMk cId="2444475503" sldId="364"/>
            <ac:picMk id="9" creationId="{FE98AE7D-6648-4253-B552-A298314AA8DD}"/>
          </ac:picMkLst>
        </pc:picChg>
        <pc:picChg chg="add mod">
          <ac:chgData name="Paul.Piwek" userId="c0db977e-69a1-4cb1-8a73-3656e5a4e51e" providerId="ADAL" clId="{9AE88429-47B7-494A-886B-4B6B5EA6AE30}" dt="2019-05-07T21:27:54.356" v="753" actId="1076"/>
          <ac:picMkLst>
            <pc:docMk/>
            <pc:sldMk cId="2444475503" sldId="364"/>
            <ac:picMk id="11" creationId="{EF0BC9DF-F1C0-4AF8-851C-085E5EB6F486}"/>
          </ac:picMkLst>
        </pc:picChg>
      </pc:sldChg>
      <pc:sldChg chg="addSp delSp modSp add modAnim">
        <pc:chgData name="Paul.Piwek" userId="c0db977e-69a1-4cb1-8a73-3656e5a4e51e" providerId="ADAL" clId="{9AE88429-47B7-494A-886B-4B6B5EA6AE30}" dt="2019-05-08T07:34:53.951" v="1414" actId="20577"/>
        <pc:sldMkLst>
          <pc:docMk/>
          <pc:sldMk cId="3827769010" sldId="365"/>
        </pc:sldMkLst>
        <pc:spChg chg="mod">
          <ac:chgData name="Paul.Piwek" userId="c0db977e-69a1-4cb1-8a73-3656e5a4e51e" providerId="ADAL" clId="{9AE88429-47B7-494A-886B-4B6B5EA6AE30}" dt="2019-05-08T07:34:53.951" v="1414" actId="20577"/>
          <ac:spMkLst>
            <pc:docMk/>
            <pc:sldMk cId="3827769010" sldId="365"/>
            <ac:spMk id="5" creationId="{D76C86FA-3829-4A0E-89F0-15DA0114F4D6}"/>
          </ac:spMkLst>
        </pc:spChg>
        <pc:spChg chg="mod">
          <ac:chgData name="Paul.Piwek" userId="c0db977e-69a1-4cb1-8a73-3656e5a4e51e" providerId="ADAL" clId="{9AE88429-47B7-494A-886B-4B6B5EA6AE30}" dt="2019-05-07T21:05:11.228" v="617" actId="20577"/>
          <ac:spMkLst>
            <pc:docMk/>
            <pc:sldMk cId="3827769010" sldId="365"/>
            <ac:spMk id="10" creationId="{7A6A3048-2B35-4A49-AB31-DB6BDAF61B30}"/>
          </ac:spMkLst>
        </pc:spChg>
        <pc:picChg chg="add del mod">
          <ac:chgData name="Paul.Piwek" userId="c0db977e-69a1-4cb1-8a73-3656e5a4e51e" providerId="ADAL" clId="{9AE88429-47B7-494A-886B-4B6B5EA6AE30}" dt="2019-05-07T21:05:51.871" v="620" actId="478"/>
          <ac:picMkLst>
            <pc:docMk/>
            <pc:sldMk cId="3827769010" sldId="365"/>
            <ac:picMk id="2" creationId="{CE028EB4-298A-4825-9760-A9C814D9135A}"/>
          </ac:picMkLst>
        </pc:picChg>
        <pc:picChg chg="add mod">
          <ac:chgData name="Paul.Piwek" userId="c0db977e-69a1-4cb1-8a73-3656e5a4e51e" providerId="ADAL" clId="{9AE88429-47B7-494A-886B-4B6B5EA6AE30}" dt="2019-05-07T21:06:29.464" v="624" actId="1076"/>
          <ac:picMkLst>
            <pc:docMk/>
            <pc:sldMk cId="3827769010" sldId="365"/>
            <ac:picMk id="4" creationId="{DB9A8513-7576-4C56-9889-CF1BC7FC8DFE}"/>
          </ac:picMkLst>
        </pc:picChg>
        <pc:picChg chg="del">
          <ac:chgData name="Paul.Piwek" userId="c0db977e-69a1-4cb1-8a73-3656e5a4e51e" providerId="ADAL" clId="{9AE88429-47B7-494A-886B-4B6B5EA6AE30}" dt="2019-05-07T21:03:59.544" v="604" actId="478"/>
          <ac:picMkLst>
            <pc:docMk/>
            <pc:sldMk cId="3827769010" sldId="365"/>
            <ac:picMk id="6" creationId="{A8590C4B-77F6-46AC-A824-DFB197649B7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DCC80-CA36-F045-A58C-848932FB29C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5D1C1-F34B-8540-9015-CDD822028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92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C204-7EB0-F245-AC16-FC44E91A7A6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12BEB-C874-A74C-8D0A-39AA16E8D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0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About one hour per week for questions</a:t>
            </a:r>
          </a:p>
          <a:p>
            <a:endParaRPr lang="en-GB" dirty="0"/>
          </a:p>
          <a:p>
            <a:r>
              <a:rPr lang="en-GB" dirty="0"/>
              <a:t>Block 1: 18 questions</a:t>
            </a:r>
          </a:p>
          <a:p>
            <a:r>
              <a:rPr lang="en-GB" dirty="0"/>
              <a:t>Block 2: 34 questions</a:t>
            </a:r>
          </a:p>
          <a:p>
            <a:r>
              <a:rPr lang="en-GB" dirty="0"/>
              <a:t>Block 3: 19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12BEB-C874-A74C-8D0A-39AA16E8DF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94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10 May – TMA 01</a:t>
            </a:r>
          </a:p>
          <a:p>
            <a:r>
              <a:rPr lang="en-GB" dirty="0"/>
              <a:t>12 July – TMA 02</a:t>
            </a:r>
          </a:p>
          <a:p>
            <a:r>
              <a:rPr lang="en-GB" dirty="0"/>
              <a:t>13 Sept – TMA 03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12BEB-C874-A74C-8D0A-39AA16E8DF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5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89E6F516-5A93-46CB-BD93-0AA757BC2E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6490" y="3520773"/>
            <a:ext cx="5279367" cy="39561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Subtitle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B4B5340-958A-450C-A8D9-EBE1007D2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66490" y="3916392"/>
            <a:ext cx="5279367" cy="67286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01/08/2018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V1.2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03EEA31-37FD-4C6A-A5B4-FAEB69A86C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66489" y="4741653"/>
            <a:ext cx="5279367" cy="37381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1st August 2017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898A98A-E192-4AAF-9C23-E1F9CFFAB1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587259" y="1923512"/>
            <a:ext cx="5158595" cy="112736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1517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AFAC1F-8668-4411-BA45-03AE7F65EDF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08/05/2019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3FACDC6-C223-4AE1-82EF-479CD3486E2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2124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P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641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86097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7968" y="2243138"/>
            <a:ext cx="7883407" cy="4019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251539-4EDC-4E36-A4D9-AF94C23958A5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08/05/2019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30272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851B943-E6E1-48F6-B811-8D9A7977D85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1B6DA54-71CA-48A5-B3CD-D2321285AC1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CE899DC-EEB7-4FE9-99EC-B6BA0FB345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77850" y="2243138"/>
            <a:ext cx="3916363" cy="402748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74507D58-4B62-42B4-946E-AC191B8C8E9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72000" y="2234782"/>
            <a:ext cx="3889375" cy="4027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1548AB-1A41-4C06-B3F6-882FE01A82ED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08/05/2019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3FD19CB-E5DD-4EB0-A648-B1B63B8A7ED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9442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7968" y="2243138"/>
            <a:ext cx="7883407" cy="4019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251539-4EDC-4E36-A4D9-AF94C23958A5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08/05/2019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05480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07B26-BD01-450F-BCEB-6428971C5C2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08/05/2019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C9049D-4664-4545-860B-8C408BE6F1C1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413C705-D39D-4C04-9CCC-4AFABA7FBC3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8632534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2">
            <a:extLst>
              <a:ext uri="{FF2B5EF4-FFF2-40B4-BE49-F238E27FC236}">
                <a16:creationId xmlns:a16="http://schemas.microsoft.com/office/drawing/2014/main" id="{28E83104-D853-412E-9A06-D4E39CA8791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E277479-0CF8-4C04-B364-40BD0C0051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F8F6D2-1103-4D02-9B03-1CC825E2829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08/05/2019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D85516-2513-49C5-A0AA-FD9268015009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37EFBFEF-F413-46E7-B616-D281BA0FC9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0754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0F71322-76A3-413A-9064-BF459D5F6A5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BE17164-D1E9-448D-BC18-AEE6AA4A7D7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7A685-EBDC-431F-A3A3-25227F3094F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08/05/2019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76D3C7-DEA3-4E23-A018-40E4040193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74519E-60F3-4D94-B4D4-2BC52D3350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8831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9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1CBB4E-7D7A-4F34-9192-75CFD9ED89EB}"/>
              </a:ext>
            </a:extLst>
          </p:cNvPr>
          <p:cNvSpPr/>
          <p:nvPr userDrawn="1"/>
        </p:nvSpPr>
        <p:spPr>
          <a:xfrm>
            <a:off x="0" y="6728603"/>
            <a:ext cx="9144000" cy="120770"/>
          </a:xfrm>
          <a:prstGeom prst="rect">
            <a:avLst/>
          </a:prstGeom>
          <a:solidFill>
            <a:srgbClr val="1E4B9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5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9" r:id="rId3"/>
    <p:sldLayoutId id="2147483727" r:id="rId4"/>
    <p:sldLayoutId id="2147483728" r:id="rId5"/>
    <p:sldLayoutId id="2147483730" r:id="rId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8344E7-05B6-4E37-9A8D-0973A5026F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75049" y="4741654"/>
            <a:ext cx="6351631" cy="395619"/>
          </a:xfrm>
        </p:spPr>
        <p:txBody>
          <a:bodyPr/>
          <a:lstStyle/>
          <a:p>
            <a:endParaRPr lang="en-GB" b="0" dirty="0"/>
          </a:p>
          <a:p>
            <a:endParaRPr lang="en-GB" b="0" dirty="0"/>
          </a:p>
          <a:p>
            <a:r>
              <a:rPr lang="en-GB" dirty="0"/>
              <a:t>Paul Piwek</a:t>
            </a:r>
          </a:p>
          <a:p>
            <a:r>
              <a:rPr lang="en-GB" b="0" dirty="0"/>
              <a:t>School of Computing and Communications</a:t>
            </a:r>
          </a:p>
          <a:p>
            <a:r>
              <a:rPr lang="en-GB" b="0" dirty="0"/>
              <a:t>STEM Faculty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2503C-CCE7-4477-8652-32D946A35F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375049" y="2437862"/>
            <a:ext cx="6751681" cy="1231168"/>
          </a:xfrm>
        </p:spPr>
        <p:txBody>
          <a:bodyPr/>
          <a:lstStyle/>
          <a:p>
            <a:r>
              <a:rPr lang="en-GB" dirty="0"/>
              <a:t>Confidence-building assessment for Level 1 Computing and IT students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060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BED06A-4672-4601-98E5-E79EE5F89EC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Engagement with Block 2 quiz (18D)</a:t>
            </a:r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C7DA300-7776-43A9-B549-4EADCAC2BED3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2"/>
          <a:stretch>
            <a:fillRect/>
          </a:stretch>
        </p:blipFill>
        <p:spPr>
          <a:xfrm>
            <a:off x="577968" y="2243137"/>
            <a:ext cx="5544116" cy="401913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84CBC2-3DC3-4E5D-9F08-42FEB5C137C5}"/>
              </a:ext>
            </a:extLst>
          </p:cNvPr>
          <p:cNvSpPr txBox="1"/>
          <p:nvPr/>
        </p:nvSpPr>
        <p:spPr>
          <a:xfrm>
            <a:off x="6538823" y="4595446"/>
            <a:ext cx="1475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TM112: 80%</a:t>
            </a:r>
          </a:p>
          <a:p>
            <a:r>
              <a:rPr lang="en-GB" dirty="0"/>
              <a:t>TM111: 73%</a:t>
            </a:r>
          </a:p>
        </p:txBody>
      </p:sp>
    </p:spTree>
    <p:extLst>
      <p:ext uri="{BB962C8B-B14F-4D97-AF65-F5344CB8AC3E}">
        <p14:creationId xmlns:p14="http://schemas.microsoft.com/office/powerpoint/2010/main" val="53519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BED06A-4672-4601-98E5-E79EE5F89EC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Engagement with Block 3 quiz (18D)</a:t>
            </a:r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0E10F125-7312-43F1-92C8-F4B0357B896B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2"/>
          <a:stretch>
            <a:fillRect/>
          </a:stretch>
        </p:blipFill>
        <p:spPr>
          <a:xfrm>
            <a:off x="577968" y="2243137"/>
            <a:ext cx="5544116" cy="401913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6FD4B8-4D92-4099-A123-78CB5261F500}"/>
              </a:ext>
            </a:extLst>
          </p:cNvPr>
          <p:cNvSpPr txBox="1"/>
          <p:nvPr/>
        </p:nvSpPr>
        <p:spPr>
          <a:xfrm>
            <a:off x="6538823" y="4595446"/>
            <a:ext cx="1475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TM112: 74%</a:t>
            </a:r>
          </a:p>
          <a:p>
            <a:r>
              <a:rPr lang="en-GB" dirty="0"/>
              <a:t>TM111: 69%</a:t>
            </a:r>
          </a:p>
        </p:txBody>
      </p:sp>
    </p:spTree>
    <p:extLst>
      <p:ext uri="{BB962C8B-B14F-4D97-AF65-F5344CB8AC3E}">
        <p14:creationId xmlns:p14="http://schemas.microsoft.com/office/powerpoint/2010/main" val="136936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E6A41B7-939E-41E1-BCA5-2446175B591E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2"/>
          <a:stretch>
            <a:fillRect/>
          </a:stretch>
        </p:blipFill>
        <p:spPr>
          <a:xfrm>
            <a:off x="-114752" y="1182850"/>
            <a:ext cx="5818396" cy="4363805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Student to tutor reflection in the TMAs (18D)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6BD55E3-A45F-4B22-A376-15672CBDBA55}"/>
              </a:ext>
            </a:extLst>
          </p:cNvPr>
          <p:cNvGrpSpPr/>
          <p:nvPr/>
        </p:nvGrpSpPr>
        <p:grpSpPr>
          <a:xfrm>
            <a:off x="5504652" y="2106198"/>
            <a:ext cx="2712716" cy="1808668"/>
            <a:chOff x="3803650" y="2832100"/>
            <a:chExt cx="1476420" cy="9779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A2094AA-5B09-4276-B89B-F4E36DE98E63}"/>
                </a:ext>
              </a:extLst>
            </p:cNvPr>
            <p:cNvSpPr/>
            <p:nvPr/>
          </p:nvSpPr>
          <p:spPr>
            <a:xfrm>
              <a:off x="4319588" y="3310890"/>
              <a:ext cx="171450" cy="171450"/>
            </a:xfrm>
            <a:custGeom>
              <a:avLst/>
              <a:gdLst>
                <a:gd name="connsiteX0" fmla="*/ 171450 w 171450"/>
                <a:gd name="connsiteY0" fmla="*/ 85725 h 171450"/>
                <a:gd name="connsiteX1" fmla="*/ 85725 w 171450"/>
                <a:gd name="connsiteY1" fmla="*/ 171450 h 171450"/>
                <a:gd name="connsiteX2" fmla="*/ 0 w 171450"/>
                <a:gd name="connsiteY2" fmla="*/ 85725 h 171450"/>
                <a:gd name="connsiteX3" fmla="*/ 85725 w 171450"/>
                <a:gd name="connsiteY3" fmla="*/ 0 h 171450"/>
                <a:gd name="connsiteX4" fmla="*/ 171450 w 171450"/>
                <a:gd name="connsiteY4" fmla="*/ 85725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450" h="171450">
                  <a:moveTo>
                    <a:pt x="171450" y="85725"/>
                  </a:moveTo>
                  <a:cubicBezTo>
                    <a:pt x="171450" y="133070"/>
                    <a:pt x="133070" y="171450"/>
                    <a:pt x="85725" y="171450"/>
                  </a:cubicBezTo>
                  <a:cubicBezTo>
                    <a:pt x="38380" y="171450"/>
                    <a:pt x="0" y="133070"/>
                    <a:pt x="0" y="85725"/>
                  </a:cubicBezTo>
                  <a:cubicBezTo>
                    <a:pt x="0" y="38380"/>
                    <a:pt x="38380" y="0"/>
                    <a:pt x="85725" y="0"/>
                  </a:cubicBezTo>
                  <a:cubicBezTo>
                    <a:pt x="133070" y="0"/>
                    <a:pt x="171450" y="38380"/>
                    <a:pt x="171450" y="8572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71FEFA-1779-464F-A3C1-A024381E45F4}"/>
                </a:ext>
              </a:extLst>
            </p:cNvPr>
            <p:cNvSpPr/>
            <p:nvPr/>
          </p:nvSpPr>
          <p:spPr>
            <a:xfrm>
              <a:off x="4462463" y="3638550"/>
              <a:ext cx="342900" cy="171450"/>
            </a:xfrm>
            <a:custGeom>
              <a:avLst/>
              <a:gdLst>
                <a:gd name="connsiteX0" fmla="*/ 342900 w 342900"/>
                <a:gd name="connsiteY0" fmla="*/ 171450 h 171450"/>
                <a:gd name="connsiteX1" fmla="*/ 342900 w 342900"/>
                <a:gd name="connsiteY1" fmla="*/ 85725 h 171450"/>
                <a:gd name="connsiteX2" fmla="*/ 325755 w 342900"/>
                <a:gd name="connsiteY2" fmla="*/ 51435 h 171450"/>
                <a:gd name="connsiteX3" fmla="*/ 241935 w 342900"/>
                <a:gd name="connsiteY3" fmla="*/ 11430 h 171450"/>
                <a:gd name="connsiteX4" fmla="*/ 171450 w 342900"/>
                <a:gd name="connsiteY4" fmla="*/ 0 h 171450"/>
                <a:gd name="connsiteX5" fmla="*/ 100965 w 342900"/>
                <a:gd name="connsiteY5" fmla="*/ 11430 h 171450"/>
                <a:gd name="connsiteX6" fmla="*/ 17145 w 342900"/>
                <a:gd name="connsiteY6" fmla="*/ 51435 h 171450"/>
                <a:gd name="connsiteX7" fmla="*/ 0 w 342900"/>
                <a:gd name="connsiteY7" fmla="*/ 85725 h 171450"/>
                <a:gd name="connsiteX8" fmla="*/ 0 w 342900"/>
                <a:gd name="connsiteY8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2900" h="171450">
                  <a:moveTo>
                    <a:pt x="342900" y="171450"/>
                  </a:moveTo>
                  <a:lnTo>
                    <a:pt x="342900" y="85725"/>
                  </a:lnTo>
                  <a:cubicBezTo>
                    <a:pt x="343252" y="72153"/>
                    <a:pt x="336823" y="59297"/>
                    <a:pt x="325755" y="51435"/>
                  </a:cubicBezTo>
                  <a:cubicBezTo>
                    <a:pt x="301081" y="32123"/>
                    <a:pt x="272467" y="18466"/>
                    <a:pt x="241935" y="11430"/>
                  </a:cubicBezTo>
                  <a:cubicBezTo>
                    <a:pt x="219043" y="4548"/>
                    <a:pt x="195344" y="706"/>
                    <a:pt x="171450" y="0"/>
                  </a:cubicBezTo>
                  <a:cubicBezTo>
                    <a:pt x="147499" y="74"/>
                    <a:pt x="123712" y="3931"/>
                    <a:pt x="100965" y="11430"/>
                  </a:cubicBezTo>
                  <a:cubicBezTo>
                    <a:pt x="70866" y="19669"/>
                    <a:pt x="42481" y="33217"/>
                    <a:pt x="17145" y="51435"/>
                  </a:cubicBezTo>
                  <a:cubicBezTo>
                    <a:pt x="6399" y="59568"/>
                    <a:pt x="59" y="72248"/>
                    <a:pt x="0" y="85725"/>
                  </a:cubicBezTo>
                  <a:lnTo>
                    <a:pt x="0" y="17145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D31DB3-EA31-4BED-90ED-A5628554AB47}"/>
                </a:ext>
              </a:extLst>
            </p:cNvPr>
            <p:cNvSpPr/>
            <p:nvPr/>
          </p:nvSpPr>
          <p:spPr>
            <a:xfrm>
              <a:off x="4548188" y="3444240"/>
              <a:ext cx="171450" cy="161925"/>
            </a:xfrm>
            <a:custGeom>
              <a:avLst/>
              <a:gdLst>
                <a:gd name="connsiteX0" fmla="*/ 171450 w 171450"/>
                <a:gd name="connsiteY0" fmla="*/ 85725 h 161925"/>
                <a:gd name="connsiteX1" fmla="*/ 85725 w 171450"/>
                <a:gd name="connsiteY1" fmla="*/ 171450 h 161925"/>
                <a:gd name="connsiteX2" fmla="*/ 0 w 171450"/>
                <a:gd name="connsiteY2" fmla="*/ 85725 h 161925"/>
                <a:gd name="connsiteX3" fmla="*/ 85725 w 171450"/>
                <a:gd name="connsiteY3" fmla="*/ 0 h 161925"/>
                <a:gd name="connsiteX4" fmla="*/ 171450 w 171450"/>
                <a:gd name="connsiteY4" fmla="*/ 857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450" h="161925">
                  <a:moveTo>
                    <a:pt x="171450" y="85725"/>
                  </a:moveTo>
                  <a:cubicBezTo>
                    <a:pt x="171450" y="133070"/>
                    <a:pt x="133070" y="171450"/>
                    <a:pt x="85725" y="171450"/>
                  </a:cubicBezTo>
                  <a:cubicBezTo>
                    <a:pt x="38380" y="171450"/>
                    <a:pt x="0" y="133070"/>
                    <a:pt x="0" y="85725"/>
                  </a:cubicBezTo>
                  <a:cubicBezTo>
                    <a:pt x="0" y="38380"/>
                    <a:pt x="38380" y="0"/>
                    <a:pt x="85725" y="0"/>
                  </a:cubicBezTo>
                  <a:cubicBezTo>
                    <a:pt x="133070" y="0"/>
                    <a:pt x="171450" y="38380"/>
                    <a:pt x="171450" y="8572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E9ED453-432E-478D-A2FC-E25D4DE9E372}"/>
                </a:ext>
              </a:extLst>
            </p:cNvPr>
            <p:cNvSpPr/>
            <p:nvPr/>
          </p:nvSpPr>
          <p:spPr>
            <a:xfrm>
              <a:off x="4233849" y="3505200"/>
              <a:ext cx="304800" cy="171450"/>
            </a:xfrm>
            <a:custGeom>
              <a:avLst/>
              <a:gdLst>
                <a:gd name="connsiteX0" fmla="*/ 222899 w 304800"/>
                <a:gd name="connsiteY0" fmla="*/ 154305 h 171450"/>
                <a:gd name="connsiteX1" fmla="*/ 222899 w 304800"/>
                <a:gd name="connsiteY1" fmla="*/ 154305 h 171450"/>
                <a:gd name="connsiteX2" fmla="*/ 310529 w 304800"/>
                <a:gd name="connsiteY2" fmla="*/ 110490 h 171450"/>
                <a:gd name="connsiteX3" fmla="*/ 276239 w 304800"/>
                <a:gd name="connsiteY3" fmla="*/ 26670 h 171450"/>
                <a:gd name="connsiteX4" fmla="*/ 276239 w 304800"/>
                <a:gd name="connsiteY4" fmla="*/ 22860 h 171450"/>
                <a:gd name="connsiteX5" fmla="*/ 241949 w 304800"/>
                <a:gd name="connsiteY5" fmla="*/ 11430 h 171450"/>
                <a:gd name="connsiteX6" fmla="*/ 171464 w 304800"/>
                <a:gd name="connsiteY6" fmla="*/ 0 h 171450"/>
                <a:gd name="connsiteX7" fmla="*/ 100979 w 304800"/>
                <a:gd name="connsiteY7" fmla="*/ 11430 h 171450"/>
                <a:gd name="connsiteX8" fmla="*/ 17159 w 304800"/>
                <a:gd name="connsiteY8" fmla="*/ 51435 h 171450"/>
                <a:gd name="connsiteX9" fmla="*/ 14 w 304800"/>
                <a:gd name="connsiteY9" fmla="*/ 85725 h 171450"/>
                <a:gd name="connsiteX10" fmla="*/ 14 w 304800"/>
                <a:gd name="connsiteY10" fmla="*/ 171450 h 171450"/>
                <a:gd name="connsiteX11" fmla="*/ 205754 w 304800"/>
                <a:gd name="connsiteY11" fmla="*/ 171450 h 171450"/>
                <a:gd name="connsiteX12" fmla="*/ 222899 w 304800"/>
                <a:gd name="connsiteY12" fmla="*/ 154305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4800" h="171450">
                  <a:moveTo>
                    <a:pt x="222899" y="154305"/>
                  </a:moveTo>
                  <a:lnTo>
                    <a:pt x="222899" y="154305"/>
                  </a:lnTo>
                  <a:cubicBezTo>
                    <a:pt x="249644" y="135218"/>
                    <a:pt x="279211" y="120434"/>
                    <a:pt x="310529" y="110490"/>
                  </a:cubicBezTo>
                  <a:cubicBezTo>
                    <a:pt x="288868" y="87919"/>
                    <a:pt x="276608" y="57951"/>
                    <a:pt x="276239" y="26670"/>
                  </a:cubicBezTo>
                  <a:lnTo>
                    <a:pt x="276239" y="22860"/>
                  </a:lnTo>
                  <a:cubicBezTo>
                    <a:pt x="265111" y="18198"/>
                    <a:pt x="253648" y="14377"/>
                    <a:pt x="241949" y="11430"/>
                  </a:cubicBezTo>
                  <a:cubicBezTo>
                    <a:pt x="219056" y="4548"/>
                    <a:pt x="195358" y="705"/>
                    <a:pt x="171464" y="0"/>
                  </a:cubicBezTo>
                  <a:cubicBezTo>
                    <a:pt x="147513" y="73"/>
                    <a:pt x="123725" y="3931"/>
                    <a:pt x="100979" y="11430"/>
                  </a:cubicBezTo>
                  <a:cubicBezTo>
                    <a:pt x="71185" y="20474"/>
                    <a:pt x="42928" y="33960"/>
                    <a:pt x="17159" y="51435"/>
                  </a:cubicBezTo>
                  <a:cubicBezTo>
                    <a:pt x="6091" y="59297"/>
                    <a:pt x="-338" y="72153"/>
                    <a:pt x="14" y="85725"/>
                  </a:cubicBezTo>
                  <a:lnTo>
                    <a:pt x="14" y="171450"/>
                  </a:lnTo>
                  <a:lnTo>
                    <a:pt x="205754" y="171450"/>
                  </a:lnTo>
                  <a:cubicBezTo>
                    <a:pt x="210476" y="164823"/>
                    <a:pt x="216271" y="159028"/>
                    <a:pt x="222899" y="15430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" name="Speech Bubble: Oval 15">
              <a:extLst>
                <a:ext uri="{FF2B5EF4-FFF2-40B4-BE49-F238E27FC236}">
                  <a16:creationId xmlns:a16="http://schemas.microsoft.com/office/drawing/2014/main" id="{C556297C-1199-43A9-8082-BE12CF2B5569}"/>
                </a:ext>
              </a:extLst>
            </p:cNvPr>
            <p:cNvSpPr/>
            <p:nvPr/>
          </p:nvSpPr>
          <p:spPr>
            <a:xfrm>
              <a:off x="4519671" y="2901950"/>
              <a:ext cx="760399" cy="450850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Speech Bubble: Rectangle 16">
              <a:extLst>
                <a:ext uri="{FF2B5EF4-FFF2-40B4-BE49-F238E27FC236}">
                  <a16:creationId xmlns:a16="http://schemas.microsoft.com/office/drawing/2014/main" id="{D498F8DA-D7BC-4F5D-AFE2-BA3AD9E06618}"/>
                </a:ext>
              </a:extLst>
            </p:cNvPr>
            <p:cNvSpPr/>
            <p:nvPr/>
          </p:nvSpPr>
          <p:spPr>
            <a:xfrm>
              <a:off x="3803650" y="2832100"/>
              <a:ext cx="571500" cy="345440"/>
            </a:xfrm>
            <a:prstGeom prst="wedgeRectCallout">
              <a:avLst>
                <a:gd name="adj1" fmla="val 39167"/>
                <a:gd name="adj2" fmla="val 8455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47128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Student Experience on a Module (</a:t>
            </a:r>
            <a:r>
              <a:rPr lang="en-GB" dirty="0" err="1"/>
              <a:t>SEaM</a:t>
            </a:r>
            <a:r>
              <a:rPr lang="en-GB" dirty="0"/>
              <a:t>) survey 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B50A950A-2499-4680-A81A-999917F9E6C4}"/>
              </a:ext>
            </a:extLst>
          </p:cNvPr>
          <p:cNvGraphicFramePr>
            <a:graphicFrameLocks noGrp="1"/>
          </p:cNvGraphicFramePr>
          <p:nvPr>
            <p:ph sz="quarter" idx="27"/>
            <p:extLst/>
          </p:nvPr>
        </p:nvGraphicFramePr>
        <p:xfrm>
          <a:off x="295910" y="2439988"/>
          <a:ext cx="724693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646">
                  <a:extLst>
                    <a:ext uri="{9D8B030D-6E8A-4147-A177-3AD203B41FA5}">
                      <a16:colId xmlns:a16="http://schemas.microsoft.com/office/drawing/2014/main" val="3783459383"/>
                    </a:ext>
                  </a:extLst>
                </a:gridCol>
                <a:gridCol w="2415646">
                  <a:extLst>
                    <a:ext uri="{9D8B030D-6E8A-4147-A177-3AD203B41FA5}">
                      <a16:colId xmlns:a16="http://schemas.microsoft.com/office/drawing/2014/main" val="3890229394"/>
                    </a:ext>
                  </a:extLst>
                </a:gridCol>
                <a:gridCol w="2415646">
                  <a:extLst>
                    <a:ext uri="{9D8B030D-6E8A-4147-A177-3AD203B41FA5}">
                      <a16:colId xmlns:a16="http://schemas.microsoft.com/office/drawing/2014/main" val="4016022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Module reviewed TM112 18D</a:t>
                      </a:r>
                    </a:p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Comparator module TM111 18D</a:t>
                      </a:r>
                    </a:p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859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q21:I was satisfied with the quality of the module.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90.2 (neither agree nor disagree: 5.4)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88.2 (neither agree nor disagree: 7.9)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91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q23:My studies have helped me develop my self-confidence.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79.7 (neither agree nor disagree: 16.8)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78.1 (neither agree nor disagree: 19.2)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9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92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BED06A-4672-4601-98E5-E79EE5F89EC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Forum postings – Python (18D)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978DB5-8C41-4424-9831-27EEE812E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17" y="2001332"/>
            <a:ext cx="6118221" cy="3731253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37D08C98-9437-4B57-90C5-C497682009EB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5" name="Content Placeholder 6" descr="Customer review">
            <a:extLst>
              <a:ext uri="{FF2B5EF4-FFF2-40B4-BE49-F238E27FC236}">
                <a16:creationId xmlns:a16="http://schemas.microsoft.com/office/drawing/2014/main" id="{D0630437-F4E3-47CD-AED2-256FC27CE6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6678" y="2261647"/>
            <a:ext cx="1929354" cy="192935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054830E-FC0B-4FCC-8743-4B51F2735E77}"/>
              </a:ext>
            </a:extLst>
          </p:cNvPr>
          <p:cNvSpPr txBox="1"/>
          <p:nvPr/>
        </p:nvSpPr>
        <p:spPr>
          <a:xfrm>
            <a:off x="6659880" y="4937760"/>
            <a:ext cx="2309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TM112 Python: 1422</a:t>
            </a:r>
          </a:p>
          <a:p>
            <a:r>
              <a:rPr lang="en-GB" dirty="0"/>
              <a:t>Beyond TM112: 192</a:t>
            </a:r>
          </a:p>
          <a:p>
            <a:r>
              <a:rPr lang="en-GB" dirty="0"/>
              <a:t>TM111 18D: 700</a:t>
            </a:r>
          </a:p>
          <a:p>
            <a:r>
              <a:rPr lang="en-GB" dirty="0"/>
              <a:t>(Tech Help)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6EDCCB-DAA0-439C-94F8-12844E81C29A}"/>
              </a:ext>
            </a:extLst>
          </p:cNvPr>
          <p:cNvSpPr txBox="1"/>
          <p:nvPr/>
        </p:nvSpPr>
        <p:spPr>
          <a:xfrm>
            <a:off x="6634176" y="4102715"/>
            <a:ext cx="2225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TM112 reg25: ~1500 students</a:t>
            </a:r>
          </a:p>
          <a:p>
            <a:r>
              <a:rPr lang="en-GB" sz="1200" dirty="0"/>
              <a:t>TM111 reg25: ~1700 students</a:t>
            </a:r>
          </a:p>
        </p:txBody>
      </p:sp>
    </p:spTree>
    <p:extLst>
      <p:ext uri="{BB962C8B-B14F-4D97-AF65-F5344CB8AC3E}">
        <p14:creationId xmlns:p14="http://schemas.microsoft.com/office/powerpoint/2010/main" val="275492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590C4B-77F6-46AC-A824-DFB197649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" y="2069838"/>
            <a:ext cx="6075697" cy="382804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pic>
        <p:nvPicPr>
          <p:cNvPr id="7" name="Content Placeholder 6" descr="Customer review">
            <a:extLst>
              <a:ext uri="{FF2B5EF4-FFF2-40B4-BE49-F238E27FC236}">
                <a16:creationId xmlns:a16="http://schemas.microsoft.com/office/drawing/2014/main" id="{45739F2C-1C56-4A15-9C58-F488585400DE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36678" y="2261647"/>
            <a:ext cx="1929354" cy="1929354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Forum posting – Module discussion (18D)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6A3048-2B35-4A49-AB31-DB6BDAF61B30}"/>
              </a:ext>
            </a:extLst>
          </p:cNvPr>
          <p:cNvSpPr txBox="1"/>
          <p:nvPr/>
        </p:nvSpPr>
        <p:spPr>
          <a:xfrm>
            <a:off x="6659880" y="4937760"/>
            <a:ext cx="2061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TM112: </a:t>
            </a:r>
            <a:r>
              <a:rPr lang="en-GB" dirty="0"/>
              <a:t>2116</a:t>
            </a:r>
          </a:p>
          <a:p>
            <a:r>
              <a:rPr lang="en-GB" dirty="0"/>
              <a:t>TM111 18D: 1319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0BC9DF-F1C0-4AF8-851C-085E5EB6F4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9880" y="5584091"/>
            <a:ext cx="1445895" cy="89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47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pic>
        <p:nvPicPr>
          <p:cNvPr id="7" name="Content Placeholder 6" descr="Customer review">
            <a:extLst>
              <a:ext uri="{FF2B5EF4-FFF2-40B4-BE49-F238E27FC236}">
                <a16:creationId xmlns:a16="http://schemas.microsoft.com/office/drawing/2014/main" id="{45739F2C-1C56-4A15-9C58-F488585400DE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36678" y="2261647"/>
            <a:ext cx="1929354" cy="1929354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Forum postings – Early bird (18D)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6A3048-2B35-4A49-AB31-DB6BDAF61B30}"/>
              </a:ext>
            </a:extLst>
          </p:cNvPr>
          <p:cNvSpPr txBox="1"/>
          <p:nvPr/>
        </p:nvSpPr>
        <p:spPr>
          <a:xfrm>
            <a:off x="6659880" y="4937760"/>
            <a:ext cx="1868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Total: 467</a:t>
            </a:r>
          </a:p>
          <a:p>
            <a:r>
              <a:rPr lang="en-GB" dirty="0"/>
              <a:t>TM111 18D: 676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9A8513-7576-4C56-9889-CF1BC7FC8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570" y="2188284"/>
            <a:ext cx="6351270" cy="388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7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BED06A-4672-4601-98E5-E79EE5F89EC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An approach to formative assessment without thresholds but with an incentive to engage and reflect via the TMA.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Engagement is good along several dimensions.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Follow-up projects: study of the forum discussions (Institute of Coding) and student co-design of quizzes (</a:t>
            </a:r>
            <a:r>
              <a:rPr lang="en-GB" sz="1800" dirty="0" err="1"/>
              <a:t>eSTEeM</a:t>
            </a:r>
            <a:r>
              <a:rPr lang="en-GB" sz="1800" dirty="0"/>
              <a:t>) with Simon Savage.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b="1" dirty="0"/>
              <a:t>Acknowledgments</a:t>
            </a:r>
            <a:r>
              <a:rPr lang="en-GB" sz="1800" dirty="0"/>
              <a:t>: TM112 module team, staff tutors, tutors and students. In particular, discussions with: Karen Kear, Sharon Dawes, Andrew Smith, Paul Johnson, Marina Carter, Elaine Thomas and the TM112 module forum moderators: Kate Sim, Richard Walker, Sharon Dawes and Shaun Harley.</a:t>
            </a:r>
          </a:p>
          <a:p>
            <a:endParaRPr lang="en-GB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5EA92-F4AB-4B88-BF13-B3823DABDC14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5D0E95-FBD4-4409-B67B-F07EE7D9E76D}"/>
              </a:ext>
            </a:extLst>
          </p:cNvPr>
          <p:cNvSpPr txBox="1"/>
          <p:nvPr/>
        </p:nvSpPr>
        <p:spPr>
          <a:xfrm rot="20354978">
            <a:off x="5299521" y="5685513"/>
            <a:ext cx="2339103" cy="646331"/>
          </a:xfrm>
          <a:prstGeom prst="rect">
            <a:avLst/>
          </a:prstGeom>
          <a:solidFill>
            <a:srgbClr val="F3A1C6">
              <a:alpha val="64000"/>
            </a:srgbClr>
          </a:solidFill>
          <a:effectLst>
            <a:softEdge rad="139700"/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Thank you for your </a:t>
            </a:r>
          </a:p>
          <a:p>
            <a:pPr algn="ctr"/>
            <a:r>
              <a:rPr lang="en-GB" b="1" dirty="0"/>
              <a:t>Attention!</a:t>
            </a:r>
          </a:p>
        </p:txBody>
      </p:sp>
    </p:spTree>
    <p:extLst>
      <p:ext uri="{BB962C8B-B14F-4D97-AF65-F5344CB8AC3E}">
        <p14:creationId xmlns:p14="http://schemas.microsoft.com/office/powerpoint/2010/main" val="21916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562B024-B71B-4B2C-BD47-E57B2FE01ED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OU Level: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Credits: 30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Students: ~2500 per year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Presentations: 21 weeks D and J (18D, 18J, 19D)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Follows on from TM111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Part of Computing and IT qualifications, Degree apprenticeship, Data Science qualification, Optional: combined STEM, Design and Innovation, …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/>
          </a:p>
          <a:p>
            <a:pPr marL="971550" lvl="1" indent="-285750">
              <a:buFont typeface="Wingdings" panose="05000000000000000000" pitchFamily="2" charset="2"/>
              <a:buChar char="§"/>
            </a:pPr>
            <a:endParaRPr lang="en-GB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6438F-F79C-47EC-AD73-7086AA7F8B1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The context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B1695-178A-4E91-B856-CF42C4ACDBF3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FCAE0-67F1-4CCB-9F16-66993339E42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b="1" dirty="0"/>
              <a:t>TM112: Introduction to computing and information technology 2</a:t>
            </a:r>
          </a:p>
        </p:txBody>
      </p:sp>
    </p:spTree>
    <p:extLst>
      <p:ext uri="{BB962C8B-B14F-4D97-AF65-F5344CB8AC3E}">
        <p14:creationId xmlns:p14="http://schemas.microsoft.com/office/powerpoint/2010/main" val="418644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A492746-763E-45FF-8BE9-F28D08C9F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968" y="1453463"/>
            <a:ext cx="6075495" cy="540453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596FD-EC69-4C3D-BB98-F99DD0E2A43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7968" y="464267"/>
            <a:ext cx="6696135" cy="881332"/>
          </a:xfrm>
        </p:spPr>
        <p:txBody>
          <a:bodyPr/>
          <a:lstStyle/>
          <a:p>
            <a:r>
              <a:rPr lang="en-GB" dirty="0"/>
              <a:t>The context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C3843EA-9FA8-44EC-9B35-52B182250673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4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7084BF-6B6C-4F21-A482-1420E3AC41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GB" sz="1800" dirty="0"/>
              <a:t>Learning to program, especially in a text-based programming language, is often viewed as difficult by students and consequently students can easily lose motivation (Jenkins, 2002; Chetwynd &amp; Dobbyn 2014).</a:t>
            </a:r>
          </a:p>
          <a:p>
            <a:r>
              <a:rPr lang="en-GB" sz="1800" dirty="0"/>
              <a:t>Jenkins (2002) recommends avoiding summative (continuous) assessment in programming courses early on, in order to ease pressure on students.</a:t>
            </a:r>
          </a:p>
          <a:p>
            <a:r>
              <a:rPr lang="en-GB" sz="1800" dirty="0"/>
              <a:t>One could try low-stakes summative assessment. But that may still generate pressure, since performance still determines pass or fail.</a:t>
            </a:r>
          </a:p>
          <a:p>
            <a:r>
              <a:rPr lang="en-GB" sz="1800" dirty="0"/>
              <a:t>Assessment with thresholds and no limit on the number of attempts can address this. But (even good) students can still fail, if they don’t engage.</a:t>
            </a:r>
          </a:p>
          <a:p>
            <a:r>
              <a:rPr lang="en-GB" sz="1800" dirty="0"/>
              <a:t>Grading or thresholds mean that students cannot discuss questions and solutions with each other: it forecloses opportunities for peer support.</a:t>
            </a:r>
          </a:p>
          <a:p>
            <a:r>
              <a:rPr lang="en-GB" sz="1800" b="1" dirty="0"/>
              <a:t>But</a:t>
            </a:r>
            <a:r>
              <a:rPr lang="en-GB" sz="1800" dirty="0"/>
              <a:t> grades/thresholds do incentivise engagement.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538A3-018B-466B-AF89-F460461C7CD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855CB-0789-4A0E-B98D-8B403D8760A0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61C6D-8C2F-42A9-B94B-5373627AD13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8" y="1458820"/>
            <a:ext cx="6874392" cy="542512"/>
          </a:xfrm>
        </p:spPr>
        <p:txBody>
          <a:bodyPr/>
          <a:lstStyle/>
          <a:p>
            <a:r>
              <a:rPr lang="en-GB" dirty="0"/>
              <a:t>Genuinely formative assessment that is taken seriously</a:t>
            </a:r>
          </a:p>
        </p:txBody>
      </p:sp>
    </p:spTree>
    <p:extLst>
      <p:ext uri="{BB962C8B-B14F-4D97-AF65-F5344CB8AC3E}">
        <p14:creationId xmlns:p14="http://schemas.microsoft.com/office/powerpoint/2010/main" val="383255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7084BF-6B6C-4F21-A482-1420E3AC41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538A3-018B-466B-AF89-F460461C7CD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The approach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855CB-0789-4A0E-B98D-8B403D8760A0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61C6D-8C2F-42A9-B94B-5373627AD13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8" y="1458820"/>
            <a:ext cx="6874392" cy="54251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5">
            <a:extLst>
              <a:ext uri="{FF2B5EF4-FFF2-40B4-BE49-F238E27FC236}">
                <a16:creationId xmlns:a16="http://schemas.microsoft.com/office/drawing/2014/main" id="{AA6B1A00-DF94-4182-8882-052A2E243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" y="2096456"/>
            <a:ext cx="8464867" cy="491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B65791D-3A75-4740-8F0B-A8B31C0B7BF4}"/>
              </a:ext>
            </a:extLst>
          </p:cNvPr>
          <p:cNvSpPr/>
          <p:nvPr/>
        </p:nvSpPr>
        <p:spPr>
          <a:xfrm>
            <a:off x="817181" y="2379784"/>
            <a:ext cx="1199188" cy="1049215"/>
          </a:xfrm>
          <a:prstGeom prst="rect">
            <a:avLst/>
          </a:prstGeom>
          <a:noFill/>
          <a:ln w="63500">
            <a:solidFill>
              <a:schemeClr val="accent3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92793E-CF1A-483C-A0E2-332245EE28CD}"/>
              </a:ext>
            </a:extLst>
          </p:cNvPr>
          <p:cNvSpPr/>
          <p:nvPr/>
        </p:nvSpPr>
        <p:spPr>
          <a:xfrm>
            <a:off x="2016369" y="2379784"/>
            <a:ext cx="2637693" cy="1049215"/>
          </a:xfrm>
          <a:prstGeom prst="rect">
            <a:avLst/>
          </a:prstGeom>
          <a:noFill/>
          <a:ln w="63500">
            <a:solidFill>
              <a:schemeClr val="accent3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EA6CA2-0073-4F8E-80D5-DD4FB5A3E3FA}"/>
              </a:ext>
            </a:extLst>
          </p:cNvPr>
          <p:cNvSpPr/>
          <p:nvPr/>
        </p:nvSpPr>
        <p:spPr>
          <a:xfrm>
            <a:off x="4654062" y="2379784"/>
            <a:ext cx="3807313" cy="1049215"/>
          </a:xfrm>
          <a:prstGeom prst="rect">
            <a:avLst/>
          </a:prstGeom>
          <a:noFill/>
          <a:ln w="63500">
            <a:solidFill>
              <a:schemeClr val="accent3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AB0619-F18D-4F9A-9293-C4B45850FF0C}"/>
              </a:ext>
            </a:extLst>
          </p:cNvPr>
          <p:cNvSpPr/>
          <p:nvPr/>
        </p:nvSpPr>
        <p:spPr>
          <a:xfrm>
            <a:off x="817181" y="3833446"/>
            <a:ext cx="1199188" cy="1465385"/>
          </a:xfrm>
          <a:prstGeom prst="rect">
            <a:avLst/>
          </a:prstGeom>
          <a:noFill/>
          <a:ln w="63500">
            <a:solidFill>
              <a:schemeClr val="accent3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66271F-3EAC-4241-B30A-5C19DD55CD76}"/>
              </a:ext>
            </a:extLst>
          </p:cNvPr>
          <p:cNvSpPr/>
          <p:nvPr/>
        </p:nvSpPr>
        <p:spPr>
          <a:xfrm>
            <a:off x="2016369" y="3833446"/>
            <a:ext cx="2637693" cy="1465385"/>
          </a:xfrm>
          <a:prstGeom prst="rect">
            <a:avLst/>
          </a:prstGeom>
          <a:noFill/>
          <a:ln w="63500">
            <a:solidFill>
              <a:schemeClr val="accent3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61E29A-705A-433F-BD5E-E5253C3F10E7}"/>
              </a:ext>
            </a:extLst>
          </p:cNvPr>
          <p:cNvSpPr/>
          <p:nvPr/>
        </p:nvSpPr>
        <p:spPr>
          <a:xfrm>
            <a:off x="4654062" y="3833446"/>
            <a:ext cx="3807313" cy="1465385"/>
          </a:xfrm>
          <a:prstGeom prst="rect">
            <a:avLst/>
          </a:prstGeom>
          <a:noFill/>
          <a:ln w="63500">
            <a:solidFill>
              <a:schemeClr val="accent3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80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27F62AE-B902-4DA2-976B-0E42BC0AB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46" y="1520519"/>
            <a:ext cx="9271562" cy="381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7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BAF09ED-BA29-4046-8B69-57D462356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428" y="0"/>
            <a:ext cx="67289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5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7084BF-6B6C-4F21-A482-1420E3AC41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538A3-018B-466B-AF89-F460461C7CD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The approach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855CB-0789-4A0E-B98D-8B403D8760A0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61C6D-8C2F-42A9-B94B-5373627AD13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8" y="1458820"/>
            <a:ext cx="6874392" cy="542512"/>
          </a:xfrm>
        </p:spPr>
        <p:txBody>
          <a:bodyPr/>
          <a:lstStyle/>
          <a:p>
            <a:r>
              <a:rPr lang="en-GB" dirty="0"/>
              <a:t>Rewarding quiz engagement and reflection via the TMAs</a:t>
            </a:r>
          </a:p>
        </p:txBody>
      </p:sp>
      <p:pic>
        <p:nvPicPr>
          <p:cNvPr id="2051" name="Picture 1">
            <a:extLst>
              <a:ext uri="{FF2B5EF4-FFF2-40B4-BE49-F238E27FC236}">
                <a16:creationId xmlns:a16="http://schemas.microsoft.com/office/drawing/2014/main" id="{CB419058-D9BF-4A27-BE17-8D989CDCE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68" y="2202501"/>
            <a:ext cx="7546124" cy="421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BED06A-4672-4601-98E5-E79EE5F89EC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862D7-C967-481B-AEB0-94C9F3A83D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C86FA-3829-4A0E-89F0-15DA0114F4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Engagement with Block 1 quiz (18D)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8438FD-8423-465E-9C61-5F4F438932D2}"/>
              </a:ext>
            </a:extLst>
          </p:cNvPr>
          <p:cNvSpPr txBox="1"/>
          <p:nvPr/>
        </p:nvSpPr>
        <p:spPr>
          <a:xfrm>
            <a:off x="6400800" y="2506980"/>
            <a:ext cx="17684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Relative to</a:t>
            </a:r>
          </a:p>
          <a:p>
            <a:r>
              <a:rPr lang="en-GB" dirty="0"/>
              <a:t>Reg 25</a:t>
            </a:r>
          </a:p>
          <a:p>
            <a:r>
              <a:rPr lang="en-GB" dirty="0"/>
              <a:t>(fee liability) </a:t>
            </a:r>
          </a:p>
          <a:p>
            <a:r>
              <a:rPr lang="en-GB" dirty="0"/>
              <a:t>for 18D at</a:t>
            </a:r>
          </a:p>
          <a:p>
            <a:r>
              <a:rPr lang="en-GB" dirty="0"/>
              <a:t>~1500 students</a:t>
            </a:r>
          </a:p>
        </p:txBody>
      </p:sp>
      <p:pic>
        <p:nvPicPr>
          <p:cNvPr id="12" name="Content Placeholder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0D653B54-66D8-4D8F-9AF2-8B0E96A52854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2"/>
          <a:stretch>
            <a:fillRect/>
          </a:stretch>
        </p:blipFill>
        <p:spPr>
          <a:xfrm>
            <a:off x="577968" y="2243138"/>
            <a:ext cx="5544114" cy="401913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2D45E1-CAA6-486D-A5CA-1D909987ED83}"/>
              </a:ext>
            </a:extLst>
          </p:cNvPr>
          <p:cNvSpPr txBox="1"/>
          <p:nvPr/>
        </p:nvSpPr>
        <p:spPr>
          <a:xfrm>
            <a:off x="6538823" y="4595446"/>
            <a:ext cx="1475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TM112: 89%</a:t>
            </a:r>
          </a:p>
          <a:p>
            <a:r>
              <a:rPr lang="en-GB" dirty="0"/>
              <a:t>TM111: 77%</a:t>
            </a:r>
          </a:p>
        </p:txBody>
      </p:sp>
    </p:spTree>
    <p:extLst>
      <p:ext uri="{BB962C8B-B14F-4D97-AF65-F5344CB8AC3E}">
        <p14:creationId xmlns:p14="http://schemas.microsoft.com/office/powerpoint/2010/main" val="390608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ITLE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5007D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5451</TotalTime>
  <Words>625</Words>
  <Application>Microsoft Office PowerPoint</Application>
  <PresentationFormat>On-screen Show (4:3)</PresentationFormat>
  <Paragraphs>95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TITLES</vt:lpstr>
      <vt:lpstr>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M</dc:creator>
  <cp:lastModifiedBy>Paul.Piwek</cp:lastModifiedBy>
  <cp:revision>239</cp:revision>
  <dcterms:created xsi:type="dcterms:W3CDTF">2016-08-10T11:35:26Z</dcterms:created>
  <dcterms:modified xsi:type="dcterms:W3CDTF">2019-05-08T07:56:03Z</dcterms:modified>
</cp:coreProperties>
</file>