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9" r:id="rId3"/>
    <p:sldId id="320" r:id="rId4"/>
    <p:sldId id="321" r:id="rId5"/>
    <p:sldId id="322" r:id="rId6"/>
    <p:sldId id="323" r:id="rId7"/>
    <p:sldId id="326" r:id="rId8"/>
    <p:sldId id="327" r:id="rId9"/>
    <p:sldId id="329" r:id="rId10"/>
    <p:sldId id="330" r:id="rId11"/>
    <p:sldId id="331" r:id="rId12"/>
    <p:sldId id="332" r:id="rId13"/>
    <p:sldId id="336" r:id="rId14"/>
    <p:sldId id="338" r:id="rId15"/>
  </p:sldIdLst>
  <p:sldSz cx="9144000" cy="5143500" type="screen16x9"/>
  <p:notesSz cx="6858000" cy="9144000"/>
  <p:defaultTextStyle>
    <a:lvl1pPr defTabSz="685800">
      <a:defRPr sz="1300">
        <a:latin typeface="Arial"/>
        <a:ea typeface="Arial"/>
        <a:cs typeface="Arial"/>
        <a:sym typeface="Arial"/>
      </a:defRPr>
    </a:lvl1pPr>
    <a:lvl2pPr indent="342900" defTabSz="685800">
      <a:defRPr sz="1300">
        <a:latin typeface="Arial"/>
        <a:ea typeface="Arial"/>
        <a:cs typeface="Arial"/>
        <a:sym typeface="Arial"/>
      </a:defRPr>
    </a:lvl2pPr>
    <a:lvl3pPr indent="685800" defTabSz="685800">
      <a:defRPr sz="1300">
        <a:latin typeface="Arial"/>
        <a:ea typeface="Arial"/>
        <a:cs typeface="Arial"/>
        <a:sym typeface="Arial"/>
      </a:defRPr>
    </a:lvl3pPr>
    <a:lvl4pPr indent="1028700" defTabSz="685800">
      <a:defRPr sz="1300">
        <a:latin typeface="Arial"/>
        <a:ea typeface="Arial"/>
        <a:cs typeface="Arial"/>
        <a:sym typeface="Arial"/>
      </a:defRPr>
    </a:lvl4pPr>
    <a:lvl5pPr indent="1371600" defTabSz="685800">
      <a:defRPr sz="1300">
        <a:latin typeface="Arial"/>
        <a:ea typeface="Arial"/>
        <a:cs typeface="Arial"/>
        <a:sym typeface="Arial"/>
      </a:defRPr>
    </a:lvl5pPr>
    <a:lvl6pPr indent="1714500" defTabSz="685800">
      <a:defRPr sz="1300">
        <a:latin typeface="Arial"/>
        <a:ea typeface="Arial"/>
        <a:cs typeface="Arial"/>
        <a:sym typeface="Arial"/>
      </a:defRPr>
    </a:lvl6pPr>
    <a:lvl7pPr indent="2057400" defTabSz="685800">
      <a:defRPr sz="1300">
        <a:latin typeface="Arial"/>
        <a:ea typeface="Arial"/>
        <a:cs typeface="Arial"/>
        <a:sym typeface="Arial"/>
      </a:defRPr>
    </a:lvl7pPr>
    <a:lvl8pPr indent="2400300" defTabSz="685800">
      <a:defRPr sz="1300">
        <a:latin typeface="Arial"/>
        <a:ea typeface="Arial"/>
        <a:cs typeface="Arial"/>
        <a:sym typeface="Arial"/>
      </a:defRPr>
    </a:lvl8pPr>
    <a:lvl9pPr indent="2743200" defTabSz="685800">
      <a:defRPr sz="13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FF"/>
    <a:srgbClr val="00B7B2"/>
    <a:srgbClr val="1D4A9B"/>
    <a:srgbClr val="E3F7FF"/>
    <a:srgbClr val="DAE5EE"/>
    <a:srgbClr val="229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BCEDE"/>
          </a:solidFill>
        </a:fill>
      </a:tcStyle>
    </a:wholeTbl>
    <a:band2H>
      <a:tcTxStyle/>
      <a:tcStyle>
        <a:tcBdr/>
        <a:fill>
          <a:solidFill>
            <a:srgbClr val="E7E8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D499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D499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D499B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8CBDB"/>
          </a:solidFill>
        </a:fill>
      </a:tcStyle>
    </a:wholeTbl>
    <a:band2H>
      <a:tcTxStyle/>
      <a:tcStyle>
        <a:tcBdr/>
        <a:fill>
          <a:solidFill>
            <a:srgbClr val="FCE7EE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D289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D289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D2891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D499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D499B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5"/>
    <p:restoredTop sz="92810"/>
  </p:normalViewPr>
  <p:slideViewPr>
    <p:cSldViewPr snapToGrid="0" snapToObjects="1">
      <p:cViewPr varScale="1">
        <p:scale>
          <a:sx n="88" d="100"/>
          <a:sy n="88" d="100"/>
        </p:scale>
        <p:origin x="9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37454663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093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110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cap="none" spc="0" normalizeH="0" baseline="0" dirty="0">
                <a:ln>
                  <a:noFill/>
                </a:ln>
                <a:solidFill>
                  <a:srgbClr val="FF66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Students with a disability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5236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titl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2159998" y="2160000"/>
            <a:ext cx="5400001" cy="1006992"/>
          </a:xfrm>
          <a:prstGeom prst="rect">
            <a:avLst/>
          </a:prstGeom>
          <a:noFill/>
        </p:spPr>
        <p:txBody>
          <a:bodyPr anchor="t"/>
          <a:lstStyle>
            <a:lvl1pPr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2159999" y="3166991"/>
            <a:ext cx="5400001" cy="1784475"/>
          </a:xfrm>
          <a:prstGeom prst="rect">
            <a:avLst/>
          </a:prstGeom>
        </p:spPr>
        <p:txBody>
          <a:bodyPr/>
          <a:lstStyle>
            <a:lvl1pPr latinLnBrk="0">
              <a:spcBef>
                <a:spcPts val="0"/>
              </a:spcBef>
              <a:defRPr sz="1800">
                <a:solidFill>
                  <a:srgbClr val="FFFFFF"/>
                </a:solidFill>
              </a:defRPr>
            </a:lvl1pPr>
            <a:lvl2pPr indent="342890" latinLnBrk="0">
              <a:spcBef>
                <a:spcPts val="0"/>
              </a:spcBef>
              <a:defRPr sz="1800">
                <a:solidFill>
                  <a:srgbClr val="FFFFFF"/>
                </a:solidFill>
              </a:defRPr>
            </a:lvl2pPr>
            <a:lvl3pPr indent="685782" latinLnBrk="0">
              <a:spcBef>
                <a:spcPts val="0"/>
              </a:spcBef>
              <a:defRPr sz="1800">
                <a:solidFill>
                  <a:srgbClr val="FFFFFF"/>
                </a:solidFill>
              </a:defRPr>
            </a:lvl3pPr>
            <a:lvl4pPr indent="1028674" latinLnBrk="0">
              <a:spcBef>
                <a:spcPts val="0"/>
              </a:spcBef>
              <a:defRPr sz="1800">
                <a:solidFill>
                  <a:srgbClr val="FFFFFF"/>
                </a:solidFill>
              </a:defRPr>
            </a:lvl4pPr>
            <a:lvl5pPr indent="1371565" latinLnBrk="0">
              <a:spcBef>
                <a:spcPts val="0"/>
              </a:spcBef>
              <a:defRPr sz="1800">
                <a:solidFill>
                  <a:srgbClr val="FFFFFF"/>
                </a:solidFill>
              </a:defRPr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ayout - contents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xfrm>
            <a:off x="8784000" y="4877092"/>
            <a:ext cx="360001" cy="17281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5" name="Shape 35"/>
          <p:cNvSpPr/>
          <p:nvPr/>
        </p:nvSpPr>
        <p:spPr>
          <a:xfrm>
            <a:off x="545898" y="376678"/>
            <a:ext cx="1017438" cy="185100"/>
          </a:xfrm>
          <a:prstGeom prst="rect">
            <a:avLst/>
          </a:prstGeom>
          <a:solidFill>
            <a:srgbClr val="1D499B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45898" y="1434591"/>
            <a:ext cx="6391615" cy="5040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1D499B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1142970" indent="-685781">
              <a:buSzPct val="100000"/>
              <a:buChar char="•"/>
              <a:defRPr sz="3200">
                <a:solidFill>
                  <a:srgbClr val="1D499B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600159" indent="-685781">
              <a:buSzPct val="100000"/>
              <a:buChar char="•"/>
              <a:defRPr sz="3200">
                <a:solidFill>
                  <a:srgbClr val="1D499B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2057348" indent="-685782">
              <a:buSzPct val="100000"/>
              <a:buChar char="•"/>
              <a:defRPr sz="3200">
                <a:solidFill>
                  <a:srgbClr val="1D499B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514537" indent="-685781">
              <a:buSzPct val="100000"/>
              <a:buChar char="•"/>
              <a:defRPr sz="3200">
                <a:solidFill>
                  <a:srgbClr val="1D499B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1D499B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1D499B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1D499B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1D499B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1D499B"/>
                </a:solidFill>
              </a:rPr>
              <a:t>Body Level Five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AE1ACC-270D-274A-9641-383F288870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013" y="240521"/>
            <a:ext cx="1255076" cy="45442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ayout - contents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xfrm>
            <a:off x="8784000" y="4877092"/>
            <a:ext cx="360001" cy="17281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0" name="Shape 40"/>
          <p:cNvSpPr/>
          <p:nvPr/>
        </p:nvSpPr>
        <p:spPr>
          <a:xfrm>
            <a:off x="388799" y="413251"/>
            <a:ext cx="1405496" cy="185100"/>
          </a:xfrm>
          <a:prstGeom prst="rect">
            <a:avLst/>
          </a:prstGeom>
          <a:solidFill>
            <a:srgbClr val="1D499B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FFFFFF"/>
                </a:solidFill>
              </a:rPr>
              <a:t>PROOF POINTS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431999" y="1079999"/>
            <a:ext cx="8352002" cy="4063501"/>
          </a:xfrm>
          <a:prstGeom prst="rect">
            <a:avLst/>
          </a:prstGeom>
        </p:spPr>
        <p:txBody>
          <a:bodyPr numCol="2" spcCol="359999"/>
          <a:lstStyle>
            <a:lvl1pPr defTabSz="287993">
              <a:lnSpc>
                <a:spcPts val="1600"/>
              </a:lnSpc>
              <a:defRPr>
                <a:latin typeface="Arial Bold"/>
                <a:ea typeface="Arial Bold"/>
                <a:cs typeface="Arial Bold"/>
                <a:sym typeface="Arial Bold"/>
              </a:defRPr>
            </a:lvl1pPr>
            <a:lvl2pPr marL="685782" indent="-228593" defTabSz="287993">
              <a:lnSpc>
                <a:spcPts val="1600"/>
              </a:lnSpc>
              <a:buSzPct val="100000"/>
              <a:buChar char="•"/>
              <a:defRPr>
                <a:latin typeface="Arial Bold"/>
                <a:ea typeface="Arial Bold"/>
                <a:cs typeface="Arial Bold"/>
                <a:sym typeface="Arial Bold"/>
              </a:defRPr>
            </a:lvl2pPr>
            <a:lvl3pPr marL="1142971" indent="-228593" defTabSz="287993">
              <a:lnSpc>
                <a:spcPts val="1600"/>
              </a:lnSpc>
              <a:buSzPct val="100000"/>
              <a:buChar char="•"/>
              <a:defRPr>
                <a:latin typeface="Arial Bold"/>
                <a:ea typeface="Arial Bold"/>
                <a:cs typeface="Arial Bold"/>
                <a:sym typeface="Arial Bold"/>
              </a:defRPr>
            </a:lvl3pPr>
            <a:lvl4pPr marL="1600159" indent="-228593" defTabSz="287993">
              <a:lnSpc>
                <a:spcPts val="1600"/>
              </a:lnSpc>
              <a:buSzPct val="100000"/>
              <a:buChar char="•"/>
              <a:defRPr>
                <a:latin typeface="Arial Bold"/>
                <a:ea typeface="Arial Bold"/>
                <a:cs typeface="Arial Bold"/>
                <a:sym typeface="Arial Bold"/>
              </a:defRPr>
            </a:lvl4pPr>
            <a:lvl5pPr marL="2057349" indent="-228593" defTabSz="287993">
              <a:lnSpc>
                <a:spcPts val="1600"/>
              </a:lnSpc>
              <a:buSzPct val="100000"/>
              <a:buChar char="•"/>
              <a:defRPr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>
              <a:defRPr sz="1800"/>
            </a:pPr>
            <a:r>
              <a:rPr sz="1200"/>
              <a:t>Body Level One</a:t>
            </a:r>
          </a:p>
          <a:p>
            <a:pPr lvl="1">
              <a:defRPr sz="1800"/>
            </a:pPr>
            <a:r>
              <a:rPr sz="1200"/>
              <a:t>Body Level Two</a:t>
            </a:r>
          </a:p>
          <a:p>
            <a:pPr lvl="2">
              <a:defRPr sz="1800"/>
            </a:pPr>
            <a:r>
              <a:rPr sz="1200"/>
              <a:t>Body Level Three</a:t>
            </a:r>
          </a:p>
          <a:p>
            <a:pPr lvl="3">
              <a:defRPr sz="1800"/>
            </a:pPr>
            <a:r>
              <a:rPr sz="1200"/>
              <a:t>Body Level Four</a:t>
            </a:r>
          </a:p>
          <a:p>
            <a:pPr lvl="4">
              <a:defRPr sz="1800"/>
            </a:pPr>
            <a:r>
              <a:rPr sz="1200"/>
              <a:t>Body Level Five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FD4436-AD74-424B-AFF2-9554409A3B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013" y="240521"/>
            <a:ext cx="1255076" cy="45442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ayout - 2 col text / med im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xfrm>
            <a:off x="8784000" y="4877092"/>
            <a:ext cx="360001" cy="17281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xfrm>
            <a:off x="431999" y="1079999"/>
            <a:ext cx="1800002" cy="4063501"/>
          </a:xfrm>
          <a:prstGeom prst="rect">
            <a:avLst/>
          </a:prstGeom>
        </p:spPr>
        <p:txBody>
          <a:bodyPr/>
          <a:lstStyle>
            <a:lvl2pPr marL="685782" indent="-228593">
              <a:buSzPct val="100000"/>
              <a:buChar char="•"/>
            </a:lvl2pPr>
            <a:lvl3pPr marL="1142971" indent="-228593">
              <a:buSzPct val="100000"/>
              <a:buChar char="•"/>
            </a:lvl3pPr>
            <a:lvl4pPr marL="1600159" indent="-228593">
              <a:buSzPct val="100000"/>
              <a:buChar char="•"/>
            </a:lvl4pPr>
            <a:lvl5pPr marL="2057349" indent="-228593">
              <a:buSzPct val="100000"/>
              <a:buChar char="•"/>
            </a:lvl5pPr>
          </a:lstStyle>
          <a:p>
            <a:pPr lvl="0">
              <a:defRPr sz="1800"/>
            </a:pPr>
            <a:r>
              <a:rPr sz="1200"/>
              <a:t>Body Level One</a:t>
            </a:r>
          </a:p>
          <a:p>
            <a:pPr lvl="1">
              <a:defRPr sz="1800"/>
            </a:pPr>
            <a:r>
              <a:rPr sz="1200"/>
              <a:t>Body Level Two</a:t>
            </a:r>
          </a:p>
          <a:p>
            <a:pPr lvl="2">
              <a:defRPr sz="1800"/>
            </a:pPr>
            <a:r>
              <a:rPr sz="1200"/>
              <a:t>Body Level Three</a:t>
            </a:r>
          </a:p>
          <a:p>
            <a:pPr lvl="3">
              <a:defRPr sz="1800"/>
            </a:pPr>
            <a:r>
              <a:rPr sz="1200"/>
              <a:t>Body Level Four</a:t>
            </a:r>
          </a:p>
          <a:p>
            <a:pPr lvl="4">
              <a:defRPr sz="1800"/>
            </a:pPr>
            <a:r>
              <a:rPr sz="1200"/>
              <a:t>Body Level Five</a:t>
            </a:r>
          </a:p>
        </p:txBody>
      </p:sp>
      <p:sp>
        <p:nvSpPr>
          <p:cNvPr id="56" name="Shape 56"/>
          <p:cNvSpPr/>
          <p:nvPr/>
        </p:nvSpPr>
        <p:spPr>
          <a:xfrm>
            <a:off x="2592001" y="1080361"/>
            <a:ext cx="6192001" cy="3703139"/>
          </a:xfrm>
          <a:prstGeom prst="rect">
            <a:avLst/>
          </a:prstGeom>
          <a:solidFill>
            <a:srgbClr val="CCCCCC">
              <a:alpha val="3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388801" y="0"/>
            <a:ext cx="1260001" cy="101192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Title Text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296F92-351F-FD4D-9F4E-AD4AF09AEB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013" y="240521"/>
            <a:ext cx="1255076" cy="45442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ayout - 2 col text / im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8784000" y="4877092"/>
            <a:ext cx="360001" cy="17281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432001" y="1079999"/>
            <a:ext cx="3395663" cy="4063501"/>
          </a:xfrm>
          <a:prstGeom prst="rect">
            <a:avLst/>
          </a:prstGeom>
        </p:spPr>
        <p:txBody>
          <a:bodyPr/>
          <a:lstStyle>
            <a:lvl2pPr marL="685782" indent="-228593">
              <a:buSzPct val="100000"/>
              <a:buChar char="•"/>
            </a:lvl2pPr>
            <a:lvl3pPr marL="1142971" indent="-228593">
              <a:buSzPct val="100000"/>
              <a:buChar char="•"/>
            </a:lvl3pPr>
            <a:lvl4pPr marL="1600159" indent="-228593">
              <a:buSzPct val="100000"/>
              <a:buChar char="•"/>
            </a:lvl4pPr>
            <a:lvl5pPr marL="2057349" indent="-228593">
              <a:buSzPct val="100000"/>
              <a:buChar char="•"/>
            </a:lvl5pPr>
          </a:lstStyle>
          <a:p>
            <a:pPr lvl="0">
              <a:defRPr sz="1800"/>
            </a:pPr>
            <a:r>
              <a:rPr sz="1200"/>
              <a:t>Body Level One</a:t>
            </a:r>
          </a:p>
          <a:p>
            <a:pPr lvl="1">
              <a:defRPr sz="1800"/>
            </a:pPr>
            <a:r>
              <a:rPr sz="1200"/>
              <a:t>Body Level Two</a:t>
            </a:r>
          </a:p>
          <a:p>
            <a:pPr lvl="2">
              <a:defRPr sz="1800"/>
            </a:pPr>
            <a:r>
              <a:rPr sz="1200"/>
              <a:t>Body Level Three</a:t>
            </a:r>
          </a:p>
          <a:p>
            <a:pPr lvl="3">
              <a:defRPr sz="1800"/>
            </a:pPr>
            <a:r>
              <a:rPr sz="1200"/>
              <a:t>Body Level Four</a:t>
            </a:r>
          </a:p>
          <a:p>
            <a:pPr lvl="4">
              <a:defRPr sz="1800"/>
            </a:pPr>
            <a:r>
              <a:rPr sz="1200"/>
              <a:t>Body Level Five</a:t>
            </a:r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388801" y="0"/>
            <a:ext cx="1260001" cy="101192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Title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77BB2D-79EE-7F41-9BE7-28B7A23D7B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013" y="240521"/>
            <a:ext cx="1255076" cy="45442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ayout - 2 col text / char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xfrm>
            <a:off x="8784000" y="4877092"/>
            <a:ext cx="360001" cy="17281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432001" y="3136922"/>
            <a:ext cx="3395663" cy="2006578"/>
          </a:xfrm>
          <a:prstGeom prst="rect">
            <a:avLst/>
          </a:prstGeom>
        </p:spPr>
        <p:txBody>
          <a:bodyPr/>
          <a:lstStyle>
            <a:lvl1pPr marL="171446" indent="-171446">
              <a:buClr>
                <a:srgbClr val="F26522"/>
              </a:buClr>
              <a:buSzPct val="100000"/>
              <a:buFont typeface="Arial"/>
              <a:buChar char="•"/>
            </a:lvl1pPr>
            <a:lvl2pPr marL="685782" indent="-228593">
              <a:buClr>
                <a:srgbClr val="F26522"/>
              </a:buClr>
              <a:buSzPct val="100000"/>
              <a:buFont typeface="Arial"/>
              <a:buChar char="•"/>
            </a:lvl2pPr>
            <a:lvl3pPr marL="1142971" indent="-228593">
              <a:buClr>
                <a:srgbClr val="F26522"/>
              </a:buClr>
              <a:buSzPct val="100000"/>
              <a:buFont typeface="Arial"/>
              <a:buChar char="•"/>
            </a:lvl3pPr>
            <a:lvl4pPr marL="1600159" indent="-228593">
              <a:buClr>
                <a:srgbClr val="F26522"/>
              </a:buClr>
              <a:buSzPct val="100000"/>
              <a:buFont typeface="Arial"/>
              <a:buChar char="•"/>
            </a:lvl4pPr>
            <a:lvl5pPr marL="2057349" indent="-228593">
              <a:buClr>
                <a:srgbClr val="F26522"/>
              </a:buClr>
              <a:buSzPct val="100000"/>
              <a:buFont typeface="Arial"/>
              <a:buChar char="•"/>
            </a:lvl5pPr>
          </a:lstStyle>
          <a:p>
            <a:pPr lvl="0">
              <a:defRPr sz="1800"/>
            </a:pPr>
            <a:r>
              <a:rPr sz="1200"/>
              <a:t>Body Level One</a:t>
            </a:r>
          </a:p>
          <a:p>
            <a:pPr lvl="1">
              <a:defRPr sz="1800"/>
            </a:pPr>
            <a:r>
              <a:rPr sz="1200"/>
              <a:t>Body Level Two</a:t>
            </a:r>
          </a:p>
          <a:p>
            <a:pPr lvl="2">
              <a:defRPr sz="1800"/>
            </a:pPr>
            <a:r>
              <a:rPr sz="1200"/>
              <a:t>Body Level Three</a:t>
            </a:r>
          </a:p>
          <a:p>
            <a:pPr lvl="3">
              <a:defRPr sz="1800"/>
            </a:pPr>
            <a:r>
              <a:rPr sz="1200"/>
              <a:t>Body Level Four</a:t>
            </a:r>
          </a:p>
          <a:p>
            <a:pPr lvl="4">
              <a:defRPr sz="1800"/>
            </a:pPr>
            <a:r>
              <a:rPr sz="1200"/>
              <a:t>Body Level Five</a:t>
            </a:r>
          </a:p>
        </p:txBody>
      </p:sp>
      <p:sp>
        <p:nvSpPr>
          <p:cNvPr id="67" name="Shape 67"/>
          <p:cNvSpPr/>
          <p:nvPr/>
        </p:nvSpPr>
        <p:spPr>
          <a:xfrm>
            <a:off x="4186802" y="1080361"/>
            <a:ext cx="4597199" cy="3703139"/>
          </a:xfrm>
          <a:prstGeom prst="rect">
            <a:avLst/>
          </a:prstGeom>
          <a:solidFill>
            <a:srgbClr val="CCCCCC">
              <a:alpha val="3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388801" y="0"/>
            <a:ext cx="1260001" cy="101192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Title Text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F41CF2-6988-0D4F-B4BC-43822C78BE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013" y="240521"/>
            <a:ext cx="1255076" cy="45442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ayout - 3 colum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xfrm>
            <a:off x="8784000" y="4877092"/>
            <a:ext cx="360001" cy="17281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431999" y="1079999"/>
            <a:ext cx="2160000" cy="4063501"/>
          </a:xfrm>
          <a:prstGeom prst="rect">
            <a:avLst/>
          </a:prstGeom>
        </p:spPr>
        <p:txBody>
          <a:bodyPr/>
          <a:lstStyle>
            <a:lvl2pPr marL="685782" indent="-228593">
              <a:buSzPct val="100000"/>
              <a:buChar char="•"/>
            </a:lvl2pPr>
            <a:lvl3pPr marL="1142971" indent="-228593">
              <a:buSzPct val="100000"/>
              <a:buChar char="•"/>
            </a:lvl3pPr>
            <a:lvl4pPr marL="1600159" indent="-228593">
              <a:buSzPct val="100000"/>
              <a:buChar char="•"/>
            </a:lvl4pPr>
            <a:lvl5pPr marL="2057349" indent="-228593">
              <a:buSzPct val="100000"/>
              <a:buChar char="•"/>
            </a:lvl5pPr>
          </a:lstStyle>
          <a:p>
            <a:pPr lvl="0">
              <a:defRPr sz="1800"/>
            </a:pPr>
            <a:r>
              <a:rPr sz="1200"/>
              <a:t>Body Level One</a:t>
            </a:r>
          </a:p>
          <a:p>
            <a:pPr lvl="1">
              <a:defRPr sz="1800"/>
            </a:pPr>
            <a:r>
              <a:rPr sz="1200"/>
              <a:t>Body Level Two</a:t>
            </a:r>
          </a:p>
          <a:p>
            <a:pPr lvl="2">
              <a:defRPr sz="1800"/>
            </a:pPr>
            <a:r>
              <a:rPr sz="1200"/>
              <a:t>Body Level Three</a:t>
            </a:r>
          </a:p>
          <a:p>
            <a:pPr lvl="3">
              <a:defRPr sz="1800"/>
            </a:pPr>
            <a:r>
              <a:rPr sz="1200"/>
              <a:t>Body Level Four</a:t>
            </a:r>
          </a:p>
          <a:p>
            <a:pPr lvl="4">
              <a:defRPr sz="1800"/>
            </a:pPr>
            <a:r>
              <a:rPr sz="1200"/>
              <a:t>Body Level Five</a:t>
            </a:r>
          </a:p>
        </p:txBody>
      </p:sp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388801" y="0"/>
            <a:ext cx="1260001" cy="101192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Title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22106A-1167-0241-9AE7-10A5830035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013" y="240521"/>
            <a:ext cx="1255076" cy="45442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xecutive Summar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xfrm>
            <a:off x="395536" y="143162"/>
            <a:ext cx="7416825" cy="383882"/>
          </a:xfrm>
          <a:prstGeom prst="rect">
            <a:avLst/>
          </a:prstGeom>
          <a:noFill/>
        </p:spPr>
        <p:txBody>
          <a:bodyPr/>
          <a:lstStyle>
            <a:lvl1pPr>
              <a:defRPr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100"/>
              <a:t>Title Text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xfrm>
            <a:off x="395536" y="527043"/>
            <a:ext cx="7416825" cy="1565311"/>
          </a:xfrm>
          <a:prstGeom prst="rect">
            <a:avLst/>
          </a:prstGeom>
        </p:spPr>
        <p:txBody>
          <a:bodyPr/>
          <a:lstStyle>
            <a:lvl1pPr>
              <a:defRPr sz="130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04832" indent="-247643">
              <a:buSzPct val="100000"/>
              <a:buChar char="•"/>
              <a:defRPr sz="130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62020" indent="-247643">
              <a:buSzPct val="100000"/>
              <a:buChar char="•"/>
              <a:defRPr sz="130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19209" indent="-247643">
              <a:buSzPct val="100000"/>
              <a:buChar char="•"/>
              <a:defRPr sz="130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076398" indent="-247643">
              <a:buSzPct val="100000"/>
              <a:buChar char="•"/>
              <a:defRPr sz="130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80808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80808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80808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80808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808080"/>
                </a:solidFill>
              </a:rPr>
              <a:t>Body Level Five</a:t>
            </a:r>
          </a:p>
        </p:txBody>
      </p:sp>
      <p:sp>
        <p:nvSpPr>
          <p:cNvPr id="82" name="Shape 82"/>
          <p:cNvSpPr/>
          <p:nvPr/>
        </p:nvSpPr>
        <p:spPr>
          <a:xfrm>
            <a:off x="395545" y="490203"/>
            <a:ext cx="6434865" cy="1"/>
          </a:xfrm>
          <a:prstGeom prst="line">
            <a:avLst/>
          </a:prstGeom>
          <a:ln w="38100" cap="rnd">
            <a:solidFill>
              <a:srgbClr val="1D499B"/>
            </a:solidFill>
            <a:prstDash val="sysDot"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xfrm>
            <a:off x="8746972" y="4826291"/>
            <a:ext cx="382317" cy="219048"/>
          </a:xfrm>
          <a:prstGeom prst="rect">
            <a:avLst/>
          </a:prstGeom>
        </p:spPr>
        <p:txBody>
          <a:bodyPr lIns="47893" tIns="47893" rIns="47893" bIns="47893"/>
          <a:lstStyle>
            <a:lvl1pPr>
              <a:defRPr sz="9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3A8F6E-6049-E64C-806B-CFF156629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013" y="240521"/>
            <a:ext cx="1255076" cy="45442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ver">
    <p:bg>
      <p:bgPr>
        <a:solidFill>
          <a:srgbClr val="1D4A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214366" y="1513517"/>
            <a:ext cx="5082041" cy="3485903"/>
          </a:xfrm>
          <a:prstGeom prst="rect">
            <a:avLst/>
          </a:prstGeom>
        </p:spPr>
        <p:txBody>
          <a:bodyPr lIns="45718" tIns="45718" rIns="45718" bIns="45718"/>
          <a:lstStyle>
            <a:lvl1pPr indent="50800" defTabSz="685800">
              <a:lnSpc>
                <a:spcPct val="100000"/>
              </a:lnSpc>
              <a:spcBef>
                <a:spcPts val="700"/>
              </a:spcBef>
              <a:defRPr sz="36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indent="50800" defTabSz="685800">
              <a:lnSpc>
                <a:spcPct val="100000"/>
              </a:lnSpc>
              <a:spcBef>
                <a:spcPts val="700"/>
              </a:spcBef>
              <a:defRPr sz="36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indent="50800" defTabSz="685800">
              <a:lnSpc>
                <a:spcPct val="100000"/>
              </a:lnSpc>
              <a:spcBef>
                <a:spcPts val="700"/>
              </a:spcBef>
              <a:defRPr sz="36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indent="50800" defTabSz="685800">
              <a:lnSpc>
                <a:spcPct val="100000"/>
              </a:lnSpc>
              <a:spcBef>
                <a:spcPts val="700"/>
              </a:spcBef>
              <a:defRPr sz="36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indent="50800" defTabSz="685800">
              <a:lnSpc>
                <a:spcPct val="100000"/>
              </a:lnSpc>
              <a:spcBef>
                <a:spcPts val="700"/>
              </a:spcBef>
              <a:defRPr sz="36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D7A801-4865-C94C-AE4E-A8CF279634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858" y="4185353"/>
            <a:ext cx="1902972" cy="6943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49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E9D7BEA-AD16-5E41-8A5A-470E6257A055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382" y="230142"/>
            <a:ext cx="1338817" cy="4884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60" r:id="rId4"/>
    <p:sldLayoutId id="2147483661" r:id="rId5"/>
    <p:sldLayoutId id="2147483662" r:id="rId6"/>
    <p:sldLayoutId id="2147483663" r:id="rId7"/>
    <p:sldLayoutId id="2147483665" r:id="rId8"/>
    <p:sldLayoutId id="2147483666" r:id="rId9"/>
  </p:sldLayoutIdLst>
  <p:transition spd="med"/>
  <p:txStyles>
    <p:titleStyle>
      <a:lvl1pPr defTabSz="914377">
        <a:lnSpc>
          <a:spcPct val="90000"/>
        </a:lnSpc>
        <a:defRPr sz="14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defTabSz="914377">
        <a:lnSpc>
          <a:spcPct val="90000"/>
        </a:lnSpc>
        <a:defRPr sz="14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defTabSz="914377">
        <a:lnSpc>
          <a:spcPct val="90000"/>
        </a:lnSpc>
        <a:defRPr sz="14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defTabSz="914377">
        <a:lnSpc>
          <a:spcPct val="90000"/>
        </a:lnSpc>
        <a:defRPr sz="14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defTabSz="914377">
        <a:lnSpc>
          <a:spcPct val="90000"/>
        </a:lnSpc>
        <a:defRPr sz="14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defTabSz="914377">
        <a:lnSpc>
          <a:spcPct val="90000"/>
        </a:lnSpc>
        <a:defRPr sz="14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defTabSz="914377">
        <a:lnSpc>
          <a:spcPct val="90000"/>
        </a:lnSpc>
        <a:defRPr sz="14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defTabSz="914377">
        <a:lnSpc>
          <a:spcPct val="90000"/>
        </a:lnSpc>
        <a:defRPr sz="14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defTabSz="914377">
        <a:lnSpc>
          <a:spcPct val="90000"/>
        </a:lnSpc>
        <a:defRPr sz="14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defTabSz="914377">
        <a:lnSpc>
          <a:spcPct val="90000"/>
        </a:lnSpc>
        <a:spcBef>
          <a:spcPts val="1000"/>
        </a:spcBef>
        <a:defRPr sz="1200">
          <a:latin typeface="Arial"/>
          <a:ea typeface="Arial"/>
          <a:cs typeface="Arial"/>
          <a:sym typeface="Arial"/>
        </a:defRPr>
      </a:lvl1pPr>
      <a:lvl2pPr indent="457189" defTabSz="914377">
        <a:lnSpc>
          <a:spcPct val="90000"/>
        </a:lnSpc>
        <a:spcBef>
          <a:spcPts val="1000"/>
        </a:spcBef>
        <a:defRPr sz="1200">
          <a:latin typeface="Arial"/>
          <a:ea typeface="Arial"/>
          <a:cs typeface="Arial"/>
          <a:sym typeface="Arial"/>
        </a:defRPr>
      </a:lvl2pPr>
      <a:lvl3pPr indent="914377" defTabSz="914377">
        <a:lnSpc>
          <a:spcPct val="90000"/>
        </a:lnSpc>
        <a:spcBef>
          <a:spcPts val="1000"/>
        </a:spcBef>
        <a:defRPr sz="1200">
          <a:latin typeface="Arial"/>
          <a:ea typeface="Arial"/>
          <a:cs typeface="Arial"/>
          <a:sym typeface="Arial"/>
        </a:defRPr>
      </a:lvl3pPr>
      <a:lvl4pPr indent="1371565" defTabSz="914377">
        <a:lnSpc>
          <a:spcPct val="90000"/>
        </a:lnSpc>
        <a:spcBef>
          <a:spcPts val="1000"/>
        </a:spcBef>
        <a:defRPr sz="1200">
          <a:latin typeface="Arial"/>
          <a:ea typeface="Arial"/>
          <a:cs typeface="Arial"/>
          <a:sym typeface="Arial"/>
        </a:defRPr>
      </a:lvl4pPr>
      <a:lvl5pPr indent="1828754" defTabSz="914377">
        <a:lnSpc>
          <a:spcPct val="90000"/>
        </a:lnSpc>
        <a:spcBef>
          <a:spcPts val="1000"/>
        </a:spcBef>
        <a:defRPr sz="1200">
          <a:latin typeface="Arial"/>
          <a:ea typeface="Arial"/>
          <a:cs typeface="Arial"/>
          <a:sym typeface="Arial"/>
        </a:defRPr>
      </a:lvl5pPr>
      <a:lvl6pPr marL="2438338" indent="-152395" defTabSz="914377">
        <a:lnSpc>
          <a:spcPct val="90000"/>
        </a:lnSpc>
        <a:spcBef>
          <a:spcPts val="1000"/>
        </a:spcBef>
        <a:buSzPct val="100000"/>
        <a:buChar char="•"/>
        <a:defRPr sz="1200">
          <a:latin typeface="Arial"/>
          <a:ea typeface="Arial"/>
          <a:cs typeface="Arial"/>
          <a:sym typeface="Arial"/>
        </a:defRPr>
      </a:lvl6pPr>
      <a:lvl7pPr marL="2895527" indent="-152395" defTabSz="914377">
        <a:lnSpc>
          <a:spcPct val="90000"/>
        </a:lnSpc>
        <a:spcBef>
          <a:spcPts val="1000"/>
        </a:spcBef>
        <a:buSzPct val="100000"/>
        <a:buChar char="•"/>
        <a:defRPr sz="1200">
          <a:latin typeface="Arial"/>
          <a:ea typeface="Arial"/>
          <a:cs typeface="Arial"/>
          <a:sym typeface="Arial"/>
        </a:defRPr>
      </a:lvl7pPr>
      <a:lvl8pPr marL="3352715" indent="-152395" defTabSz="914377">
        <a:lnSpc>
          <a:spcPct val="90000"/>
        </a:lnSpc>
        <a:spcBef>
          <a:spcPts val="1000"/>
        </a:spcBef>
        <a:buSzPct val="100000"/>
        <a:buChar char="•"/>
        <a:defRPr sz="1200">
          <a:latin typeface="Arial"/>
          <a:ea typeface="Arial"/>
          <a:cs typeface="Arial"/>
          <a:sym typeface="Arial"/>
        </a:defRPr>
      </a:lvl8pPr>
      <a:lvl9pPr marL="3809905" indent="-152395" defTabSz="914377">
        <a:lnSpc>
          <a:spcPct val="90000"/>
        </a:lnSpc>
        <a:spcBef>
          <a:spcPts val="1000"/>
        </a:spcBef>
        <a:buSzPct val="100000"/>
        <a:buChar char="•"/>
        <a:defRPr sz="1200">
          <a:latin typeface="Arial"/>
          <a:ea typeface="Arial"/>
          <a:cs typeface="Arial"/>
          <a:sym typeface="Arial"/>
        </a:defRPr>
      </a:lvl9pPr>
    </p:bodyStyle>
    <p:otherStyle>
      <a:lvl1pPr algn="ctr" defTabSz="6858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342900" algn="ctr" defTabSz="6858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685800" algn="ctr" defTabSz="6858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028700" algn="ctr" defTabSz="6858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371600" algn="ctr" defTabSz="6858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1714500" algn="ctr" defTabSz="6858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057400" algn="ctr" defTabSz="6858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2400300" algn="ctr" defTabSz="6858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2743200" algn="ctr" defTabSz="6858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>
            <a:extLst>
              <a:ext uri="{FF2B5EF4-FFF2-40B4-BE49-F238E27FC236}">
                <a16:creationId xmlns:a16="http://schemas.microsoft.com/office/drawing/2014/main" id="{87E30C68-75FF-FB4F-87AB-1D227F2CD249}"/>
              </a:ext>
            </a:extLst>
          </p:cNvPr>
          <p:cNvSpPr txBox="1"/>
          <p:nvPr/>
        </p:nvSpPr>
        <p:spPr>
          <a:xfrm>
            <a:off x="110464" y="1017356"/>
            <a:ext cx="8784961" cy="240065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How are students using extensions                 and what is the impact on their success?</a:t>
            </a:r>
          </a:p>
          <a:p>
            <a:pPr marL="0" marR="0" indent="0" algn="ctr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3400" b="1" dirty="0">
              <a:solidFill>
                <a:schemeClr val="bg1"/>
              </a:solidFill>
            </a:endParaRPr>
          </a:p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sym typeface="Arial"/>
              </a:rPr>
              <a:t>Catherine Halliwell – Associate Lecturer</a:t>
            </a:r>
          </a:p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bg1"/>
                </a:solidFill>
              </a:rPr>
              <a:t>Cath Brown - Student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sym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1D1E80-66B9-401C-B393-74D1F6E53772}"/>
              </a:ext>
            </a:extLst>
          </p:cNvPr>
          <p:cNvSpPr/>
          <p:nvPr/>
        </p:nvSpPr>
        <p:spPr>
          <a:xfrm>
            <a:off x="8389257" y="0"/>
            <a:ext cx="754743" cy="922789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Extensions increasing?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BAC095C-2ABC-41D0-9B72-25317A6A1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166351"/>
              </p:ext>
            </p:extLst>
          </p:nvPr>
        </p:nvGraphicFramePr>
        <p:xfrm>
          <a:off x="1026082" y="1705373"/>
          <a:ext cx="6833573" cy="24868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33503">
                  <a:extLst>
                    <a:ext uri="{9D8B030D-6E8A-4147-A177-3AD203B41FA5}">
                      <a16:colId xmlns:a16="http://schemas.microsoft.com/office/drawing/2014/main" val="1049822173"/>
                    </a:ext>
                  </a:extLst>
                </a:gridCol>
                <a:gridCol w="1619395">
                  <a:extLst>
                    <a:ext uri="{9D8B030D-6E8A-4147-A177-3AD203B41FA5}">
                      <a16:colId xmlns:a16="http://schemas.microsoft.com/office/drawing/2014/main" val="3412561978"/>
                    </a:ext>
                  </a:extLst>
                </a:gridCol>
                <a:gridCol w="1703157">
                  <a:extLst>
                    <a:ext uri="{9D8B030D-6E8A-4147-A177-3AD203B41FA5}">
                      <a16:colId xmlns:a16="http://schemas.microsoft.com/office/drawing/2014/main" val="3586012237"/>
                    </a:ext>
                  </a:extLst>
                </a:gridCol>
                <a:gridCol w="1577518">
                  <a:extLst>
                    <a:ext uri="{9D8B030D-6E8A-4147-A177-3AD203B41FA5}">
                      <a16:colId xmlns:a16="http://schemas.microsoft.com/office/drawing/2014/main" val="698676568"/>
                    </a:ext>
                  </a:extLst>
                </a:gridCol>
              </a:tblGrid>
              <a:tr h="3837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Presentation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Able bodied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Disabled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254304"/>
                  </a:ext>
                </a:extLst>
              </a:tr>
              <a:tr h="20684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17J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14.44%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23.89%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16.45%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791457"/>
                  </a:ext>
                </a:extLst>
              </a:tr>
              <a:tr h="20684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en-GB" sz="1800" b="0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3434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925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4359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686251"/>
                  </a:ext>
                </a:extLst>
              </a:tr>
              <a:tr h="20684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18J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15.21%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29.88%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19.12%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816679"/>
                  </a:ext>
                </a:extLst>
              </a:tr>
              <a:tr h="20684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en-GB" sz="1800" b="0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3242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1178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4420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232267"/>
                  </a:ext>
                </a:extLst>
              </a:tr>
              <a:tr h="20684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Confidence interval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difference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(-0.94%, 2.47%)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(2.20%, 9.78%)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(1.07%, 4.27%)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3728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32CF4B2-5338-4742-9EFA-32C4215CC85E}"/>
              </a:ext>
            </a:extLst>
          </p:cNvPr>
          <p:cNvSpPr txBox="1"/>
          <p:nvPr/>
        </p:nvSpPr>
        <p:spPr>
          <a:xfrm>
            <a:off x="223365" y="1111285"/>
            <a:ext cx="882989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Proportions of TMAs on which an extension was granted</a:t>
            </a:r>
          </a:p>
        </p:txBody>
      </p:sp>
    </p:spTree>
    <p:extLst>
      <p:ext uri="{BB962C8B-B14F-4D97-AF65-F5344CB8AC3E}">
        <p14:creationId xmlns:p14="http://schemas.microsoft.com/office/powerpoint/2010/main" val="386185499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Variation by module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2CF4B2-5338-4742-9EFA-32C4215CC85E}"/>
              </a:ext>
            </a:extLst>
          </p:cNvPr>
          <p:cNvSpPr txBox="1"/>
          <p:nvPr/>
        </p:nvSpPr>
        <p:spPr>
          <a:xfrm>
            <a:off x="223365" y="852071"/>
            <a:ext cx="882989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Proportions of TMAs on which an extension was granted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926DE39-8C6C-4B0F-AF35-287165257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992122"/>
              </p:ext>
            </p:extLst>
          </p:nvPr>
        </p:nvGraphicFramePr>
        <p:xfrm>
          <a:off x="1734229" y="1363431"/>
          <a:ext cx="4756426" cy="36880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63941">
                  <a:extLst>
                    <a:ext uri="{9D8B030D-6E8A-4147-A177-3AD203B41FA5}">
                      <a16:colId xmlns:a16="http://schemas.microsoft.com/office/drawing/2014/main" val="2131142646"/>
                    </a:ext>
                  </a:extLst>
                </a:gridCol>
                <a:gridCol w="1264603">
                  <a:extLst>
                    <a:ext uri="{9D8B030D-6E8A-4147-A177-3AD203B41FA5}">
                      <a16:colId xmlns:a16="http://schemas.microsoft.com/office/drawing/2014/main" val="437226444"/>
                    </a:ext>
                  </a:extLst>
                </a:gridCol>
                <a:gridCol w="1163941">
                  <a:extLst>
                    <a:ext uri="{9D8B030D-6E8A-4147-A177-3AD203B41FA5}">
                      <a16:colId xmlns:a16="http://schemas.microsoft.com/office/drawing/2014/main" val="904002980"/>
                    </a:ext>
                  </a:extLst>
                </a:gridCol>
                <a:gridCol w="1163941">
                  <a:extLst>
                    <a:ext uri="{9D8B030D-6E8A-4147-A177-3AD203B41FA5}">
                      <a16:colId xmlns:a16="http://schemas.microsoft.com/office/drawing/2014/main" val="164764436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Able bodied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Disabled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76196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S294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11.43%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22.02%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13.85%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28108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i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2380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704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3084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6583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S295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14.09%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31.05%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18.72%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4935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i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660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908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0793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SDK228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17.26%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30.91%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20.54%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8342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i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1350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427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1777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4700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SK299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16.57%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30.47%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20.14%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9831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i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1545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2080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9337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SXHL288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19.58%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29.70%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22.22%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1236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i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741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930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83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44590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TRENDS ACROSS THE YEAR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2CF4B2-5338-4742-9EFA-32C4215CC85E}"/>
              </a:ext>
            </a:extLst>
          </p:cNvPr>
          <p:cNvSpPr txBox="1"/>
          <p:nvPr/>
        </p:nvSpPr>
        <p:spPr>
          <a:xfrm>
            <a:off x="223365" y="817171"/>
            <a:ext cx="882989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Proportions of TMAs on which an extension was granted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D9AECE-2898-46AF-BBFA-72740EF93EE1}"/>
              </a:ext>
            </a:extLst>
          </p:cNvPr>
          <p:cNvGrpSpPr/>
          <p:nvPr/>
        </p:nvGrpSpPr>
        <p:grpSpPr>
          <a:xfrm>
            <a:off x="1138784" y="1314462"/>
            <a:ext cx="2682000" cy="1663827"/>
            <a:chOff x="1725419" y="1482560"/>
            <a:chExt cx="5399996" cy="332765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10A1F60-BD2A-49DE-ADAE-F529724E4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5419" y="1482560"/>
              <a:ext cx="5399996" cy="3327653"/>
            </a:xfrm>
            <a:prstGeom prst="rect">
              <a:avLst/>
            </a:prstGeom>
          </p:spPr>
        </p:pic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8F5AC6C-422F-47D9-9E4B-5E2282C57A70}"/>
                </a:ext>
              </a:extLst>
            </p:cNvPr>
            <p:cNvSpPr/>
            <p:nvPr/>
          </p:nvSpPr>
          <p:spPr>
            <a:xfrm>
              <a:off x="2965063" y="3298462"/>
              <a:ext cx="2076814" cy="906136"/>
            </a:xfrm>
            <a:custGeom>
              <a:avLst/>
              <a:gdLst>
                <a:gd name="connsiteX0" fmla="*/ 0 w 2219689"/>
                <a:gd name="connsiteY0" fmla="*/ 816678 h 928361"/>
                <a:gd name="connsiteX1" fmla="*/ 935341 w 2219689"/>
                <a:gd name="connsiteY1" fmla="*/ 0 h 928361"/>
                <a:gd name="connsiteX2" fmla="*/ 1577515 w 2219689"/>
                <a:gd name="connsiteY2" fmla="*/ 118663 h 928361"/>
                <a:gd name="connsiteX3" fmla="*/ 2219689 w 2219689"/>
                <a:gd name="connsiteY3" fmla="*/ 928361 h 928361"/>
                <a:gd name="connsiteX0" fmla="*/ 0 w 1667239"/>
                <a:gd name="connsiteY0" fmla="*/ 781753 h 928361"/>
                <a:gd name="connsiteX1" fmla="*/ 382891 w 1667239"/>
                <a:gd name="connsiteY1" fmla="*/ 0 h 928361"/>
                <a:gd name="connsiteX2" fmla="*/ 1025065 w 1667239"/>
                <a:gd name="connsiteY2" fmla="*/ 118663 h 928361"/>
                <a:gd name="connsiteX3" fmla="*/ 1667239 w 1667239"/>
                <a:gd name="connsiteY3" fmla="*/ 928361 h 928361"/>
                <a:gd name="connsiteX0" fmla="*/ 0 w 1629139"/>
                <a:gd name="connsiteY0" fmla="*/ 803978 h 928361"/>
                <a:gd name="connsiteX1" fmla="*/ 344791 w 1629139"/>
                <a:gd name="connsiteY1" fmla="*/ 0 h 928361"/>
                <a:gd name="connsiteX2" fmla="*/ 986965 w 1629139"/>
                <a:gd name="connsiteY2" fmla="*/ 118663 h 928361"/>
                <a:gd name="connsiteX3" fmla="*/ 1629139 w 1629139"/>
                <a:gd name="connsiteY3" fmla="*/ 928361 h 928361"/>
                <a:gd name="connsiteX0" fmla="*/ 0 w 1629139"/>
                <a:gd name="connsiteY0" fmla="*/ 772228 h 896611"/>
                <a:gd name="connsiteX1" fmla="*/ 849616 w 1629139"/>
                <a:gd name="connsiteY1" fmla="*/ 0 h 896611"/>
                <a:gd name="connsiteX2" fmla="*/ 986965 w 1629139"/>
                <a:gd name="connsiteY2" fmla="*/ 86913 h 896611"/>
                <a:gd name="connsiteX3" fmla="*/ 1629139 w 1629139"/>
                <a:gd name="connsiteY3" fmla="*/ 896611 h 896611"/>
                <a:gd name="connsiteX0" fmla="*/ 0 w 1629139"/>
                <a:gd name="connsiteY0" fmla="*/ 772228 h 896611"/>
                <a:gd name="connsiteX1" fmla="*/ 849616 w 1629139"/>
                <a:gd name="connsiteY1" fmla="*/ 0 h 896611"/>
                <a:gd name="connsiteX2" fmla="*/ 1469565 w 1629139"/>
                <a:gd name="connsiteY2" fmla="*/ 109138 h 896611"/>
                <a:gd name="connsiteX3" fmla="*/ 1629139 w 1629139"/>
                <a:gd name="connsiteY3" fmla="*/ 896611 h 896611"/>
                <a:gd name="connsiteX0" fmla="*/ 0 w 2026014"/>
                <a:gd name="connsiteY0" fmla="*/ 772228 h 890261"/>
                <a:gd name="connsiteX1" fmla="*/ 849616 w 2026014"/>
                <a:gd name="connsiteY1" fmla="*/ 0 h 890261"/>
                <a:gd name="connsiteX2" fmla="*/ 1469565 w 2026014"/>
                <a:gd name="connsiteY2" fmla="*/ 109138 h 890261"/>
                <a:gd name="connsiteX3" fmla="*/ 2026014 w 2026014"/>
                <a:gd name="connsiteY3" fmla="*/ 890261 h 890261"/>
                <a:gd name="connsiteX0" fmla="*/ 0 w 2038714"/>
                <a:gd name="connsiteY0" fmla="*/ 759528 h 890261"/>
                <a:gd name="connsiteX1" fmla="*/ 862316 w 2038714"/>
                <a:gd name="connsiteY1" fmla="*/ 0 h 890261"/>
                <a:gd name="connsiteX2" fmla="*/ 1482265 w 2038714"/>
                <a:gd name="connsiteY2" fmla="*/ 109138 h 890261"/>
                <a:gd name="connsiteX3" fmla="*/ 2038714 w 2038714"/>
                <a:gd name="connsiteY3" fmla="*/ 890261 h 890261"/>
                <a:gd name="connsiteX0" fmla="*/ 0 w 2076814"/>
                <a:gd name="connsiteY0" fmla="*/ 759528 h 906136"/>
                <a:gd name="connsiteX1" fmla="*/ 862316 w 2076814"/>
                <a:gd name="connsiteY1" fmla="*/ 0 h 906136"/>
                <a:gd name="connsiteX2" fmla="*/ 1482265 w 2076814"/>
                <a:gd name="connsiteY2" fmla="*/ 109138 h 906136"/>
                <a:gd name="connsiteX3" fmla="*/ 2076814 w 2076814"/>
                <a:gd name="connsiteY3" fmla="*/ 906136 h 90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6814" h="906136">
                  <a:moveTo>
                    <a:pt x="0" y="759528"/>
                  </a:moveTo>
                  <a:lnTo>
                    <a:pt x="862316" y="0"/>
                  </a:lnTo>
                  <a:lnTo>
                    <a:pt x="1482265" y="109138"/>
                  </a:lnTo>
                  <a:lnTo>
                    <a:pt x="2076814" y="906136"/>
                  </a:lnTo>
                </a:path>
              </a:pathLst>
            </a:custGeom>
            <a:noFill/>
            <a:ln w="12700" cap="flat">
              <a:solidFill>
                <a:srgbClr val="0070C0"/>
              </a:solidFill>
              <a:prstDash val="solid"/>
              <a:miter lim="8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0C77F5C-2B31-46E4-BB35-B5B7E530B3E2}"/>
                </a:ext>
              </a:extLst>
            </p:cNvPr>
            <p:cNvSpPr/>
            <p:nvPr/>
          </p:nvSpPr>
          <p:spPr>
            <a:xfrm>
              <a:off x="3154156" y="3087167"/>
              <a:ext cx="2061593" cy="1145982"/>
            </a:xfrm>
            <a:custGeom>
              <a:avLst/>
              <a:gdLst>
                <a:gd name="connsiteX0" fmla="*/ 0 w 2191768"/>
                <a:gd name="connsiteY0" fmla="*/ 635194 h 1193607"/>
                <a:gd name="connsiteX1" fmla="*/ 1102865 w 2191768"/>
                <a:gd name="connsiteY1" fmla="*/ 0 h 1193607"/>
                <a:gd name="connsiteX2" fmla="*/ 2191768 w 2191768"/>
                <a:gd name="connsiteY2" fmla="*/ 1193607 h 1193607"/>
                <a:gd name="connsiteX0" fmla="*/ 0 w 1620268"/>
                <a:gd name="connsiteY0" fmla="*/ 660594 h 1193607"/>
                <a:gd name="connsiteX1" fmla="*/ 531365 w 1620268"/>
                <a:gd name="connsiteY1" fmla="*/ 0 h 1193607"/>
                <a:gd name="connsiteX2" fmla="*/ 1620268 w 1620268"/>
                <a:gd name="connsiteY2" fmla="*/ 1193607 h 1193607"/>
                <a:gd name="connsiteX0" fmla="*/ 0 w 1620268"/>
                <a:gd name="connsiteY0" fmla="*/ 609794 h 1142807"/>
                <a:gd name="connsiteX1" fmla="*/ 1033015 w 1620268"/>
                <a:gd name="connsiteY1" fmla="*/ 0 h 1142807"/>
                <a:gd name="connsiteX2" fmla="*/ 1620268 w 1620268"/>
                <a:gd name="connsiteY2" fmla="*/ 1142807 h 1142807"/>
                <a:gd name="connsiteX0" fmla="*/ 0 w 2061593"/>
                <a:gd name="connsiteY0" fmla="*/ 609794 h 1145982"/>
                <a:gd name="connsiteX1" fmla="*/ 1033015 w 2061593"/>
                <a:gd name="connsiteY1" fmla="*/ 0 h 1145982"/>
                <a:gd name="connsiteX2" fmla="*/ 2061593 w 2061593"/>
                <a:gd name="connsiteY2" fmla="*/ 1145982 h 1145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1593" h="1145982">
                  <a:moveTo>
                    <a:pt x="0" y="609794"/>
                  </a:moveTo>
                  <a:lnTo>
                    <a:pt x="1033015" y="0"/>
                  </a:lnTo>
                  <a:lnTo>
                    <a:pt x="2061593" y="1145982"/>
                  </a:lnTo>
                </a:path>
              </a:pathLst>
            </a:custGeom>
            <a:noFill/>
            <a:ln w="12700" cap="flat">
              <a:solidFill>
                <a:schemeClr val="accent2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183D683-BE6D-4270-9F16-580CD677BB57}"/>
                </a:ext>
              </a:extLst>
            </p:cNvPr>
            <p:cNvSpPr/>
            <p:nvPr/>
          </p:nvSpPr>
          <p:spPr>
            <a:xfrm>
              <a:off x="3053891" y="3005949"/>
              <a:ext cx="1814766" cy="756983"/>
            </a:xfrm>
            <a:custGeom>
              <a:avLst/>
              <a:gdLst>
                <a:gd name="connsiteX0" fmla="*/ 0 w 1933502"/>
                <a:gd name="connsiteY0" fmla="*/ 823658 h 823658"/>
                <a:gd name="connsiteX1" fmla="*/ 1019102 w 1933502"/>
                <a:gd name="connsiteY1" fmla="*/ 0 h 823658"/>
                <a:gd name="connsiteX2" fmla="*/ 1933502 w 1933502"/>
                <a:gd name="connsiteY2" fmla="*/ 711976 h 823658"/>
                <a:gd name="connsiteX3" fmla="*/ 1919541 w 1933502"/>
                <a:gd name="connsiteY3" fmla="*/ 711976 h 823658"/>
                <a:gd name="connsiteX4" fmla="*/ 1919541 w 1933502"/>
                <a:gd name="connsiteY4" fmla="*/ 711976 h 823658"/>
                <a:gd name="connsiteX5" fmla="*/ 1919541 w 1933502"/>
                <a:gd name="connsiteY5" fmla="*/ 711976 h 823658"/>
                <a:gd name="connsiteX0" fmla="*/ 0 w 1371527"/>
                <a:gd name="connsiteY0" fmla="*/ 817308 h 817308"/>
                <a:gd name="connsiteX1" fmla="*/ 457127 w 1371527"/>
                <a:gd name="connsiteY1" fmla="*/ 0 h 817308"/>
                <a:gd name="connsiteX2" fmla="*/ 1371527 w 1371527"/>
                <a:gd name="connsiteY2" fmla="*/ 711976 h 817308"/>
                <a:gd name="connsiteX3" fmla="*/ 1357566 w 1371527"/>
                <a:gd name="connsiteY3" fmla="*/ 711976 h 817308"/>
                <a:gd name="connsiteX4" fmla="*/ 1357566 w 1371527"/>
                <a:gd name="connsiteY4" fmla="*/ 711976 h 817308"/>
                <a:gd name="connsiteX5" fmla="*/ 1357566 w 1371527"/>
                <a:gd name="connsiteY5" fmla="*/ 711976 h 817308"/>
                <a:gd name="connsiteX0" fmla="*/ 0 w 1814766"/>
                <a:gd name="connsiteY0" fmla="*/ 817308 h 817308"/>
                <a:gd name="connsiteX1" fmla="*/ 457127 w 1814766"/>
                <a:gd name="connsiteY1" fmla="*/ 0 h 817308"/>
                <a:gd name="connsiteX2" fmla="*/ 1371527 w 1814766"/>
                <a:gd name="connsiteY2" fmla="*/ 711976 h 817308"/>
                <a:gd name="connsiteX3" fmla="*/ 1357566 w 1814766"/>
                <a:gd name="connsiteY3" fmla="*/ 711976 h 817308"/>
                <a:gd name="connsiteX4" fmla="*/ 1357566 w 1814766"/>
                <a:gd name="connsiteY4" fmla="*/ 711976 h 817308"/>
                <a:gd name="connsiteX5" fmla="*/ 1814766 w 1814766"/>
                <a:gd name="connsiteY5" fmla="*/ 727851 h 817308"/>
                <a:gd name="connsiteX0" fmla="*/ 0 w 1814766"/>
                <a:gd name="connsiteY0" fmla="*/ 817308 h 817308"/>
                <a:gd name="connsiteX1" fmla="*/ 457127 w 1814766"/>
                <a:gd name="connsiteY1" fmla="*/ 0 h 817308"/>
                <a:gd name="connsiteX2" fmla="*/ 1371527 w 1814766"/>
                <a:gd name="connsiteY2" fmla="*/ 711976 h 817308"/>
                <a:gd name="connsiteX3" fmla="*/ 1357566 w 1814766"/>
                <a:gd name="connsiteY3" fmla="*/ 711976 h 817308"/>
                <a:gd name="connsiteX4" fmla="*/ 1814766 w 1814766"/>
                <a:gd name="connsiteY4" fmla="*/ 727851 h 817308"/>
                <a:gd name="connsiteX0" fmla="*/ 0 w 1814766"/>
                <a:gd name="connsiteY0" fmla="*/ 817308 h 817308"/>
                <a:gd name="connsiteX1" fmla="*/ 457127 w 1814766"/>
                <a:gd name="connsiteY1" fmla="*/ 0 h 817308"/>
                <a:gd name="connsiteX2" fmla="*/ 1371527 w 1814766"/>
                <a:gd name="connsiteY2" fmla="*/ 711976 h 817308"/>
                <a:gd name="connsiteX3" fmla="*/ 1814766 w 1814766"/>
                <a:gd name="connsiteY3" fmla="*/ 727851 h 817308"/>
                <a:gd name="connsiteX0" fmla="*/ 0 w 1814766"/>
                <a:gd name="connsiteY0" fmla="*/ 817308 h 817308"/>
                <a:gd name="connsiteX1" fmla="*/ 457127 w 1814766"/>
                <a:gd name="connsiteY1" fmla="*/ 0 h 817308"/>
                <a:gd name="connsiteX2" fmla="*/ 1814766 w 1814766"/>
                <a:gd name="connsiteY2" fmla="*/ 727851 h 817308"/>
                <a:gd name="connsiteX0" fmla="*/ 0 w 1814766"/>
                <a:gd name="connsiteY0" fmla="*/ 756983 h 756983"/>
                <a:gd name="connsiteX1" fmla="*/ 955602 w 1814766"/>
                <a:gd name="connsiteY1" fmla="*/ 0 h 756983"/>
                <a:gd name="connsiteX2" fmla="*/ 1814766 w 1814766"/>
                <a:gd name="connsiteY2" fmla="*/ 667526 h 756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4766" h="756983">
                  <a:moveTo>
                    <a:pt x="0" y="756983"/>
                  </a:moveTo>
                  <a:lnTo>
                    <a:pt x="955602" y="0"/>
                  </a:lnTo>
                  <a:lnTo>
                    <a:pt x="1814766" y="667526"/>
                  </a:lnTo>
                </a:path>
              </a:pathLst>
            </a:custGeom>
            <a:noFill/>
            <a:ln w="12700" cap="flat">
              <a:solidFill>
                <a:srgbClr val="00B7B2"/>
              </a:solidFill>
              <a:prstDash val="solid"/>
              <a:miter lim="8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FF4206F-E03C-4DEF-BD41-EA850FFDE2B5}"/>
                </a:ext>
              </a:extLst>
            </p:cNvPr>
            <p:cNvSpPr/>
            <p:nvPr/>
          </p:nvSpPr>
          <p:spPr>
            <a:xfrm>
              <a:off x="3058349" y="3131496"/>
              <a:ext cx="1371789" cy="483617"/>
            </a:xfrm>
            <a:custGeom>
              <a:avLst/>
              <a:gdLst>
                <a:gd name="connsiteX0" fmla="*/ 0 w 1463864"/>
                <a:gd name="connsiteY0" fmla="*/ 480442 h 480442"/>
                <a:gd name="connsiteX1" fmla="*/ 855886 w 1463864"/>
                <a:gd name="connsiteY1" fmla="*/ 286966 h 480442"/>
                <a:gd name="connsiteX2" fmla="*/ 1463864 w 1463864"/>
                <a:gd name="connsiteY2" fmla="*/ 0 h 480442"/>
                <a:gd name="connsiteX0" fmla="*/ 0 w 876489"/>
                <a:gd name="connsiteY0" fmla="*/ 521717 h 521717"/>
                <a:gd name="connsiteX1" fmla="*/ 268511 w 876489"/>
                <a:gd name="connsiteY1" fmla="*/ 286966 h 521717"/>
                <a:gd name="connsiteX2" fmla="*/ 876489 w 876489"/>
                <a:gd name="connsiteY2" fmla="*/ 0 h 521717"/>
                <a:gd name="connsiteX0" fmla="*/ 0 w 1371789"/>
                <a:gd name="connsiteY0" fmla="*/ 483617 h 483617"/>
                <a:gd name="connsiteX1" fmla="*/ 268511 w 1371789"/>
                <a:gd name="connsiteY1" fmla="*/ 248866 h 483617"/>
                <a:gd name="connsiteX2" fmla="*/ 1371789 w 1371789"/>
                <a:gd name="connsiteY2" fmla="*/ 0 h 483617"/>
                <a:gd name="connsiteX0" fmla="*/ 0 w 1371789"/>
                <a:gd name="connsiteY0" fmla="*/ 483617 h 483617"/>
                <a:gd name="connsiteX1" fmla="*/ 786036 w 1371789"/>
                <a:gd name="connsiteY1" fmla="*/ 286966 h 483617"/>
                <a:gd name="connsiteX2" fmla="*/ 1371789 w 1371789"/>
                <a:gd name="connsiteY2" fmla="*/ 0 h 483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1789" h="483617">
                  <a:moveTo>
                    <a:pt x="0" y="483617"/>
                  </a:moveTo>
                  <a:lnTo>
                    <a:pt x="786036" y="286966"/>
                  </a:lnTo>
                  <a:lnTo>
                    <a:pt x="1371789" y="0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miter lim="8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E9A62C6-7B23-4B59-A0E9-8BEA87CEE9FC}"/>
                </a:ext>
              </a:extLst>
            </p:cNvPr>
            <p:cNvSpPr/>
            <p:nvPr/>
          </p:nvSpPr>
          <p:spPr>
            <a:xfrm>
              <a:off x="3125483" y="2323394"/>
              <a:ext cx="1569666" cy="1848391"/>
            </a:xfrm>
            <a:custGeom>
              <a:avLst/>
              <a:gdLst>
                <a:gd name="connsiteX0" fmla="*/ 0 w 1658566"/>
                <a:gd name="connsiteY0" fmla="*/ 1449421 h 1930941"/>
                <a:gd name="connsiteX1" fmla="*/ 841443 w 1658566"/>
                <a:gd name="connsiteY1" fmla="*/ 0 h 1930941"/>
                <a:gd name="connsiteX2" fmla="*/ 1658566 w 1658566"/>
                <a:gd name="connsiteY2" fmla="*/ 1930941 h 1930941"/>
                <a:gd name="connsiteX0" fmla="*/ 0 w 1658566"/>
                <a:gd name="connsiteY0" fmla="*/ 1652621 h 2134141"/>
                <a:gd name="connsiteX1" fmla="*/ 1073218 w 1658566"/>
                <a:gd name="connsiteY1" fmla="*/ 0 h 2134141"/>
                <a:gd name="connsiteX2" fmla="*/ 1658566 w 1658566"/>
                <a:gd name="connsiteY2" fmla="*/ 2134141 h 2134141"/>
                <a:gd name="connsiteX0" fmla="*/ 0 w 1382341"/>
                <a:gd name="connsiteY0" fmla="*/ 1366871 h 2134141"/>
                <a:gd name="connsiteX1" fmla="*/ 796993 w 1382341"/>
                <a:gd name="connsiteY1" fmla="*/ 0 h 2134141"/>
                <a:gd name="connsiteX2" fmla="*/ 1382341 w 1382341"/>
                <a:gd name="connsiteY2" fmla="*/ 2134141 h 2134141"/>
                <a:gd name="connsiteX0" fmla="*/ 0 w 1569666"/>
                <a:gd name="connsiteY0" fmla="*/ 1366871 h 1848391"/>
                <a:gd name="connsiteX1" fmla="*/ 796993 w 1569666"/>
                <a:gd name="connsiteY1" fmla="*/ 0 h 1848391"/>
                <a:gd name="connsiteX2" fmla="*/ 1569666 w 1569666"/>
                <a:gd name="connsiteY2" fmla="*/ 1848391 h 1848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69666" h="1848391">
                  <a:moveTo>
                    <a:pt x="0" y="1366871"/>
                  </a:moveTo>
                  <a:lnTo>
                    <a:pt x="796993" y="0"/>
                  </a:lnTo>
                  <a:lnTo>
                    <a:pt x="1569666" y="1848391"/>
                  </a:lnTo>
                </a:path>
              </a:pathLst>
            </a:custGeom>
            <a:noFill/>
            <a:ln w="12700" cap="flat">
              <a:solidFill>
                <a:srgbClr val="FF00FF"/>
              </a:solidFill>
              <a:prstDash val="solid"/>
              <a:miter lim="8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E33100A-0CBA-4E25-B3F6-DFC224FD77DA}"/>
              </a:ext>
            </a:extLst>
          </p:cNvPr>
          <p:cNvSpPr/>
          <p:nvPr/>
        </p:nvSpPr>
        <p:spPr>
          <a:xfrm>
            <a:off x="7513390" y="81968"/>
            <a:ext cx="904954" cy="735578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9115" y="216783"/>
            <a:ext cx="1781520" cy="645033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BF953EB-1C5B-4F74-A148-87F6E2993D10}"/>
              </a:ext>
            </a:extLst>
          </p:cNvPr>
          <p:cNvSpPr/>
          <p:nvPr/>
        </p:nvSpPr>
        <p:spPr>
          <a:xfrm>
            <a:off x="8149817" y="157824"/>
            <a:ext cx="904954" cy="735578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91D182D-AEEE-4F15-BFA9-DF757FA7BA0D}"/>
              </a:ext>
            </a:extLst>
          </p:cNvPr>
          <p:cNvGrpSpPr/>
          <p:nvPr/>
        </p:nvGrpSpPr>
        <p:grpSpPr>
          <a:xfrm>
            <a:off x="1130982" y="3058598"/>
            <a:ext cx="2682000" cy="1663200"/>
            <a:chOff x="1585968" y="1430294"/>
            <a:chExt cx="5553147" cy="3402404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C8396A01-0C3C-401B-A9EC-1401175B2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85968" y="1430294"/>
              <a:ext cx="5553147" cy="3402404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BB4F40B-3995-4C4F-A0F4-EB5EE0E36B6C}"/>
                </a:ext>
              </a:extLst>
            </p:cNvPr>
            <p:cNvGrpSpPr/>
            <p:nvPr/>
          </p:nvGrpSpPr>
          <p:grpSpPr>
            <a:xfrm>
              <a:off x="2860287" y="2128316"/>
              <a:ext cx="2326886" cy="2054056"/>
              <a:chOff x="2860287" y="2128316"/>
              <a:chExt cx="2326886" cy="2054056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44CE1173-6B64-456E-AF8D-67232F8E0AFC}"/>
                  </a:ext>
                </a:extLst>
              </p:cNvPr>
              <p:cNvSpPr/>
              <p:nvPr/>
            </p:nvSpPr>
            <p:spPr>
              <a:xfrm>
                <a:off x="2860287" y="3194874"/>
                <a:ext cx="2130789" cy="987498"/>
              </a:xfrm>
              <a:custGeom>
                <a:avLst/>
                <a:gdLst>
                  <a:gd name="connsiteX0" fmla="*/ 0 w 2219689"/>
                  <a:gd name="connsiteY0" fmla="*/ 816678 h 928361"/>
                  <a:gd name="connsiteX1" fmla="*/ 935341 w 2219689"/>
                  <a:gd name="connsiteY1" fmla="*/ 0 h 928361"/>
                  <a:gd name="connsiteX2" fmla="*/ 1577515 w 2219689"/>
                  <a:gd name="connsiteY2" fmla="*/ 118663 h 928361"/>
                  <a:gd name="connsiteX3" fmla="*/ 2219689 w 2219689"/>
                  <a:gd name="connsiteY3" fmla="*/ 928361 h 928361"/>
                  <a:gd name="connsiteX0" fmla="*/ 0 w 1667239"/>
                  <a:gd name="connsiteY0" fmla="*/ 781753 h 928361"/>
                  <a:gd name="connsiteX1" fmla="*/ 382891 w 1667239"/>
                  <a:gd name="connsiteY1" fmla="*/ 0 h 928361"/>
                  <a:gd name="connsiteX2" fmla="*/ 1025065 w 1667239"/>
                  <a:gd name="connsiteY2" fmla="*/ 118663 h 928361"/>
                  <a:gd name="connsiteX3" fmla="*/ 1667239 w 1667239"/>
                  <a:gd name="connsiteY3" fmla="*/ 928361 h 928361"/>
                  <a:gd name="connsiteX0" fmla="*/ 0 w 1629139"/>
                  <a:gd name="connsiteY0" fmla="*/ 803978 h 928361"/>
                  <a:gd name="connsiteX1" fmla="*/ 344791 w 1629139"/>
                  <a:gd name="connsiteY1" fmla="*/ 0 h 928361"/>
                  <a:gd name="connsiteX2" fmla="*/ 986965 w 1629139"/>
                  <a:gd name="connsiteY2" fmla="*/ 118663 h 928361"/>
                  <a:gd name="connsiteX3" fmla="*/ 1629139 w 1629139"/>
                  <a:gd name="connsiteY3" fmla="*/ 928361 h 928361"/>
                  <a:gd name="connsiteX0" fmla="*/ 0 w 1629139"/>
                  <a:gd name="connsiteY0" fmla="*/ 772228 h 896611"/>
                  <a:gd name="connsiteX1" fmla="*/ 849616 w 1629139"/>
                  <a:gd name="connsiteY1" fmla="*/ 0 h 896611"/>
                  <a:gd name="connsiteX2" fmla="*/ 986965 w 1629139"/>
                  <a:gd name="connsiteY2" fmla="*/ 86913 h 896611"/>
                  <a:gd name="connsiteX3" fmla="*/ 1629139 w 1629139"/>
                  <a:gd name="connsiteY3" fmla="*/ 896611 h 896611"/>
                  <a:gd name="connsiteX0" fmla="*/ 0 w 1629139"/>
                  <a:gd name="connsiteY0" fmla="*/ 772228 h 896611"/>
                  <a:gd name="connsiteX1" fmla="*/ 849616 w 1629139"/>
                  <a:gd name="connsiteY1" fmla="*/ 0 h 896611"/>
                  <a:gd name="connsiteX2" fmla="*/ 1469565 w 1629139"/>
                  <a:gd name="connsiteY2" fmla="*/ 109138 h 896611"/>
                  <a:gd name="connsiteX3" fmla="*/ 1629139 w 1629139"/>
                  <a:gd name="connsiteY3" fmla="*/ 896611 h 896611"/>
                  <a:gd name="connsiteX0" fmla="*/ 0 w 2026014"/>
                  <a:gd name="connsiteY0" fmla="*/ 772228 h 890261"/>
                  <a:gd name="connsiteX1" fmla="*/ 849616 w 2026014"/>
                  <a:gd name="connsiteY1" fmla="*/ 0 h 890261"/>
                  <a:gd name="connsiteX2" fmla="*/ 1469565 w 2026014"/>
                  <a:gd name="connsiteY2" fmla="*/ 109138 h 890261"/>
                  <a:gd name="connsiteX3" fmla="*/ 2026014 w 2026014"/>
                  <a:gd name="connsiteY3" fmla="*/ 890261 h 890261"/>
                  <a:gd name="connsiteX0" fmla="*/ 0 w 2038714"/>
                  <a:gd name="connsiteY0" fmla="*/ 759528 h 890261"/>
                  <a:gd name="connsiteX1" fmla="*/ 862316 w 2038714"/>
                  <a:gd name="connsiteY1" fmla="*/ 0 h 890261"/>
                  <a:gd name="connsiteX2" fmla="*/ 1482265 w 2038714"/>
                  <a:gd name="connsiteY2" fmla="*/ 109138 h 890261"/>
                  <a:gd name="connsiteX3" fmla="*/ 2038714 w 2038714"/>
                  <a:gd name="connsiteY3" fmla="*/ 890261 h 890261"/>
                  <a:gd name="connsiteX0" fmla="*/ 0 w 2076814"/>
                  <a:gd name="connsiteY0" fmla="*/ 759528 h 906136"/>
                  <a:gd name="connsiteX1" fmla="*/ 862316 w 2076814"/>
                  <a:gd name="connsiteY1" fmla="*/ 0 h 906136"/>
                  <a:gd name="connsiteX2" fmla="*/ 1482265 w 2076814"/>
                  <a:gd name="connsiteY2" fmla="*/ 109138 h 906136"/>
                  <a:gd name="connsiteX3" fmla="*/ 2076814 w 2076814"/>
                  <a:gd name="connsiteY3" fmla="*/ 906136 h 906136"/>
                  <a:gd name="connsiteX0" fmla="*/ 0 w 2181589"/>
                  <a:gd name="connsiteY0" fmla="*/ 645228 h 906136"/>
                  <a:gd name="connsiteX1" fmla="*/ 967091 w 2181589"/>
                  <a:gd name="connsiteY1" fmla="*/ 0 h 906136"/>
                  <a:gd name="connsiteX2" fmla="*/ 1587040 w 2181589"/>
                  <a:gd name="connsiteY2" fmla="*/ 109138 h 906136"/>
                  <a:gd name="connsiteX3" fmla="*/ 2181589 w 2181589"/>
                  <a:gd name="connsiteY3" fmla="*/ 906136 h 906136"/>
                  <a:gd name="connsiteX0" fmla="*/ 0 w 2181589"/>
                  <a:gd name="connsiteY0" fmla="*/ 645228 h 906136"/>
                  <a:gd name="connsiteX1" fmla="*/ 967091 w 2181589"/>
                  <a:gd name="connsiteY1" fmla="*/ 0 h 906136"/>
                  <a:gd name="connsiteX2" fmla="*/ 1587040 w 2181589"/>
                  <a:gd name="connsiteY2" fmla="*/ 109138 h 906136"/>
                  <a:gd name="connsiteX3" fmla="*/ 2181589 w 2181589"/>
                  <a:gd name="connsiteY3" fmla="*/ 906136 h 906136"/>
                  <a:gd name="connsiteX0" fmla="*/ 0 w 2181589"/>
                  <a:gd name="connsiteY0" fmla="*/ 549978 h 810886"/>
                  <a:gd name="connsiteX1" fmla="*/ 890891 w 2181589"/>
                  <a:gd name="connsiteY1" fmla="*/ 0 h 810886"/>
                  <a:gd name="connsiteX2" fmla="*/ 1587040 w 2181589"/>
                  <a:gd name="connsiteY2" fmla="*/ 13888 h 810886"/>
                  <a:gd name="connsiteX3" fmla="*/ 2181589 w 2181589"/>
                  <a:gd name="connsiteY3" fmla="*/ 810886 h 810886"/>
                  <a:gd name="connsiteX0" fmla="*/ 0 w 2181589"/>
                  <a:gd name="connsiteY0" fmla="*/ 748815 h 1009723"/>
                  <a:gd name="connsiteX1" fmla="*/ 890891 w 2181589"/>
                  <a:gd name="connsiteY1" fmla="*/ 198837 h 1009723"/>
                  <a:gd name="connsiteX2" fmla="*/ 1514015 w 2181589"/>
                  <a:gd name="connsiteY2" fmla="*/ 0 h 1009723"/>
                  <a:gd name="connsiteX3" fmla="*/ 2181589 w 2181589"/>
                  <a:gd name="connsiteY3" fmla="*/ 1009723 h 1009723"/>
                  <a:gd name="connsiteX0" fmla="*/ 0 w 2130789"/>
                  <a:gd name="connsiteY0" fmla="*/ 748815 h 987498"/>
                  <a:gd name="connsiteX1" fmla="*/ 890891 w 2130789"/>
                  <a:gd name="connsiteY1" fmla="*/ 198837 h 987498"/>
                  <a:gd name="connsiteX2" fmla="*/ 1514015 w 2130789"/>
                  <a:gd name="connsiteY2" fmla="*/ 0 h 987498"/>
                  <a:gd name="connsiteX3" fmla="*/ 2130789 w 2130789"/>
                  <a:gd name="connsiteY3" fmla="*/ 987498 h 987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30789" h="987498">
                    <a:moveTo>
                      <a:pt x="0" y="748815"/>
                    </a:moveTo>
                    <a:lnTo>
                      <a:pt x="890891" y="198837"/>
                    </a:lnTo>
                    <a:lnTo>
                      <a:pt x="1514015" y="0"/>
                    </a:lnTo>
                    <a:lnTo>
                      <a:pt x="2130789" y="987498"/>
                    </a:lnTo>
                  </a:path>
                </a:pathLst>
              </a:custGeom>
              <a:noFill/>
              <a:ln w="12700" cap="flat">
                <a:solidFill>
                  <a:srgbClr val="0070C0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2AD195D-F2ED-4C96-9D34-E3E4E732086D}"/>
                  </a:ext>
                </a:extLst>
              </p:cNvPr>
              <p:cNvSpPr/>
              <p:nvPr/>
            </p:nvSpPr>
            <p:spPr>
              <a:xfrm>
                <a:off x="3030330" y="2128316"/>
                <a:ext cx="2156843" cy="1866707"/>
              </a:xfrm>
              <a:custGeom>
                <a:avLst/>
                <a:gdLst>
                  <a:gd name="connsiteX0" fmla="*/ 0 w 2191768"/>
                  <a:gd name="connsiteY0" fmla="*/ 635194 h 1193607"/>
                  <a:gd name="connsiteX1" fmla="*/ 1102865 w 2191768"/>
                  <a:gd name="connsiteY1" fmla="*/ 0 h 1193607"/>
                  <a:gd name="connsiteX2" fmla="*/ 2191768 w 2191768"/>
                  <a:gd name="connsiteY2" fmla="*/ 1193607 h 1193607"/>
                  <a:gd name="connsiteX0" fmla="*/ 0 w 1620268"/>
                  <a:gd name="connsiteY0" fmla="*/ 660594 h 1193607"/>
                  <a:gd name="connsiteX1" fmla="*/ 531365 w 1620268"/>
                  <a:gd name="connsiteY1" fmla="*/ 0 h 1193607"/>
                  <a:gd name="connsiteX2" fmla="*/ 1620268 w 1620268"/>
                  <a:gd name="connsiteY2" fmla="*/ 1193607 h 1193607"/>
                  <a:gd name="connsiteX0" fmla="*/ 0 w 1620268"/>
                  <a:gd name="connsiteY0" fmla="*/ 609794 h 1142807"/>
                  <a:gd name="connsiteX1" fmla="*/ 1033015 w 1620268"/>
                  <a:gd name="connsiteY1" fmla="*/ 0 h 1142807"/>
                  <a:gd name="connsiteX2" fmla="*/ 1620268 w 1620268"/>
                  <a:gd name="connsiteY2" fmla="*/ 1142807 h 1142807"/>
                  <a:gd name="connsiteX0" fmla="*/ 0 w 2061593"/>
                  <a:gd name="connsiteY0" fmla="*/ 609794 h 1145982"/>
                  <a:gd name="connsiteX1" fmla="*/ 1033015 w 2061593"/>
                  <a:gd name="connsiteY1" fmla="*/ 0 h 1145982"/>
                  <a:gd name="connsiteX2" fmla="*/ 2061593 w 2061593"/>
                  <a:gd name="connsiteY2" fmla="*/ 1145982 h 1145982"/>
                  <a:gd name="connsiteX0" fmla="*/ 0 w 2061593"/>
                  <a:gd name="connsiteY0" fmla="*/ 1568644 h 2104832"/>
                  <a:gd name="connsiteX1" fmla="*/ 953640 w 2061593"/>
                  <a:gd name="connsiteY1" fmla="*/ 0 h 2104832"/>
                  <a:gd name="connsiteX2" fmla="*/ 2061593 w 2061593"/>
                  <a:gd name="connsiteY2" fmla="*/ 2104832 h 2104832"/>
                  <a:gd name="connsiteX0" fmla="*/ 0 w 2185418"/>
                  <a:gd name="connsiteY0" fmla="*/ 809819 h 2104832"/>
                  <a:gd name="connsiteX1" fmla="*/ 1077465 w 2185418"/>
                  <a:gd name="connsiteY1" fmla="*/ 0 h 2104832"/>
                  <a:gd name="connsiteX2" fmla="*/ 2185418 w 2185418"/>
                  <a:gd name="connsiteY2" fmla="*/ 2104832 h 2104832"/>
                  <a:gd name="connsiteX0" fmla="*/ 0 w 2156843"/>
                  <a:gd name="connsiteY0" fmla="*/ 809819 h 1866707"/>
                  <a:gd name="connsiteX1" fmla="*/ 1077465 w 2156843"/>
                  <a:gd name="connsiteY1" fmla="*/ 0 h 1866707"/>
                  <a:gd name="connsiteX2" fmla="*/ 2156843 w 2156843"/>
                  <a:gd name="connsiteY2" fmla="*/ 1866707 h 1866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56843" h="1866707">
                    <a:moveTo>
                      <a:pt x="0" y="809819"/>
                    </a:moveTo>
                    <a:lnTo>
                      <a:pt x="1077465" y="0"/>
                    </a:lnTo>
                    <a:lnTo>
                      <a:pt x="2156843" y="1866707"/>
                    </a:lnTo>
                  </a:path>
                </a:pathLst>
              </a:custGeom>
              <a:noFill/>
              <a:ln w="12700" cap="flat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C1CA0062-6681-4043-8F25-470B754DAF97}"/>
                  </a:ext>
                </a:extLst>
              </p:cNvPr>
              <p:cNvSpPr/>
              <p:nvPr/>
            </p:nvSpPr>
            <p:spPr>
              <a:xfrm>
                <a:off x="2926891" y="3123424"/>
                <a:ext cx="1903666" cy="346851"/>
              </a:xfrm>
              <a:custGeom>
                <a:avLst/>
                <a:gdLst>
                  <a:gd name="connsiteX0" fmla="*/ 0 w 1933502"/>
                  <a:gd name="connsiteY0" fmla="*/ 823658 h 823658"/>
                  <a:gd name="connsiteX1" fmla="*/ 1019102 w 1933502"/>
                  <a:gd name="connsiteY1" fmla="*/ 0 h 823658"/>
                  <a:gd name="connsiteX2" fmla="*/ 1933502 w 1933502"/>
                  <a:gd name="connsiteY2" fmla="*/ 711976 h 823658"/>
                  <a:gd name="connsiteX3" fmla="*/ 1919541 w 1933502"/>
                  <a:gd name="connsiteY3" fmla="*/ 711976 h 823658"/>
                  <a:gd name="connsiteX4" fmla="*/ 1919541 w 1933502"/>
                  <a:gd name="connsiteY4" fmla="*/ 711976 h 823658"/>
                  <a:gd name="connsiteX5" fmla="*/ 1919541 w 1933502"/>
                  <a:gd name="connsiteY5" fmla="*/ 711976 h 823658"/>
                  <a:gd name="connsiteX0" fmla="*/ 0 w 1371527"/>
                  <a:gd name="connsiteY0" fmla="*/ 817308 h 817308"/>
                  <a:gd name="connsiteX1" fmla="*/ 457127 w 1371527"/>
                  <a:gd name="connsiteY1" fmla="*/ 0 h 817308"/>
                  <a:gd name="connsiteX2" fmla="*/ 1371527 w 1371527"/>
                  <a:gd name="connsiteY2" fmla="*/ 711976 h 817308"/>
                  <a:gd name="connsiteX3" fmla="*/ 1357566 w 1371527"/>
                  <a:gd name="connsiteY3" fmla="*/ 711976 h 817308"/>
                  <a:gd name="connsiteX4" fmla="*/ 1357566 w 1371527"/>
                  <a:gd name="connsiteY4" fmla="*/ 711976 h 817308"/>
                  <a:gd name="connsiteX5" fmla="*/ 1357566 w 1371527"/>
                  <a:gd name="connsiteY5" fmla="*/ 711976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371527 w 1814766"/>
                  <a:gd name="connsiteY2" fmla="*/ 711976 h 817308"/>
                  <a:gd name="connsiteX3" fmla="*/ 1357566 w 1814766"/>
                  <a:gd name="connsiteY3" fmla="*/ 711976 h 817308"/>
                  <a:gd name="connsiteX4" fmla="*/ 1357566 w 1814766"/>
                  <a:gd name="connsiteY4" fmla="*/ 711976 h 817308"/>
                  <a:gd name="connsiteX5" fmla="*/ 1814766 w 1814766"/>
                  <a:gd name="connsiteY5" fmla="*/ 727851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371527 w 1814766"/>
                  <a:gd name="connsiteY2" fmla="*/ 711976 h 817308"/>
                  <a:gd name="connsiteX3" fmla="*/ 1357566 w 1814766"/>
                  <a:gd name="connsiteY3" fmla="*/ 711976 h 817308"/>
                  <a:gd name="connsiteX4" fmla="*/ 1814766 w 1814766"/>
                  <a:gd name="connsiteY4" fmla="*/ 727851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371527 w 1814766"/>
                  <a:gd name="connsiteY2" fmla="*/ 711976 h 817308"/>
                  <a:gd name="connsiteX3" fmla="*/ 1814766 w 1814766"/>
                  <a:gd name="connsiteY3" fmla="*/ 727851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814766 w 1814766"/>
                  <a:gd name="connsiteY2" fmla="*/ 727851 h 817308"/>
                  <a:gd name="connsiteX0" fmla="*/ 0 w 1814766"/>
                  <a:gd name="connsiteY0" fmla="*/ 756983 h 756983"/>
                  <a:gd name="connsiteX1" fmla="*/ 955602 w 1814766"/>
                  <a:gd name="connsiteY1" fmla="*/ 0 h 756983"/>
                  <a:gd name="connsiteX2" fmla="*/ 1814766 w 1814766"/>
                  <a:gd name="connsiteY2" fmla="*/ 667526 h 756983"/>
                  <a:gd name="connsiteX0" fmla="*/ 0 w 1941766"/>
                  <a:gd name="connsiteY0" fmla="*/ 458533 h 667526"/>
                  <a:gd name="connsiteX1" fmla="*/ 1082602 w 1941766"/>
                  <a:gd name="connsiteY1" fmla="*/ 0 h 667526"/>
                  <a:gd name="connsiteX2" fmla="*/ 1941766 w 1941766"/>
                  <a:gd name="connsiteY2" fmla="*/ 667526 h 667526"/>
                  <a:gd name="connsiteX0" fmla="*/ 0 w 1941766"/>
                  <a:gd name="connsiteY0" fmla="*/ 391858 h 600851"/>
                  <a:gd name="connsiteX1" fmla="*/ 1054027 w 1941766"/>
                  <a:gd name="connsiteY1" fmla="*/ 0 h 600851"/>
                  <a:gd name="connsiteX2" fmla="*/ 1941766 w 1941766"/>
                  <a:gd name="connsiteY2" fmla="*/ 600851 h 600851"/>
                  <a:gd name="connsiteX0" fmla="*/ 0 w 1941766"/>
                  <a:gd name="connsiteY0" fmla="*/ 341058 h 550051"/>
                  <a:gd name="connsiteX1" fmla="*/ 1015927 w 1941766"/>
                  <a:gd name="connsiteY1" fmla="*/ 0 h 550051"/>
                  <a:gd name="connsiteX2" fmla="*/ 1941766 w 1941766"/>
                  <a:gd name="connsiteY2" fmla="*/ 550051 h 550051"/>
                  <a:gd name="connsiteX0" fmla="*/ 0 w 1903666"/>
                  <a:gd name="connsiteY0" fmla="*/ 341058 h 346851"/>
                  <a:gd name="connsiteX1" fmla="*/ 1015927 w 1903666"/>
                  <a:gd name="connsiteY1" fmla="*/ 0 h 346851"/>
                  <a:gd name="connsiteX2" fmla="*/ 1903666 w 1903666"/>
                  <a:gd name="connsiteY2" fmla="*/ 346851 h 346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3666" h="346851">
                    <a:moveTo>
                      <a:pt x="0" y="341058"/>
                    </a:moveTo>
                    <a:lnTo>
                      <a:pt x="1015927" y="0"/>
                    </a:lnTo>
                    <a:lnTo>
                      <a:pt x="1903666" y="346851"/>
                    </a:lnTo>
                  </a:path>
                </a:pathLst>
              </a:custGeom>
              <a:noFill/>
              <a:ln w="12700" cap="flat">
                <a:solidFill>
                  <a:srgbClr val="00B7B2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6FCEBC2C-2A61-482E-90B3-1C3510E31E58}"/>
                  </a:ext>
                </a:extLst>
              </p:cNvPr>
              <p:cNvSpPr/>
              <p:nvPr/>
            </p:nvSpPr>
            <p:spPr>
              <a:xfrm>
                <a:off x="2940873" y="2986662"/>
                <a:ext cx="1428939" cy="532184"/>
              </a:xfrm>
              <a:custGeom>
                <a:avLst/>
                <a:gdLst>
                  <a:gd name="connsiteX0" fmla="*/ 0 w 1463864"/>
                  <a:gd name="connsiteY0" fmla="*/ 480442 h 480442"/>
                  <a:gd name="connsiteX1" fmla="*/ 855886 w 1463864"/>
                  <a:gd name="connsiteY1" fmla="*/ 286966 h 480442"/>
                  <a:gd name="connsiteX2" fmla="*/ 1463864 w 1463864"/>
                  <a:gd name="connsiteY2" fmla="*/ 0 h 480442"/>
                  <a:gd name="connsiteX0" fmla="*/ 0 w 876489"/>
                  <a:gd name="connsiteY0" fmla="*/ 521717 h 521717"/>
                  <a:gd name="connsiteX1" fmla="*/ 268511 w 876489"/>
                  <a:gd name="connsiteY1" fmla="*/ 286966 h 521717"/>
                  <a:gd name="connsiteX2" fmla="*/ 876489 w 876489"/>
                  <a:gd name="connsiteY2" fmla="*/ 0 h 521717"/>
                  <a:gd name="connsiteX0" fmla="*/ 0 w 1371789"/>
                  <a:gd name="connsiteY0" fmla="*/ 483617 h 483617"/>
                  <a:gd name="connsiteX1" fmla="*/ 268511 w 1371789"/>
                  <a:gd name="connsiteY1" fmla="*/ 248866 h 483617"/>
                  <a:gd name="connsiteX2" fmla="*/ 1371789 w 1371789"/>
                  <a:gd name="connsiteY2" fmla="*/ 0 h 483617"/>
                  <a:gd name="connsiteX0" fmla="*/ 0 w 1371789"/>
                  <a:gd name="connsiteY0" fmla="*/ 483617 h 483617"/>
                  <a:gd name="connsiteX1" fmla="*/ 786036 w 1371789"/>
                  <a:gd name="connsiteY1" fmla="*/ 286966 h 483617"/>
                  <a:gd name="connsiteX2" fmla="*/ 1371789 w 1371789"/>
                  <a:gd name="connsiteY2" fmla="*/ 0 h 483617"/>
                  <a:gd name="connsiteX0" fmla="*/ 0 w 1489264"/>
                  <a:gd name="connsiteY0" fmla="*/ 232792 h 286966"/>
                  <a:gd name="connsiteX1" fmla="*/ 903511 w 1489264"/>
                  <a:gd name="connsiteY1" fmla="*/ 286966 h 286966"/>
                  <a:gd name="connsiteX2" fmla="*/ 1489264 w 1489264"/>
                  <a:gd name="connsiteY2" fmla="*/ 0 h 286966"/>
                  <a:gd name="connsiteX0" fmla="*/ 0 w 1489264"/>
                  <a:gd name="connsiteY0" fmla="*/ 377626 h 377626"/>
                  <a:gd name="connsiteX1" fmla="*/ 808261 w 1489264"/>
                  <a:gd name="connsiteY1" fmla="*/ 0 h 377626"/>
                  <a:gd name="connsiteX2" fmla="*/ 1489264 w 1489264"/>
                  <a:gd name="connsiteY2" fmla="*/ 144834 h 377626"/>
                  <a:gd name="connsiteX0" fmla="*/ 0 w 1428939"/>
                  <a:gd name="connsiteY0" fmla="*/ 377626 h 532184"/>
                  <a:gd name="connsiteX1" fmla="*/ 808261 w 1428939"/>
                  <a:gd name="connsiteY1" fmla="*/ 0 h 532184"/>
                  <a:gd name="connsiteX2" fmla="*/ 1428939 w 1428939"/>
                  <a:gd name="connsiteY2" fmla="*/ 532184 h 532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28939" h="532184">
                    <a:moveTo>
                      <a:pt x="0" y="377626"/>
                    </a:moveTo>
                    <a:lnTo>
                      <a:pt x="808261" y="0"/>
                    </a:lnTo>
                    <a:lnTo>
                      <a:pt x="1428939" y="532184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A9C7B45B-854E-40F8-BC06-5558FC4760A5}"/>
                  </a:ext>
                </a:extLst>
              </p:cNvPr>
              <p:cNvSpPr/>
              <p:nvPr/>
            </p:nvSpPr>
            <p:spPr>
              <a:xfrm>
                <a:off x="3042933" y="3382290"/>
                <a:ext cx="1595066" cy="646620"/>
              </a:xfrm>
              <a:custGeom>
                <a:avLst/>
                <a:gdLst>
                  <a:gd name="connsiteX0" fmla="*/ 0 w 1658566"/>
                  <a:gd name="connsiteY0" fmla="*/ 1449421 h 1930941"/>
                  <a:gd name="connsiteX1" fmla="*/ 841443 w 1658566"/>
                  <a:gd name="connsiteY1" fmla="*/ 0 h 1930941"/>
                  <a:gd name="connsiteX2" fmla="*/ 1658566 w 1658566"/>
                  <a:gd name="connsiteY2" fmla="*/ 1930941 h 1930941"/>
                  <a:gd name="connsiteX0" fmla="*/ 0 w 1658566"/>
                  <a:gd name="connsiteY0" fmla="*/ 1652621 h 2134141"/>
                  <a:gd name="connsiteX1" fmla="*/ 1073218 w 1658566"/>
                  <a:gd name="connsiteY1" fmla="*/ 0 h 2134141"/>
                  <a:gd name="connsiteX2" fmla="*/ 1658566 w 1658566"/>
                  <a:gd name="connsiteY2" fmla="*/ 2134141 h 2134141"/>
                  <a:gd name="connsiteX0" fmla="*/ 0 w 1382341"/>
                  <a:gd name="connsiteY0" fmla="*/ 1366871 h 2134141"/>
                  <a:gd name="connsiteX1" fmla="*/ 796993 w 1382341"/>
                  <a:gd name="connsiteY1" fmla="*/ 0 h 2134141"/>
                  <a:gd name="connsiteX2" fmla="*/ 1382341 w 1382341"/>
                  <a:gd name="connsiteY2" fmla="*/ 2134141 h 2134141"/>
                  <a:gd name="connsiteX0" fmla="*/ 0 w 1569666"/>
                  <a:gd name="connsiteY0" fmla="*/ 1366871 h 1848391"/>
                  <a:gd name="connsiteX1" fmla="*/ 796993 w 1569666"/>
                  <a:gd name="connsiteY1" fmla="*/ 0 h 1848391"/>
                  <a:gd name="connsiteX2" fmla="*/ 1569666 w 1569666"/>
                  <a:gd name="connsiteY2" fmla="*/ 1848391 h 1848391"/>
                  <a:gd name="connsiteX0" fmla="*/ 0 w 1652216"/>
                  <a:gd name="connsiteY0" fmla="*/ 1058896 h 1848391"/>
                  <a:gd name="connsiteX1" fmla="*/ 879543 w 1652216"/>
                  <a:gd name="connsiteY1" fmla="*/ 0 h 1848391"/>
                  <a:gd name="connsiteX2" fmla="*/ 1652216 w 1652216"/>
                  <a:gd name="connsiteY2" fmla="*/ 1848391 h 1848391"/>
                  <a:gd name="connsiteX0" fmla="*/ 0 w 1652216"/>
                  <a:gd name="connsiteY0" fmla="*/ 0 h 789495"/>
                  <a:gd name="connsiteX1" fmla="*/ 819218 w 1652216"/>
                  <a:gd name="connsiteY1" fmla="*/ 366679 h 789495"/>
                  <a:gd name="connsiteX2" fmla="*/ 1652216 w 1652216"/>
                  <a:gd name="connsiteY2" fmla="*/ 789495 h 789495"/>
                  <a:gd name="connsiteX0" fmla="*/ 0 w 1595066"/>
                  <a:gd name="connsiteY0" fmla="*/ 0 h 646620"/>
                  <a:gd name="connsiteX1" fmla="*/ 819218 w 1595066"/>
                  <a:gd name="connsiteY1" fmla="*/ 366679 h 646620"/>
                  <a:gd name="connsiteX2" fmla="*/ 1595066 w 1595066"/>
                  <a:gd name="connsiteY2" fmla="*/ 646620 h 646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95066" h="646620">
                    <a:moveTo>
                      <a:pt x="0" y="0"/>
                    </a:moveTo>
                    <a:lnTo>
                      <a:pt x="819218" y="366679"/>
                    </a:lnTo>
                    <a:lnTo>
                      <a:pt x="1595066" y="646620"/>
                    </a:lnTo>
                  </a:path>
                </a:pathLst>
              </a:custGeom>
              <a:noFill/>
              <a:ln w="12700" cap="flat">
                <a:solidFill>
                  <a:srgbClr val="FF00FF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965A36A-52F5-422D-9FC3-077421DBF7BD}"/>
              </a:ext>
            </a:extLst>
          </p:cNvPr>
          <p:cNvGrpSpPr/>
          <p:nvPr/>
        </p:nvGrpSpPr>
        <p:grpSpPr>
          <a:xfrm>
            <a:off x="4537115" y="1316054"/>
            <a:ext cx="2682000" cy="1663200"/>
            <a:chOff x="1446921" y="1347793"/>
            <a:chExt cx="5845781" cy="3578924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24334C8D-57C5-4C21-ADA3-8FD73836EA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46921" y="1347793"/>
              <a:ext cx="5845781" cy="3578924"/>
            </a:xfrm>
            <a:prstGeom prst="rect">
              <a:avLst/>
            </a:prstGeom>
          </p:spPr>
        </p:pic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1F35510B-4272-4D65-8394-557EA76C37CE}"/>
                </a:ext>
              </a:extLst>
            </p:cNvPr>
            <p:cNvGrpSpPr/>
            <p:nvPr/>
          </p:nvGrpSpPr>
          <p:grpSpPr>
            <a:xfrm>
              <a:off x="2768212" y="1965158"/>
              <a:ext cx="2466587" cy="2325141"/>
              <a:chOff x="2768212" y="1965158"/>
              <a:chExt cx="2466587" cy="2325141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D2EB5FA-83ED-4701-8FDD-1FB04B57009C}"/>
                  </a:ext>
                </a:extLst>
              </p:cNvPr>
              <p:cNvSpPr/>
              <p:nvPr/>
            </p:nvSpPr>
            <p:spPr>
              <a:xfrm>
                <a:off x="2768212" y="2496374"/>
                <a:ext cx="2254614" cy="1552648"/>
              </a:xfrm>
              <a:custGeom>
                <a:avLst/>
                <a:gdLst>
                  <a:gd name="connsiteX0" fmla="*/ 0 w 2219689"/>
                  <a:gd name="connsiteY0" fmla="*/ 816678 h 928361"/>
                  <a:gd name="connsiteX1" fmla="*/ 935341 w 2219689"/>
                  <a:gd name="connsiteY1" fmla="*/ 0 h 928361"/>
                  <a:gd name="connsiteX2" fmla="*/ 1577515 w 2219689"/>
                  <a:gd name="connsiteY2" fmla="*/ 118663 h 928361"/>
                  <a:gd name="connsiteX3" fmla="*/ 2219689 w 2219689"/>
                  <a:gd name="connsiteY3" fmla="*/ 928361 h 928361"/>
                  <a:gd name="connsiteX0" fmla="*/ 0 w 1667239"/>
                  <a:gd name="connsiteY0" fmla="*/ 781753 h 928361"/>
                  <a:gd name="connsiteX1" fmla="*/ 382891 w 1667239"/>
                  <a:gd name="connsiteY1" fmla="*/ 0 h 928361"/>
                  <a:gd name="connsiteX2" fmla="*/ 1025065 w 1667239"/>
                  <a:gd name="connsiteY2" fmla="*/ 118663 h 928361"/>
                  <a:gd name="connsiteX3" fmla="*/ 1667239 w 1667239"/>
                  <a:gd name="connsiteY3" fmla="*/ 928361 h 928361"/>
                  <a:gd name="connsiteX0" fmla="*/ 0 w 1629139"/>
                  <a:gd name="connsiteY0" fmla="*/ 803978 h 928361"/>
                  <a:gd name="connsiteX1" fmla="*/ 344791 w 1629139"/>
                  <a:gd name="connsiteY1" fmla="*/ 0 h 928361"/>
                  <a:gd name="connsiteX2" fmla="*/ 986965 w 1629139"/>
                  <a:gd name="connsiteY2" fmla="*/ 118663 h 928361"/>
                  <a:gd name="connsiteX3" fmla="*/ 1629139 w 1629139"/>
                  <a:gd name="connsiteY3" fmla="*/ 928361 h 928361"/>
                  <a:gd name="connsiteX0" fmla="*/ 0 w 1629139"/>
                  <a:gd name="connsiteY0" fmla="*/ 772228 h 896611"/>
                  <a:gd name="connsiteX1" fmla="*/ 849616 w 1629139"/>
                  <a:gd name="connsiteY1" fmla="*/ 0 h 896611"/>
                  <a:gd name="connsiteX2" fmla="*/ 986965 w 1629139"/>
                  <a:gd name="connsiteY2" fmla="*/ 86913 h 896611"/>
                  <a:gd name="connsiteX3" fmla="*/ 1629139 w 1629139"/>
                  <a:gd name="connsiteY3" fmla="*/ 896611 h 896611"/>
                  <a:gd name="connsiteX0" fmla="*/ 0 w 1629139"/>
                  <a:gd name="connsiteY0" fmla="*/ 772228 h 896611"/>
                  <a:gd name="connsiteX1" fmla="*/ 849616 w 1629139"/>
                  <a:gd name="connsiteY1" fmla="*/ 0 h 896611"/>
                  <a:gd name="connsiteX2" fmla="*/ 1469565 w 1629139"/>
                  <a:gd name="connsiteY2" fmla="*/ 109138 h 896611"/>
                  <a:gd name="connsiteX3" fmla="*/ 1629139 w 1629139"/>
                  <a:gd name="connsiteY3" fmla="*/ 896611 h 896611"/>
                  <a:gd name="connsiteX0" fmla="*/ 0 w 2026014"/>
                  <a:gd name="connsiteY0" fmla="*/ 772228 h 890261"/>
                  <a:gd name="connsiteX1" fmla="*/ 849616 w 2026014"/>
                  <a:gd name="connsiteY1" fmla="*/ 0 h 890261"/>
                  <a:gd name="connsiteX2" fmla="*/ 1469565 w 2026014"/>
                  <a:gd name="connsiteY2" fmla="*/ 109138 h 890261"/>
                  <a:gd name="connsiteX3" fmla="*/ 2026014 w 2026014"/>
                  <a:gd name="connsiteY3" fmla="*/ 890261 h 890261"/>
                  <a:gd name="connsiteX0" fmla="*/ 0 w 2038714"/>
                  <a:gd name="connsiteY0" fmla="*/ 759528 h 890261"/>
                  <a:gd name="connsiteX1" fmla="*/ 862316 w 2038714"/>
                  <a:gd name="connsiteY1" fmla="*/ 0 h 890261"/>
                  <a:gd name="connsiteX2" fmla="*/ 1482265 w 2038714"/>
                  <a:gd name="connsiteY2" fmla="*/ 109138 h 890261"/>
                  <a:gd name="connsiteX3" fmla="*/ 2038714 w 2038714"/>
                  <a:gd name="connsiteY3" fmla="*/ 890261 h 890261"/>
                  <a:gd name="connsiteX0" fmla="*/ 0 w 2076814"/>
                  <a:gd name="connsiteY0" fmla="*/ 759528 h 906136"/>
                  <a:gd name="connsiteX1" fmla="*/ 862316 w 2076814"/>
                  <a:gd name="connsiteY1" fmla="*/ 0 h 906136"/>
                  <a:gd name="connsiteX2" fmla="*/ 1482265 w 2076814"/>
                  <a:gd name="connsiteY2" fmla="*/ 109138 h 906136"/>
                  <a:gd name="connsiteX3" fmla="*/ 2076814 w 2076814"/>
                  <a:gd name="connsiteY3" fmla="*/ 906136 h 906136"/>
                  <a:gd name="connsiteX0" fmla="*/ 0 w 2181589"/>
                  <a:gd name="connsiteY0" fmla="*/ 645228 h 906136"/>
                  <a:gd name="connsiteX1" fmla="*/ 967091 w 2181589"/>
                  <a:gd name="connsiteY1" fmla="*/ 0 h 906136"/>
                  <a:gd name="connsiteX2" fmla="*/ 1587040 w 2181589"/>
                  <a:gd name="connsiteY2" fmla="*/ 109138 h 906136"/>
                  <a:gd name="connsiteX3" fmla="*/ 2181589 w 2181589"/>
                  <a:gd name="connsiteY3" fmla="*/ 906136 h 906136"/>
                  <a:gd name="connsiteX0" fmla="*/ 0 w 2181589"/>
                  <a:gd name="connsiteY0" fmla="*/ 645228 h 906136"/>
                  <a:gd name="connsiteX1" fmla="*/ 967091 w 2181589"/>
                  <a:gd name="connsiteY1" fmla="*/ 0 h 906136"/>
                  <a:gd name="connsiteX2" fmla="*/ 1587040 w 2181589"/>
                  <a:gd name="connsiteY2" fmla="*/ 109138 h 906136"/>
                  <a:gd name="connsiteX3" fmla="*/ 2181589 w 2181589"/>
                  <a:gd name="connsiteY3" fmla="*/ 906136 h 906136"/>
                  <a:gd name="connsiteX0" fmla="*/ 0 w 2181589"/>
                  <a:gd name="connsiteY0" fmla="*/ 549978 h 810886"/>
                  <a:gd name="connsiteX1" fmla="*/ 890891 w 2181589"/>
                  <a:gd name="connsiteY1" fmla="*/ 0 h 810886"/>
                  <a:gd name="connsiteX2" fmla="*/ 1587040 w 2181589"/>
                  <a:gd name="connsiteY2" fmla="*/ 13888 h 810886"/>
                  <a:gd name="connsiteX3" fmla="*/ 2181589 w 2181589"/>
                  <a:gd name="connsiteY3" fmla="*/ 810886 h 810886"/>
                  <a:gd name="connsiteX0" fmla="*/ 0 w 2181589"/>
                  <a:gd name="connsiteY0" fmla="*/ 748815 h 1009723"/>
                  <a:gd name="connsiteX1" fmla="*/ 890891 w 2181589"/>
                  <a:gd name="connsiteY1" fmla="*/ 198837 h 1009723"/>
                  <a:gd name="connsiteX2" fmla="*/ 1514015 w 2181589"/>
                  <a:gd name="connsiteY2" fmla="*/ 0 h 1009723"/>
                  <a:gd name="connsiteX3" fmla="*/ 2181589 w 2181589"/>
                  <a:gd name="connsiteY3" fmla="*/ 1009723 h 1009723"/>
                  <a:gd name="connsiteX0" fmla="*/ 0 w 2130789"/>
                  <a:gd name="connsiteY0" fmla="*/ 748815 h 987498"/>
                  <a:gd name="connsiteX1" fmla="*/ 890891 w 2130789"/>
                  <a:gd name="connsiteY1" fmla="*/ 198837 h 987498"/>
                  <a:gd name="connsiteX2" fmla="*/ 1514015 w 2130789"/>
                  <a:gd name="connsiteY2" fmla="*/ 0 h 987498"/>
                  <a:gd name="connsiteX3" fmla="*/ 2130789 w 2130789"/>
                  <a:gd name="connsiteY3" fmla="*/ 987498 h 987498"/>
                  <a:gd name="connsiteX0" fmla="*/ 0 w 2222864"/>
                  <a:gd name="connsiteY0" fmla="*/ 558315 h 987498"/>
                  <a:gd name="connsiteX1" fmla="*/ 982966 w 2222864"/>
                  <a:gd name="connsiteY1" fmla="*/ 198837 h 987498"/>
                  <a:gd name="connsiteX2" fmla="*/ 1606090 w 2222864"/>
                  <a:gd name="connsiteY2" fmla="*/ 0 h 987498"/>
                  <a:gd name="connsiteX3" fmla="*/ 2222864 w 2222864"/>
                  <a:gd name="connsiteY3" fmla="*/ 987498 h 987498"/>
                  <a:gd name="connsiteX0" fmla="*/ 0 w 2222864"/>
                  <a:gd name="connsiteY0" fmla="*/ 762703 h 1191886"/>
                  <a:gd name="connsiteX1" fmla="*/ 960741 w 2222864"/>
                  <a:gd name="connsiteY1" fmla="*/ 0 h 1191886"/>
                  <a:gd name="connsiteX2" fmla="*/ 1606090 w 2222864"/>
                  <a:gd name="connsiteY2" fmla="*/ 204388 h 1191886"/>
                  <a:gd name="connsiteX3" fmla="*/ 2222864 w 2222864"/>
                  <a:gd name="connsiteY3" fmla="*/ 1191886 h 1191886"/>
                  <a:gd name="connsiteX0" fmla="*/ 0 w 2222864"/>
                  <a:gd name="connsiteY0" fmla="*/ 1256815 h 1685998"/>
                  <a:gd name="connsiteX1" fmla="*/ 960741 w 2222864"/>
                  <a:gd name="connsiteY1" fmla="*/ 494112 h 1685998"/>
                  <a:gd name="connsiteX2" fmla="*/ 1593390 w 2222864"/>
                  <a:gd name="connsiteY2" fmla="*/ 0 h 1685998"/>
                  <a:gd name="connsiteX3" fmla="*/ 2222864 w 2222864"/>
                  <a:gd name="connsiteY3" fmla="*/ 1685998 h 1685998"/>
                  <a:gd name="connsiteX0" fmla="*/ 0 w 2254614"/>
                  <a:gd name="connsiteY0" fmla="*/ 1256815 h 1552648"/>
                  <a:gd name="connsiteX1" fmla="*/ 960741 w 2254614"/>
                  <a:gd name="connsiteY1" fmla="*/ 494112 h 1552648"/>
                  <a:gd name="connsiteX2" fmla="*/ 1593390 w 2254614"/>
                  <a:gd name="connsiteY2" fmla="*/ 0 h 1552648"/>
                  <a:gd name="connsiteX3" fmla="*/ 2254614 w 2254614"/>
                  <a:gd name="connsiteY3" fmla="*/ 1552648 h 1552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54614" h="1552648">
                    <a:moveTo>
                      <a:pt x="0" y="1256815"/>
                    </a:moveTo>
                    <a:lnTo>
                      <a:pt x="960741" y="494112"/>
                    </a:lnTo>
                    <a:lnTo>
                      <a:pt x="1593390" y="0"/>
                    </a:lnTo>
                    <a:lnTo>
                      <a:pt x="2254614" y="1552648"/>
                    </a:lnTo>
                  </a:path>
                </a:pathLst>
              </a:custGeom>
              <a:noFill/>
              <a:ln w="12700" cap="flat">
                <a:solidFill>
                  <a:srgbClr val="0070C0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BC0F5C42-2E36-453F-A7FF-49577D5C51AC}"/>
                  </a:ext>
                </a:extLst>
              </p:cNvPr>
              <p:cNvSpPr/>
              <p:nvPr/>
            </p:nvSpPr>
            <p:spPr>
              <a:xfrm>
                <a:off x="2973181" y="2090217"/>
                <a:ext cx="2261618" cy="2200082"/>
              </a:xfrm>
              <a:custGeom>
                <a:avLst/>
                <a:gdLst>
                  <a:gd name="connsiteX0" fmla="*/ 0 w 2191768"/>
                  <a:gd name="connsiteY0" fmla="*/ 635194 h 1193607"/>
                  <a:gd name="connsiteX1" fmla="*/ 1102865 w 2191768"/>
                  <a:gd name="connsiteY1" fmla="*/ 0 h 1193607"/>
                  <a:gd name="connsiteX2" fmla="*/ 2191768 w 2191768"/>
                  <a:gd name="connsiteY2" fmla="*/ 1193607 h 1193607"/>
                  <a:gd name="connsiteX0" fmla="*/ 0 w 1620268"/>
                  <a:gd name="connsiteY0" fmla="*/ 660594 h 1193607"/>
                  <a:gd name="connsiteX1" fmla="*/ 531365 w 1620268"/>
                  <a:gd name="connsiteY1" fmla="*/ 0 h 1193607"/>
                  <a:gd name="connsiteX2" fmla="*/ 1620268 w 1620268"/>
                  <a:gd name="connsiteY2" fmla="*/ 1193607 h 1193607"/>
                  <a:gd name="connsiteX0" fmla="*/ 0 w 1620268"/>
                  <a:gd name="connsiteY0" fmla="*/ 609794 h 1142807"/>
                  <a:gd name="connsiteX1" fmla="*/ 1033015 w 1620268"/>
                  <a:gd name="connsiteY1" fmla="*/ 0 h 1142807"/>
                  <a:gd name="connsiteX2" fmla="*/ 1620268 w 1620268"/>
                  <a:gd name="connsiteY2" fmla="*/ 1142807 h 1142807"/>
                  <a:gd name="connsiteX0" fmla="*/ 0 w 2061593"/>
                  <a:gd name="connsiteY0" fmla="*/ 609794 h 1145982"/>
                  <a:gd name="connsiteX1" fmla="*/ 1033015 w 2061593"/>
                  <a:gd name="connsiteY1" fmla="*/ 0 h 1145982"/>
                  <a:gd name="connsiteX2" fmla="*/ 2061593 w 2061593"/>
                  <a:gd name="connsiteY2" fmla="*/ 1145982 h 1145982"/>
                  <a:gd name="connsiteX0" fmla="*/ 0 w 2061593"/>
                  <a:gd name="connsiteY0" fmla="*/ 1568644 h 2104832"/>
                  <a:gd name="connsiteX1" fmla="*/ 953640 w 2061593"/>
                  <a:gd name="connsiteY1" fmla="*/ 0 h 2104832"/>
                  <a:gd name="connsiteX2" fmla="*/ 2061593 w 2061593"/>
                  <a:gd name="connsiteY2" fmla="*/ 2104832 h 2104832"/>
                  <a:gd name="connsiteX0" fmla="*/ 0 w 2185418"/>
                  <a:gd name="connsiteY0" fmla="*/ 809819 h 2104832"/>
                  <a:gd name="connsiteX1" fmla="*/ 1077465 w 2185418"/>
                  <a:gd name="connsiteY1" fmla="*/ 0 h 2104832"/>
                  <a:gd name="connsiteX2" fmla="*/ 2185418 w 2185418"/>
                  <a:gd name="connsiteY2" fmla="*/ 2104832 h 2104832"/>
                  <a:gd name="connsiteX0" fmla="*/ 0 w 2156843"/>
                  <a:gd name="connsiteY0" fmla="*/ 809819 h 1866707"/>
                  <a:gd name="connsiteX1" fmla="*/ 1077465 w 2156843"/>
                  <a:gd name="connsiteY1" fmla="*/ 0 h 1866707"/>
                  <a:gd name="connsiteX2" fmla="*/ 2156843 w 2156843"/>
                  <a:gd name="connsiteY2" fmla="*/ 1866707 h 1866707"/>
                  <a:gd name="connsiteX0" fmla="*/ 0 w 2213993"/>
                  <a:gd name="connsiteY0" fmla="*/ 251019 h 1866707"/>
                  <a:gd name="connsiteX1" fmla="*/ 1134615 w 2213993"/>
                  <a:gd name="connsiteY1" fmla="*/ 0 h 1866707"/>
                  <a:gd name="connsiteX2" fmla="*/ 2213993 w 2213993"/>
                  <a:gd name="connsiteY2" fmla="*/ 1866707 h 1866707"/>
                  <a:gd name="connsiteX0" fmla="*/ 0 w 2213993"/>
                  <a:gd name="connsiteY0" fmla="*/ 289119 h 1904807"/>
                  <a:gd name="connsiteX1" fmla="*/ 1125090 w 2213993"/>
                  <a:gd name="connsiteY1" fmla="*/ 0 h 1904807"/>
                  <a:gd name="connsiteX2" fmla="*/ 2213993 w 2213993"/>
                  <a:gd name="connsiteY2" fmla="*/ 1904807 h 1904807"/>
                  <a:gd name="connsiteX0" fmla="*/ 0 w 2261618"/>
                  <a:gd name="connsiteY0" fmla="*/ 289119 h 2200082"/>
                  <a:gd name="connsiteX1" fmla="*/ 1125090 w 2261618"/>
                  <a:gd name="connsiteY1" fmla="*/ 0 h 2200082"/>
                  <a:gd name="connsiteX2" fmla="*/ 2261618 w 2261618"/>
                  <a:gd name="connsiteY2" fmla="*/ 2200082 h 22000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61618" h="2200082">
                    <a:moveTo>
                      <a:pt x="0" y="289119"/>
                    </a:moveTo>
                    <a:lnTo>
                      <a:pt x="1125090" y="0"/>
                    </a:lnTo>
                    <a:lnTo>
                      <a:pt x="2261618" y="2200082"/>
                    </a:lnTo>
                  </a:path>
                </a:pathLst>
              </a:custGeom>
              <a:noFill/>
              <a:ln w="12700" cap="flat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7DF1EAE6-6F80-480D-A91D-7C6F5DE90329}"/>
                  </a:ext>
                </a:extLst>
              </p:cNvPr>
              <p:cNvSpPr/>
              <p:nvPr/>
            </p:nvSpPr>
            <p:spPr>
              <a:xfrm>
                <a:off x="2882440" y="2351898"/>
                <a:ext cx="1875091" cy="426783"/>
              </a:xfrm>
              <a:custGeom>
                <a:avLst/>
                <a:gdLst>
                  <a:gd name="connsiteX0" fmla="*/ 0 w 1933502"/>
                  <a:gd name="connsiteY0" fmla="*/ 823658 h 823658"/>
                  <a:gd name="connsiteX1" fmla="*/ 1019102 w 1933502"/>
                  <a:gd name="connsiteY1" fmla="*/ 0 h 823658"/>
                  <a:gd name="connsiteX2" fmla="*/ 1933502 w 1933502"/>
                  <a:gd name="connsiteY2" fmla="*/ 711976 h 823658"/>
                  <a:gd name="connsiteX3" fmla="*/ 1919541 w 1933502"/>
                  <a:gd name="connsiteY3" fmla="*/ 711976 h 823658"/>
                  <a:gd name="connsiteX4" fmla="*/ 1919541 w 1933502"/>
                  <a:gd name="connsiteY4" fmla="*/ 711976 h 823658"/>
                  <a:gd name="connsiteX5" fmla="*/ 1919541 w 1933502"/>
                  <a:gd name="connsiteY5" fmla="*/ 711976 h 823658"/>
                  <a:gd name="connsiteX0" fmla="*/ 0 w 1371527"/>
                  <a:gd name="connsiteY0" fmla="*/ 817308 h 817308"/>
                  <a:gd name="connsiteX1" fmla="*/ 457127 w 1371527"/>
                  <a:gd name="connsiteY1" fmla="*/ 0 h 817308"/>
                  <a:gd name="connsiteX2" fmla="*/ 1371527 w 1371527"/>
                  <a:gd name="connsiteY2" fmla="*/ 711976 h 817308"/>
                  <a:gd name="connsiteX3" fmla="*/ 1357566 w 1371527"/>
                  <a:gd name="connsiteY3" fmla="*/ 711976 h 817308"/>
                  <a:gd name="connsiteX4" fmla="*/ 1357566 w 1371527"/>
                  <a:gd name="connsiteY4" fmla="*/ 711976 h 817308"/>
                  <a:gd name="connsiteX5" fmla="*/ 1357566 w 1371527"/>
                  <a:gd name="connsiteY5" fmla="*/ 711976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371527 w 1814766"/>
                  <a:gd name="connsiteY2" fmla="*/ 711976 h 817308"/>
                  <a:gd name="connsiteX3" fmla="*/ 1357566 w 1814766"/>
                  <a:gd name="connsiteY3" fmla="*/ 711976 h 817308"/>
                  <a:gd name="connsiteX4" fmla="*/ 1357566 w 1814766"/>
                  <a:gd name="connsiteY4" fmla="*/ 711976 h 817308"/>
                  <a:gd name="connsiteX5" fmla="*/ 1814766 w 1814766"/>
                  <a:gd name="connsiteY5" fmla="*/ 727851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371527 w 1814766"/>
                  <a:gd name="connsiteY2" fmla="*/ 711976 h 817308"/>
                  <a:gd name="connsiteX3" fmla="*/ 1357566 w 1814766"/>
                  <a:gd name="connsiteY3" fmla="*/ 711976 h 817308"/>
                  <a:gd name="connsiteX4" fmla="*/ 1814766 w 1814766"/>
                  <a:gd name="connsiteY4" fmla="*/ 727851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371527 w 1814766"/>
                  <a:gd name="connsiteY2" fmla="*/ 711976 h 817308"/>
                  <a:gd name="connsiteX3" fmla="*/ 1814766 w 1814766"/>
                  <a:gd name="connsiteY3" fmla="*/ 727851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814766 w 1814766"/>
                  <a:gd name="connsiteY2" fmla="*/ 727851 h 817308"/>
                  <a:gd name="connsiteX0" fmla="*/ 0 w 1814766"/>
                  <a:gd name="connsiteY0" fmla="*/ 756983 h 756983"/>
                  <a:gd name="connsiteX1" fmla="*/ 955602 w 1814766"/>
                  <a:gd name="connsiteY1" fmla="*/ 0 h 756983"/>
                  <a:gd name="connsiteX2" fmla="*/ 1814766 w 1814766"/>
                  <a:gd name="connsiteY2" fmla="*/ 667526 h 756983"/>
                  <a:gd name="connsiteX0" fmla="*/ 0 w 1941766"/>
                  <a:gd name="connsiteY0" fmla="*/ 458533 h 667526"/>
                  <a:gd name="connsiteX1" fmla="*/ 1082602 w 1941766"/>
                  <a:gd name="connsiteY1" fmla="*/ 0 h 667526"/>
                  <a:gd name="connsiteX2" fmla="*/ 1941766 w 1941766"/>
                  <a:gd name="connsiteY2" fmla="*/ 667526 h 667526"/>
                  <a:gd name="connsiteX0" fmla="*/ 0 w 1941766"/>
                  <a:gd name="connsiteY0" fmla="*/ 391858 h 600851"/>
                  <a:gd name="connsiteX1" fmla="*/ 1054027 w 1941766"/>
                  <a:gd name="connsiteY1" fmla="*/ 0 h 600851"/>
                  <a:gd name="connsiteX2" fmla="*/ 1941766 w 1941766"/>
                  <a:gd name="connsiteY2" fmla="*/ 600851 h 600851"/>
                  <a:gd name="connsiteX0" fmla="*/ 0 w 1941766"/>
                  <a:gd name="connsiteY0" fmla="*/ 341058 h 550051"/>
                  <a:gd name="connsiteX1" fmla="*/ 1015927 w 1941766"/>
                  <a:gd name="connsiteY1" fmla="*/ 0 h 550051"/>
                  <a:gd name="connsiteX2" fmla="*/ 1941766 w 1941766"/>
                  <a:gd name="connsiteY2" fmla="*/ 550051 h 550051"/>
                  <a:gd name="connsiteX0" fmla="*/ 0 w 1903666"/>
                  <a:gd name="connsiteY0" fmla="*/ 341058 h 346851"/>
                  <a:gd name="connsiteX1" fmla="*/ 1015927 w 1903666"/>
                  <a:gd name="connsiteY1" fmla="*/ 0 h 346851"/>
                  <a:gd name="connsiteX2" fmla="*/ 1903666 w 1903666"/>
                  <a:gd name="connsiteY2" fmla="*/ 346851 h 346851"/>
                  <a:gd name="connsiteX0" fmla="*/ 0 w 1948116"/>
                  <a:gd name="connsiteY0" fmla="*/ 0 h 691593"/>
                  <a:gd name="connsiteX1" fmla="*/ 1060377 w 1948116"/>
                  <a:gd name="connsiteY1" fmla="*/ 344742 h 691593"/>
                  <a:gd name="connsiteX2" fmla="*/ 1948116 w 1948116"/>
                  <a:gd name="connsiteY2" fmla="*/ 691593 h 691593"/>
                  <a:gd name="connsiteX0" fmla="*/ 0 w 1948116"/>
                  <a:gd name="connsiteY0" fmla="*/ 426783 h 1118376"/>
                  <a:gd name="connsiteX1" fmla="*/ 1019102 w 1948116"/>
                  <a:gd name="connsiteY1" fmla="*/ 0 h 1118376"/>
                  <a:gd name="connsiteX2" fmla="*/ 1948116 w 1948116"/>
                  <a:gd name="connsiteY2" fmla="*/ 1118376 h 1118376"/>
                  <a:gd name="connsiteX0" fmla="*/ 0 w 1875091"/>
                  <a:gd name="connsiteY0" fmla="*/ 426783 h 426783"/>
                  <a:gd name="connsiteX1" fmla="*/ 1019102 w 1875091"/>
                  <a:gd name="connsiteY1" fmla="*/ 0 h 426783"/>
                  <a:gd name="connsiteX2" fmla="*/ 1875091 w 1875091"/>
                  <a:gd name="connsiteY2" fmla="*/ 426226 h 42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75091" h="426783">
                    <a:moveTo>
                      <a:pt x="0" y="426783"/>
                    </a:moveTo>
                    <a:lnTo>
                      <a:pt x="1019102" y="0"/>
                    </a:lnTo>
                    <a:lnTo>
                      <a:pt x="1875091" y="426226"/>
                    </a:lnTo>
                  </a:path>
                </a:pathLst>
              </a:custGeom>
              <a:noFill/>
              <a:ln w="12700" cap="flat">
                <a:solidFill>
                  <a:srgbClr val="00B7B2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1CE0C4A-DDFE-4DA6-8369-AB2C4E35409C}"/>
                  </a:ext>
                </a:extLst>
              </p:cNvPr>
              <p:cNvSpPr/>
              <p:nvPr/>
            </p:nvSpPr>
            <p:spPr>
              <a:xfrm>
                <a:off x="2874198" y="2302820"/>
                <a:ext cx="1508314" cy="544141"/>
              </a:xfrm>
              <a:custGeom>
                <a:avLst/>
                <a:gdLst>
                  <a:gd name="connsiteX0" fmla="*/ 0 w 1463864"/>
                  <a:gd name="connsiteY0" fmla="*/ 480442 h 480442"/>
                  <a:gd name="connsiteX1" fmla="*/ 855886 w 1463864"/>
                  <a:gd name="connsiteY1" fmla="*/ 286966 h 480442"/>
                  <a:gd name="connsiteX2" fmla="*/ 1463864 w 1463864"/>
                  <a:gd name="connsiteY2" fmla="*/ 0 h 480442"/>
                  <a:gd name="connsiteX0" fmla="*/ 0 w 876489"/>
                  <a:gd name="connsiteY0" fmla="*/ 521717 h 521717"/>
                  <a:gd name="connsiteX1" fmla="*/ 268511 w 876489"/>
                  <a:gd name="connsiteY1" fmla="*/ 286966 h 521717"/>
                  <a:gd name="connsiteX2" fmla="*/ 876489 w 876489"/>
                  <a:gd name="connsiteY2" fmla="*/ 0 h 521717"/>
                  <a:gd name="connsiteX0" fmla="*/ 0 w 1371789"/>
                  <a:gd name="connsiteY0" fmla="*/ 483617 h 483617"/>
                  <a:gd name="connsiteX1" fmla="*/ 268511 w 1371789"/>
                  <a:gd name="connsiteY1" fmla="*/ 248866 h 483617"/>
                  <a:gd name="connsiteX2" fmla="*/ 1371789 w 1371789"/>
                  <a:gd name="connsiteY2" fmla="*/ 0 h 483617"/>
                  <a:gd name="connsiteX0" fmla="*/ 0 w 1371789"/>
                  <a:gd name="connsiteY0" fmla="*/ 483617 h 483617"/>
                  <a:gd name="connsiteX1" fmla="*/ 786036 w 1371789"/>
                  <a:gd name="connsiteY1" fmla="*/ 286966 h 483617"/>
                  <a:gd name="connsiteX2" fmla="*/ 1371789 w 1371789"/>
                  <a:gd name="connsiteY2" fmla="*/ 0 h 483617"/>
                  <a:gd name="connsiteX0" fmla="*/ 0 w 1489264"/>
                  <a:gd name="connsiteY0" fmla="*/ 232792 h 286966"/>
                  <a:gd name="connsiteX1" fmla="*/ 903511 w 1489264"/>
                  <a:gd name="connsiteY1" fmla="*/ 286966 h 286966"/>
                  <a:gd name="connsiteX2" fmla="*/ 1489264 w 1489264"/>
                  <a:gd name="connsiteY2" fmla="*/ 0 h 286966"/>
                  <a:gd name="connsiteX0" fmla="*/ 0 w 1489264"/>
                  <a:gd name="connsiteY0" fmla="*/ 377626 h 377626"/>
                  <a:gd name="connsiteX1" fmla="*/ 808261 w 1489264"/>
                  <a:gd name="connsiteY1" fmla="*/ 0 h 377626"/>
                  <a:gd name="connsiteX2" fmla="*/ 1489264 w 1489264"/>
                  <a:gd name="connsiteY2" fmla="*/ 144834 h 377626"/>
                  <a:gd name="connsiteX0" fmla="*/ 0 w 1428939"/>
                  <a:gd name="connsiteY0" fmla="*/ 377626 h 532184"/>
                  <a:gd name="connsiteX1" fmla="*/ 808261 w 1428939"/>
                  <a:gd name="connsiteY1" fmla="*/ 0 h 532184"/>
                  <a:gd name="connsiteX2" fmla="*/ 1428939 w 1428939"/>
                  <a:gd name="connsiteY2" fmla="*/ 532184 h 532184"/>
                  <a:gd name="connsiteX0" fmla="*/ 0 w 1495614"/>
                  <a:gd name="connsiteY0" fmla="*/ 0 h 751458"/>
                  <a:gd name="connsiteX1" fmla="*/ 874936 w 1495614"/>
                  <a:gd name="connsiteY1" fmla="*/ 219274 h 751458"/>
                  <a:gd name="connsiteX2" fmla="*/ 1495614 w 1495614"/>
                  <a:gd name="connsiteY2" fmla="*/ 751458 h 751458"/>
                  <a:gd name="connsiteX0" fmla="*/ 0 w 1495614"/>
                  <a:gd name="connsiteY0" fmla="*/ 0 h 751458"/>
                  <a:gd name="connsiteX1" fmla="*/ 855886 w 1495614"/>
                  <a:gd name="connsiteY1" fmla="*/ 79574 h 751458"/>
                  <a:gd name="connsiteX2" fmla="*/ 1495614 w 1495614"/>
                  <a:gd name="connsiteY2" fmla="*/ 751458 h 751458"/>
                  <a:gd name="connsiteX0" fmla="*/ 0 w 1508314"/>
                  <a:gd name="connsiteY0" fmla="*/ 464567 h 544141"/>
                  <a:gd name="connsiteX1" fmla="*/ 855886 w 1508314"/>
                  <a:gd name="connsiteY1" fmla="*/ 544141 h 544141"/>
                  <a:gd name="connsiteX2" fmla="*/ 1508314 w 1508314"/>
                  <a:gd name="connsiteY2" fmla="*/ 0 h 544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08314" h="544141">
                    <a:moveTo>
                      <a:pt x="0" y="464567"/>
                    </a:moveTo>
                    <a:lnTo>
                      <a:pt x="855886" y="544141"/>
                    </a:lnTo>
                    <a:lnTo>
                      <a:pt x="1508314" y="0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8061290-2540-4889-9B55-C26EAA2AEF47}"/>
                  </a:ext>
                </a:extLst>
              </p:cNvPr>
              <p:cNvSpPr/>
              <p:nvPr/>
            </p:nvSpPr>
            <p:spPr>
              <a:xfrm>
                <a:off x="2966732" y="1965158"/>
                <a:ext cx="1591891" cy="1191705"/>
              </a:xfrm>
              <a:custGeom>
                <a:avLst/>
                <a:gdLst>
                  <a:gd name="connsiteX0" fmla="*/ 0 w 1658566"/>
                  <a:gd name="connsiteY0" fmla="*/ 1449421 h 1930941"/>
                  <a:gd name="connsiteX1" fmla="*/ 841443 w 1658566"/>
                  <a:gd name="connsiteY1" fmla="*/ 0 h 1930941"/>
                  <a:gd name="connsiteX2" fmla="*/ 1658566 w 1658566"/>
                  <a:gd name="connsiteY2" fmla="*/ 1930941 h 1930941"/>
                  <a:gd name="connsiteX0" fmla="*/ 0 w 1658566"/>
                  <a:gd name="connsiteY0" fmla="*/ 1652621 h 2134141"/>
                  <a:gd name="connsiteX1" fmla="*/ 1073218 w 1658566"/>
                  <a:gd name="connsiteY1" fmla="*/ 0 h 2134141"/>
                  <a:gd name="connsiteX2" fmla="*/ 1658566 w 1658566"/>
                  <a:gd name="connsiteY2" fmla="*/ 2134141 h 2134141"/>
                  <a:gd name="connsiteX0" fmla="*/ 0 w 1382341"/>
                  <a:gd name="connsiteY0" fmla="*/ 1366871 h 2134141"/>
                  <a:gd name="connsiteX1" fmla="*/ 796993 w 1382341"/>
                  <a:gd name="connsiteY1" fmla="*/ 0 h 2134141"/>
                  <a:gd name="connsiteX2" fmla="*/ 1382341 w 1382341"/>
                  <a:gd name="connsiteY2" fmla="*/ 2134141 h 2134141"/>
                  <a:gd name="connsiteX0" fmla="*/ 0 w 1569666"/>
                  <a:gd name="connsiteY0" fmla="*/ 1366871 h 1848391"/>
                  <a:gd name="connsiteX1" fmla="*/ 796993 w 1569666"/>
                  <a:gd name="connsiteY1" fmla="*/ 0 h 1848391"/>
                  <a:gd name="connsiteX2" fmla="*/ 1569666 w 1569666"/>
                  <a:gd name="connsiteY2" fmla="*/ 1848391 h 1848391"/>
                  <a:gd name="connsiteX0" fmla="*/ 0 w 1652216"/>
                  <a:gd name="connsiteY0" fmla="*/ 1058896 h 1848391"/>
                  <a:gd name="connsiteX1" fmla="*/ 879543 w 1652216"/>
                  <a:gd name="connsiteY1" fmla="*/ 0 h 1848391"/>
                  <a:gd name="connsiteX2" fmla="*/ 1652216 w 1652216"/>
                  <a:gd name="connsiteY2" fmla="*/ 1848391 h 1848391"/>
                  <a:gd name="connsiteX0" fmla="*/ 0 w 1652216"/>
                  <a:gd name="connsiteY0" fmla="*/ 0 h 789495"/>
                  <a:gd name="connsiteX1" fmla="*/ 819218 w 1652216"/>
                  <a:gd name="connsiteY1" fmla="*/ 366679 h 789495"/>
                  <a:gd name="connsiteX2" fmla="*/ 1652216 w 1652216"/>
                  <a:gd name="connsiteY2" fmla="*/ 789495 h 789495"/>
                  <a:gd name="connsiteX0" fmla="*/ 0 w 1595066"/>
                  <a:gd name="connsiteY0" fmla="*/ 0 h 646620"/>
                  <a:gd name="connsiteX1" fmla="*/ 819218 w 1595066"/>
                  <a:gd name="connsiteY1" fmla="*/ 366679 h 646620"/>
                  <a:gd name="connsiteX2" fmla="*/ 1595066 w 1595066"/>
                  <a:gd name="connsiteY2" fmla="*/ 646620 h 646620"/>
                  <a:gd name="connsiteX0" fmla="*/ 0 w 1671266"/>
                  <a:gd name="connsiteY0" fmla="*/ 0 h 872045"/>
                  <a:gd name="connsiteX1" fmla="*/ 895418 w 1671266"/>
                  <a:gd name="connsiteY1" fmla="*/ 592104 h 872045"/>
                  <a:gd name="connsiteX2" fmla="*/ 1671266 w 1671266"/>
                  <a:gd name="connsiteY2" fmla="*/ 872045 h 872045"/>
                  <a:gd name="connsiteX0" fmla="*/ 0 w 1671266"/>
                  <a:gd name="connsiteY0" fmla="*/ 1100171 h 1972216"/>
                  <a:gd name="connsiteX1" fmla="*/ 854143 w 1671266"/>
                  <a:gd name="connsiteY1" fmla="*/ 0 h 1972216"/>
                  <a:gd name="connsiteX2" fmla="*/ 1671266 w 1671266"/>
                  <a:gd name="connsiteY2" fmla="*/ 1972216 h 1972216"/>
                  <a:gd name="connsiteX0" fmla="*/ 0 w 1591891"/>
                  <a:gd name="connsiteY0" fmla="*/ 1191705 h 1191705"/>
                  <a:gd name="connsiteX1" fmla="*/ 854143 w 1591891"/>
                  <a:gd name="connsiteY1" fmla="*/ 91534 h 1191705"/>
                  <a:gd name="connsiteX2" fmla="*/ 1591891 w 1591891"/>
                  <a:gd name="connsiteY2" fmla="*/ 0 h 1191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91891" h="1191705">
                    <a:moveTo>
                      <a:pt x="0" y="1191705"/>
                    </a:moveTo>
                    <a:lnTo>
                      <a:pt x="854143" y="91534"/>
                    </a:lnTo>
                    <a:lnTo>
                      <a:pt x="1591891" y="0"/>
                    </a:lnTo>
                  </a:path>
                </a:pathLst>
              </a:custGeom>
              <a:noFill/>
              <a:ln w="12700" cap="flat">
                <a:solidFill>
                  <a:srgbClr val="FF00FF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C9819BE-055E-4242-BF2D-CC378D6D9206}"/>
              </a:ext>
            </a:extLst>
          </p:cNvPr>
          <p:cNvGrpSpPr/>
          <p:nvPr/>
        </p:nvGrpSpPr>
        <p:grpSpPr>
          <a:xfrm>
            <a:off x="4542942" y="3062102"/>
            <a:ext cx="2682000" cy="1663200"/>
            <a:chOff x="1468247" y="1409814"/>
            <a:chExt cx="5895523" cy="3527937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733DEF8E-C6D4-4E76-B8D3-2017FE0090F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468247" y="1409814"/>
              <a:ext cx="5895523" cy="3527937"/>
            </a:xfrm>
            <a:prstGeom prst="rect">
              <a:avLst/>
            </a:prstGeom>
          </p:spPr>
        </p:pic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53F2136F-5C19-43A3-84B1-6B65BE53D50B}"/>
                </a:ext>
              </a:extLst>
            </p:cNvPr>
            <p:cNvGrpSpPr/>
            <p:nvPr/>
          </p:nvGrpSpPr>
          <p:grpSpPr>
            <a:xfrm>
              <a:off x="2812662" y="2139173"/>
              <a:ext cx="2460237" cy="1801341"/>
              <a:chOff x="2812662" y="2139173"/>
              <a:chExt cx="2460237" cy="1801341"/>
            </a:xfrm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6A2C16E5-2400-4AD6-84B6-09D6321FB997}"/>
                  </a:ext>
                </a:extLst>
              </p:cNvPr>
              <p:cNvSpPr/>
              <p:nvPr/>
            </p:nvSpPr>
            <p:spPr>
              <a:xfrm>
                <a:off x="2812662" y="2714261"/>
                <a:ext cx="2289539" cy="1226253"/>
              </a:xfrm>
              <a:custGeom>
                <a:avLst/>
                <a:gdLst>
                  <a:gd name="connsiteX0" fmla="*/ 0 w 2219689"/>
                  <a:gd name="connsiteY0" fmla="*/ 816678 h 928361"/>
                  <a:gd name="connsiteX1" fmla="*/ 935341 w 2219689"/>
                  <a:gd name="connsiteY1" fmla="*/ 0 h 928361"/>
                  <a:gd name="connsiteX2" fmla="*/ 1577515 w 2219689"/>
                  <a:gd name="connsiteY2" fmla="*/ 118663 h 928361"/>
                  <a:gd name="connsiteX3" fmla="*/ 2219689 w 2219689"/>
                  <a:gd name="connsiteY3" fmla="*/ 928361 h 928361"/>
                  <a:gd name="connsiteX0" fmla="*/ 0 w 1667239"/>
                  <a:gd name="connsiteY0" fmla="*/ 781753 h 928361"/>
                  <a:gd name="connsiteX1" fmla="*/ 382891 w 1667239"/>
                  <a:gd name="connsiteY1" fmla="*/ 0 h 928361"/>
                  <a:gd name="connsiteX2" fmla="*/ 1025065 w 1667239"/>
                  <a:gd name="connsiteY2" fmla="*/ 118663 h 928361"/>
                  <a:gd name="connsiteX3" fmla="*/ 1667239 w 1667239"/>
                  <a:gd name="connsiteY3" fmla="*/ 928361 h 928361"/>
                  <a:gd name="connsiteX0" fmla="*/ 0 w 1629139"/>
                  <a:gd name="connsiteY0" fmla="*/ 803978 h 928361"/>
                  <a:gd name="connsiteX1" fmla="*/ 344791 w 1629139"/>
                  <a:gd name="connsiteY1" fmla="*/ 0 h 928361"/>
                  <a:gd name="connsiteX2" fmla="*/ 986965 w 1629139"/>
                  <a:gd name="connsiteY2" fmla="*/ 118663 h 928361"/>
                  <a:gd name="connsiteX3" fmla="*/ 1629139 w 1629139"/>
                  <a:gd name="connsiteY3" fmla="*/ 928361 h 928361"/>
                  <a:gd name="connsiteX0" fmla="*/ 0 w 1629139"/>
                  <a:gd name="connsiteY0" fmla="*/ 772228 h 896611"/>
                  <a:gd name="connsiteX1" fmla="*/ 849616 w 1629139"/>
                  <a:gd name="connsiteY1" fmla="*/ 0 h 896611"/>
                  <a:gd name="connsiteX2" fmla="*/ 986965 w 1629139"/>
                  <a:gd name="connsiteY2" fmla="*/ 86913 h 896611"/>
                  <a:gd name="connsiteX3" fmla="*/ 1629139 w 1629139"/>
                  <a:gd name="connsiteY3" fmla="*/ 896611 h 896611"/>
                  <a:gd name="connsiteX0" fmla="*/ 0 w 1629139"/>
                  <a:gd name="connsiteY0" fmla="*/ 772228 h 896611"/>
                  <a:gd name="connsiteX1" fmla="*/ 849616 w 1629139"/>
                  <a:gd name="connsiteY1" fmla="*/ 0 h 896611"/>
                  <a:gd name="connsiteX2" fmla="*/ 1469565 w 1629139"/>
                  <a:gd name="connsiteY2" fmla="*/ 109138 h 896611"/>
                  <a:gd name="connsiteX3" fmla="*/ 1629139 w 1629139"/>
                  <a:gd name="connsiteY3" fmla="*/ 896611 h 896611"/>
                  <a:gd name="connsiteX0" fmla="*/ 0 w 2026014"/>
                  <a:gd name="connsiteY0" fmla="*/ 772228 h 890261"/>
                  <a:gd name="connsiteX1" fmla="*/ 849616 w 2026014"/>
                  <a:gd name="connsiteY1" fmla="*/ 0 h 890261"/>
                  <a:gd name="connsiteX2" fmla="*/ 1469565 w 2026014"/>
                  <a:gd name="connsiteY2" fmla="*/ 109138 h 890261"/>
                  <a:gd name="connsiteX3" fmla="*/ 2026014 w 2026014"/>
                  <a:gd name="connsiteY3" fmla="*/ 890261 h 890261"/>
                  <a:gd name="connsiteX0" fmla="*/ 0 w 2038714"/>
                  <a:gd name="connsiteY0" fmla="*/ 759528 h 890261"/>
                  <a:gd name="connsiteX1" fmla="*/ 862316 w 2038714"/>
                  <a:gd name="connsiteY1" fmla="*/ 0 h 890261"/>
                  <a:gd name="connsiteX2" fmla="*/ 1482265 w 2038714"/>
                  <a:gd name="connsiteY2" fmla="*/ 109138 h 890261"/>
                  <a:gd name="connsiteX3" fmla="*/ 2038714 w 2038714"/>
                  <a:gd name="connsiteY3" fmla="*/ 890261 h 890261"/>
                  <a:gd name="connsiteX0" fmla="*/ 0 w 2076814"/>
                  <a:gd name="connsiteY0" fmla="*/ 759528 h 906136"/>
                  <a:gd name="connsiteX1" fmla="*/ 862316 w 2076814"/>
                  <a:gd name="connsiteY1" fmla="*/ 0 h 906136"/>
                  <a:gd name="connsiteX2" fmla="*/ 1482265 w 2076814"/>
                  <a:gd name="connsiteY2" fmla="*/ 109138 h 906136"/>
                  <a:gd name="connsiteX3" fmla="*/ 2076814 w 2076814"/>
                  <a:gd name="connsiteY3" fmla="*/ 906136 h 906136"/>
                  <a:gd name="connsiteX0" fmla="*/ 0 w 2181589"/>
                  <a:gd name="connsiteY0" fmla="*/ 645228 h 906136"/>
                  <a:gd name="connsiteX1" fmla="*/ 967091 w 2181589"/>
                  <a:gd name="connsiteY1" fmla="*/ 0 h 906136"/>
                  <a:gd name="connsiteX2" fmla="*/ 1587040 w 2181589"/>
                  <a:gd name="connsiteY2" fmla="*/ 109138 h 906136"/>
                  <a:gd name="connsiteX3" fmla="*/ 2181589 w 2181589"/>
                  <a:gd name="connsiteY3" fmla="*/ 906136 h 906136"/>
                  <a:gd name="connsiteX0" fmla="*/ 0 w 2181589"/>
                  <a:gd name="connsiteY0" fmla="*/ 645228 h 906136"/>
                  <a:gd name="connsiteX1" fmla="*/ 967091 w 2181589"/>
                  <a:gd name="connsiteY1" fmla="*/ 0 h 906136"/>
                  <a:gd name="connsiteX2" fmla="*/ 1587040 w 2181589"/>
                  <a:gd name="connsiteY2" fmla="*/ 109138 h 906136"/>
                  <a:gd name="connsiteX3" fmla="*/ 2181589 w 2181589"/>
                  <a:gd name="connsiteY3" fmla="*/ 906136 h 906136"/>
                  <a:gd name="connsiteX0" fmla="*/ 0 w 2181589"/>
                  <a:gd name="connsiteY0" fmla="*/ 549978 h 810886"/>
                  <a:gd name="connsiteX1" fmla="*/ 890891 w 2181589"/>
                  <a:gd name="connsiteY1" fmla="*/ 0 h 810886"/>
                  <a:gd name="connsiteX2" fmla="*/ 1587040 w 2181589"/>
                  <a:gd name="connsiteY2" fmla="*/ 13888 h 810886"/>
                  <a:gd name="connsiteX3" fmla="*/ 2181589 w 2181589"/>
                  <a:gd name="connsiteY3" fmla="*/ 810886 h 810886"/>
                  <a:gd name="connsiteX0" fmla="*/ 0 w 2181589"/>
                  <a:gd name="connsiteY0" fmla="*/ 748815 h 1009723"/>
                  <a:gd name="connsiteX1" fmla="*/ 890891 w 2181589"/>
                  <a:gd name="connsiteY1" fmla="*/ 198837 h 1009723"/>
                  <a:gd name="connsiteX2" fmla="*/ 1514015 w 2181589"/>
                  <a:gd name="connsiteY2" fmla="*/ 0 h 1009723"/>
                  <a:gd name="connsiteX3" fmla="*/ 2181589 w 2181589"/>
                  <a:gd name="connsiteY3" fmla="*/ 1009723 h 1009723"/>
                  <a:gd name="connsiteX0" fmla="*/ 0 w 2130789"/>
                  <a:gd name="connsiteY0" fmla="*/ 748815 h 987498"/>
                  <a:gd name="connsiteX1" fmla="*/ 890891 w 2130789"/>
                  <a:gd name="connsiteY1" fmla="*/ 198837 h 987498"/>
                  <a:gd name="connsiteX2" fmla="*/ 1514015 w 2130789"/>
                  <a:gd name="connsiteY2" fmla="*/ 0 h 987498"/>
                  <a:gd name="connsiteX3" fmla="*/ 2130789 w 2130789"/>
                  <a:gd name="connsiteY3" fmla="*/ 987498 h 987498"/>
                  <a:gd name="connsiteX0" fmla="*/ 0 w 2222864"/>
                  <a:gd name="connsiteY0" fmla="*/ 558315 h 987498"/>
                  <a:gd name="connsiteX1" fmla="*/ 982966 w 2222864"/>
                  <a:gd name="connsiteY1" fmla="*/ 198837 h 987498"/>
                  <a:gd name="connsiteX2" fmla="*/ 1606090 w 2222864"/>
                  <a:gd name="connsiteY2" fmla="*/ 0 h 987498"/>
                  <a:gd name="connsiteX3" fmla="*/ 2222864 w 2222864"/>
                  <a:gd name="connsiteY3" fmla="*/ 987498 h 987498"/>
                  <a:gd name="connsiteX0" fmla="*/ 0 w 2222864"/>
                  <a:gd name="connsiteY0" fmla="*/ 762703 h 1191886"/>
                  <a:gd name="connsiteX1" fmla="*/ 960741 w 2222864"/>
                  <a:gd name="connsiteY1" fmla="*/ 0 h 1191886"/>
                  <a:gd name="connsiteX2" fmla="*/ 1606090 w 2222864"/>
                  <a:gd name="connsiteY2" fmla="*/ 204388 h 1191886"/>
                  <a:gd name="connsiteX3" fmla="*/ 2222864 w 2222864"/>
                  <a:gd name="connsiteY3" fmla="*/ 1191886 h 1191886"/>
                  <a:gd name="connsiteX0" fmla="*/ 0 w 2222864"/>
                  <a:gd name="connsiteY0" fmla="*/ 1256815 h 1685998"/>
                  <a:gd name="connsiteX1" fmla="*/ 960741 w 2222864"/>
                  <a:gd name="connsiteY1" fmla="*/ 494112 h 1685998"/>
                  <a:gd name="connsiteX2" fmla="*/ 1593390 w 2222864"/>
                  <a:gd name="connsiteY2" fmla="*/ 0 h 1685998"/>
                  <a:gd name="connsiteX3" fmla="*/ 2222864 w 2222864"/>
                  <a:gd name="connsiteY3" fmla="*/ 1685998 h 1685998"/>
                  <a:gd name="connsiteX0" fmla="*/ 0 w 2254614"/>
                  <a:gd name="connsiteY0" fmla="*/ 1256815 h 1552648"/>
                  <a:gd name="connsiteX1" fmla="*/ 960741 w 2254614"/>
                  <a:gd name="connsiteY1" fmla="*/ 494112 h 1552648"/>
                  <a:gd name="connsiteX2" fmla="*/ 1593390 w 2254614"/>
                  <a:gd name="connsiteY2" fmla="*/ 0 h 1552648"/>
                  <a:gd name="connsiteX3" fmla="*/ 2254614 w 2254614"/>
                  <a:gd name="connsiteY3" fmla="*/ 1552648 h 1552648"/>
                  <a:gd name="connsiteX0" fmla="*/ 0 w 2210164"/>
                  <a:gd name="connsiteY0" fmla="*/ 1412390 h 1552648"/>
                  <a:gd name="connsiteX1" fmla="*/ 916291 w 2210164"/>
                  <a:gd name="connsiteY1" fmla="*/ 494112 h 1552648"/>
                  <a:gd name="connsiteX2" fmla="*/ 1548940 w 2210164"/>
                  <a:gd name="connsiteY2" fmla="*/ 0 h 1552648"/>
                  <a:gd name="connsiteX3" fmla="*/ 2210164 w 2210164"/>
                  <a:gd name="connsiteY3" fmla="*/ 1552648 h 1552648"/>
                  <a:gd name="connsiteX0" fmla="*/ 0 w 2210164"/>
                  <a:gd name="connsiteY0" fmla="*/ 1444140 h 1552648"/>
                  <a:gd name="connsiteX1" fmla="*/ 916291 w 2210164"/>
                  <a:gd name="connsiteY1" fmla="*/ 494112 h 1552648"/>
                  <a:gd name="connsiteX2" fmla="*/ 1548940 w 2210164"/>
                  <a:gd name="connsiteY2" fmla="*/ 0 h 1552648"/>
                  <a:gd name="connsiteX3" fmla="*/ 2210164 w 2210164"/>
                  <a:gd name="connsiteY3" fmla="*/ 1552648 h 1552648"/>
                  <a:gd name="connsiteX0" fmla="*/ 0 w 2210164"/>
                  <a:gd name="connsiteY0" fmla="*/ 1444140 h 1552648"/>
                  <a:gd name="connsiteX1" fmla="*/ 957566 w 2210164"/>
                  <a:gd name="connsiteY1" fmla="*/ 217887 h 1552648"/>
                  <a:gd name="connsiteX2" fmla="*/ 1548940 w 2210164"/>
                  <a:gd name="connsiteY2" fmla="*/ 0 h 1552648"/>
                  <a:gd name="connsiteX3" fmla="*/ 2210164 w 2210164"/>
                  <a:gd name="connsiteY3" fmla="*/ 1552648 h 1552648"/>
                  <a:gd name="connsiteX0" fmla="*/ 0 w 2289539"/>
                  <a:gd name="connsiteY0" fmla="*/ 1444140 h 1444140"/>
                  <a:gd name="connsiteX1" fmla="*/ 957566 w 2289539"/>
                  <a:gd name="connsiteY1" fmla="*/ 217887 h 1444140"/>
                  <a:gd name="connsiteX2" fmla="*/ 1548940 w 2289539"/>
                  <a:gd name="connsiteY2" fmla="*/ 0 h 1444140"/>
                  <a:gd name="connsiteX3" fmla="*/ 2289539 w 2289539"/>
                  <a:gd name="connsiteY3" fmla="*/ 1108148 h 1444140"/>
                  <a:gd name="connsiteX0" fmla="*/ 0 w 2289539"/>
                  <a:gd name="connsiteY0" fmla="*/ 1226253 h 1226253"/>
                  <a:gd name="connsiteX1" fmla="*/ 957566 w 2289539"/>
                  <a:gd name="connsiteY1" fmla="*/ 0 h 1226253"/>
                  <a:gd name="connsiteX2" fmla="*/ 1634665 w 2289539"/>
                  <a:gd name="connsiteY2" fmla="*/ 39288 h 1226253"/>
                  <a:gd name="connsiteX3" fmla="*/ 2289539 w 2289539"/>
                  <a:gd name="connsiteY3" fmla="*/ 890261 h 1226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89539" h="1226253">
                    <a:moveTo>
                      <a:pt x="0" y="1226253"/>
                    </a:moveTo>
                    <a:lnTo>
                      <a:pt x="957566" y="0"/>
                    </a:lnTo>
                    <a:lnTo>
                      <a:pt x="1634665" y="39288"/>
                    </a:lnTo>
                    <a:lnTo>
                      <a:pt x="2289539" y="890261"/>
                    </a:lnTo>
                  </a:path>
                </a:pathLst>
              </a:custGeom>
              <a:noFill/>
              <a:ln w="12700" cap="flat">
                <a:solidFill>
                  <a:srgbClr val="0070C0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E55ADF4C-0C02-4CE9-A4D5-3A8C651451FF}"/>
                  </a:ext>
                </a:extLst>
              </p:cNvPr>
              <p:cNvSpPr/>
              <p:nvPr/>
            </p:nvSpPr>
            <p:spPr>
              <a:xfrm>
                <a:off x="3008106" y="2455342"/>
                <a:ext cx="2264793" cy="1225357"/>
              </a:xfrm>
              <a:custGeom>
                <a:avLst/>
                <a:gdLst>
                  <a:gd name="connsiteX0" fmla="*/ 0 w 2191768"/>
                  <a:gd name="connsiteY0" fmla="*/ 635194 h 1193607"/>
                  <a:gd name="connsiteX1" fmla="*/ 1102865 w 2191768"/>
                  <a:gd name="connsiteY1" fmla="*/ 0 h 1193607"/>
                  <a:gd name="connsiteX2" fmla="*/ 2191768 w 2191768"/>
                  <a:gd name="connsiteY2" fmla="*/ 1193607 h 1193607"/>
                  <a:gd name="connsiteX0" fmla="*/ 0 w 1620268"/>
                  <a:gd name="connsiteY0" fmla="*/ 660594 h 1193607"/>
                  <a:gd name="connsiteX1" fmla="*/ 531365 w 1620268"/>
                  <a:gd name="connsiteY1" fmla="*/ 0 h 1193607"/>
                  <a:gd name="connsiteX2" fmla="*/ 1620268 w 1620268"/>
                  <a:gd name="connsiteY2" fmla="*/ 1193607 h 1193607"/>
                  <a:gd name="connsiteX0" fmla="*/ 0 w 1620268"/>
                  <a:gd name="connsiteY0" fmla="*/ 609794 h 1142807"/>
                  <a:gd name="connsiteX1" fmla="*/ 1033015 w 1620268"/>
                  <a:gd name="connsiteY1" fmla="*/ 0 h 1142807"/>
                  <a:gd name="connsiteX2" fmla="*/ 1620268 w 1620268"/>
                  <a:gd name="connsiteY2" fmla="*/ 1142807 h 1142807"/>
                  <a:gd name="connsiteX0" fmla="*/ 0 w 2061593"/>
                  <a:gd name="connsiteY0" fmla="*/ 609794 h 1145982"/>
                  <a:gd name="connsiteX1" fmla="*/ 1033015 w 2061593"/>
                  <a:gd name="connsiteY1" fmla="*/ 0 h 1145982"/>
                  <a:gd name="connsiteX2" fmla="*/ 2061593 w 2061593"/>
                  <a:gd name="connsiteY2" fmla="*/ 1145982 h 1145982"/>
                  <a:gd name="connsiteX0" fmla="*/ 0 w 2061593"/>
                  <a:gd name="connsiteY0" fmla="*/ 1568644 h 2104832"/>
                  <a:gd name="connsiteX1" fmla="*/ 953640 w 2061593"/>
                  <a:gd name="connsiteY1" fmla="*/ 0 h 2104832"/>
                  <a:gd name="connsiteX2" fmla="*/ 2061593 w 2061593"/>
                  <a:gd name="connsiteY2" fmla="*/ 2104832 h 2104832"/>
                  <a:gd name="connsiteX0" fmla="*/ 0 w 2185418"/>
                  <a:gd name="connsiteY0" fmla="*/ 809819 h 2104832"/>
                  <a:gd name="connsiteX1" fmla="*/ 1077465 w 2185418"/>
                  <a:gd name="connsiteY1" fmla="*/ 0 h 2104832"/>
                  <a:gd name="connsiteX2" fmla="*/ 2185418 w 2185418"/>
                  <a:gd name="connsiteY2" fmla="*/ 2104832 h 2104832"/>
                  <a:gd name="connsiteX0" fmla="*/ 0 w 2156843"/>
                  <a:gd name="connsiteY0" fmla="*/ 809819 h 1866707"/>
                  <a:gd name="connsiteX1" fmla="*/ 1077465 w 2156843"/>
                  <a:gd name="connsiteY1" fmla="*/ 0 h 1866707"/>
                  <a:gd name="connsiteX2" fmla="*/ 2156843 w 2156843"/>
                  <a:gd name="connsiteY2" fmla="*/ 1866707 h 1866707"/>
                  <a:gd name="connsiteX0" fmla="*/ 0 w 2213993"/>
                  <a:gd name="connsiteY0" fmla="*/ 251019 h 1866707"/>
                  <a:gd name="connsiteX1" fmla="*/ 1134615 w 2213993"/>
                  <a:gd name="connsiteY1" fmla="*/ 0 h 1866707"/>
                  <a:gd name="connsiteX2" fmla="*/ 2213993 w 2213993"/>
                  <a:gd name="connsiteY2" fmla="*/ 1866707 h 1866707"/>
                  <a:gd name="connsiteX0" fmla="*/ 0 w 2213993"/>
                  <a:gd name="connsiteY0" fmla="*/ 289119 h 1904807"/>
                  <a:gd name="connsiteX1" fmla="*/ 1125090 w 2213993"/>
                  <a:gd name="connsiteY1" fmla="*/ 0 h 1904807"/>
                  <a:gd name="connsiteX2" fmla="*/ 2213993 w 2213993"/>
                  <a:gd name="connsiteY2" fmla="*/ 1904807 h 1904807"/>
                  <a:gd name="connsiteX0" fmla="*/ 0 w 2261618"/>
                  <a:gd name="connsiteY0" fmla="*/ 289119 h 2200082"/>
                  <a:gd name="connsiteX1" fmla="*/ 1125090 w 2261618"/>
                  <a:gd name="connsiteY1" fmla="*/ 0 h 2200082"/>
                  <a:gd name="connsiteX2" fmla="*/ 2261618 w 2261618"/>
                  <a:gd name="connsiteY2" fmla="*/ 2200082 h 2200082"/>
                  <a:gd name="connsiteX0" fmla="*/ 0 w 2226693"/>
                  <a:gd name="connsiteY0" fmla="*/ 717744 h 2200082"/>
                  <a:gd name="connsiteX1" fmla="*/ 1090165 w 2226693"/>
                  <a:gd name="connsiteY1" fmla="*/ 0 h 2200082"/>
                  <a:gd name="connsiteX2" fmla="*/ 2226693 w 2226693"/>
                  <a:gd name="connsiteY2" fmla="*/ 2200082 h 2200082"/>
                  <a:gd name="connsiteX0" fmla="*/ 0 w 2226693"/>
                  <a:gd name="connsiteY0" fmla="*/ 352619 h 1834957"/>
                  <a:gd name="connsiteX1" fmla="*/ 1150490 w 2226693"/>
                  <a:gd name="connsiteY1" fmla="*/ 0 h 1834957"/>
                  <a:gd name="connsiteX2" fmla="*/ 2226693 w 2226693"/>
                  <a:gd name="connsiteY2" fmla="*/ 1834957 h 1834957"/>
                  <a:gd name="connsiteX0" fmla="*/ 0 w 2264793"/>
                  <a:gd name="connsiteY0" fmla="*/ 352619 h 1225357"/>
                  <a:gd name="connsiteX1" fmla="*/ 1150490 w 2264793"/>
                  <a:gd name="connsiteY1" fmla="*/ 0 h 1225357"/>
                  <a:gd name="connsiteX2" fmla="*/ 2264793 w 2264793"/>
                  <a:gd name="connsiteY2" fmla="*/ 1225357 h 1225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64793" h="1225357">
                    <a:moveTo>
                      <a:pt x="0" y="352619"/>
                    </a:moveTo>
                    <a:lnTo>
                      <a:pt x="1150490" y="0"/>
                    </a:lnTo>
                    <a:lnTo>
                      <a:pt x="2264793" y="1225357"/>
                    </a:lnTo>
                  </a:path>
                </a:pathLst>
              </a:custGeom>
              <a:noFill/>
              <a:ln w="12700" cap="flat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1E1168DB-222B-48FA-A922-81C18B5E9547}"/>
                  </a:ext>
                </a:extLst>
              </p:cNvPr>
              <p:cNvSpPr/>
              <p:nvPr/>
            </p:nvSpPr>
            <p:spPr>
              <a:xfrm>
                <a:off x="2895140" y="2139173"/>
                <a:ext cx="1919541" cy="1070751"/>
              </a:xfrm>
              <a:custGeom>
                <a:avLst/>
                <a:gdLst>
                  <a:gd name="connsiteX0" fmla="*/ 0 w 1933502"/>
                  <a:gd name="connsiteY0" fmla="*/ 823658 h 823658"/>
                  <a:gd name="connsiteX1" fmla="*/ 1019102 w 1933502"/>
                  <a:gd name="connsiteY1" fmla="*/ 0 h 823658"/>
                  <a:gd name="connsiteX2" fmla="*/ 1933502 w 1933502"/>
                  <a:gd name="connsiteY2" fmla="*/ 711976 h 823658"/>
                  <a:gd name="connsiteX3" fmla="*/ 1919541 w 1933502"/>
                  <a:gd name="connsiteY3" fmla="*/ 711976 h 823658"/>
                  <a:gd name="connsiteX4" fmla="*/ 1919541 w 1933502"/>
                  <a:gd name="connsiteY4" fmla="*/ 711976 h 823658"/>
                  <a:gd name="connsiteX5" fmla="*/ 1919541 w 1933502"/>
                  <a:gd name="connsiteY5" fmla="*/ 711976 h 823658"/>
                  <a:gd name="connsiteX0" fmla="*/ 0 w 1371527"/>
                  <a:gd name="connsiteY0" fmla="*/ 817308 h 817308"/>
                  <a:gd name="connsiteX1" fmla="*/ 457127 w 1371527"/>
                  <a:gd name="connsiteY1" fmla="*/ 0 h 817308"/>
                  <a:gd name="connsiteX2" fmla="*/ 1371527 w 1371527"/>
                  <a:gd name="connsiteY2" fmla="*/ 711976 h 817308"/>
                  <a:gd name="connsiteX3" fmla="*/ 1357566 w 1371527"/>
                  <a:gd name="connsiteY3" fmla="*/ 711976 h 817308"/>
                  <a:gd name="connsiteX4" fmla="*/ 1357566 w 1371527"/>
                  <a:gd name="connsiteY4" fmla="*/ 711976 h 817308"/>
                  <a:gd name="connsiteX5" fmla="*/ 1357566 w 1371527"/>
                  <a:gd name="connsiteY5" fmla="*/ 711976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371527 w 1814766"/>
                  <a:gd name="connsiteY2" fmla="*/ 711976 h 817308"/>
                  <a:gd name="connsiteX3" fmla="*/ 1357566 w 1814766"/>
                  <a:gd name="connsiteY3" fmla="*/ 711976 h 817308"/>
                  <a:gd name="connsiteX4" fmla="*/ 1357566 w 1814766"/>
                  <a:gd name="connsiteY4" fmla="*/ 711976 h 817308"/>
                  <a:gd name="connsiteX5" fmla="*/ 1814766 w 1814766"/>
                  <a:gd name="connsiteY5" fmla="*/ 727851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371527 w 1814766"/>
                  <a:gd name="connsiteY2" fmla="*/ 711976 h 817308"/>
                  <a:gd name="connsiteX3" fmla="*/ 1357566 w 1814766"/>
                  <a:gd name="connsiteY3" fmla="*/ 711976 h 817308"/>
                  <a:gd name="connsiteX4" fmla="*/ 1814766 w 1814766"/>
                  <a:gd name="connsiteY4" fmla="*/ 727851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371527 w 1814766"/>
                  <a:gd name="connsiteY2" fmla="*/ 711976 h 817308"/>
                  <a:gd name="connsiteX3" fmla="*/ 1814766 w 1814766"/>
                  <a:gd name="connsiteY3" fmla="*/ 727851 h 817308"/>
                  <a:gd name="connsiteX0" fmla="*/ 0 w 1814766"/>
                  <a:gd name="connsiteY0" fmla="*/ 817308 h 817308"/>
                  <a:gd name="connsiteX1" fmla="*/ 457127 w 1814766"/>
                  <a:gd name="connsiteY1" fmla="*/ 0 h 817308"/>
                  <a:gd name="connsiteX2" fmla="*/ 1814766 w 1814766"/>
                  <a:gd name="connsiteY2" fmla="*/ 727851 h 817308"/>
                  <a:gd name="connsiteX0" fmla="*/ 0 w 1814766"/>
                  <a:gd name="connsiteY0" fmla="*/ 756983 h 756983"/>
                  <a:gd name="connsiteX1" fmla="*/ 955602 w 1814766"/>
                  <a:gd name="connsiteY1" fmla="*/ 0 h 756983"/>
                  <a:gd name="connsiteX2" fmla="*/ 1814766 w 1814766"/>
                  <a:gd name="connsiteY2" fmla="*/ 667526 h 756983"/>
                  <a:gd name="connsiteX0" fmla="*/ 0 w 1941766"/>
                  <a:gd name="connsiteY0" fmla="*/ 458533 h 667526"/>
                  <a:gd name="connsiteX1" fmla="*/ 1082602 w 1941766"/>
                  <a:gd name="connsiteY1" fmla="*/ 0 h 667526"/>
                  <a:gd name="connsiteX2" fmla="*/ 1941766 w 1941766"/>
                  <a:gd name="connsiteY2" fmla="*/ 667526 h 667526"/>
                  <a:gd name="connsiteX0" fmla="*/ 0 w 1941766"/>
                  <a:gd name="connsiteY0" fmla="*/ 391858 h 600851"/>
                  <a:gd name="connsiteX1" fmla="*/ 1054027 w 1941766"/>
                  <a:gd name="connsiteY1" fmla="*/ 0 h 600851"/>
                  <a:gd name="connsiteX2" fmla="*/ 1941766 w 1941766"/>
                  <a:gd name="connsiteY2" fmla="*/ 600851 h 600851"/>
                  <a:gd name="connsiteX0" fmla="*/ 0 w 1941766"/>
                  <a:gd name="connsiteY0" fmla="*/ 341058 h 550051"/>
                  <a:gd name="connsiteX1" fmla="*/ 1015927 w 1941766"/>
                  <a:gd name="connsiteY1" fmla="*/ 0 h 550051"/>
                  <a:gd name="connsiteX2" fmla="*/ 1941766 w 1941766"/>
                  <a:gd name="connsiteY2" fmla="*/ 550051 h 550051"/>
                  <a:gd name="connsiteX0" fmla="*/ 0 w 1903666"/>
                  <a:gd name="connsiteY0" fmla="*/ 341058 h 346851"/>
                  <a:gd name="connsiteX1" fmla="*/ 1015927 w 1903666"/>
                  <a:gd name="connsiteY1" fmla="*/ 0 h 346851"/>
                  <a:gd name="connsiteX2" fmla="*/ 1903666 w 1903666"/>
                  <a:gd name="connsiteY2" fmla="*/ 346851 h 346851"/>
                  <a:gd name="connsiteX0" fmla="*/ 0 w 1948116"/>
                  <a:gd name="connsiteY0" fmla="*/ 0 h 691593"/>
                  <a:gd name="connsiteX1" fmla="*/ 1060377 w 1948116"/>
                  <a:gd name="connsiteY1" fmla="*/ 344742 h 691593"/>
                  <a:gd name="connsiteX2" fmla="*/ 1948116 w 1948116"/>
                  <a:gd name="connsiteY2" fmla="*/ 691593 h 691593"/>
                  <a:gd name="connsiteX0" fmla="*/ 0 w 1948116"/>
                  <a:gd name="connsiteY0" fmla="*/ 426783 h 1118376"/>
                  <a:gd name="connsiteX1" fmla="*/ 1019102 w 1948116"/>
                  <a:gd name="connsiteY1" fmla="*/ 0 h 1118376"/>
                  <a:gd name="connsiteX2" fmla="*/ 1948116 w 1948116"/>
                  <a:gd name="connsiteY2" fmla="*/ 1118376 h 1118376"/>
                  <a:gd name="connsiteX0" fmla="*/ 0 w 1875091"/>
                  <a:gd name="connsiteY0" fmla="*/ 426783 h 426783"/>
                  <a:gd name="connsiteX1" fmla="*/ 1019102 w 1875091"/>
                  <a:gd name="connsiteY1" fmla="*/ 0 h 426783"/>
                  <a:gd name="connsiteX2" fmla="*/ 1875091 w 1875091"/>
                  <a:gd name="connsiteY2" fmla="*/ 426226 h 426783"/>
                  <a:gd name="connsiteX0" fmla="*/ 0 w 1862391"/>
                  <a:gd name="connsiteY0" fmla="*/ 556958 h 556958"/>
                  <a:gd name="connsiteX1" fmla="*/ 1006402 w 1862391"/>
                  <a:gd name="connsiteY1" fmla="*/ 0 h 556958"/>
                  <a:gd name="connsiteX2" fmla="*/ 1862391 w 1862391"/>
                  <a:gd name="connsiteY2" fmla="*/ 426226 h 556958"/>
                  <a:gd name="connsiteX0" fmla="*/ 0 w 1862391"/>
                  <a:gd name="connsiteY0" fmla="*/ 769683 h 769683"/>
                  <a:gd name="connsiteX1" fmla="*/ 1060377 w 1862391"/>
                  <a:gd name="connsiteY1" fmla="*/ 0 h 769683"/>
                  <a:gd name="connsiteX2" fmla="*/ 1862391 w 1862391"/>
                  <a:gd name="connsiteY2" fmla="*/ 638951 h 769683"/>
                  <a:gd name="connsiteX0" fmla="*/ 0 w 1919541"/>
                  <a:gd name="connsiteY0" fmla="*/ 769683 h 1070751"/>
                  <a:gd name="connsiteX1" fmla="*/ 1060377 w 1919541"/>
                  <a:gd name="connsiteY1" fmla="*/ 0 h 1070751"/>
                  <a:gd name="connsiteX2" fmla="*/ 1919541 w 1919541"/>
                  <a:gd name="connsiteY2" fmla="*/ 1070751 h 1070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9541" h="1070751">
                    <a:moveTo>
                      <a:pt x="0" y="769683"/>
                    </a:moveTo>
                    <a:lnTo>
                      <a:pt x="1060377" y="0"/>
                    </a:lnTo>
                    <a:lnTo>
                      <a:pt x="1919541" y="1070751"/>
                    </a:lnTo>
                  </a:path>
                </a:pathLst>
              </a:custGeom>
              <a:noFill/>
              <a:ln w="12700" cap="flat">
                <a:solidFill>
                  <a:srgbClr val="00B7B2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2315E4EF-D583-4CE0-964E-FDE1D94E8995}"/>
                  </a:ext>
                </a:extLst>
              </p:cNvPr>
              <p:cNvSpPr/>
              <p:nvPr/>
            </p:nvSpPr>
            <p:spPr>
              <a:xfrm>
                <a:off x="2921824" y="2721919"/>
                <a:ext cx="1533714" cy="29791"/>
              </a:xfrm>
              <a:custGeom>
                <a:avLst/>
                <a:gdLst>
                  <a:gd name="connsiteX0" fmla="*/ 0 w 1463864"/>
                  <a:gd name="connsiteY0" fmla="*/ 480442 h 480442"/>
                  <a:gd name="connsiteX1" fmla="*/ 855886 w 1463864"/>
                  <a:gd name="connsiteY1" fmla="*/ 286966 h 480442"/>
                  <a:gd name="connsiteX2" fmla="*/ 1463864 w 1463864"/>
                  <a:gd name="connsiteY2" fmla="*/ 0 h 480442"/>
                  <a:gd name="connsiteX0" fmla="*/ 0 w 876489"/>
                  <a:gd name="connsiteY0" fmla="*/ 521717 h 521717"/>
                  <a:gd name="connsiteX1" fmla="*/ 268511 w 876489"/>
                  <a:gd name="connsiteY1" fmla="*/ 286966 h 521717"/>
                  <a:gd name="connsiteX2" fmla="*/ 876489 w 876489"/>
                  <a:gd name="connsiteY2" fmla="*/ 0 h 521717"/>
                  <a:gd name="connsiteX0" fmla="*/ 0 w 1371789"/>
                  <a:gd name="connsiteY0" fmla="*/ 483617 h 483617"/>
                  <a:gd name="connsiteX1" fmla="*/ 268511 w 1371789"/>
                  <a:gd name="connsiteY1" fmla="*/ 248866 h 483617"/>
                  <a:gd name="connsiteX2" fmla="*/ 1371789 w 1371789"/>
                  <a:gd name="connsiteY2" fmla="*/ 0 h 483617"/>
                  <a:gd name="connsiteX0" fmla="*/ 0 w 1371789"/>
                  <a:gd name="connsiteY0" fmla="*/ 483617 h 483617"/>
                  <a:gd name="connsiteX1" fmla="*/ 786036 w 1371789"/>
                  <a:gd name="connsiteY1" fmla="*/ 286966 h 483617"/>
                  <a:gd name="connsiteX2" fmla="*/ 1371789 w 1371789"/>
                  <a:gd name="connsiteY2" fmla="*/ 0 h 483617"/>
                  <a:gd name="connsiteX0" fmla="*/ 0 w 1489264"/>
                  <a:gd name="connsiteY0" fmla="*/ 232792 h 286966"/>
                  <a:gd name="connsiteX1" fmla="*/ 903511 w 1489264"/>
                  <a:gd name="connsiteY1" fmla="*/ 286966 h 286966"/>
                  <a:gd name="connsiteX2" fmla="*/ 1489264 w 1489264"/>
                  <a:gd name="connsiteY2" fmla="*/ 0 h 286966"/>
                  <a:gd name="connsiteX0" fmla="*/ 0 w 1489264"/>
                  <a:gd name="connsiteY0" fmla="*/ 377626 h 377626"/>
                  <a:gd name="connsiteX1" fmla="*/ 808261 w 1489264"/>
                  <a:gd name="connsiteY1" fmla="*/ 0 h 377626"/>
                  <a:gd name="connsiteX2" fmla="*/ 1489264 w 1489264"/>
                  <a:gd name="connsiteY2" fmla="*/ 144834 h 377626"/>
                  <a:gd name="connsiteX0" fmla="*/ 0 w 1428939"/>
                  <a:gd name="connsiteY0" fmla="*/ 377626 h 532184"/>
                  <a:gd name="connsiteX1" fmla="*/ 808261 w 1428939"/>
                  <a:gd name="connsiteY1" fmla="*/ 0 h 532184"/>
                  <a:gd name="connsiteX2" fmla="*/ 1428939 w 1428939"/>
                  <a:gd name="connsiteY2" fmla="*/ 532184 h 532184"/>
                  <a:gd name="connsiteX0" fmla="*/ 0 w 1495614"/>
                  <a:gd name="connsiteY0" fmla="*/ 0 h 751458"/>
                  <a:gd name="connsiteX1" fmla="*/ 874936 w 1495614"/>
                  <a:gd name="connsiteY1" fmla="*/ 219274 h 751458"/>
                  <a:gd name="connsiteX2" fmla="*/ 1495614 w 1495614"/>
                  <a:gd name="connsiteY2" fmla="*/ 751458 h 751458"/>
                  <a:gd name="connsiteX0" fmla="*/ 0 w 1495614"/>
                  <a:gd name="connsiteY0" fmla="*/ 0 h 751458"/>
                  <a:gd name="connsiteX1" fmla="*/ 855886 w 1495614"/>
                  <a:gd name="connsiteY1" fmla="*/ 79574 h 751458"/>
                  <a:gd name="connsiteX2" fmla="*/ 1495614 w 1495614"/>
                  <a:gd name="connsiteY2" fmla="*/ 751458 h 751458"/>
                  <a:gd name="connsiteX0" fmla="*/ 0 w 1508314"/>
                  <a:gd name="connsiteY0" fmla="*/ 464567 h 544141"/>
                  <a:gd name="connsiteX1" fmla="*/ 855886 w 1508314"/>
                  <a:gd name="connsiteY1" fmla="*/ 544141 h 544141"/>
                  <a:gd name="connsiteX2" fmla="*/ 1508314 w 1508314"/>
                  <a:gd name="connsiteY2" fmla="*/ 0 h 544141"/>
                  <a:gd name="connsiteX0" fmla="*/ 0 w 1460689"/>
                  <a:gd name="connsiteY0" fmla="*/ 426467 h 544141"/>
                  <a:gd name="connsiteX1" fmla="*/ 808261 w 1460689"/>
                  <a:gd name="connsiteY1" fmla="*/ 544141 h 544141"/>
                  <a:gd name="connsiteX2" fmla="*/ 1460689 w 1460689"/>
                  <a:gd name="connsiteY2" fmla="*/ 0 h 544141"/>
                  <a:gd name="connsiteX0" fmla="*/ 0 w 1460689"/>
                  <a:gd name="connsiteY0" fmla="*/ 426467 h 515566"/>
                  <a:gd name="connsiteX1" fmla="*/ 817786 w 1460689"/>
                  <a:gd name="connsiteY1" fmla="*/ 515566 h 515566"/>
                  <a:gd name="connsiteX2" fmla="*/ 1460689 w 1460689"/>
                  <a:gd name="connsiteY2" fmla="*/ 0 h 515566"/>
                  <a:gd name="connsiteX0" fmla="*/ 0 w 1460689"/>
                  <a:gd name="connsiteY0" fmla="*/ 426467 h 448891"/>
                  <a:gd name="connsiteX1" fmla="*/ 855886 w 1460689"/>
                  <a:gd name="connsiteY1" fmla="*/ 448891 h 448891"/>
                  <a:gd name="connsiteX2" fmla="*/ 1460689 w 1460689"/>
                  <a:gd name="connsiteY2" fmla="*/ 0 h 448891"/>
                  <a:gd name="connsiteX0" fmla="*/ 0 w 1533714"/>
                  <a:gd name="connsiteY0" fmla="*/ 7367 h 29791"/>
                  <a:gd name="connsiteX1" fmla="*/ 855886 w 1533714"/>
                  <a:gd name="connsiteY1" fmla="*/ 29791 h 29791"/>
                  <a:gd name="connsiteX2" fmla="*/ 1533714 w 1533714"/>
                  <a:gd name="connsiteY2" fmla="*/ 0 h 297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33714" h="29791">
                    <a:moveTo>
                      <a:pt x="0" y="7367"/>
                    </a:moveTo>
                    <a:lnTo>
                      <a:pt x="855886" y="29791"/>
                    </a:lnTo>
                    <a:lnTo>
                      <a:pt x="1533714" y="0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73D27A47-4A77-4830-AAA8-A3172C8D0F19}"/>
                  </a:ext>
                </a:extLst>
              </p:cNvPr>
              <p:cNvSpPr/>
              <p:nvPr/>
            </p:nvSpPr>
            <p:spPr>
              <a:xfrm>
                <a:off x="3001658" y="2593268"/>
                <a:ext cx="1620466" cy="600616"/>
              </a:xfrm>
              <a:custGeom>
                <a:avLst/>
                <a:gdLst>
                  <a:gd name="connsiteX0" fmla="*/ 0 w 1658566"/>
                  <a:gd name="connsiteY0" fmla="*/ 1449421 h 1930941"/>
                  <a:gd name="connsiteX1" fmla="*/ 841443 w 1658566"/>
                  <a:gd name="connsiteY1" fmla="*/ 0 h 1930941"/>
                  <a:gd name="connsiteX2" fmla="*/ 1658566 w 1658566"/>
                  <a:gd name="connsiteY2" fmla="*/ 1930941 h 1930941"/>
                  <a:gd name="connsiteX0" fmla="*/ 0 w 1658566"/>
                  <a:gd name="connsiteY0" fmla="*/ 1652621 h 2134141"/>
                  <a:gd name="connsiteX1" fmla="*/ 1073218 w 1658566"/>
                  <a:gd name="connsiteY1" fmla="*/ 0 h 2134141"/>
                  <a:gd name="connsiteX2" fmla="*/ 1658566 w 1658566"/>
                  <a:gd name="connsiteY2" fmla="*/ 2134141 h 2134141"/>
                  <a:gd name="connsiteX0" fmla="*/ 0 w 1382341"/>
                  <a:gd name="connsiteY0" fmla="*/ 1366871 h 2134141"/>
                  <a:gd name="connsiteX1" fmla="*/ 796993 w 1382341"/>
                  <a:gd name="connsiteY1" fmla="*/ 0 h 2134141"/>
                  <a:gd name="connsiteX2" fmla="*/ 1382341 w 1382341"/>
                  <a:gd name="connsiteY2" fmla="*/ 2134141 h 2134141"/>
                  <a:gd name="connsiteX0" fmla="*/ 0 w 1569666"/>
                  <a:gd name="connsiteY0" fmla="*/ 1366871 h 1848391"/>
                  <a:gd name="connsiteX1" fmla="*/ 796993 w 1569666"/>
                  <a:gd name="connsiteY1" fmla="*/ 0 h 1848391"/>
                  <a:gd name="connsiteX2" fmla="*/ 1569666 w 1569666"/>
                  <a:gd name="connsiteY2" fmla="*/ 1848391 h 1848391"/>
                  <a:gd name="connsiteX0" fmla="*/ 0 w 1652216"/>
                  <a:gd name="connsiteY0" fmla="*/ 1058896 h 1848391"/>
                  <a:gd name="connsiteX1" fmla="*/ 879543 w 1652216"/>
                  <a:gd name="connsiteY1" fmla="*/ 0 h 1848391"/>
                  <a:gd name="connsiteX2" fmla="*/ 1652216 w 1652216"/>
                  <a:gd name="connsiteY2" fmla="*/ 1848391 h 1848391"/>
                  <a:gd name="connsiteX0" fmla="*/ 0 w 1652216"/>
                  <a:gd name="connsiteY0" fmla="*/ 0 h 789495"/>
                  <a:gd name="connsiteX1" fmla="*/ 819218 w 1652216"/>
                  <a:gd name="connsiteY1" fmla="*/ 366679 h 789495"/>
                  <a:gd name="connsiteX2" fmla="*/ 1652216 w 1652216"/>
                  <a:gd name="connsiteY2" fmla="*/ 789495 h 789495"/>
                  <a:gd name="connsiteX0" fmla="*/ 0 w 1595066"/>
                  <a:gd name="connsiteY0" fmla="*/ 0 h 646620"/>
                  <a:gd name="connsiteX1" fmla="*/ 819218 w 1595066"/>
                  <a:gd name="connsiteY1" fmla="*/ 366679 h 646620"/>
                  <a:gd name="connsiteX2" fmla="*/ 1595066 w 1595066"/>
                  <a:gd name="connsiteY2" fmla="*/ 646620 h 646620"/>
                  <a:gd name="connsiteX0" fmla="*/ 0 w 1671266"/>
                  <a:gd name="connsiteY0" fmla="*/ 0 h 872045"/>
                  <a:gd name="connsiteX1" fmla="*/ 895418 w 1671266"/>
                  <a:gd name="connsiteY1" fmla="*/ 592104 h 872045"/>
                  <a:gd name="connsiteX2" fmla="*/ 1671266 w 1671266"/>
                  <a:gd name="connsiteY2" fmla="*/ 872045 h 872045"/>
                  <a:gd name="connsiteX0" fmla="*/ 0 w 1671266"/>
                  <a:gd name="connsiteY0" fmla="*/ 1100171 h 1972216"/>
                  <a:gd name="connsiteX1" fmla="*/ 854143 w 1671266"/>
                  <a:gd name="connsiteY1" fmla="*/ 0 h 1972216"/>
                  <a:gd name="connsiteX2" fmla="*/ 1671266 w 1671266"/>
                  <a:gd name="connsiteY2" fmla="*/ 1972216 h 1972216"/>
                  <a:gd name="connsiteX0" fmla="*/ 0 w 1591891"/>
                  <a:gd name="connsiteY0" fmla="*/ 1191705 h 1191705"/>
                  <a:gd name="connsiteX1" fmla="*/ 854143 w 1591891"/>
                  <a:gd name="connsiteY1" fmla="*/ 91534 h 1191705"/>
                  <a:gd name="connsiteX2" fmla="*/ 1591891 w 1591891"/>
                  <a:gd name="connsiteY2" fmla="*/ 0 h 1191705"/>
                  <a:gd name="connsiteX0" fmla="*/ 0 w 1556966"/>
                  <a:gd name="connsiteY0" fmla="*/ 1166305 h 1166305"/>
                  <a:gd name="connsiteX1" fmla="*/ 819218 w 1556966"/>
                  <a:gd name="connsiteY1" fmla="*/ 91534 h 1166305"/>
                  <a:gd name="connsiteX2" fmla="*/ 1556966 w 1556966"/>
                  <a:gd name="connsiteY2" fmla="*/ 0 h 1166305"/>
                  <a:gd name="connsiteX0" fmla="*/ 0 w 1556966"/>
                  <a:gd name="connsiteY0" fmla="*/ 1166305 h 1166305"/>
                  <a:gd name="connsiteX1" fmla="*/ 873193 w 1556966"/>
                  <a:gd name="connsiteY1" fmla="*/ 628109 h 1166305"/>
                  <a:gd name="connsiteX2" fmla="*/ 1556966 w 1556966"/>
                  <a:gd name="connsiteY2" fmla="*/ 0 h 1166305"/>
                  <a:gd name="connsiteX0" fmla="*/ 0 w 1620466"/>
                  <a:gd name="connsiteY0" fmla="*/ 538196 h 600616"/>
                  <a:gd name="connsiteX1" fmla="*/ 873193 w 1620466"/>
                  <a:gd name="connsiteY1" fmla="*/ 0 h 600616"/>
                  <a:gd name="connsiteX2" fmla="*/ 1620466 w 1620466"/>
                  <a:gd name="connsiteY2" fmla="*/ 600616 h 600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20466" h="600616">
                    <a:moveTo>
                      <a:pt x="0" y="538196"/>
                    </a:moveTo>
                    <a:lnTo>
                      <a:pt x="873193" y="0"/>
                    </a:lnTo>
                    <a:lnTo>
                      <a:pt x="1620466" y="600616"/>
                    </a:lnTo>
                  </a:path>
                </a:pathLst>
              </a:custGeom>
              <a:noFill/>
              <a:ln w="12700" cap="flat">
                <a:solidFill>
                  <a:srgbClr val="FF00FF"/>
                </a:solidFill>
                <a:prstDash val="solid"/>
                <a:miter lim="8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159FB81-DB35-4348-970A-8A5D88C90B36}"/>
              </a:ext>
            </a:extLst>
          </p:cNvPr>
          <p:cNvSpPr txBox="1"/>
          <p:nvPr/>
        </p:nvSpPr>
        <p:spPr>
          <a:xfrm>
            <a:off x="7511877" y="1949964"/>
            <a:ext cx="1541381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>
                <a:ln>
                  <a:noFill/>
                </a:ln>
                <a:solidFill>
                  <a:srgbClr val="FF66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Students with no disability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267DA86-B7F4-487E-8F55-E6CB465F438F}"/>
              </a:ext>
            </a:extLst>
          </p:cNvPr>
          <p:cNvSpPr txBox="1"/>
          <p:nvPr/>
        </p:nvSpPr>
        <p:spPr>
          <a:xfrm>
            <a:off x="7511876" y="3712589"/>
            <a:ext cx="1541381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>
                <a:ln>
                  <a:noFill/>
                </a:ln>
                <a:solidFill>
                  <a:srgbClr val="FF66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Students with a disability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44DB747-F6EE-444B-8F59-CB5C2BFB7991}"/>
              </a:ext>
            </a:extLst>
          </p:cNvPr>
          <p:cNvSpPr txBox="1"/>
          <p:nvPr/>
        </p:nvSpPr>
        <p:spPr>
          <a:xfrm>
            <a:off x="2141467" y="4757463"/>
            <a:ext cx="59085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>
                <a:ln>
                  <a:noFill/>
                </a:ln>
                <a:solidFill>
                  <a:srgbClr val="FF66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17J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E7DF8C0-D9D3-42A0-8DB9-9C87D9AEE7C8}"/>
              </a:ext>
            </a:extLst>
          </p:cNvPr>
          <p:cNvSpPr txBox="1"/>
          <p:nvPr/>
        </p:nvSpPr>
        <p:spPr>
          <a:xfrm>
            <a:off x="5460731" y="4757463"/>
            <a:ext cx="59085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>
                <a:ln>
                  <a:noFill/>
                </a:ln>
                <a:solidFill>
                  <a:srgbClr val="FF66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18J</a:t>
            </a:r>
          </a:p>
        </p:txBody>
      </p:sp>
    </p:spTree>
    <p:extLst>
      <p:ext uri="{BB962C8B-B14F-4D97-AF65-F5344CB8AC3E}">
        <p14:creationId xmlns:p14="http://schemas.microsoft.com/office/powerpoint/2010/main" val="21676891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SUCCESS AND EXTENSIONS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2CF4B2-5338-4742-9EFA-32C4215CC85E}"/>
              </a:ext>
            </a:extLst>
          </p:cNvPr>
          <p:cNvSpPr txBox="1"/>
          <p:nvPr/>
        </p:nvSpPr>
        <p:spPr>
          <a:xfrm>
            <a:off x="223365" y="972801"/>
            <a:ext cx="8829893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Correlations between score and extension length – 17J</a:t>
            </a:r>
            <a:br>
              <a:rPr kumimoji="0" lang="en-GB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</a:br>
            <a:r>
              <a:rPr kumimoji="0" lang="en-GB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</a:t>
            </a:r>
            <a:r>
              <a:rPr kumimoji="0" lang="en-GB" sz="2400" b="0" i="1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Only shown if p &lt; 0.05</a:t>
            </a:r>
            <a:r>
              <a:rPr kumimoji="0" lang="en-GB" sz="2400" b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)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76944D6-3246-45FC-A3F9-B44F2372A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73638"/>
              </p:ext>
            </p:extLst>
          </p:nvPr>
        </p:nvGraphicFramePr>
        <p:xfrm>
          <a:off x="343201" y="1879673"/>
          <a:ext cx="6652800" cy="13252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80800">
                  <a:extLst>
                    <a:ext uri="{9D8B030D-6E8A-4147-A177-3AD203B41FA5}">
                      <a16:colId xmlns:a16="http://schemas.microsoft.com/office/drawing/2014/main" val="257547825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834535704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1513951013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3371600408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3257098000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421408110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4146962611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4053535296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188388139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722718470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3286612998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301747096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1370807805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144563447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661723543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998652182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114329258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S294 17J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S295 17J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SK299 17J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SDK228 17J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SXHL 17J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08547"/>
                  </a:ext>
                </a:extLst>
              </a:tr>
              <a:tr h="784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04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510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Non-disabled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-0.15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48472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Disabled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-0.38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63021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F36080A-BA2C-45A2-B9EA-81A38D34C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373506"/>
              </p:ext>
            </p:extLst>
          </p:nvPr>
        </p:nvGraphicFramePr>
        <p:xfrm>
          <a:off x="343201" y="3556019"/>
          <a:ext cx="6653100" cy="1229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81100">
                  <a:extLst>
                    <a:ext uri="{9D8B030D-6E8A-4147-A177-3AD203B41FA5}">
                      <a16:colId xmlns:a16="http://schemas.microsoft.com/office/drawing/2014/main" val="4180272671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1681171838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3525912529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451198639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554898101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1671951982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886727612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3342691074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646471461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448197262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83573854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1576441051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3788573082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560523054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3670175387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3260665397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4207651658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S294 18J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S295 18J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SK299 18J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SDK228 18J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SXHL 18J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190574"/>
                  </a:ext>
                </a:extLst>
              </a:tr>
              <a:tr h="664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04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TMA 03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5979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Non-disabled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-0.16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-0.23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-0.35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-0.25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-0.23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-0.15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-0.40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4613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Disabled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-0.24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-0.26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-0.28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-0.31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-0.27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-0.19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30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55478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SUMMARY &amp; NEXT STEPS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2CF4B2-5338-4742-9EFA-32C4215CC85E}"/>
              </a:ext>
            </a:extLst>
          </p:cNvPr>
          <p:cNvSpPr txBox="1"/>
          <p:nvPr/>
        </p:nvSpPr>
        <p:spPr>
          <a:xfrm>
            <a:off x="157052" y="918521"/>
            <a:ext cx="8829893" cy="32932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342900" marR="0" indent="-34290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2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Summary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A lot of data!  Not straightforward/ </a:t>
            </a:r>
            <a:r>
              <a:rPr lang="en-GB" sz="2000" dirty="0" err="1">
                <a:solidFill>
                  <a:schemeClr val="bg1"/>
                </a:solidFill>
              </a:rPr>
              <a:t>clearcut</a:t>
            </a:r>
            <a:endParaRPr lang="en-GB" sz="2000" dirty="0">
              <a:solidFill>
                <a:schemeClr val="bg1"/>
              </a:solidFill>
            </a:endParaRP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Where there is a statistically significant correlation with </a:t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attainment, it is small and negative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Are we serving our disabled students well?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endParaRPr lang="en-GB" sz="2000" dirty="0">
              <a:solidFill>
                <a:schemeClr val="bg1"/>
              </a:solidFill>
            </a:endParaRPr>
          </a:p>
          <a:p>
            <a:pPr marL="342900" indent="-342900" algn="l" rtl="0" latinLnBrk="1" hangingPunct="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Full AL focus group analysis using NVivo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Student focus groups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Relationships with study intensity &amp; with module outcomes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782251-743A-4912-BE4F-F5E1A1A9D2BF}"/>
              </a:ext>
            </a:extLst>
          </p:cNvPr>
          <p:cNvSpPr txBox="1"/>
          <p:nvPr/>
        </p:nvSpPr>
        <p:spPr>
          <a:xfrm>
            <a:off x="41294" y="4741098"/>
            <a:ext cx="9049612" cy="338552"/>
          </a:xfrm>
          <a:prstGeom prst="rect">
            <a:avLst/>
          </a:prstGeom>
          <a:solidFill>
            <a:srgbClr val="FF6600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Acknowledgements:  </a:t>
            </a:r>
            <a:r>
              <a:rPr lang="en-GB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eSTEeM</a:t>
            </a: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Data &amp; Student Analytics, our project mentor, Rachel </a:t>
            </a:r>
            <a:r>
              <a:rPr lang="en-GB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Hilliam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81961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Why ARE WE DOING THIS?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55E26-CF2F-4A5A-82EF-8200CDB6C26B}"/>
              </a:ext>
            </a:extLst>
          </p:cNvPr>
          <p:cNvSpPr txBox="1"/>
          <p:nvPr/>
        </p:nvSpPr>
        <p:spPr>
          <a:xfrm>
            <a:off x="291087" y="1119135"/>
            <a:ext cx="8561823" cy="366253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Anecdotally – more extension requests from students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Extensions can be a mixed blessing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may be vital for short-term success, confidence, retention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can lead to problems later –compressing  available time 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More students studying at high intensity – more clashing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deadlines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Why us? 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Unique perspectives</a:t>
            </a:r>
          </a:p>
          <a:p>
            <a:pPr marL="1165225" lvl="7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Non-judgemental – reporting experiences of peers</a:t>
            </a:r>
          </a:p>
          <a:p>
            <a:pPr marR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C3507B-D276-4324-A89E-23977F34C013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F50E1F-967C-428B-8ECF-DA27784757D6}"/>
              </a:ext>
            </a:extLst>
          </p:cNvPr>
          <p:cNvSpPr txBox="1"/>
          <p:nvPr/>
        </p:nvSpPr>
        <p:spPr>
          <a:xfrm>
            <a:off x="-1" y="4446835"/>
            <a:ext cx="9144001" cy="584773"/>
          </a:xfrm>
          <a:prstGeom prst="rect">
            <a:avLst/>
          </a:prstGeom>
          <a:solidFill>
            <a:srgbClr val="FF6600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0" i="1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eSTEeM</a:t>
            </a:r>
            <a:r>
              <a:rPr kumimoji="0" lang="en-GB" sz="1600" b="0" i="1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themes: Supporting Students, Assessment</a:t>
            </a:r>
            <a:br>
              <a:rPr kumimoji="0" lang="en-GB" sz="1600" b="0" i="1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GB" sz="1600" b="0" i="1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University strategic priority: Student Success – supporting full time &amp; flexible study intensity</a:t>
            </a:r>
          </a:p>
        </p:txBody>
      </p:sp>
    </p:spTree>
    <p:extLst>
      <p:ext uri="{BB962C8B-B14F-4D97-AF65-F5344CB8AC3E}">
        <p14:creationId xmlns:p14="http://schemas.microsoft.com/office/powerpoint/2010/main" val="406122830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WHAT DO WE WANT TO FIND?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55E26-CF2F-4A5A-82EF-8200CDB6C26B}"/>
              </a:ext>
            </a:extLst>
          </p:cNvPr>
          <p:cNvSpPr txBox="1"/>
          <p:nvPr/>
        </p:nvSpPr>
        <p:spPr>
          <a:xfrm>
            <a:off x="464610" y="1384560"/>
            <a:ext cx="7875454" cy="243143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GB" sz="2400" dirty="0">
                <a:solidFill>
                  <a:schemeClr val="bg1"/>
                </a:solidFill>
              </a:rPr>
              <a:t>Do students studying at high intensity have more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extensions?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GB" sz="2400" dirty="0">
                <a:solidFill>
                  <a:schemeClr val="bg1"/>
                </a:solidFill>
              </a:rPr>
              <a:t>How does use of extensions relate to success on a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module?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GB" sz="2400" dirty="0">
                <a:solidFill>
                  <a:schemeClr val="bg1"/>
                </a:solidFill>
              </a:rPr>
              <a:t>How are students using extensions?</a:t>
            </a:r>
          </a:p>
          <a:p>
            <a:pPr marR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28541C-BB00-44DF-B50C-F613A6D78E5E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940832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How ARE we </a:t>
            </a:r>
            <a:r>
              <a:rPr lang="en-GB" sz="3200" b="1" cap="all" dirty="0" err="1">
                <a:solidFill>
                  <a:srgbClr val="1D4A9B"/>
                </a:solidFill>
              </a:rPr>
              <a:t>doING</a:t>
            </a:r>
            <a:r>
              <a:rPr lang="en-GB" sz="3200" b="1" cap="all" dirty="0">
                <a:solidFill>
                  <a:srgbClr val="1D4A9B"/>
                </a:solidFill>
              </a:rPr>
              <a:t> it?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55E26-CF2F-4A5A-82EF-8200CDB6C26B}"/>
              </a:ext>
            </a:extLst>
          </p:cNvPr>
          <p:cNvSpPr txBox="1"/>
          <p:nvPr/>
        </p:nvSpPr>
        <p:spPr>
          <a:xfrm>
            <a:off x="464610" y="1384560"/>
            <a:ext cx="8462428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1 &amp; 2:  Quantitative (statistical) methods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3: Student focus groups &amp; AL focus groups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28439-4D51-481E-8CEF-02F62C6A9B9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BB6A97-F6D3-43E4-B8EA-A99A3A355E64}"/>
              </a:ext>
            </a:extLst>
          </p:cNvPr>
          <p:cNvSpPr txBox="1"/>
          <p:nvPr/>
        </p:nvSpPr>
        <p:spPr>
          <a:xfrm>
            <a:off x="4129315" y="3735977"/>
            <a:ext cx="4898571" cy="1323437"/>
          </a:xfrm>
          <a:prstGeom prst="rect">
            <a:avLst/>
          </a:prstGeom>
          <a:solidFill>
            <a:srgbClr val="FF6600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indent="-541338" algn="l" rtl="0" latinLnBrk="1" hangingPunct="0">
              <a:buFont typeface="+mj-lt"/>
              <a:buAutoNum type="arabicPeriod"/>
            </a:pPr>
            <a:r>
              <a:rPr lang="en-GB" sz="1600" dirty="0">
                <a:solidFill>
                  <a:schemeClr val="bg1"/>
                </a:solidFill>
              </a:rPr>
              <a:t>Do students studying at high intensity have </a:t>
            </a:r>
            <a:br>
              <a:rPr lang="en-GB" sz="1600" dirty="0">
                <a:solidFill>
                  <a:schemeClr val="bg1"/>
                </a:solidFill>
              </a:rPr>
            </a:br>
            <a:r>
              <a:rPr lang="en-GB" sz="1600" dirty="0">
                <a:solidFill>
                  <a:schemeClr val="bg1"/>
                </a:solidFill>
              </a:rPr>
              <a:t>more extensions?</a:t>
            </a:r>
          </a:p>
          <a:p>
            <a:pPr marL="541338" indent="-541338" algn="l" rtl="0" latinLnBrk="1" hangingPunct="0">
              <a:buFont typeface="+mj-lt"/>
              <a:buAutoNum type="arabicPeriod"/>
            </a:pPr>
            <a:r>
              <a:rPr lang="en-GB" sz="1600" dirty="0">
                <a:solidFill>
                  <a:schemeClr val="bg1"/>
                </a:solidFill>
              </a:rPr>
              <a:t>How does use of extensions relate to success on a module?</a:t>
            </a:r>
          </a:p>
          <a:p>
            <a:pPr marL="541338" indent="-541338" algn="l" rtl="0" latinLnBrk="1" hangingPunct="0">
              <a:buFont typeface="+mj-lt"/>
              <a:buAutoNum type="arabicPeriod"/>
            </a:pPr>
            <a:r>
              <a:rPr lang="en-GB" sz="1600" dirty="0">
                <a:solidFill>
                  <a:schemeClr val="bg1"/>
                </a:solidFill>
              </a:rPr>
              <a:t>How are students using extensions?</a:t>
            </a:r>
          </a:p>
        </p:txBody>
      </p:sp>
      <p:pic>
        <p:nvPicPr>
          <p:cNvPr id="12" name="Picture 11" descr="A picture containing indoor, person, table, computer&#10;&#10;Description automatically generated">
            <a:extLst>
              <a:ext uri="{FF2B5EF4-FFF2-40B4-BE49-F238E27FC236}">
                <a16:creationId xmlns:a16="http://schemas.microsoft.com/office/drawing/2014/main" id="{18763A52-00DD-4325-B121-D38BD312CCC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34" t="10441"/>
          <a:stretch/>
        </p:blipFill>
        <p:spPr>
          <a:xfrm>
            <a:off x="673280" y="3134627"/>
            <a:ext cx="1667148" cy="176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47825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HOW COULD it help?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55E26-CF2F-4A5A-82EF-8200CDB6C26B}"/>
              </a:ext>
            </a:extLst>
          </p:cNvPr>
          <p:cNvSpPr txBox="1"/>
          <p:nvPr/>
        </p:nvSpPr>
        <p:spPr>
          <a:xfrm>
            <a:off x="464610" y="1384560"/>
            <a:ext cx="7875454" cy="304698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Identify assessment “pinch points”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Revision of assessment strategies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Support with workload management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Support with decision-making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Evidence-based advice</a:t>
            </a:r>
          </a:p>
          <a:p>
            <a:pPr marR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GB" sz="2400" dirty="0">
              <a:solidFill>
                <a:schemeClr val="bg1"/>
              </a:solidFill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sz="2400" dirty="0">
              <a:solidFill>
                <a:schemeClr val="bg1"/>
              </a:solidFill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610492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WHAT ARE WE LOOKING AT?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55E26-CF2F-4A5A-82EF-8200CDB6C26B}"/>
              </a:ext>
            </a:extLst>
          </p:cNvPr>
          <p:cNvSpPr txBox="1"/>
          <p:nvPr/>
        </p:nvSpPr>
        <p:spPr>
          <a:xfrm>
            <a:off x="464611" y="1092619"/>
            <a:ext cx="7875454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Level 2 Biology / Health Science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S294, S295, SXHL288, SK299, SDK228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30 credits each so many doing multiple  modules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Workload a known issue for Health Sci</a:t>
            </a:r>
          </a:p>
          <a:p>
            <a:pPr marL="541338" indent="-541338" algn="l" rtl="0" latinLnBrk="1" hangingPunct="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17J, 18J data</a:t>
            </a:r>
          </a:p>
          <a:p>
            <a:pPr marL="541338" indent="-541338" algn="l" rtl="0" latinLnBrk="1" hangingPunct="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Only students on Nat Sci or Health Sci</a:t>
            </a:r>
          </a:p>
          <a:p>
            <a:pPr marR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GB" sz="3200" dirty="0">
              <a:solidFill>
                <a:schemeClr val="bg1"/>
              </a:solidFill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sz="3200" dirty="0">
              <a:solidFill>
                <a:schemeClr val="bg1"/>
              </a:solidFill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67411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AL Focus groups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55E26-CF2F-4A5A-82EF-8200CDB6C26B}"/>
              </a:ext>
            </a:extLst>
          </p:cNvPr>
          <p:cNvSpPr txBox="1"/>
          <p:nvPr/>
        </p:nvSpPr>
        <p:spPr>
          <a:xfrm>
            <a:off x="62821" y="922429"/>
            <a:ext cx="9081178" cy="47705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indent="-541338" algn="l" rtl="0" latinLnBrk="1" hangingPunct="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How/ why do you think students are using extensions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Happening due to clashes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Students studying at high intensity balancing workload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Life getting in the way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Mental health a common reason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Specific medical/ disability/ or mix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Not putting in the hours regularly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Some still don’t complete whole TMA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No feeling of asking for extension to gain unfair advantage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endParaRPr lang="en-GB" sz="2400" dirty="0">
              <a:solidFill>
                <a:schemeClr val="bg1"/>
              </a:solidFill>
            </a:endParaRPr>
          </a:p>
          <a:p>
            <a:pPr marL="538162" lvl="2" indent="0" algn="l" rtl="0" latinLnBrk="1" hangingPunct="0"/>
            <a:endParaRPr lang="en-GB" sz="3200" dirty="0">
              <a:solidFill>
                <a:schemeClr val="bg1"/>
              </a:solidFill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sz="3200" dirty="0">
              <a:solidFill>
                <a:schemeClr val="bg1"/>
              </a:solidFill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E6E5D1-D819-4F4F-AD4A-8FA0BED05543}"/>
              </a:ext>
            </a:extLst>
          </p:cNvPr>
          <p:cNvSpPr txBox="1"/>
          <p:nvPr/>
        </p:nvSpPr>
        <p:spPr>
          <a:xfrm>
            <a:off x="231840" y="3989339"/>
            <a:ext cx="8779537" cy="1077216"/>
          </a:xfrm>
          <a:prstGeom prst="rect">
            <a:avLst/>
          </a:prstGeom>
          <a:solidFill>
            <a:srgbClr val="FF6600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GB" sz="1600" i="1" dirty="0">
                <a:solidFill>
                  <a:schemeClr val="bg1"/>
                </a:solidFill>
              </a:rPr>
              <a:t>“…all sorts of reasons …half of mine are probably to do with ill health, relationships or whatever,</a:t>
            </a:r>
            <a:br>
              <a:rPr lang="en-GB" sz="1600" i="1" dirty="0">
                <a:solidFill>
                  <a:schemeClr val="bg1"/>
                </a:solidFill>
              </a:rPr>
            </a:br>
            <a:r>
              <a:rPr lang="en-GB" sz="1600" i="1" dirty="0">
                <a:solidFill>
                  <a:schemeClr val="bg1"/>
                </a:solidFill>
              </a:rPr>
              <a:t> but ..there were a lot …who just plain don’t cope with the workload at second level and come in </a:t>
            </a:r>
            <a:br>
              <a:rPr lang="en-GB" sz="1600" i="1" dirty="0">
                <a:solidFill>
                  <a:schemeClr val="bg1"/>
                </a:solidFill>
              </a:rPr>
            </a:br>
            <a:r>
              <a:rPr lang="en-GB" sz="1600" i="1" dirty="0">
                <a:solidFill>
                  <a:schemeClr val="bg1"/>
                </a:solidFill>
              </a:rPr>
              <a:t>from level 1 doing 60 points and they think doing two 30 point courses at level 2 is going to be </a:t>
            </a:r>
            <a:br>
              <a:rPr lang="en-GB" sz="1600" i="1" dirty="0">
                <a:solidFill>
                  <a:schemeClr val="bg1"/>
                </a:solidFill>
              </a:rPr>
            </a:br>
            <a:r>
              <a:rPr lang="en-GB" sz="1600" i="1" dirty="0">
                <a:solidFill>
                  <a:schemeClr val="bg1"/>
                </a:solidFill>
              </a:rPr>
              <a:t>absolutely fine and then they are horrified if they are doing S294 and SK299”</a:t>
            </a:r>
            <a:endParaRPr lang="en-GB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5520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62821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AL Focus groups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55E26-CF2F-4A5A-82EF-8200CDB6C26B}"/>
              </a:ext>
            </a:extLst>
          </p:cNvPr>
          <p:cNvSpPr txBox="1"/>
          <p:nvPr/>
        </p:nvSpPr>
        <p:spPr>
          <a:xfrm>
            <a:off x="62821" y="922429"/>
            <a:ext cx="8779537" cy="273920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indent="-541338" algn="l" rtl="0" latinLnBrk="1" hangingPunct="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What sort of impact do you feel extensions have on student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performance on the module overall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Beneficial to “serious” students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Allows them to complete to the best of their ability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Improves retention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“Serial extension” students – gets them through but </a:t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long-term impact on study habits?</a:t>
            </a:r>
          </a:p>
          <a:p>
            <a:pPr marL="538162" lvl="2" indent="0" algn="l" rtl="0" latinLnBrk="1" hangingPunct="0"/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FE6C98-6F90-4B58-BD2E-8F8C89CDF51E}"/>
              </a:ext>
            </a:extLst>
          </p:cNvPr>
          <p:cNvSpPr txBox="1"/>
          <p:nvPr/>
        </p:nvSpPr>
        <p:spPr>
          <a:xfrm>
            <a:off x="173698" y="3436242"/>
            <a:ext cx="8779537" cy="1569658"/>
          </a:xfrm>
          <a:prstGeom prst="rect">
            <a:avLst/>
          </a:prstGeom>
          <a:solidFill>
            <a:srgbClr val="FF6600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GB" sz="1600" i="1" dirty="0">
                <a:solidFill>
                  <a:schemeClr val="bg1"/>
                </a:solidFill>
              </a:rPr>
              <a:t>“more often there is a …  positive impact on the student to have extensions.  It is far easier …</a:t>
            </a:r>
            <a:br>
              <a:rPr lang="en-GB" sz="1600" i="1" dirty="0">
                <a:solidFill>
                  <a:schemeClr val="bg1"/>
                </a:solidFill>
              </a:rPr>
            </a:br>
            <a:r>
              <a:rPr lang="en-GB" sz="1600" i="1" dirty="0">
                <a:solidFill>
                  <a:schemeClr val="bg1"/>
                </a:solidFill>
              </a:rPr>
              <a:t>allowing students a bit of time to give them the ability to complete a piece of work to the best of </a:t>
            </a:r>
            <a:br>
              <a:rPr lang="en-GB" sz="1600" i="1" dirty="0">
                <a:solidFill>
                  <a:schemeClr val="bg1"/>
                </a:solidFill>
              </a:rPr>
            </a:br>
            <a:r>
              <a:rPr lang="en-GB" sz="1600" i="1" dirty="0">
                <a:solidFill>
                  <a:schemeClr val="bg1"/>
                </a:solidFill>
              </a:rPr>
              <a:t>their ability that they might not of managed otherwise.  …there are other students who might </a:t>
            </a:r>
            <a:br>
              <a:rPr lang="en-GB" sz="1600" i="1" dirty="0">
                <a:solidFill>
                  <a:schemeClr val="bg1"/>
                </a:solidFill>
              </a:rPr>
            </a:br>
            <a:r>
              <a:rPr lang="en-GB" sz="1600" i="1" dirty="0">
                <a:solidFill>
                  <a:schemeClr val="bg1"/>
                </a:solidFill>
              </a:rPr>
              <a:t>have frequent extensions and they might perform poorly overall on the module, but considering </a:t>
            </a:r>
            <a:br>
              <a:rPr lang="en-GB" sz="1600" i="1" dirty="0">
                <a:solidFill>
                  <a:schemeClr val="bg1"/>
                </a:solidFill>
              </a:rPr>
            </a:br>
            <a:r>
              <a:rPr lang="en-GB" sz="1600" i="1" dirty="0">
                <a:solidFill>
                  <a:schemeClr val="bg1"/>
                </a:solidFill>
              </a:rPr>
              <a:t>they are performing better than they would have done without the extensions …., I don’t </a:t>
            </a:r>
            <a:br>
              <a:rPr lang="en-GB" sz="1600" i="1" dirty="0">
                <a:solidFill>
                  <a:schemeClr val="bg1"/>
                </a:solidFill>
              </a:rPr>
            </a:br>
            <a:r>
              <a:rPr lang="en-GB" sz="1600" i="1" dirty="0">
                <a:solidFill>
                  <a:schemeClr val="bg1"/>
                </a:solidFill>
              </a:rPr>
              <a:t>generally find a knock on impact”</a:t>
            </a:r>
          </a:p>
        </p:txBody>
      </p:sp>
    </p:spTree>
    <p:extLst>
      <p:ext uri="{BB962C8B-B14F-4D97-AF65-F5344CB8AC3E}">
        <p14:creationId xmlns:p14="http://schemas.microsoft.com/office/powerpoint/2010/main" val="21527493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8FA557-218A-E847-9C14-B933F0C98DD7}"/>
              </a:ext>
            </a:extLst>
          </p:cNvPr>
          <p:cNvSpPr/>
          <p:nvPr/>
        </p:nvSpPr>
        <p:spPr>
          <a:xfrm>
            <a:off x="292803" y="233126"/>
            <a:ext cx="6667288" cy="645033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rgbClr val="1D4A9B"/>
                </a:solidFill>
              </a:rPr>
              <a:t>Data – an overview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rgbClr val="1D4A9B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55E26-CF2F-4A5A-82EF-8200CDB6C26B}"/>
              </a:ext>
            </a:extLst>
          </p:cNvPr>
          <p:cNvSpPr txBox="1"/>
          <p:nvPr/>
        </p:nvSpPr>
        <p:spPr>
          <a:xfrm>
            <a:off x="62821" y="1034762"/>
            <a:ext cx="9081178" cy="397031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indent="-541338" algn="l" rtl="0" latinLnBrk="1" hangingPunct="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For 17J &amp; 18J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1654 students on Nat Sci or Health Sci studying these  modules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bg1"/>
                </a:solidFill>
              </a:rPr>
              <a:t>8779 assignments submitted by students who finished module, </a:t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of which 1562 (17.8%) had an extension granted</a:t>
            </a: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endParaRPr lang="en-GB" sz="2400" dirty="0">
              <a:solidFill>
                <a:schemeClr val="bg1"/>
              </a:solidFill>
            </a:endParaRP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endParaRPr lang="en-GB" sz="2400" dirty="0">
              <a:solidFill>
                <a:schemeClr val="bg1"/>
              </a:solidFill>
            </a:endParaRPr>
          </a:p>
          <a:p>
            <a:pPr marL="1165225" lvl="2" indent="-627063" algn="l" rtl="0" latinLnBrk="1" hangingPunct="0">
              <a:buFont typeface="Courier New" panose="02070309020205020404" pitchFamily="49" charset="0"/>
              <a:buChar char="o"/>
            </a:pPr>
            <a:endParaRPr lang="en-GB" sz="2400" dirty="0">
              <a:solidFill>
                <a:schemeClr val="bg1"/>
              </a:solidFill>
            </a:endParaRPr>
          </a:p>
          <a:p>
            <a:pPr marR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GB" sz="3200" dirty="0">
              <a:solidFill>
                <a:schemeClr val="bg1"/>
              </a:solidFill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sz="3200" dirty="0">
              <a:solidFill>
                <a:schemeClr val="bg1"/>
              </a:solidFill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79545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707070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1D499B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6858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1D499B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6858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707070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1D499B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6858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1D499B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6858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694</Words>
  <Application>Microsoft Office PowerPoint</Application>
  <PresentationFormat>On-screen Show (16:9)</PresentationFormat>
  <Paragraphs>286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Bold</vt:lpstr>
      <vt:lpstr>Avenir Roman</vt:lpstr>
      <vt:lpstr>Calibri</vt:lpstr>
      <vt:lpstr>Courier New</vt:lpstr>
      <vt:lpstr>Helvetica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Jhumar.Johnson</dc:creator>
  <cp:lastModifiedBy>Diane.Ford</cp:lastModifiedBy>
  <cp:revision>105</cp:revision>
  <cp:lastPrinted>2018-10-30T12:35:47Z</cp:lastPrinted>
  <dcterms:modified xsi:type="dcterms:W3CDTF">2020-04-24T17:59:55Z</dcterms:modified>
</cp:coreProperties>
</file>