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72" r:id="rId5"/>
    <p:sldMasterId id="2147483684" r:id="rId6"/>
  </p:sldMasterIdLst>
  <p:notesMasterIdLst>
    <p:notesMasterId r:id="rId19"/>
  </p:notesMasterIdLst>
  <p:handoutMasterIdLst>
    <p:handoutMasterId r:id="rId20"/>
  </p:handoutMasterIdLst>
  <p:sldIdLst>
    <p:sldId id="256" r:id="rId7"/>
    <p:sldId id="273" r:id="rId8"/>
    <p:sldId id="275" r:id="rId9"/>
    <p:sldId id="288" r:id="rId10"/>
    <p:sldId id="334" r:id="rId11"/>
    <p:sldId id="296" r:id="rId12"/>
    <p:sldId id="317" r:id="rId13"/>
    <p:sldId id="319" r:id="rId14"/>
    <p:sldId id="327" r:id="rId15"/>
    <p:sldId id="335" r:id="rId16"/>
    <p:sldId id="321" r:id="rId17"/>
    <p:sldId id="336" r:id="rId18"/>
  </p:sldIdLst>
  <p:sldSz cx="9144000" cy="5143500" type="screen16x9"/>
  <p:notesSz cx="6797675" cy="9926638"/>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B9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6D389C-DA74-41B6-B0C6-03D1CC567731}" v="649" dt="2020-04-24T15:35:41.9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73818" autoAdjust="0"/>
  </p:normalViewPr>
  <p:slideViewPr>
    <p:cSldViewPr snapToGrid="0" snapToObjects="1">
      <p:cViewPr varScale="1">
        <p:scale>
          <a:sx n="70" d="100"/>
          <a:sy n="70" d="100"/>
        </p:scale>
        <p:origin x="1320" y="6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3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600" b="1" dirty="0"/>
              <a:t>Q7</a:t>
            </a:r>
            <a:r>
              <a:rPr lang="en-GB" sz="1600" b="1" baseline="0" dirty="0"/>
              <a:t> &amp; Q8. About knowledge of the Planetary science: Mars atmosphere block</a:t>
            </a:r>
            <a:endParaRPr lang="en-GB" sz="1600" b="1" dirty="0"/>
          </a:p>
        </c:rich>
      </c:tx>
      <c:layout>
        <c:manualLayout>
          <c:xMode val="edge"/>
          <c:yMode val="edge"/>
          <c:x val="0.14199999999999999"/>
          <c:y val="3.70370370370370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'pre-labcast results'!$O$9</c:f>
              <c:strCache>
                <c:ptCount val="1"/>
                <c:pt idx="0">
                  <c:v>Not at all useful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'pre-labcast results'!$O$1:$Q$1</c:f>
              <c:strCache>
                <c:ptCount val="2"/>
                <c:pt idx="0">
                  <c:v>7. To what extent do you think attending the labcast will be useful in enhancing your knowledge and conception of the planetary science project?</c:v>
                </c:pt>
                <c:pt idx="1">
                  <c:v>8. To what extent do you think attending the labcast will be useful in enhancing your knowledge and conception of the gas cell experiement?</c:v>
                </c:pt>
              </c:strCache>
            </c:strRef>
          </c:cat>
          <c:val>
            <c:numRef>
              <c:f>'pre-labcast results'!$P$9:$R$9</c:f>
              <c:numCache>
                <c:formatCode>General</c:formatCode>
                <c:ptCount val="2"/>
                <c:pt idx="0">
                  <c:v>0</c:v>
                </c:pt>
                <c:pt idx="1">
                  <c:v>0</c:v>
                </c:pt>
              </c:numCache>
            </c:numRef>
          </c:val>
          <c:extLst>
            <c:ext xmlns:c16="http://schemas.microsoft.com/office/drawing/2014/chart" uri="{C3380CC4-5D6E-409C-BE32-E72D297353CC}">
              <c16:uniqueId val="{00000000-6CB2-4115-A75E-693A18EED3CA}"/>
            </c:ext>
          </c:extLst>
        </c:ser>
        <c:ser>
          <c:idx val="1"/>
          <c:order val="1"/>
          <c:tx>
            <c:strRef>
              <c:f>'pre-labcast results'!$O$10</c:f>
              <c:strCache>
                <c:ptCount val="1"/>
                <c:pt idx="0">
                  <c:v>Slightly useful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'pre-labcast results'!$O$1:$Q$1</c:f>
              <c:strCache>
                <c:ptCount val="2"/>
                <c:pt idx="0">
                  <c:v>7. To what extent do you think attending the labcast will be useful in enhancing your knowledge and conception of the planetary science project?</c:v>
                </c:pt>
                <c:pt idx="1">
                  <c:v>8. To what extent do you think attending the labcast will be useful in enhancing your knowledge and conception of the gas cell experiement?</c:v>
                </c:pt>
              </c:strCache>
            </c:strRef>
          </c:cat>
          <c:val>
            <c:numRef>
              <c:f>'pre-labcast results'!$P$10:$R$10</c:f>
              <c:numCache>
                <c:formatCode>General</c:formatCode>
                <c:ptCount val="2"/>
                <c:pt idx="0">
                  <c:v>1</c:v>
                </c:pt>
                <c:pt idx="1">
                  <c:v>0</c:v>
                </c:pt>
              </c:numCache>
            </c:numRef>
          </c:val>
          <c:extLst>
            <c:ext xmlns:c16="http://schemas.microsoft.com/office/drawing/2014/chart" uri="{C3380CC4-5D6E-409C-BE32-E72D297353CC}">
              <c16:uniqueId val="{00000001-6CB2-4115-A75E-693A18EED3CA}"/>
            </c:ext>
          </c:extLst>
        </c:ser>
        <c:ser>
          <c:idx val="2"/>
          <c:order val="2"/>
          <c:tx>
            <c:strRef>
              <c:f>'pre-labcast results'!$O$11</c:f>
              <c:strCache>
                <c:ptCount val="1"/>
                <c:pt idx="0">
                  <c:v>Moderately useful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'pre-labcast results'!$O$1:$Q$1</c:f>
              <c:strCache>
                <c:ptCount val="2"/>
                <c:pt idx="0">
                  <c:v>7. To what extent do you think attending the labcast will be useful in enhancing your knowledge and conception of the planetary science project?</c:v>
                </c:pt>
                <c:pt idx="1">
                  <c:v>8. To what extent do you think attending the labcast will be useful in enhancing your knowledge and conception of the gas cell experiement?</c:v>
                </c:pt>
              </c:strCache>
            </c:strRef>
          </c:cat>
          <c:val>
            <c:numRef>
              <c:f>'pre-labcast results'!$P$11:$R$11</c:f>
              <c:numCache>
                <c:formatCode>General</c:formatCode>
                <c:ptCount val="2"/>
                <c:pt idx="0">
                  <c:v>2</c:v>
                </c:pt>
                <c:pt idx="1">
                  <c:v>0</c:v>
                </c:pt>
              </c:numCache>
            </c:numRef>
          </c:val>
          <c:extLst>
            <c:ext xmlns:c16="http://schemas.microsoft.com/office/drawing/2014/chart" uri="{C3380CC4-5D6E-409C-BE32-E72D297353CC}">
              <c16:uniqueId val="{00000002-6CB2-4115-A75E-693A18EED3CA}"/>
            </c:ext>
          </c:extLst>
        </c:ser>
        <c:ser>
          <c:idx val="3"/>
          <c:order val="3"/>
          <c:tx>
            <c:strRef>
              <c:f>'pre-labcast results'!$O$12</c:f>
              <c:strCache>
                <c:ptCount val="1"/>
                <c:pt idx="0">
                  <c:v>Very useful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'pre-labcast results'!$O$1:$Q$1</c:f>
              <c:strCache>
                <c:ptCount val="2"/>
                <c:pt idx="0">
                  <c:v>7. To what extent do you think attending the labcast will be useful in enhancing your knowledge and conception of the planetary science project?</c:v>
                </c:pt>
                <c:pt idx="1">
                  <c:v>8. To what extent do you think attending the labcast will be useful in enhancing your knowledge and conception of the gas cell experiement?</c:v>
                </c:pt>
              </c:strCache>
            </c:strRef>
          </c:cat>
          <c:val>
            <c:numRef>
              <c:f>'pre-labcast results'!$P$12:$R$12</c:f>
              <c:numCache>
                <c:formatCode>General</c:formatCode>
                <c:ptCount val="2"/>
                <c:pt idx="0">
                  <c:v>2</c:v>
                </c:pt>
                <c:pt idx="1">
                  <c:v>4</c:v>
                </c:pt>
              </c:numCache>
            </c:numRef>
          </c:val>
          <c:extLst>
            <c:ext xmlns:c16="http://schemas.microsoft.com/office/drawing/2014/chart" uri="{C3380CC4-5D6E-409C-BE32-E72D297353CC}">
              <c16:uniqueId val="{00000003-6CB2-4115-A75E-693A18EED3CA}"/>
            </c:ext>
          </c:extLst>
        </c:ser>
        <c:ser>
          <c:idx val="4"/>
          <c:order val="4"/>
          <c:tx>
            <c:strRef>
              <c:f>'pre-labcast results'!$O$13</c:f>
              <c:strCache>
                <c:ptCount val="1"/>
                <c:pt idx="0">
                  <c:v>Extremely useful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'pre-labcast results'!$O$1:$Q$1</c:f>
              <c:strCache>
                <c:ptCount val="2"/>
                <c:pt idx="0">
                  <c:v>7. To what extent do you think attending the labcast will be useful in enhancing your knowledge and conception of the planetary science project?</c:v>
                </c:pt>
                <c:pt idx="1">
                  <c:v>8. To what extent do you think attending the labcast will be useful in enhancing your knowledge and conception of the gas cell experiement?</c:v>
                </c:pt>
              </c:strCache>
            </c:strRef>
          </c:cat>
          <c:val>
            <c:numRef>
              <c:f>'pre-labcast results'!$P$13:$R$13</c:f>
              <c:numCache>
                <c:formatCode>General</c:formatCode>
                <c:ptCount val="2"/>
                <c:pt idx="0">
                  <c:v>1</c:v>
                </c:pt>
                <c:pt idx="1">
                  <c:v>2</c:v>
                </c:pt>
              </c:numCache>
            </c:numRef>
          </c:val>
          <c:extLst>
            <c:ext xmlns:c16="http://schemas.microsoft.com/office/drawing/2014/chart" uri="{C3380CC4-5D6E-409C-BE32-E72D297353CC}">
              <c16:uniqueId val="{00000004-6CB2-4115-A75E-693A18EED3CA}"/>
            </c:ext>
          </c:extLst>
        </c:ser>
        <c:dLbls>
          <c:dLblPos val="ctr"/>
          <c:showLegendKey val="0"/>
          <c:showVal val="1"/>
          <c:showCatName val="0"/>
          <c:showSerName val="0"/>
          <c:showPercent val="0"/>
          <c:showBubbleSize val="0"/>
        </c:dLbls>
        <c:gapWidth val="182"/>
        <c:overlap val="100"/>
        <c:axId val="631549688"/>
        <c:axId val="631553624"/>
      </c:barChart>
      <c:catAx>
        <c:axId val="63154968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1553624"/>
        <c:crosses val="autoZero"/>
        <c:auto val="1"/>
        <c:lblAlgn val="ctr"/>
        <c:lblOffset val="100"/>
        <c:noMultiLvlLbl val="0"/>
      </c:catAx>
      <c:valAx>
        <c:axId val="6315536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1549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600" b="1" dirty="0"/>
              <a:t>Q4</a:t>
            </a:r>
            <a:r>
              <a:rPr lang="en-GB" sz="1600" b="1" baseline="0" dirty="0"/>
              <a:t> &amp; Q5. Understanding of the Planetary science: Mars atmosphere block</a:t>
            </a:r>
            <a:endParaRPr lang="en-GB" sz="16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'post-survey results'!$D$8</c:f>
              <c:strCache>
                <c:ptCount val="1"/>
                <c:pt idx="0">
                  <c:v>Not at all useful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'post-survey results'!$D$1:$F$1</c:f>
              <c:strCache>
                <c:ptCount val="2"/>
                <c:pt idx="0">
                  <c:v>4. Overall, to what extent was the labcast useful in understanding of the planetary science project?</c:v>
                </c:pt>
                <c:pt idx="1">
                  <c:v>5. Overall, to what extent was the labcast useful in understanding the gas cell experiment?</c:v>
                </c:pt>
              </c:strCache>
            </c:strRef>
          </c:cat>
          <c:val>
            <c:numRef>
              <c:f>'post-survey results'!$E$8:$G$8</c:f>
              <c:numCache>
                <c:formatCode>General</c:formatCode>
                <c:ptCount val="2"/>
                <c:pt idx="0">
                  <c:v>1</c:v>
                </c:pt>
                <c:pt idx="1">
                  <c:v>1</c:v>
                </c:pt>
              </c:numCache>
            </c:numRef>
          </c:val>
          <c:extLst>
            <c:ext xmlns:c16="http://schemas.microsoft.com/office/drawing/2014/chart" uri="{C3380CC4-5D6E-409C-BE32-E72D297353CC}">
              <c16:uniqueId val="{00000000-5DCE-44B6-B8B5-2DCB74F962D9}"/>
            </c:ext>
          </c:extLst>
        </c:ser>
        <c:ser>
          <c:idx val="1"/>
          <c:order val="1"/>
          <c:tx>
            <c:strRef>
              <c:f>'post-survey results'!$D$9</c:f>
              <c:strCache>
                <c:ptCount val="1"/>
                <c:pt idx="0">
                  <c:v>Slightly useful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'post-survey results'!$D$1:$F$1</c:f>
              <c:strCache>
                <c:ptCount val="2"/>
                <c:pt idx="0">
                  <c:v>4. Overall, to what extent was the labcast useful in understanding of the planetary science project?</c:v>
                </c:pt>
                <c:pt idx="1">
                  <c:v>5. Overall, to what extent was the labcast useful in understanding the gas cell experiment?</c:v>
                </c:pt>
              </c:strCache>
            </c:strRef>
          </c:cat>
          <c:val>
            <c:numRef>
              <c:f>'post-survey results'!$E$9:$G$9</c:f>
              <c:numCache>
                <c:formatCode>General</c:formatCode>
                <c:ptCount val="2"/>
                <c:pt idx="0">
                  <c:v>3</c:v>
                </c:pt>
                <c:pt idx="1">
                  <c:v>1</c:v>
                </c:pt>
              </c:numCache>
            </c:numRef>
          </c:val>
          <c:extLst>
            <c:ext xmlns:c16="http://schemas.microsoft.com/office/drawing/2014/chart" uri="{C3380CC4-5D6E-409C-BE32-E72D297353CC}">
              <c16:uniqueId val="{00000001-5DCE-44B6-B8B5-2DCB74F962D9}"/>
            </c:ext>
          </c:extLst>
        </c:ser>
        <c:ser>
          <c:idx val="2"/>
          <c:order val="2"/>
          <c:tx>
            <c:strRef>
              <c:f>'post-survey results'!$D$10</c:f>
              <c:strCache>
                <c:ptCount val="1"/>
                <c:pt idx="0">
                  <c:v>Moderately useful</c:v>
                </c:pt>
              </c:strCache>
            </c:strRef>
          </c:tx>
          <c:spPr>
            <a:solidFill>
              <a:schemeClr val="accent3"/>
            </a:solidFill>
            <a:ln>
              <a:noFill/>
            </a:ln>
            <a:effectLst/>
          </c:spPr>
          <c:invertIfNegative val="0"/>
          <c:dLbls>
            <c:delete val="1"/>
          </c:dLbls>
          <c:cat>
            <c:strRef>
              <c:f>'post-survey results'!$D$1:$F$1</c:f>
              <c:strCache>
                <c:ptCount val="2"/>
                <c:pt idx="0">
                  <c:v>4. Overall, to what extent was the labcast useful in understanding of the planetary science project?</c:v>
                </c:pt>
                <c:pt idx="1">
                  <c:v>5. Overall, to what extent was the labcast useful in understanding the gas cell experiment?</c:v>
                </c:pt>
              </c:strCache>
            </c:strRef>
          </c:cat>
          <c:val>
            <c:numRef>
              <c:f>'post-survey results'!$E$10:$G$10</c:f>
              <c:numCache>
                <c:formatCode>General</c:formatCode>
                <c:ptCount val="2"/>
                <c:pt idx="0">
                  <c:v>0</c:v>
                </c:pt>
                <c:pt idx="1">
                  <c:v>0</c:v>
                </c:pt>
              </c:numCache>
            </c:numRef>
          </c:val>
          <c:extLst>
            <c:ext xmlns:c16="http://schemas.microsoft.com/office/drawing/2014/chart" uri="{C3380CC4-5D6E-409C-BE32-E72D297353CC}">
              <c16:uniqueId val="{00000002-5DCE-44B6-B8B5-2DCB74F962D9}"/>
            </c:ext>
          </c:extLst>
        </c:ser>
        <c:ser>
          <c:idx val="3"/>
          <c:order val="3"/>
          <c:tx>
            <c:strRef>
              <c:f>'post-survey results'!$D$11</c:f>
              <c:strCache>
                <c:ptCount val="1"/>
                <c:pt idx="0">
                  <c:v>Very useful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'post-survey results'!$D$1:$F$1</c:f>
              <c:strCache>
                <c:ptCount val="2"/>
                <c:pt idx="0">
                  <c:v>4. Overall, to what extent was the labcast useful in understanding of the planetary science project?</c:v>
                </c:pt>
                <c:pt idx="1">
                  <c:v>5. Overall, to what extent was the labcast useful in understanding the gas cell experiment?</c:v>
                </c:pt>
              </c:strCache>
            </c:strRef>
          </c:cat>
          <c:val>
            <c:numRef>
              <c:f>'post-survey results'!$E$11:$G$11</c:f>
              <c:numCache>
                <c:formatCode>General</c:formatCode>
                <c:ptCount val="2"/>
                <c:pt idx="0">
                  <c:v>1</c:v>
                </c:pt>
                <c:pt idx="1">
                  <c:v>3</c:v>
                </c:pt>
              </c:numCache>
            </c:numRef>
          </c:val>
          <c:extLst>
            <c:ext xmlns:c16="http://schemas.microsoft.com/office/drawing/2014/chart" uri="{C3380CC4-5D6E-409C-BE32-E72D297353CC}">
              <c16:uniqueId val="{00000003-5DCE-44B6-B8B5-2DCB74F962D9}"/>
            </c:ext>
          </c:extLst>
        </c:ser>
        <c:ser>
          <c:idx val="4"/>
          <c:order val="4"/>
          <c:tx>
            <c:strRef>
              <c:f>'post-survey results'!$D$12</c:f>
              <c:strCache>
                <c:ptCount val="1"/>
                <c:pt idx="0">
                  <c:v>Extremely useful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'post-survey results'!$D$1:$F$1</c:f>
              <c:strCache>
                <c:ptCount val="2"/>
                <c:pt idx="0">
                  <c:v>4. Overall, to what extent was the labcast useful in understanding of the planetary science project?</c:v>
                </c:pt>
                <c:pt idx="1">
                  <c:v>5. Overall, to what extent was the labcast useful in understanding the gas cell experiment?</c:v>
                </c:pt>
              </c:strCache>
            </c:strRef>
          </c:cat>
          <c:val>
            <c:numRef>
              <c:f>'post-survey results'!$E$12:$G$12</c:f>
              <c:numCache>
                <c:formatCode>General</c:formatCode>
                <c:ptCount val="2"/>
                <c:pt idx="0">
                  <c:v>1</c:v>
                </c:pt>
                <c:pt idx="1">
                  <c:v>1</c:v>
                </c:pt>
              </c:numCache>
            </c:numRef>
          </c:val>
          <c:extLst>
            <c:ext xmlns:c16="http://schemas.microsoft.com/office/drawing/2014/chart" uri="{C3380CC4-5D6E-409C-BE32-E72D297353CC}">
              <c16:uniqueId val="{00000004-5DCE-44B6-B8B5-2DCB74F962D9}"/>
            </c:ext>
          </c:extLst>
        </c:ser>
        <c:dLbls>
          <c:dLblPos val="ctr"/>
          <c:showLegendKey val="0"/>
          <c:showVal val="1"/>
          <c:showCatName val="0"/>
          <c:showSerName val="0"/>
          <c:showPercent val="0"/>
          <c:showBubbleSize val="0"/>
        </c:dLbls>
        <c:gapWidth val="150"/>
        <c:overlap val="100"/>
        <c:axId val="575106736"/>
        <c:axId val="575104440"/>
      </c:barChart>
      <c:catAx>
        <c:axId val="5751067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5104440"/>
        <c:crosses val="autoZero"/>
        <c:auto val="1"/>
        <c:lblAlgn val="ctr"/>
        <c:lblOffset val="100"/>
        <c:noMultiLvlLbl val="0"/>
      </c:catAx>
      <c:valAx>
        <c:axId val="5751044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5106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600" b="1" dirty="0"/>
              <a:t>Q10.</a:t>
            </a:r>
            <a:r>
              <a:rPr lang="en-GB" sz="1600" b="1" baseline="0" dirty="0"/>
              <a:t> About the impact on student learning  </a:t>
            </a:r>
            <a:endParaRPr lang="en-GB" sz="16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'pre-labcast results'!$T$9</c:f>
              <c:strCache>
                <c:ptCount val="1"/>
                <c:pt idx="0">
                  <c:v>Not at all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'pre-labcast results'!$T$1</c:f>
              <c:strCache>
                <c:ptCount val="1"/>
                <c:pt idx="0">
                  <c:v>10. To what extent do you think attending the labcast will help you develop skills which are useful to your teaching?</c:v>
                </c:pt>
              </c:strCache>
            </c:strRef>
          </c:cat>
          <c:val>
            <c:numRef>
              <c:f>'pre-labcast results'!$U$9</c:f>
              <c:numCache>
                <c:formatCode>General</c:formatCode>
                <c:ptCount val="1"/>
                <c:pt idx="0">
                  <c:v>1</c:v>
                </c:pt>
              </c:numCache>
            </c:numRef>
          </c:val>
          <c:extLst>
            <c:ext xmlns:c16="http://schemas.microsoft.com/office/drawing/2014/chart" uri="{C3380CC4-5D6E-409C-BE32-E72D297353CC}">
              <c16:uniqueId val="{00000000-F731-4877-B068-017EEAC9E847}"/>
            </c:ext>
          </c:extLst>
        </c:ser>
        <c:ser>
          <c:idx val="1"/>
          <c:order val="1"/>
          <c:tx>
            <c:strRef>
              <c:f>'pre-labcast results'!$T$10</c:f>
              <c:strCache>
                <c:ptCount val="1"/>
                <c:pt idx="0">
                  <c:v>Very little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'pre-labcast results'!$T$1</c:f>
              <c:strCache>
                <c:ptCount val="1"/>
                <c:pt idx="0">
                  <c:v>10. To what extent do you think attending the labcast will help you develop skills which are useful to your teaching?</c:v>
                </c:pt>
              </c:strCache>
            </c:strRef>
          </c:cat>
          <c:val>
            <c:numRef>
              <c:f>'pre-labcast results'!$U$10</c:f>
              <c:numCache>
                <c:formatCode>General</c:formatCode>
                <c:ptCount val="1"/>
                <c:pt idx="0">
                  <c:v>2</c:v>
                </c:pt>
              </c:numCache>
            </c:numRef>
          </c:val>
          <c:extLst>
            <c:ext xmlns:c16="http://schemas.microsoft.com/office/drawing/2014/chart" uri="{C3380CC4-5D6E-409C-BE32-E72D297353CC}">
              <c16:uniqueId val="{00000001-F731-4877-B068-017EEAC9E847}"/>
            </c:ext>
          </c:extLst>
        </c:ser>
        <c:ser>
          <c:idx val="2"/>
          <c:order val="2"/>
          <c:tx>
            <c:strRef>
              <c:f>'pre-labcast results'!$T$11</c:f>
              <c:strCache>
                <c:ptCount val="1"/>
                <c:pt idx="0">
                  <c:v>Somewhat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'pre-labcast results'!$T$1</c:f>
              <c:strCache>
                <c:ptCount val="1"/>
                <c:pt idx="0">
                  <c:v>10. To what extent do you think attending the labcast will help you develop skills which are useful to your teaching?</c:v>
                </c:pt>
              </c:strCache>
            </c:strRef>
          </c:cat>
          <c:val>
            <c:numRef>
              <c:f>'pre-labcast results'!$U$11</c:f>
              <c:numCache>
                <c:formatCode>General</c:formatCode>
                <c:ptCount val="1"/>
                <c:pt idx="0">
                  <c:v>2</c:v>
                </c:pt>
              </c:numCache>
            </c:numRef>
          </c:val>
          <c:extLst>
            <c:ext xmlns:c16="http://schemas.microsoft.com/office/drawing/2014/chart" uri="{C3380CC4-5D6E-409C-BE32-E72D297353CC}">
              <c16:uniqueId val="{00000002-F731-4877-B068-017EEAC9E847}"/>
            </c:ext>
          </c:extLst>
        </c:ser>
        <c:ser>
          <c:idx val="3"/>
          <c:order val="3"/>
          <c:tx>
            <c:strRef>
              <c:f>'pre-labcast results'!$T$12</c:f>
              <c:strCache>
                <c:ptCount val="1"/>
                <c:pt idx="0">
                  <c:v>Quite a bit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'pre-labcast results'!$T$1</c:f>
              <c:strCache>
                <c:ptCount val="1"/>
                <c:pt idx="0">
                  <c:v>10. To what extent do you think attending the labcast will help you develop skills which are useful to your teaching?</c:v>
                </c:pt>
              </c:strCache>
            </c:strRef>
          </c:cat>
          <c:val>
            <c:numRef>
              <c:f>'pre-labcast results'!$U$12</c:f>
              <c:numCache>
                <c:formatCode>General</c:formatCode>
                <c:ptCount val="1"/>
                <c:pt idx="0">
                  <c:v>0</c:v>
                </c:pt>
              </c:numCache>
            </c:numRef>
          </c:val>
          <c:extLst>
            <c:ext xmlns:c16="http://schemas.microsoft.com/office/drawing/2014/chart" uri="{C3380CC4-5D6E-409C-BE32-E72D297353CC}">
              <c16:uniqueId val="{00000003-F731-4877-B068-017EEAC9E847}"/>
            </c:ext>
          </c:extLst>
        </c:ser>
        <c:ser>
          <c:idx val="4"/>
          <c:order val="4"/>
          <c:tx>
            <c:strRef>
              <c:f>'pre-labcast results'!$T$13</c:f>
              <c:strCache>
                <c:ptCount val="1"/>
                <c:pt idx="0">
                  <c:v>A great  deal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'pre-labcast results'!$T$1</c:f>
              <c:strCache>
                <c:ptCount val="1"/>
                <c:pt idx="0">
                  <c:v>10. To what extent do you think attending the labcast will help you develop skills which are useful to your teaching?</c:v>
                </c:pt>
              </c:strCache>
            </c:strRef>
          </c:cat>
          <c:val>
            <c:numRef>
              <c:f>'pre-labcast results'!$U$13</c:f>
              <c:numCache>
                <c:formatCode>General</c:formatCode>
                <c:ptCount val="1"/>
                <c:pt idx="0">
                  <c:v>1</c:v>
                </c:pt>
              </c:numCache>
            </c:numRef>
          </c:val>
          <c:extLst>
            <c:ext xmlns:c16="http://schemas.microsoft.com/office/drawing/2014/chart" uri="{C3380CC4-5D6E-409C-BE32-E72D297353CC}">
              <c16:uniqueId val="{00000004-F731-4877-B068-017EEAC9E847}"/>
            </c:ext>
          </c:extLst>
        </c:ser>
        <c:dLbls>
          <c:dLblPos val="ctr"/>
          <c:showLegendKey val="0"/>
          <c:showVal val="1"/>
          <c:showCatName val="0"/>
          <c:showSerName val="0"/>
          <c:showPercent val="0"/>
          <c:showBubbleSize val="0"/>
        </c:dLbls>
        <c:gapWidth val="182"/>
        <c:overlap val="100"/>
        <c:axId val="645351688"/>
        <c:axId val="645348080"/>
      </c:barChart>
      <c:catAx>
        <c:axId val="64535168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5348080"/>
        <c:crosses val="autoZero"/>
        <c:auto val="1"/>
        <c:lblAlgn val="ctr"/>
        <c:lblOffset val="100"/>
        <c:noMultiLvlLbl val="0"/>
      </c:catAx>
      <c:valAx>
        <c:axId val="645348080"/>
        <c:scaling>
          <c:orientation val="minMax"/>
          <c:max val="5"/>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5351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GB" sz="1600" b="1" dirty="0"/>
              <a:t>Q7.</a:t>
            </a:r>
            <a:r>
              <a:rPr lang="en-GB" sz="1600" b="1" baseline="0" dirty="0"/>
              <a:t> About the impact on student learning </a:t>
            </a:r>
            <a:endParaRPr lang="en-GB" sz="1600" b="1" dirty="0"/>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'post-survey results'!$P$8</c:f>
              <c:strCache>
                <c:ptCount val="1"/>
                <c:pt idx="0">
                  <c:v>Not at all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'post-survey results'!$P$1</c:f>
              <c:strCache>
                <c:ptCount val="1"/>
                <c:pt idx="0">
                  <c:v>7. To what extent do you think you can apply the information presented to your teaching of this topic?</c:v>
                </c:pt>
              </c:strCache>
            </c:strRef>
          </c:cat>
          <c:val>
            <c:numRef>
              <c:f>'post-survey results'!$Q$8</c:f>
              <c:numCache>
                <c:formatCode>General</c:formatCode>
                <c:ptCount val="1"/>
                <c:pt idx="0">
                  <c:v>1</c:v>
                </c:pt>
              </c:numCache>
            </c:numRef>
          </c:val>
          <c:extLst>
            <c:ext xmlns:c16="http://schemas.microsoft.com/office/drawing/2014/chart" uri="{C3380CC4-5D6E-409C-BE32-E72D297353CC}">
              <c16:uniqueId val="{00000000-FA78-4DB4-9FF3-EE275E3F6C61}"/>
            </c:ext>
          </c:extLst>
        </c:ser>
        <c:ser>
          <c:idx val="1"/>
          <c:order val="1"/>
          <c:tx>
            <c:strRef>
              <c:f>'post-survey results'!$P$9</c:f>
              <c:strCache>
                <c:ptCount val="1"/>
                <c:pt idx="0">
                  <c:v>Very little</c:v>
                </c:pt>
              </c:strCache>
            </c:strRef>
          </c:tx>
          <c:spPr>
            <a:solidFill>
              <a:schemeClr val="accent2"/>
            </a:solidFill>
            <a:ln>
              <a:noFill/>
            </a:ln>
            <a:effectLst/>
          </c:spPr>
          <c:invertIfNegative val="0"/>
          <c:dLbls>
            <c:delete val="1"/>
          </c:dLbls>
          <c:cat>
            <c:strRef>
              <c:f>'post-survey results'!$P$1</c:f>
              <c:strCache>
                <c:ptCount val="1"/>
                <c:pt idx="0">
                  <c:v>7. To what extent do you think you can apply the information presented to your teaching of this topic?</c:v>
                </c:pt>
              </c:strCache>
            </c:strRef>
          </c:cat>
          <c:val>
            <c:numRef>
              <c:f>'post-survey results'!$Q$9</c:f>
              <c:numCache>
                <c:formatCode>General</c:formatCode>
                <c:ptCount val="1"/>
                <c:pt idx="0">
                  <c:v>0</c:v>
                </c:pt>
              </c:numCache>
            </c:numRef>
          </c:val>
          <c:extLst>
            <c:ext xmlns:c16="http://schemas.microsoft.com/office/drawing/2014/chart" uri="{C3380CC4-5D6E-409C-BE32-E72D297353CC}">
              <c16:uniqueId val="{00000001-FA78-4DB4-9FF3-EE275E3F6C61}"/>
            </c:ext>
          </c:extLst>
        </c:ser>
        <c:ser>
          <c:idx val="2"/>
          <c:order val="2"/>
          <c:tx>
            <c:strRef>
              <c:f>'post-survey results'!$P$10</c:f>
              <c:strCache>
                <c:ptCount val="1"/>
                <c:pt idx="0">
                  <c:v>Somewhat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'post-survey results'!$P$1</c:f>
              <c:strCache>
                <c:ptCount val="1"/>
                <c:pt idx="0">
                  <c:v>7. To what extent do you think you can apply the information presented to your teaching of this topic?</c:v>
                </c:pt>
              </c:strCache>
            </c:strRef>
          </c:cat>
          <c:val>
            <c:numRef>
              <c:f>'post-survey results'!$Q$10</c:f>
              <c:numCache>
                <c:formatCode>General</c:formatCode>
                <c:ptCount val="1"/>
                <c:pt idx="0">
                  <c:v>2</c:v>
                </c:pt>
              </c:numCache>
            </c:numRef>
          </c:val>
          <c:extLst>
            <c:ext xmlns:c16="http://schemas.microsoft.com/office/drawing/2014/chart" uri="{C3380CC4-5D6E-409C-BE32-E72D297353CC}">
              <c16:uniqueId val="{00000002-FA78-4DB4-9FF3-EE275E3F6C61}"/>
            </c:ext>
          </c:extLst>
        </c:ser>
        <c:ser>
          <c:idx val="3"/>
          <c:order val="3"/>
          <c:tx>
            <c:strRef>
              <c:f>'post-survey results'!$P$11</c:f>
              <c:strCache>
                <c:ptCount val="1"/>
                <c:pt idx="0">
                  <c:v>Quite a bit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'post-survey results'!$P$1</c:f>
              <c:strCache>
                <c:ptCount val="1"/>
                <c:pt idx="0">
                  <c:v>7. To what extent do you think you can apply the information presented to your teaching of this topic?</c:v>
                </c:pt>
              </c:strCache>
            </c:strRef>
          </c:cat>
          <c:val>
            <c:numRef>
              <c:f>'post-survey results'!$Q$11</c:f>
              <c:numCache>
                <c:formatCode>General</c:formatCode>
                <c:ptCount val="1"/>
                <c:pt idx="0">
                  <c:v>1</c:v>
                </c:pt>
              </c:numCache>
            </c:numRef>
          </c:val>
          <c:extLst>
            <c:ext xmlns:c16="http://schemas.microsoft.com/office/drawing/2014/chart" uri="{C3380CC4-5D6E-409C-BE32-E72D297353CC}">
              <c16:uniqueId val="{00000003-FA78-4DB4-9FF3-EE275E3F6C61}"/>
            </c:ext>
          </c:extLst>
        </c:ser>
        <c:ser>
          <c:idx val="4"/>
          <c:order val="4"/>
          <c:tx>
            <c:strRef>
              <c:f>'post-survey results'!$P$12</c:f>
              <c:strCache>
                <c:ptCount val="1"/>
                <c:pt idx="0">
                  <c:v>A great deal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'post-survey results'!$P$1</c:f>
              <c:strCache>
                <c:ptCount val="1"/>
                <c:pt idx="0">
                  <c:v>7. To what extent do you think you can apply the information presented to your teaching of this topic?</c:v>
                </c:pt>
              </c:strCache>
            </c:strRef>
          </c:cat>
          <c:val>
            <c:numRef>
              <c:f>'post-survey results'!$Q$12</c:f>
              <c:numCache>
                <c:formatCode>General</c:formatCode>
                <c:ptCount val="1"/>
                <c:pt idx="0">
                  <c:v>2</c:v>
                </c:pt>
              </c:numCache>
            </c:numRef>
          </c:val>
          <c:extLst>
            <c:ext xmlns:c16="http://schemas.microsoft.com/office/drawing/2014/chart" uri="{C3380CC4-5D6E-409C-BE32-E72D297353CC}">
              <c16:uniqueId val="{00000004-FA78-4DB4-9FF3-EE275E3F6C61}"/>
            </c:ext>
          </c:extLst>
        </c:ser>
        <c:dLbls>
          <c:dLblPos val="ctr"/>
          <c:showLegendKey val="0"/>
          <c:showVal val="1"/>
          <c:showCatName val="0"/>
          <c:showSerName val="0"/>
          <c:showPercent val="0"/>
          <c:showBubbleSize val="0"/>
        </c:dLbls>
        <c:gapWidth val="182"/>
        <c:overlap val="100"/>
        <c:axId val="575631816"/>
        <c:axId val="575629520"/>
      </c:barChart>
      <c:catAx>
        <c:axId val="575631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5629520"/>
        <c:crosses val="autoZero"/>
        <c:auto val="1"/>
        <c:lblAlgn val="ctr"/>
        <c:lblOffset val="100"/>
        <c:noMultiLvlLbl val="0"/>
      </c:catAx>
      <c:valAx>
        <c:axId val="5756295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5631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600" b="1" dirty="0"/>
              <a:t>Q11. About</a:t>
            </a:r>
            <a:r>
              <a:rPr lang="en-GB" sz="1600" b="1" baseline="0" dirty="0"/>
              <a:t> a sense of community</a:t>
            </a:r>
            <a:r>
              <a:rPr lang="en-GB" sz="1600" b="1"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'pre-labcast results'!$V$9</c:f>
              <c:strCache>
                <c:ptCount val="1"/>
                <c:pt idx="0">
                  <c:v>Not at all important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'pre-labcast results'!$V$1</c:f>
              <c:strCache>
                <c:ptCount val="1"/>
                <c:pt idx="0">
                  <c:v>11. The tutor briefing labcast is designed to be interactive and build a sense of community between the module team and the ALs. To what extent is this important to you?</c:v>
                </c:pt>
              </c:strCache>
            </c:strRef>
          </c:cat>
          <c:val>
            <c:numRef>
              <c:f>'pre-labcast results'!$W$9</c:f>
              <c:numCache>
                <c:formatCode>General</c:formatCode>
                <c:ptCount val="1"/>
                <c:pt idx="0">
                  <c:v>0</c:v>
                </c:pt>
              </c:numCache>
            </c:numRef>
          </c:val>
          <c:extLst>
            <c:ext xmlns:c16="http://schemas.microsoft.com/office/drawing/2014/chart" uri="{C3380CC4-5D6E-409C-BE32-E72D297353CC}">
              <c16:uniqueId val="{00000000-F66A-46C7-9BCF-50A76EC9C43F}"/>
            </c:ext>
          </c:extLst>
        </c:ser>
        <c:ser>
          <c:idx val="1"/>
          <c:order val="1"/>
          <c:tx>
            <c:strRef>
              <c:f>'pre-labcast results'!$V$10</c:f>
              <c:strCache>
                <c:ptCount val="1"/>
                <c:pt idx="0">
                  <c:v>Slightly important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'pre-labcast results'!$V$1</c:f>
              <c:strCache>
                <c:ptCount val="1"/>
                <c:pt idx="0">
                  <c:v>11. The tutor briefing labcast is designed to be interactive and build a sense of community between the module team and the ALs. To what extent is this important to you?</c:v>
                </c:pt>
              </c:strCache>
            </c:strRef>
          </c:cat>
          <c:val>
            <c:numRef>
              <c:f>'pre-labcast results'!$W$10</c:f>
              <c:numCache>
                <c:formatCode>General</c:formatCode>
                <c:ptCount val="1"/>
                <c:pt idx="0">
                  <c:v>1</c:v>
                </c:pt>
              </c:numCache>
            </c:numRef>
          </c:val>
          <c:extLst>
            <c:ext xmlns:c16="http://schemas.microsoft.com/office/drawing/2014/chart" uri="{C3380CC4-5D6E-409C-BE32-E72D297353CC}">
              <c16:uniqueId val="{00000001-F66A-46C7-9BCF-50A76EC9C43F}"/>
            </c:ext>
          </c:extLst>
        </c:ser>
        <c:ser>
          <c:idx val="2"/>
          <c:order val="2"/>
          <c:tx>
            <c:strRef>
              <c:f>'pre-labcast results'!$V$11</c:f>
              <c:strCache>
                <c:ptCount val="1"/>
                <c:pt idx="0">
                  <c:v>Moderately important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'pre-labcast results'!$V$1</c:f>
              <c:strCache>
                <c:ptCount val="1"/>
                <c:pt idx="0">
                  <c:v>11. The tutor briefing labcast is designed to be interactive and build a sense of community between the module team and the ALs. To what extent is this important to you?</c:v>
                </c:pt>
              </c:strCache>
            </c:strRef>
          </c:cat>
          <c:val>
            <c:numRef>
              <c:f>'pre-labcast results'!$W$11</c:f>
              <c:numCache>
                <c:formatCode>General</c:formatCode>
                <c:ptCount val="1"/>
                <c:pt idx="0">
                  <c:v>2</c:v>
                </c:pt>
              </c:numCache>
            </c:numRef>
          </c:val>
          <c:extLst>
            <c:ext xmlns:c16="http://schemas.microsoft.com/office/drawing/2014/chart" uri="{C3380CC4-5D6E-409C-BE32-E72D297353CC}">
              <c16:uniqueId val="{00000002-F66A-46C7-9BCF-50A76EC9C43F}"/>
            </c:ext>
          </c:extLst>
        </c:ser>
        <c:ser>
          <c:idx val="3"/>
          <c:order val="3"/>
          <c:tx>
            <c:strRef>
              <c:f>'pre-labcast results'!$V$12</c:f>
              <c:strCache>
                <c:ptCount val="1"/>
                <c:pt idx="0">
                  <c:v>Very important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'pre-labcast results'!$V$1</c:f>
              <c:strCache>
                <c:ptCount val="1"/>
                <c:pt idx="0">
                  <c:v>11. The tutor briefing labcast is designed to be interactive and build a sense of community between the module team and the ALs. To what extent is this important to you?</c:v>
                </c:pt>
              </c:strCache>
            </c:strRef>
          </c:cat>
          <c:val>
            <c:numRef>
              <c:f>'pre-labcast results'!$W$12</c:f>
              <c:numCache>
                <c:formatCode>General</c:formatCode>
                <c:ptCount val="1"/>
                <c:pt idx="0">
                  <c:v>3</c:v>
                </c:pt>
              </c:numCache>
            </c:numRef>
          </c:val>
          <c:extLst>
            <c:ext xmlns:c16="http://schemas.microsoft.com/office/drawing/2014/chart" uri="{C3380CC4-5D6E-409C-BE32-E72D297353CC}">
              <c16:uniqueId val="{00000003-F66A-46C7-9BCF-50A76EC9C43F}"/>
            </c:ext>
          </c:extLst>
        </c:ser>
        <c:ser>
          <c:idx val="4"/>
          <c:order val="4"/>
          <c:tx>
            <c:strRef>
              <c:f>'pre-labcast results'!$V$13</c:f>
              <c:strCache>
                <c:ptCount val="1"/>
                <c:pt idx="0">
                  <c:v>Extremely important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'pre-labcast results'!$V$1</c:f>
              <c:strCache>
                <c:ptCount val="1"/>
                <c:pt idx="0">
                  <c:v>11. The tutor briefing labcast is designed to be interactive and build a sense of community between the module team and the ALs. To what extent is this important to you?</c:v>
                </c:pt>
              </c:strCache>
            </c:strRef>
          </c:cat>
          <c:val>
            <c:numRef>
              <c:f>'pre-labcast results'!$W$13</c:f>
              <c:numCache>
                <c:formatCode>General</c:formatCode>
                <c:ptCount val="1"/>
                <c:pt idx="0">
                  <c:v>0</c:v>
                </c:pt>
              </c:numCache>
            </c:numRef>
          </c:val>
          <c:extLst>
            <c:ext xmlns:c16="http://schemas.microsoft.com/office/drawing/2014/chart" uri="{C3380CC4-5D6E-409C-BE32-E72D297353CC}">
              <c16:uniqueId val="{00000004-F66A-46C7-9BCF-50A76EC9C43F}"/>
            </c:ext>
          </c:extLst>
        </c:ser>
        <c:dLbls>
          <c:dLblPos val="ctr"/>
          <c:showLegendKey val="0"/>
          <c:showVal val="1"/>
          <c:showCatName val="0"/>
          <c:showSerName val="0"/>
          <c:showPercent val="0"/>
          <c:showBubbleSize val="0"/>
        </c:dLbls>
        <c:gapWidth val="182"/>
        <c:overlap val="100"/>
        <c:axId val="676907024"/>
        <c:axId val="676908008"/>
      </c:barChart>
      <c:catAx>
        <c:axId val="6769070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6908008"/>
        <c:crosses val="autoZero"/>
        <c:auto val="1"/>
        <c:lblAlgn val="ctr"/>
        <c:lblOffset val="100"/>
        <c:noMultiLvlLbl val="0"/>
      </c:catAx>
      <c:valAx>
        <c:axId val="676908008"/>
        <c:scaling>
          <c:orientation val="minMax"/>
          <c:max val="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6907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GB" sz="1600" b="1" dirty="0"/>
              <a:t>Q10. About</a:t>
            </a:r>
            <a:r>
              <a:rPr lang="en-GB" sz="1600" b="1" baseline="0" dirty="0"/>
              <a:t> a sense of community</a:t>
            </a:r>
            <a:endParaRPr lang="en-GB" sz="1600" b="1" dirty="0"/>
          </a:p>
        </c:rich>
      </c:tx>
      <c:layout>
        <c:manualLayout>
          <c:xMode val="edge"/>
          <c:yMode val="edge"/>
          <c:x val="0.19864728447405613"/>
          <c:y val="2.7777777777777776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'post-survey results'!$S$8</c:f>
              <c:strCache>
                <c:ptCount val="1"/>
                <c:pt idx="0">
                  <c:v>Not at all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'post-survey results'!$S$1</c:f>
              <c:strCache>
                <c:ptCount val="1"/>
                <c:pt idx="0">
                  <c:v>10. The tutor briefing labcast was designed to be interactive and build a sense of community between the module team and the ALs. Please indicate the extent you feel this was achieved.</c:v>
                </c:pt>
              </c:strCache>
            </c:strRef>
          </c:cat>
          <c:val>
            <c:numRef>
              <c:f>'post-survey results'!$T$8</c:f>
              <c:numCache>
                <c:formatCode>General</c:formatCode>
                <c:ptCount val="1"/>
                <c:pt idx="0">
                  <c:v>1</c:v>
                </c:pt>
              </c:numCache>
            </c:numRef>
          </c:val>
          <c:extLst>
            <c:ext xmlns:c16="http://schemas.microsoft.com/office/drawing/2014/chart" uri="{C3380CC4-5D6E-409C-BE32-E72D297353CC}">
              <c16:uniqueId val="{00000000-E5DA-4B4E-B399-315A95C5A8D7}"/>
            </c:ext>
          </c:extLst>
        </c:ser>
        <c:ser>
          <c:idx val="1"/>
          <c:order val="1"/>
          <c:tx>
            <c:strRef>
              <c:f>'post-survey results'!$S$9</c:f>
              <c:strCache>
                <c:ptCount val="1"/>
                <c:pt idx="0">
                  <c:v>Very little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'post-survey results'!$S$1</c:f>
              <c:strCache>
                <c:ptCount val="1"/>
                <c:pt idx="0">
                  <c:v>10. The tutor briefing labcast was designed to be interactive and build a sense of community between the module team and the ALs. Please indicate the extent you feel this was achieved.</c:v>
                </c:pt>
              </c:strCache>
            </c:strRef>
          </c:cat>
          <c:val>
            <c:numRef>
              <c:f>'post-survey results'!$T$9</c:f>
              <c:numCache>
                <c:formatCode>General</c:formatCode>
                <c:ptCount val="1"/>
                <c:pt idx="0">
                  <c:v>1</c:v>
                </c:pt>
              </c:numCache>
            </c:numRef>
          </c:val>
          <c:extLst>
            <c:ext xmlns:c16="http://schemas.microsoft.com/office/drawing/2014/chart" uri="{C3380CC4-5D6E-409C-BE32-E72D297353CC}">
              <c16:uniqueId val="{00000001-E5DA-4B4E-B399-315A95C5A8D7}"/>
            </c:ext>
          </c:extLst>
        </c:ser>
        <c:ser>
          <c:idx val="2"/>
          <c:order val="2"/>
          <c:tx>
            <c:strRef>
              <c:f>'post-survey results'!$S$10</c:f>
              <c:strCache>
                <c:ptCount val="1"/>
                <c:pt idx="0">
                  <c:v>Somewhat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'post-survey results'!$S$1</c:f>
              <c:strCache>
                <c:ptCount val="1"/>
                <c:pt idx="0">
                  <c:v>10. The tutor briefing labcast was designed to be interactive and build a sense of community between the module team and the ALs. Please indicate the extent you feel this was achieved.</c:v>
                </c:pt>
              </c:strCache>
            </c:strRef>
          </c:cat>
          <c:val>
            <c:numRef>
              <c:f>'post-survey results'!$T$10</c:f>
              <c:numCache>
                <c:formatCode>General</c:formatCode>
                <c:ptCount val="1"/>
                <c:pt idx="0">
                  <c:v>1</c:v>
                </c:pt>
              </c:numCache>
            </c:numRef>
          </c:val>
          <c:extLst>
            <c:ext xmlns:c16="http://schemas.microsoft.com/office/drawing/2014/chart" uri="{C3380CC4-5D6E-409C-BE32-E72D297353CC}">
              <c16:uniqueId val="{00000002-E5DA-4B4E-B399-315A95C5A8D7}"/>
            </c:ext>
          </c:extLst>
        </c:ser>
        <c:ser>
          <c:idx val="3"/>
          <c:order val="3"/>
          <c:tx>
            <c:strRef>
              <c:f>'post-survey results'!$S$11</c:f>
              <c:strCache>
                <c:ptCount val="1"/>
                <c:pt idx="0">
                  <c:v>Quite a bit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'post-survey results'!$S$1</c:f>
              <c:strCache>
                <c:ptCount val="1"/>
                <c:pt idx="0">
                  <c:v>10. The tutor briefing labcast was designed to be interactive and build a sense of community between the module team and the ALs. Please indicate the extent you feel this was achieved.</c:v>
                </c:pt>
              </c:strCache>
            </c:strRef>
          </c:cat>
          <c:val>
            <c:numRef>
              <c:f>'post-survey results'!$T$11</c:f>
              <c:numCache>
                <c:formatCode>General</c:formatCode>
                <c:ptCount val="1"/>
                <c:pt idx="0">
                  <c:v>3</c:v>
                </c:pt>
              </c:numCache>
            </c:numRef>
          </c:val>
          <c:extLst>
            <c:ext xmlns:c16="http://schemas.microsoft.com/office/drawing/2014/chart" uri="{C3380CC4-5D6E-409C-BE32-E72D297353CC}">
              <c16:uniqueId val="{00000003-E5DA-4B4E-B399-315A95C5A8D7}"/>
            </c:ext>
          </c:extLst>
        </c:ser>
        <c:ser>
          <c:idx val="4"/>
          <c:order val="4"/>
          <c:tx>
            <c:strRef>
              <c:f>'post-survey results'!$S$12</c:f>
              <c:strCache>
                <c:ptCount val="1"/>
                <c:pt idx="0">
                  <c:v>A great deal </c:v>
                </c:pt>
              </c:strCache>
            </c:strRef>
          </c:tx>
          <c:spPr>
            <a:solidFill>
              <a:schemeClr val="accent5"/>
            </a:solidFill>
            <a:ln>
              <a:noFill/>
            </a:ln>
            <a:effectLst/>
          </c:spPr>
          <c:invertIfNegative val="0"/>
          <c:dLbls>
            <c:delete val="1"/>
          </c:dLbls>
          <c:cat>
            <c:strRef>
              <c:f>'post-survey results'!$S$1</c:f>
              <c:strCache>
                <c:ptCount val="1"/>
                <c:pt idx="0">
                  <c:v>10. The tutor briefing labcast was designed to be interactive and build a sense of community between the module team and the ALs. Please indicate the extent you feel this was achieved.</c:v>
                </c:pt>
              </c:strCache>
            </c:strRef>
          </c:cat>
          <c:val>
            <c:numRef>
              <c:f>'post-survey results'!$T$12</c:f>
              <c:numCache>
                <c:formatCode>General</c:formatCode>
                <c:ptCount val="1"/>
                <c:pt idx="0">
                  <c:v>0</c:v>
                </c:pt>
              </c:numCache>
            </c:numRef>
          </c:val>
          <c:extLst>
            <c:ext xmlns:c16="http://schemas.microsoft.com/office/drawing/2014/chart" uri="{C3380CC4-5D6E-409C-BE32-E72D297353CC}">
              <c16:uniqueId val="{00000004-E5DA-4B4E-B399-315A95C5A8D7}"/>
            </c:ext>
          </c:extLst>
        </c:ser>
        <c:dLbls>
          <c:dLblPos val="ctr"/>
          <c:showLegendKey val="0"/>
          <c:showVal val="1"/>
          <c:showCatName val="0"/>
          <c:showSerName val="0"/>
          <c:showPercent val="0"/>
          <c:showBubbleSize val="0"/>
        </c:dLbls>
        <c:gapWidth val="182"/>
        <c:overlap val="100"/>
        <c:axId val="690046504"/>
        <c:axId val="690050440"/>
      </c:barChart>
      <c:catAx>
        <c:axId val="690046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0050440"/>
        <c:crosses val="autoZero"/>
        <c:auto val="1"/>
        <c:lblAlgn val="ctr"/>
        <c:lblOffset val="100"/>
        <c:noMultiLvlLbl val="0"/>
      </c:catAx>
      <c:valAx>
        <c:axId val="6900504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0046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E536FE-DC59-4060-8872-0FD727093AE2}" type="doc">
      <dgm:prSet loTypeId="urn:microsoft.com/office/officeart/2005/8/layout/hProcess9" loCatId="process" qsTypeId="urn:microsoft.com/office/officeart/2005/8/quickstyle/simple3" qsCatId="simple" csTypeId="urn:microsoft.com/office/officeart/2005/8/colors/accent2_3" csCatId="accent2" phldr="1"/>
      <dgm:spPr/>
    </dgm:pt>
    <dgm:pt modelId="{F7EBCCFE-89BF-4A3A-8D71-FD8F28A6749F}">
      <dgm:prSet phldrT="[Text]"/>
      <dgm:spPr/>
      <dgm:t>
        <a:bodyPr/>
        <a:lstStyle/>
        <a:p>
          <a:r>
            <a:rPr lang="en-GB" dirty="0"/>
            <a:t>Quantitative</a:t>
          </a:r>
        </a:p>
      </dgm:t>
    </dgm:pt>
    <dgm:pt modelId="{683F2FB2-1118-466E-BF71-0FB56B93C860}" type="parTrans" cxnId="{7D68B357-BAB9-4ECF-9CA2-020F8EF75B1F}">
      <dgm:prSet/>
      <dgm:spPr/>
      <dgm:t>
        <a:bodyPr/>
        <a:lstStyle/>
        <a:p>
          <a:endParaRPr lang="en-GB"/>
        </a:p>
      </dgm:t>
    </dgm:pt>
    <dgm:pt modelId="{71F51244-F0A7-49E4-9B9B-D7C638DE77AE}" type="sibTrans" cxnId="{7D68B357-BAB9-4ECF-9CA2-020F8EF75B1F}">
      <dgm:prSet/>
      <dgm:spPr/>
      <dgm:t>
        <a:bodyPr/>
        <a:lstStyle/>
        <a:p>
          <a:endParaRPr lang="en-GB"/>
        </a:p>
      </dgm:t>
    </dgm:pt>
    <dgm:pt modelId="{8D64F451-E686-445D-857D-8D5DF189C8E0}">
      <dgm:prSet phldrT="[Text]"/>
      <dgm:spPr/>
      <dgm:t>
        <a:bodyPr/>
        <a:lstStyle/>
        <a:p>
          <a:r>
            <a:rPr lang="en-GB" dirty="0"/>
            <a:t>Qualitative</a:t>
          </a:r>
        </a:p>
      </dgm:t>
    </dgm:pt>
    <dgm:pt modelId="{89A2B3B8-BB78-45B6-B5E0-E023D0F82D52}" type="parTrans" cxnId="{D65D0D7B-5E4B-465D-8F3B-9E54F28FB7C3}">
      <dgm:prSet/>
      <dgm:spPr/>
      <dgm:t>
        <a:bodyPr/>
        <a:lstStyle/>
        <a:p>
          <a:endParaRPr lang="en-GB"/>
        </a:p>
      </dgm:t>
    </dgm:pt>
    <dgm:pt modelId="{2643C0C3-178C-4597-AFC7-507AAD6AF7FA}" type="sibTrans" cxnId="{D65D0D7B-5E4B-465D-8F3B-9E54F28FB7C3}">
      <dgm:prSet/>
      <dgm:spPr/>
      <dgm:t>
        <a:bodyPr/>
        <a:lstStyle/>
        <a:p>
          <a:endParaRPr lang="en-GB"/>
        </a:p>
      </dgm:t>
    </dgm:pt>
    <dgm:pt modelId="{F9047E29-398E-489F-A13B-F94E0148AEF1}" type="pres">
      <dgm:prSet presAssocID="{A2E536FE-DC59-4060-8872-0FD727093AE2}" presName="CompostProcess" presStyleCnt="0">
        <dgm:presLayoutVars>
          <dgm:dir/>
          <dgm:resizeHandles val="exact"/>
        </dgm:presLayoutVars>
      </dgm:prSet>
      <dgm:spPr/>
    </dgm:pt>
    <dgm:pt modelId="{02DB5618-6A6A-420F-B90A-7A80A85F3A5C}" type="pres">
      <dgm:prSet presAssocID="{A2E536FE-DC59-4060-8872-0FD727093AE2}" presName="arrow" presStyleLbl="bgShp" presStyleIdx="0" presStyleCnt="1" custLinFactNeighborX="-8824" custLinFactNeighborY="-27715"/>
      <dgm:spPr/>
    </dgm:pt>
    <dgm:pt modelId="{03FE1DFD-EAE7-4C55-8030-88323D56F1A8}" type="pres">
      <dgm:prSet presAssocID="{A2E536FE-DC59-4060-8872-0FD727093AE2}" presName="linearProcess" presStyleCnt="0"/>
      <dgm:spPr/>
    </dgm:pt>
    <dgm:pt modelId="{E2EC1041-4743-43F6-9958-D271AE9FC03C}" type="pres">
      <dgm:prSet presAssocID="{F7EBCCFE-89BF-4A3A-8D71-FD8F28A6749F}" presName="textNode" presStyleLbl="node1" presStyleIdx="0" presStyleCnt="2">
        <dgm:presLayoutVars>
          <dgm:bulletEnabled val="1"/>
        </dgm:presLayoutVars>
      </dgm:prSet>
      <dgm:spPr/>
    </dgm:pt>
    <dgm:pt modelId="{E8D34156-6E67-4CDA-8A57-F576A95E608B}" type="pres">
      <dgm:prSet presAssocID="{71F51244-F0A7-49E4-9B9B-D7C638DE77AE}" presName="sibTrans" presStyleCnt="0"/>
      <dgm:spPr/>
    </dgm:pt>
    <dgm:pt modelId="{C4D44179-DED3-403D-9030-EFB5344FD7A5}" type="pres">
      <dgm:prSet presAssocID="{8D64F451-E686-445D-857D-8D5DF189C8E0}" presName="textNode" presStyleLbl="node1" presStyleIdx="1" presStyleCnt="2" custLinFactNeighborX="52" custLinFactNeighborY="0">
        <dgm:presLayoutVars>
          <dgm:bulletEnabled val="1"/>
        </dgm:presLayoutVars>
      </dgm:prSet>
      <dgm:spPr/>
    </dgm:pt>
  </dgm:ptLst>
  <dgm:cxnLst>
    <dgm:cxn modelId="{375D5548-A051-4A12-8921-9657759A1FC0}" type="presOf" srcId="{F7EBCCFE-89BF-4A3A-8D71-FD8F28A6749F}" destId="{E2EC1041-4743-43F6-9958-D271AE9FC03C}" srcOrd="0" destOrd="0" presId="urn:microsoft.com/office/officeart/2005/8/layout/hProcess9"/>
    <dgm:cxn modelId="{7D68B357-BAB9-4ECF-9CA2-020F8EF75B1F}" srcId="{A2E536FE-DC59-4060-8872-0FD727093AE2}" destId="{F7EBCCFE-89BF-4A3A-8D71-FD8F28A6749F}" srcOrd="0" destOrd="0" parTransId="{683F2FB2-1118-466E-BF71-0FB56B93C860}" sibTransId="{71F51244-F0A7-49E4-9B9B-D7C638DE77AE}"/>
    <dgm:cxn modelId="{B750177A-FF7F-4443-B9FC-678167974C73}" type="presOf" srcId="{8D64F451-E686-445D-857D-8D5DF189C8E0}" destId="{C4D44179-DED3-403D-9030-EFB5344FD7A5}" srcOrd="0" destOrd="0" presId="urn:microsoft.com/office/officeart/2005/8/layout/hProcess9"/>
    <dgm:cxn modelId="{D65D0D7B-5E4B-465D-8F3B-9E54F28FB7C3}" srcId="{A2E536FE-DC59-4060-8872-0FD727093AE2}" destId="{8D64F451-E686-445D-857D-8D5DF189C8E0}" srcOrd="1" destOrd="0" parTransId="{89A2B3B8-BB78-45B6-B5E0-E023D0F82D52}" sibTransId="{2643C0C3-178C-4597-AFC7-507AAD6AF7FA}"/>
    <dgm:cxn modelId="{15C53FEF-28DB-49B1-8905-0559E1C7E65C}" type="presOf" srcId="{A2E536FE-DC59-4060-8872-0FD727093AE2}" destId="{F9047E29-398E-489F-A13B-F94E0148AEF1}" srcOrd="0" destOrd="0" presId="urn:microsoft.com/office/officeart/2005/8/layout/hProcess9"/>
    <dgm:cxn modelId="{F1CF6177-6F49-497E-9D26-85B67A38F1FD}" type="presParOf" srcId="{F9047E29-398E-489F-A13B-F94E0148AEF1}" destId="{02DB5618-6A6A-420F-B90A-7A80A85F3A5C}" srcOrd="0" destOrd="0" presId="urn:microsoft.com/office/officeart/2005/8/layout/hProcess9"/>
    <dgm:cxn modelId="{91C576A7-5EDF-4CD1-9533-5A71130D72A9}" type="presParOf" srcId="{F9047E29-398E-489F-A13B-F94E0148AEF1}" destId="{03FE1DFD-EAE7-4C55-8030-88323D56F1A8}" srcOrd="1" destOrd="0" presId="urn:microsoft.com/office/officeart/2005/8/layout/hProcess9"/>
    <dgm:cxn modelId="{C4584EEC-DA2D-4F1E-A685-9869D0CA6A7A}" type="presParOf" srcId="{03FE1DFD-EAE7-4C55-8030-88323D56F1A8}" destId="{E2EC1041-4743-43F6-9958-D271AE9FC03C}" srcOrd="0" destOrd="0" presId="urn:microsoft.com/office/officeart/2005/8/layout/hProcess9"/>
    <dgm:cxn modelId="{CCB1E242-032F-4A3D-8E57-4C006E39E8D5}" type="presParOf" srcId="{03FE1DFD-EAE7-4C55-8030-88323D56F1A8}" destId="{E8D34156-6E67-4CDA-8A57-F576A95E608B}" srcOrd="1" destOrd="0" presId="urn:microsoft.com/office/officeart/2005/8/layout/hProcess9"/>
    <dgm:cxn modelId="{6C6EF7D1-D978-4ADF-A3CB-4AD2673E704F}" type="presParOf" srcId="{03FE1DFD-EAE7-4C55-8030-88323D56F1A8}" destId="{C4D44179-DED3-403D-9030-EFB5344FD7A5}"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B5618-6A6A-420F-B90A-7A80A85F3A5C}">
      <dsp:nvSpPr>
        <dsp:cNvPr id="0" name=""/>
        <dsp:cNvSpPr/>
      </dsp:nvSpPr>
      <dsp:spPr>
        <a:xfrm>
          <a:off x="0" y="0"/>
          <a:ext cx="1814908" cy="1532124"/>
        </a:xfrm>
        <a:prstGeom prst="rightArrow">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E2EC1041-4743-43F6-9958-D271AE9FC03C}">
      <dsp:nvSpPr>
        <dsp:cNvPr id="0" name=""/>
        <dsp:cNvSpPr/>
      </dsp:nvSpPr>
      <dsp:spPr>
        <a:xfrm>
          <a:off x="26" y="459637"/>
          <a:ext cx="1041529" cy="612849"/>
        </a:xfrm>
        <a:prstGeom prst="roundRect">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Quantitative</a:t>
          </a:r>
        </a:p>
      </dsp:txBody>
      <dsp:txXfrm>
        <a:off x="29943" y="489554"/>
        <a:ext cx="981695" cy="553015"/>
      </dsp:txXfrm>
    </dsp:sp>
    <dsp:sp modelId="{C4D44179-DED3-403D-9030-EFB5344FD7A5}">
      <dsp:nvSpPr>
        <dsp:cNvPr id="0" name=""/>
        <dsp:cNvSpPr/>
      </dsp:nvSpPr>
      <dsp:spPr>
        <a:xfrm>
          <a:off x="1093657" y="459637"/>
          <a:ext cx="1041529" cy="612849"/>
        </a:xfrm>
        <a:prstGeom prst="roundRect">
          <a:avLst/>
        </a:prstGeom>
        <a:gradFill rotWithShape="0">
          <a:gsLst>
            <a:gs pos="0">
              <a:schemeClr val="accent2">
                <a:shade val="80000"/>
                <a:hueOff val="0"/>
                <a:satOff val="-28019"/>
                <a:lumOff val="31752"/>
                <a:alphaOff val="0"/>
                <a:tint val="50000"/>
                <a:satMod val="300000"/>
              </a:schemeClr>
            </a:gs>
            <a:gs pos="35000">
              <a:schemeClr val="accent2">
                <a:shade val="80000"/>
                <a:hueOff val="0"/>
                <a:satOff val="-28019"/>
                <a:lumOff val="31752"/>
                <a:alphaOff val="0"/>
                <a:tint val="37000"/>
                <a:satMod val="300000"/>
              </a:schemeClr>
            </a:gs>
            <a:gs pos="100000">
              <a:schemeClr val="accent2">
                <a:shade val="80000"/>
                <a:hueOff val="0"/>
                <a:satOff val="-28019"/>
                <a:lumOff val="3175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Qualitative</a:t>
          </a:r>
        </a:p>
      </dsp:txBody>
      <dsp:txXfrm>
        <a:off x="1123574" y="489554"/>
        <a:ext cx="981695" cy="55301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89" cy="496332"/>
          </a:xfrm>
          <a:prstGeom prst="rect">
            <a:avLst/>
          </a:prstGeom>
        </p:spPr>
        <p:txBody>
          <a:bodyPr vert="horz" lIns="91568" tIns="45784" rIns="91568" bIns="45784" rtlCol="0"/>
          <a:lstStyle>
            <a:lvl1pPr algn="l">
              <a:defRPr sz="1200"/>
            </a:lvl1pPr>
          </a:lstStyle>
          <a:p>
            <a:endParaRPr lang="en-US" dirty="0"/>
          </a:p>
        </p:txBody>
      </p:sp>
      <p:sp>
        <p:nvSpPr>
          <p:cNvPr id="3" name="Date Placeholder 2"/>
          <p:cNvSpPr>
            <a:spLocks noGrp="1"/>
          </p:cNvSpPr>
          <p:nvPr>
            <p:ph type="dt" sz="quarter" idx="1"/>
          </p:nvPr>
        </p:nvSpPr>
        <p:spPr>
          <a:xfrm>
            <a:off x="3849899" y="0"/>
            <a:ext cx="2946189" cy="496332"/>
          </a:xfrm>
          <a:prstGeom prst="rect">
            <a:avLst/>
          </a:prstGeom>
        </p:spPr>
        <p:txBody>
          <a:bodyPr vert="horz" lIns="91568" tIns="45784" rIns="91568" bIns="45784" rtlCol="0"/>
          <a:lstStyle>
            <a:lvl1pPr algn="r">
              <a:defRPr sz="1200"/>
            </a:lvl1pPr>
          </a:lstStyle>
          <a:p>
            <a:fld id="{F51D5D5B-93FC-A245-8BBC-9228F1E2E721}" type="datetimeFigureOut">
              <a:rPr lang="en-US" smtClean="0"/>
              <a:t>4/24/2020</a:t>
            </a:fld>
            <a:endParaRPr lang="en-US" dirty="0"/>
          </a:p>
        </p:txBody>
      </p:sp>
      <p:sp>
        <p:nvSpPr>
          <p:cNvPr id="4" name="Footer Placeholder 3"/>
          <p:cNvSpPr>
            <a:spLocks noGrp="1"/>
          </p:cNvSpPr>
          <p:nvPr>
            <p:ph type="ftr" sz="quarter" idx="2"/>
          </p:nvPr>
        </p:nvSpPr>
        <p:spPr>
          <a:xfrm>
            <a:off x="1" y="9428716"/>
            <a:ext cx="2946189" cy="496332"/>
          </a:xfrm>
          <a:prstGeom prst="rect">
            <a:avLst/>
          </a:prstGeom>
        </p:spPr>
        <p:txBody>
          <a:bodyPr vert="horz" lIns="91568" tIns="45784" rIns="91568" bIns="457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9899" y="9428716"/>
            <a:ext cx="2946189" cy="496332"/>
          </a:xfrm>
          <a:prstGeom prst="rect">
            <a:avLst/>
          </a:prstGeom>
        </p:spPr>
        <p:txBody>
          <a:bodyPr vert="horz" lIns="91568" tIns="45784" rIns="91568" bIns="45784" rtlCol="0" anchor="b"/>
          <a:lstStyle>
            <a:lvl1pPr algn="r">
              <a:defRPr sz="1200"/>
            </a:lvl1pPr>
          </a:lstStyle>
          <a:p>
            <a:fld id="{516E287A-CF0A-6B40-96F0-E320FD723F18}" type="slidenum">
              <a:rPr lang="en-US" smtClean="0"/>
              <a:t>‹#›</a:t>
            </a:fld>
            <a:endParaRPr lang="en-US" dirty="0"/>
          </a:p>
        </p:txBody>
      </p:sp>
    </p:spTree>
    <p:extLst>
      <p:ext uri="{BB962C8B-B14F-4D97-AF65-F5344CB8AC3E}">
        <p14:creationId xmlns:p14="http://schemas.microsoft.com/office/powerpoint/2010/main" val="21473257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89" cy="496332"/>
          </a:xfrm>
          <a:prstGeom prst="rect">
            <a:avLst/>
          </a:prstGeom>
        </p:spPr>
        <p:txBody>
          <a:bodyPr vert="horz" lIns="91568" tIns="45784" rIns="91568" bIns="45784" rtlCol="0"/>
          <a:lstStyle>
            <a:lvl1pPr algn="l">
              <a:defRPr sz="1200"/>
            </a:lvl1pPr>
          </a:lstStyle>
          <a:p>
            <a:endParaRPr lang="en-US" dirty="0"/>
          </a:p>
        </p:txBody>
      </p:sp>
      <p:sp>
        <p:nvSpPr>
          <p:cNvPr id="3" name="Date Placeholder 2"/>
          <p:cNvSpPr>
            <a:spLocks noGrp="1"/>
          </p:cNvSpPr>
          <p:nvPr>
            <p:ph type="dt" idx="1"/>
          </p:nvPr>
        </p:nvSpPr>
        <p:spPr>
          <a:xfrm>
            <a:off x="3849899" y="0"/>
            <a:ext cx="2946189" cy="496332"/>
          </a:xfrm>
          <a:prstGeom prst="rect">
            <a:avLst/>
          </a:prstGeom>
        </p:spPr>
        <p:txBody>
          <a:bodyPr vert="horz" lIns="91568" tIns="45784" rIns="91568" bIns="45784" rtlCol="0"/>
          <a:lstStyle>
            <a:lvl1pPr algn="r">
              <a:defRPr sz="1200"/>
            </a:lvl1pPr>
          </a:lstStyle>
          <a:p>
            <a:fld id="{BA98454E-8648-644F-82E6-35B754BFBABD}" type="datetimeFigureOut">
              <a:rPr lang="en-US" smtClean="0"/>
              <a:t>4/24/2020</a:t>
            </a:fld>
            <a:endParaRPr lang="en-US"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568" tIns="45784" rIns="91568" bIns="45784"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568" tIns="45784" rIns="91568" bIns="45784"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1" y="9428716"/>
            <a:ext cx="2946189" cy="496332"/>
          </a:xfrm>
          <a:prstGeom prst="rect">
            <a:avLst/>
          </a:prstGeom>
        </p:spPr>
        <p:txBody>
          <a:bodyPr vert="horz" lIns="91568" tIns="45784" rIns="91568" bIns="457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9899" y="9428716"/>
            <a:ext cx="2946189" cy="496332"/>
          </a:xfrm>
          <a:prstGeom prst="rect">
            <a:avLst/>
          </a:prstGeom>
        </p:spPr>
        <p:txBody>
          <a:bodyPr vert="horz" lIns="91568" tIns="45784" rIns="91568" bIns="45784" rtlCol="0" anchor="b"/>
          <a:lstStyle>
            <a:lvl1pPr algn="r">
              <a:defRPr sz="1200"/>
            </a:lvl1pPr>
          </a:lstStyle>
          <a:p>
            <a:fld id="{63BBB171-3C5B-C64F-8CE3-F916354676D6}" type="slidenum">
              <a:rPr lang="en-US" smtClean="0"/>
              <a:t>‹#›</a:t>
            </a:fld>
            <a:endParaRPr lang="en-US" dirty="0"/>
          </a:p>
        </p:txBody>
      </p:sp>
    </p:spTree>
    <p:extLst>
      <p:ext uri="{BB962C8B-B14F-4D97-AF65-F5344CB8AC3E}">
        <p14:creationId xmlns:p14="http://schemas.microsoft.com/office/powerpoint/2010/main" val="288257511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Courier New" panose="02070309020205020404" pitchFamily="49" charset="0"/>
              <a:buNone/>
            </a:pPr>
            <a:endParaRPr lang="en-GB" dirty="0"/>
          </a:p>
        </p:txBody>
      </p:sp>
      <p:sp>
        <p:nvSpPr>
          <p:cNvPr id="4" name="Slide Number Placeholder 3"/>
          <p:cNvSpPr>
            <a:spLocks noGrp="1"/>
          </p:cNvSpPr>
          <p:nvPr>
            <p:ph type="sldNum" sz="quarter" idx="5"/>
          </p:nvPr>
        </p:nvSpPr>
        <p:spPr/>
        <p:txBody>
          <a:bodyPr/>
          <a:lstStyle/>
          <a:p>
            <a:fld id="{63BBB171-3C5B-C64F-8CE3-F916354676D6}" type="slidenum">
              <a:rPr lang="en-US" smtClean="0"/>
              <a:t>1</a:t>
            </a:fld>
            <a:endParaRPr lang="en-US" dirty="0"/>
          </a:p>
        </p:txBody>
      </p:sp>
    </p:spTree>
    <p:extLst>
      <p:ext uri="{BB962C8B-B14F-4D97-AF65-F5344CB8AC3E}">
        <p14:creationId xmlns:p14="http://schemas.microsoft.com/office/powerpoint/2010/main" val="1190045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63BBB171-3C5B-C64F-8CE3-F916354676D6}" type="slidenum">
              <a:rPr lang="en-US" smtClean="0"/>
              <a:t>10</a:t>
            </a:fld>
            <a:endParaRPr lang="en-US" dirty="0"/>
          </a:p>
        </p:txBody>
      </p:sp>
    </p:spTree>
    <p:extLst>
      <p:ext uri="{BB962C8B-B14F-4D97-AF65-F5344CB8AC3E}">
        <p14:creationId xmlns:p14="http://schemas.microsoft.com/office/powerpoint/2010/main" val="2171271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BBB171-3C5B-C64F-8CE3-F916354676D6}" type="slidenum">
              <a:rPr lang="en-US" smtClean="0"/>
              <a:t>11</a:t>
            </a:fld>
            <a:endParaRPr lang="en-US" dirty="0"/>
          </a:p>
        </p:txBody>
      </p:sp>
    </p:spTree>
    <p:extLst>
      <p:ext uri="{BB962C8B-B14F-4D97-AF65-F5344CB8AC3E}">
        <p14:creationId xmlns:p14="http://schemas.microsoft.com/office/powerpoint/2010/main" val="4212936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Courier New" panose="02070309020205020404" pitchFamily="49" charset="0"/>
              <a:buNone/>
            </a:pPr>
            <a:endParaRPr lang="en-GB" dirty="0"/>
          </a:p>
        </p:txBody>
      </p:sp>
      <p:sp>
        <p:nvSpPr>
          <p:cNvPr id="4" name="Slide Number Placeholder 3"/>
          <p:cNvSpPr>
            <a:spLocks noGrp="1"/>
          </p:cNvSpPr>
          <p:nvPr>
            <p:ph type="sldNum" sz="quarter" idx="5"/>
          </p:nvPr>
        </p:nvSpPr>
        <p:spPr/>
        <p:txBody>
          <a:bodyPr/>
          <a:lstStyle/>
          <a:p>
            <a:fld id="{63BBB171-3C5B-C64F-8CE3-F916354676D6}" type="slidenum">
              <a:rPr lang="en-US" smtClean="0"/>
              <a:t>12</a:t>
            </a:fld>
            <a:endParaRPr lang="en-US" dirty="0"/>
          </a:p>
        </p:txBody>
      </p:sp>
    </p:spTree>
    <p:extLst>
      <p:ext uri="{BB962C8B-B14F-4D97-AF65-F5344CB8AC3E}">
        <p14:creationId xmlns:p14="http://schemas.microsoft.com/office/powerpoint/2010/main" val="3487639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GB" dirty="0"/>
          </a:p>
          <a:p>
            <a:pPr marL="171450" indent="-171450">
              <a:buFont typeface="Wingdings" panose="05000000000000000000" pitchFamily="2" charset="2"/>
              <a:buChar char="q"/>
            </a:pPr>
            <a:endParaRPr lang="en-GB" dirty="0"/>
          </a:p>
          <a:p>
            <a:pPr marL="171450" indent="-171450">
              <a:buFont typeface="Wingdings" panose="05000000000000000000" pitchFamily="2" charset="2"/>
              <a:buChar char="q"/>
            </a:pPr>
            <a:endParaRPr lang="en-GB" dirty="0"/>
          </a:p>
          <a:p>
            <a:pPr marL="171450" indent="-171450">
              <a:buFont typeface="Wingdings" panose="05000000000000000000" pitchFamily="2" charset="2"/>
              <a:buChar char="q"/>
            </a:pPr>
            <a:endParaRPr lang="en-GB" dirty="0"/>
          </a:p>
          <a:p>
            <a:pPr marL="171450" indent="-171450">
              <a:buFont typeface="Wingdings" panose="05000000000000000000" pitchFamily="2" charset="2"/>
              <a:buChar char="q"/>
            </a:pPr>
            <a:endParaRPr lang="en-GB" dirty="0"/>
          </a:p>
          <a:p>
            <a:pPr marL="171450" indent="-171450">
              <a:buFont typeface="Wingdings" panose="05000000000000000000" pitchFamily="2" charset="2"/>
              <a:buChar char="q"/>
            </a:pPr>
            <a:endParaRPr lang="en-GB" dirty="0"/>
          </a:p>
        </p:txBody>
      </p:sp>
      <p:sp>
        <p:nvSpPr>
          <p:cNvPr id="4" name="Slide Number Placeholder 3"/>
          <p:cNvSpPr>
            <a:spLocks noGrp="1"/>
          </p:cNvSpPr>
          <p:nvPr>
            <p:ph type="sldNum" sz="quarter" idx="10"/>
          </p:nvPr>
        </p:nvSpPr>
        <p:spPr/>
        <p:txBody>
          <a:bodyPr/>
          <a:lstStyle/>
          <a:p>
            <a:fld id="{63BBB171-3C5B-C64F-8CE3-F916354676D6}" type="slidenum">
              <a:rPr lang="en-US" smtClean="0"/>
              <a:t>2</a:t>
            </a:fld>
            <a:endParaRPr lang="en-US" dirty="0"/>
          </a:p>
        </p:txBody>
      </p:sp>
    </p:spTree>
    <p:extLst>
      <p:ext uri="{BB962C8B-B14F-4D97-AF65-F5344CB8AC3E}">
        <p14:creationId xmlns:p14="http://schemas.microsoft.com/office/powerpoint/2010/main" val="1923681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63BBB171-3C5B-C64F-8CE3-F916354676D6}" type="slidenum">
              <a:rPr lang="en-US" smtClean="0"/>
              <a:t>3</a:t>
            </a:fld>
            <a:endParaRPr lang="en-US" dirty="0"/>
          </a:p>
        </p:txBody>
      </p:sp>
    </p:spTree>
    <p:extLst>
      <p:ext uri="{BB962C8B-B14F-4D97-AF65-F5344CB8AC3E}">
        <p14:creationId xmlns:p14="http://schemas.microsoft.com/office/powerpoint/2010/main" val="3344800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Courier New" panose="02070309020205020404" pitchFamily="49" charset="0"/>
              <a:buNone/>
            </a:pPr>
            <a:endParaRPr lang="en-GB" dirty="0"/>
          </a:p>
          <a:p>
            <a:pPr marL="171450" indent="-171450">
              <a:lnSpc>
                <a:spcPct val="90000"/>
              </a:lnSpc>
              <a:buFont typeface="Arial" panose="020B0604020202020204" pitchFamily="34" charset="0"/>
              <a:buChar char="•"/>
            </a:pPr>
            <a:r>
              <a:rPr lang="en-GB" sz="1200" dirty="0"/>
              <a:t>Second part of the tutor briefing for the Mars project</a:t>
            </a:r>
          </a:p>
          <a:p>
            <a:pPr marL="171450" indent="-171450">
              <a:lnSpc>
                <a:spcPct val="90000"/>
              </a:lnSpc>
              <a:buFont typeface="Arial" panose="020B0604020202020204" pitchFamily="34" charset="0"/>
              <a:buChar char="•"/>
            </a:pPr>
            <a:r>
              <a:rPr lang="en-GB" sz="1200" dirty="0"/>
              <a:t>Visit the lab live to introduce the gas cell experiment involving the infrared spectroscopy of gases representing planetary atmospheres. </a:t>
            </a:r>
          </a:p>
          <a:p>
            <a:pPr marL="171450" indent="-171450">
              <a:lnSpc>
                <a:spcPct val="90000"/>
              </a:lnSpc>
              <a:buFont typeface="Arial" panose="020B0604020202020204" pitchFamily="34" charset="0"/>
              <a:buChar char="•"/>
            </a:pPr>
            <a:r>
              <a:rPr lang="en-GB" sz="1200" dirty="0"/>
              <a:t>Opportunity for tutors to see the experiment ahead of the students; experience taking part in a labcast and ask questions during the session</a:t>
            </a:r>
          </a:p>
          <a:p>
            <a:pPr marL="171450" indent="-171450">
              <a:buFont typeface="Courier New" panose="02070309020205020404" pitchFamily="49" charset="0"/>
              <a:buChar char="o"/>
            </a:pPr>
            <a:endParaRPr lang="en-GB" dirty="0"/>
          </a:p>
          <a:p>
            <a:endParaRPr lang="en-GB" dirty="0"/>
          </a:p>
        </p:txBody>
      </p:sp>
      <p:sp>
        <p:nvSpPr>
          <p:cNvPr id="4" name="Slide Number Placeholder 3"/>
          <p:cNvSpPr>
            <a:spLocks noGrp="1"/>
          </p:cNvSpPr>
          <p:nvPr>
            <p:ph type="sldNum" sz="quarter" idx="5"/>
          </p:nvPr>
        </p:nvSpPr>
        <p:spPr/>
        <p:txBody>
          <a:bodyPr/>
          <a:lstStyle/>
          <a:p>
            <a:fld id="{63BBB171-3C5B-C64F-8CE3-F916354676D6}" type="slidenum">
              <a:rPr lang="en-US" smtClean="0"/>
              <a:t>4</a:t>
            </a:fld>
            <a:endParaRPr lang="en-US" dirty="0"/>
          </a:p>
        </p:txBody>
      </p:sp>
    </p:spTree>
    <p:extLst>
      <p:ext uri="{BB962C8B-B14F-4D97-AF65-F5344CB8AC3E}">
        <p14:creationId xmlns:p14="http://schemas.microsoft.com/office/powerpoint/2010/main" val="3817797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BBB171-3C5B-C64F-8CE3-F916354676D6}" type="slidenum">
              <a:rPr lang="en-US" smtClean="0"/>
              <a:t>5</a:t>
            </a:fld>
            <a:endParaRPr lang="en-US" dirty="0"/>
          </a:p>
        </p:txBody>
      </p:sp>
    </p:spTree>
    <p:extLst>
      <p:ext uri="{BB962C8B-B14F-4D97-AF65-F5344CB8AC3E}">
        <p14:creationId xmlns:p14="http://schemas.microsoft.com/office/powerpoint/2010/main" val="2088142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171450" indent="-171450">
              <a:buFont typeface="Courier New" panose="02070309020205020404" pitchFamily="49" charset="0"/>
              <a:buChar char="o"/>
            </a:pPr>
            <a:endParaRPr lang="en-GB" dirty="0"/>
          </a:p>
        </p:txBody>
      </p:sp>
      <p:sp>
        <p:nvSpPr>
          <p:cNvPr id="4" name="Slide Number Placeholder 3"/>
          <p:cNvSpPr>
            <a:spLocks noGrp="1"/>
          </p:cNvSpPr>
          <p:nvPr>
            <p:ph type="sldNum" sz="quarter" idx="5"/>
          </p:nvPr>
        </p:nvSpPr>
        <p:spPr/>
        <p:txBody>
          <a:bodyPr/>
          <a:lstStyle/>
          <a:p>
            <a:fld id="{63BBB171-3C5B-C64F-8CE3-F916354676D6}" type="slidenum">
              <a:rPr lang="en-US" smtClean="0"/>
              <a:t>6</a:t>
            </a:fld>
            <a:endParaRPr lang="en-US" dirty="0"/>
          </a:p>
        </p:txBody>
      </p:sp>
    </p:spTree>
    <p:extLst>
      <p:ext uri="{BB962C8B-B14F-4D97-AF65-F5344CB8AC3E}">
        <p14:creationId xmlns:p14="http://schemas.microsoft.com/office/powerpoint/2010/main" val="964547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BBB171-3C5B-C64F-8CE3-F916354676D6}" type="slidenum">
              <a:rPr lang="en-US" smtClean="0"/>
              <a:t>7</a:t>
            </a:fld>
            <a:endParaRPr lang="en-US" dirty="0"/>
          </a:p>
        </p:txBody>
      </p:sp>
    </p:spTree>
    <p:extLst>
      <p:ext uri="{BB962C8B-B14F-4D97-AF65-F5344CB8AC3E}">
        <p14:creationId xmlns:p14="http://schemas.microsoft.com/office/powerpoint/2010/main" val="3361630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BBB171-3C5B-C64F-8CE3-F916354676D6}" type="slidenum">
              <a:rPr lang="en-US" smtClean="0"/>
              <a:t>8</a:t>
            </a:fld>
            <a:endParaRPr lang="en-US" dirty="0"/>
          </a:p>
        </p:txBody>
      </p:sp>
    </p:spTree>
    <p:extLst>
      <p:ext uri="{BB962C8B-B14F-4D97-AF65-F5344CB8AC3E}">
        <p14:creationId xmlns:p14="http://schemas.microsoft.com/office/powerpoint/2010/main" val="3473425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en-GB" sz="1200" i="1"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63BBB171-3C5B-C64F-8CE3-F916354676D6}" type="slidenum">
              <a:rPr lang="en-US" smtClean="0"/>
              <a:t>9</a:t>
            </a:fld>
            <a:endParaRPr lang="en-US" dirty="0"/>
          </a:p>
        </p:txBody>
      </p:sp>
    </p:spTree>
    <p:extLst>
      <p:ext uri="{BB962C8B-B14F-4D97-AF65-F5344CB8AC3E}">
        <p14:creationId xmlns:p14="http://schemas.microsoft.com/office/powerpoint/2010/main" val="988183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7" name="Rectangle 7"/>
          <p:cNvSpPr>
            <a:spLocks noGrp="1" noChangeArrowheads="1"/>
          </p:cNvSpPr>
          <p:nvPr>
            <p:ph type="ctrTitle"/>
          </p:nvPr>
        </p:nvSpPr>
        <p:spPr>
          <a:xfrm>
            <a:off x="345558" y="2462143"/>
            <a:ext cx="6052053" cy="625219"/>
          </a:xfrm>
        </p:spPr>
        <p:txBody>
          <a:bodyPr anchor="t"/>
          <a:lstStyle>
            <a:lvl1pPr>
              <a:defRPr sz="3600">
                <a:solidFill>
                  <a:schemeClr val="tx1"/>
                </a:solidFill>
              </a:defRPr>
            </a:lvl1pPr>
          </a:lstStyle>
          <a:p>
            <a:pPr lvl="0"/>
            <a:r>
              <a:rPr lang="en-US" noProof="0"/>
              <a:t>Click to edit Master title style</a:t>
            </a:r>
          </a:p>
        </p:txBody>
      </p:sp>
      <p:sp>
        <p:nvSpPr>
          <p:cNvPr id="5128" name="Rectangle 8"/>
          <p:cNvSpPr>
            <a:spLocks noGrp="1" noChangeArrowheads="1"/>
          </p:cNvSpPr>
          <p:nvPr>
            <p:ph type="subTitle" idx="1"/>
          </p:nvPr>
        </p:nvSpPr>
        <p:spPr>
          <a:xfrm>
            <a:off x="345556" y="3894072"/>
            <a:ext cx="7310759" cy="486719"/>
          </a:xfrm>
        </p:spPr>
        <p:txBody>
          <a:bodyPr/>
          <a:lstStyle>
            <a:lvl1pPr marL="0" indent="0">
              <a:buFontTx/>
              <a:buNone/>
              <a:defRPr sz="2700">
                <a:solidFill>
                  <a:schemeClr val="bg2"/>
                </a:solidFill>
              </a:defRPr>
            </a:lvl1pPr>
          </a:lstStyle>
          <a:p>
            <a:pPr lvl="0"/>
            <a:r>
              <a:rPr lang="en-US" noProof="0"/>
              <a:t>Click to edit Master subtitle style</a:t>
            </a:r>
          </a:p>
        </p:txBody>
      </p:sp>
      <p:sp>
        <p:nvSpPr>
          <p:cNvPr id="5" name="Rectangle 3"/>
          <p:cNvSpPr>
            <a:spLocks noGrp="1" noChangeArrowheads="1"/>
          </p:cNvSpPr>
          <p:nvPr>
            <p:ph type="ftr" sz="quarter" idx="10"/>
          </p:nvPr>
        </p:nvSpPr>
        <p:spPr/>
        <p:txBody>
          <a:bodyPr/>
          <a:lstStyle>
            <a:lvl1pPr>
              <a:defRPr/>
            </a:lvl1pPr>
          </a:lstStyle>
          <a:p>
            <a:endParaRPr lang="en-GB" dirty="0"/>
          </a:p>
        </p:txBody>
      </p:sp>
      <p:sp>
        <p:nvSpPr>
          <p:cNvPr id="6" name="Rectangle 4"/>
          <p:cNvSpPr>
            <a:spLocks noGrp="1" noChangeArrowheads="1"/>
          </p:cNvSpPr>
          <p:nvPr>
            <p:ph type="sldNum" sz="quarter" idx="11"/>
          </p:nvPr>
        </p:nvSpPr>
        <p:spPr/>
        <p:txBody>
          <a:bodyPr/>
          <a:lstStyle>
            <a:lvl1pPr>
              <a:defRPr/>
            </a:lvl1pPr>
          </a:lstStyle>
          <a:p>
            <a:fld id="{D42831AE-EC83-42CD-A6D4-D8E6DB6BCFEE}" type="slidenum">
              <a:rPr lang="en-GB" smtClean="0"/>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97669" y="1859566"/>
            <a:ext cx="10569911" cy="163926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endParaRPr lang="en-GB" dirty="0"/>
          </a:p>
        </p:txBody>
      </p:sp>
      <p:sp>
        <p:nvSpPr>
          <p:cNvPr id="5" name="Rectangle 6"/>
          <p:cNvSpPr>
            <a:spLocks noGrp="1" noChangeArrowheads="1"/>
          </p:cNvSpPr>
          <p:nvPr>
            <p:ph type="sldNum" sz="quarter" idx="11"/>
          </p:nvPr>
        </p:nvSpPr>
        <p:spPr>
          <a:ln/>
        </p:spPr>
        <p:txBody>
          <a:bodyPr/>
          <a:lstStyle>
            <a:lvl1pPr>
              <a:defRPr/>
            </a:lvl1pPr>
          </a:lstStyle>
          <a:p>
            <a:fld id="{D42831AE-EC83-42CD-A6D4-D8E6DB6BCFEE}"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49244" y="1199756"/>
            <a:ext cx="2789322" cy="22990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37183" y="1199756"/>
            <a:ext cx="4445160" cy="22990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endParaRPr lang="en-GB" dirty="0"/>
          </a:p>
        </p:txBody>
      </p:sp>
      <p:sp>
        <p:nvSpPr>
          <p:cNvPr id="5" name="Rectangle 6"/>
          <p:cNvSpPr>
            <a:spLocks noGrp="1" noChangeArrowheads="1"/>
          </p:cNvSpPr>
          <p:nvPr>
            <p:ph type="sldNum" sz="quarter" idx="11"/>
          </p:nvPr>
        </p:nvSpPr>
        <p:spPr>
          <a:ln/>
        </p:spPr>
        <p:txBody>
          <a:bodyPr/>
          <a:lstStyle>
            <a:lvl1pPr>
              <a:defRPr/>
            </a:lvl1pPr>
          </a:lstStyle>
          <a:p>
            <a:fld id="{D42831AE-EC83-42CD-A6D4-D8E6DB6BCFEE}" type="slidenum">
              <a:rPr lang="en-GB" smtClean="0"/>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57" y="1775358"/>
            <a:ext cx="7772886" cy="748319"/>
          </a:xfrm>
        </p:spPr>
        <p:txBody>
          <a:bodyPr/>
          <a:lstStyle/>
          <a:p>
            <a:r>
              <a:rPr lang="en-US"/>
              <a:t>Click to edit Master title style</a:t>
            </a:r>
          </a:p>
        </p:txBody>
      </p:sp>
      <p:sp>
        <p:nvSpPr>
          <p:cNvPr id="3" name="Subtitle 2"/>
          <p:cNvSpPr>
            <a:spLocks noGrp="1"/>
          </p:cNvSpPr>
          <p:nvPr>
            <p:ph type="subTitle" idx="1"/>
          </p:nvPr>
        </p:nvSpPr>
        <p:spPr>
          <a:xfrm>
            <a:off x="1371114" y="2914616"/>
            <a:ext cx="6401772" cy="348210"/>
          </a:xfrm>
        </p:spPr>
        <p:txBody>
          <a:bodyPr/>
          <a:lstStyle>
            <a:lvl1pPr marL="0" indent="0" algn="ctr">
              <a:buNone/>
              <a:defRPr/>
            </a:lvl1pPr>
            <a:lvl2pPr marL="405838" indent="0" algn="ctr">
              <a:buNone/>
              <a:defRPr/>
            </a:lvl2pPr>
            <a:lvl3pPr marL="811676" indent="0" algn="ctr">
              <a:buNone/>
              <a:defRPr/>
            </a:lvl3pPr>
            <a:lvl4pPr marL="1217512" indent="0" algn="ctr">
              <a:buNone/>
              <a:defRPr/>
            </a:lvl4pPr>
            <a:lvl5pPr marL="1623350" indent="0" algn="ctr">
              <a:buNone/>
              <a:defRPr/>
            </a:lvl5pPr>
            <a:lvl6pPr marL="2029187" indent="0" algn="ctr">
              <a:buNone/>
              <a:defRPr/>
            </a:lvl6pPr>
            <a:lvl7pPr marL="2435025" indent="0" algn="ctr">
              <a:buNone/>
              <a:defRPr/>
            </a:lvl7pPr>
            <a:lvl8pPr marL="2840863" indent="0" algn="ctr">
              <a:buNone/>
              <a:defRPr/>
            </a:lvl8pPr>
            <a:lvl9pPr marL="3246701" indent="0" algn="ctr">
              <a:buNone/>
              <a:defRPr/>
            </a:lvl9pPr>
          </a:lstStyle>
          <a:p>
            <a:r>
              <a:rPr lang="en-US"/>
              <a:t>Click to edit Master subtitle style</a:t>
            </a:r>
          </a:p>
        </p:txBody>
      </p:sp>
      <p:sp>
        <p:nvSpPr>
          <p:cNvPr id="4" name="Rectangle 4"/>
          <p:cNvSpPr>
            <a:spLocks noGrp="1" noChangeArrowheads="1"/>
          </p:cNvSpPr>
          <p:nvPr>
            <p:ph type="ftr" sz="quarter" idx="10"/>
          </p:nvPr>
        </p:nvSpPr>
        <p:spPr>
          <a:ln/>
        </p:spPr>
        <p:txBody>
          <a:bodyPr/>
          <a:lstStyle>
            <a:lvl1pPr>
              <a:defRPr/>
            </a:lvl1pPr>
          </a:lstStyle>
          <a:p>
            <a:pPr>
              <a:defRPr/>
            </a:pPr>
            <a:endParaRPr lang="en-GB" dirty="0"/>
          </a:p>
        </p:txBody>
      </p:sp>
      <p:sp>
        <p:nvSpPr>
          <p:cNvPr id="5" name="Rectangle 5"/>
          <p:cNvSpPr>
            <a:spLocks noGrp="1" noChangeArrowheads="1"/>
          </p:cNvSpPr>
          <p:nvPr>
            <p:ph type="sldNum" sz="quarter" idx="11"/>
          </p:nvPr>
        </p:nvSpPr>
        <p:spPr>
          <a:ln/>
        </p:spPr>
        <p:txBody>
          <a:bodyPr/>
          <a:lstStyle>
            <a:lvl1pPr>
              <a:defRPr/>
            </a:lvl1pPr>
          </a:lstStyle>
          <a:p>
            <a:pPr>
              <a:defRPr/>
            </a:pPr>
            <a:fld id="{C646D7B3-3916-452B-90A2-0457B83885AA}"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45559" y="2767753"/>
            <a:ext cx="8226685" cy="20656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GB" dirty="0"/>
          </a:p>
        </p:txBody>
      </p:sp>
      <p:sp>
        <p:nvSpPr>
          <p:cNvPr id="5" name="Rectangle 5"/>
          <p:cNvSpPr>
            <a:spLocks noGrp="1" noChangeArrowheads="1"/>
          </p:cNvSpPr>
          <p:nvPr>
            <p:ph type="sldNum" sz="quarter" idx="11"/>
          </p:nvPr>
        </p:nvSpPr>
        <p:spPr>
          <a:ln/>
        </p:spPr>
        <p:txBody>
          <a:bodyPr/>
          <a:lstStyle>
            <a:lvl1pPr>
              <a:defRPr/>
            </a:lvl1pPr>
          </a:lstStyle>
          <a:p>
            <a:pPr>
              <a:defRPr/>
            </a:pPr>
            <a:fld id="{B6733136-93BD-46F0-864D-AB5531CE51AF}"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639" y="3305534"/>
            <a:ext cx="7772886" cy="1179206"/>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721639" y="2957325"/>
            <a:ext cx="7772886" cy="348210"/>
          </a:xfrm>
        </p:spPr>
        <p:txBody>
          <a:bodyPr anchor="b"/>
          <a:lstStyle>
            <a:lvl1pPr marL="0" indent="0">
              <a:buNone/>
              <a:defRPr sz="1800"/>
            </a:lvl1pPr>
            <a:lvl2pPr marL="405838" indent="0">
              <a:buNone/>
              <a:defRPr sz="1600"/>
            </a:lvl2pPr>
            <a:lvl3pPr marL="811676" indent="0">
              <a:buNone/>
              <a:defRPr sz="1400"/>
            </a:lvl3pPr>
            <a:lvl4pPr marL="1217512" indent="0">
              <a:buNone/>
              <a:defRPr sz="1200"/>
            </a:lvl4pPr>
            <a:lvl5pPr marL="1623350" indent="0">
              <a:buNone/>
              <a:defRPr sz="1200"/>
            </a:lvl5pPr>
            <a:lvl6pPr marL="2029187" indent="0">
              <a:buNone/>
              <a:defRPr sz="1200"/>
            </a:lvl6pPr>
            <a:lvl7pPr marL="2435025" indent="0">
              <a:buNone/>
              <a:defRPr sz="1200"/>
            </a:lvl7pPr>
            <a:lvl8pPr marL="2840863" indent="0">
              <a:buNone/>
              <a:defRPr sz="1200"/>
            </a:lvl8pPr>
            <a:lvl9pPr marL="3246701" indent="0">
              <a:buNone/>
              <a:defRPr sz="12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GB" dirty="0"/>
          </a:p>
        </p:txBody>
      </p:sp>
      <p:sp>
        <p:nvSpPr>
          <p:cNvPr id="5" name="Rectangle 5"/>
          <p:cNvSpPr>
            <a:spLocks noGrp="1" noChangeArrowheads="1"/>
          </p:cNvSpPr>
          <p:nvPr>
            <p:ph type="sldNum" sz="quarter" idx="11"/>
          </p:nvPr>
        </p:nvSpPr>
        <p:spPr>
          <a:ln/>
        </p:spPr>
        <p:txBody>
          <a:bodyPr/>
          <a:lstStyle>
            <a:lvl1pPr>
              <a:defRPr/>
            </a:lvl1pPr>
          </a:lstStyle>
          <a:p>
            <a:pPr>
              <a:defRPr/>
            </a:pPr>
            <a:fld id="{A59F7B5B-29D0-4CD7-B4EF-2AEA41E43B78}"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5554" y="2767750"/>
            <a:ext cx="4046730" cy="2151780"/>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25510" y="2767750"/>
            <a:ext cx="4046730" cy="2151780"/>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endParaRPr lang="en-GB" dirty="0"/>
          </a:p>
        </p:txBody>
      </p:sp>
      <p:sp>
        <p:nvSpPr>
          <p:cNvPr id="6" name="Rectangle 5"/>
          <p:cNvSpPr>
            <a:spLocks noGrp="1" noChangeArrowheads="1"/>
          </p:cNvSpPr>
          <p:nvPr>
            <p:ph type="sldNum" sz="quarter" idx="11"/>
          </p:nvPr>
        </p:nvSpPr>
        <p:spPr>
          <a:ln/>
        </p:spPr>
        <p:txBody>
          <a:bodyPr/>
          <a:lstStyle>
            <a:lvl1pPr>
              <a:defRPr/>
            </a:lvl1pPr>
          </a:lstStyle>
          <a:p>
            <a:pPr>
              <a:defRPr/>
            </a:pPr>
            <a:fld id="{BE02BCD9-D0EE-4765-9F20-6851ACCAC05E}"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576" y="260818"/>
            <a:ext cx="8230848" cy="74831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6580" y="1236253"/>
            <a:ext cx="4041179" cy="394376"/>
          </a:xfrm>
        </p:spPr>
        <p:txBody>
          <a:bodyPr anchor="b"/>
          <a:lstStyle>
            <a:lvl1pPr marL="0" indent="0">
              <a:buNone/>
              <a:defRPr sz="2100" b="1"/>
            </a:lvl1pPr>
            <a:lvl2pPr marL="405838" indent="0">
              <a:buNone/>
              <a:defRPr sz="1800" b="1"/>
            </a:lvl2pPr>
            <a:lvl3pPr marL="811676" indent="0">
              <a:buNone/>
              <a:defRPr sz="1600" b="1"/>
            </a:lvl3pPr>
            <a:lvl4pPr marL="1217512" indent="0">
              <a:buNone/>
              <a:defRPr sz="1400" b="1"/>
            </a:lvl4pPr>
            <a:lvl5pPr marL="1623350" indent="0">
              <a:buNone/>
              <a:defRPr sz="1400" b="1"/>
            </a:lvl5pPr>
            <a:lvl6pPr marL="2029187" indent="0">
              <a:buNone/>
              <a:defRPr sz="1400" b="1"/>
            </a:lvl6pPr>
            <a:lvl7pPr marL="2435025" indent="0">
              <a:buNone/>
              <a:defRPr sz="1400" b="1"/>
            </a:lvl7pPr>
            <a:lvl8pPr marL="2840863" indent="0">
              <a:buNone/>
              <a:defRPr sz="1400" b="1"/>
            </a:lvl8pPr>
            <a:lvl9pPr marL="3246701" indent="0">
              <a:buNone/>
              <a:defRPr sz="1400" b="1"/>
            </a:lvl9pPr>
          </a:lstStyle>
          <a:p>
            <a:pPr lvl="0"/>
            <a:r>
              <a:rPr lang="en-US"/>
              <a:t>Click to edit Master text styles</a:t>
            </a:r>
          </a:p>
        </p:txBody>
      </p:sp>
      <p:sp>
        <p:nvSpPr>
          <p:cNvPr id="4" name="Content Placeholder 3"/>
          <p:cNvSpPr>
            <a:spLocks noGrp="1"/>
          </p:cNvSpPr>
          <p:nvPr>
            <p:ph sz="half" idx="2"/>
          </p:nvPr>
        </p:nvSpPr>
        <p:spPr>
          <a:xfrm>
            <a:off x="456580" y="1630632"/>
            <a:ext cx="4041179" cy="153930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858" y="1236253"/>
            <a:ext cx="4042566" cy="394376"/>
          </a:xfrm>
        </p:spPr>
        <p:txBody>
          <a:bodyPr anchor="b"/>
          <a:lstStyle>
            <a:lvl1pPr marL="0" indent="0">
              <a:buNone/>
              <a:defRPr sz="2100" b="1"/>
            </a:lvl1pPr>
            <a:lvl2pPr marL="405838" indent="0">
              <a:buNone/>
              <a:defRPr sz="1800" b="1"/>
            </a:lvl2pPr>
            <a:lvl3pPr marL="811676" indent="0">
              <a:buNone/>
              <a:defRPr sz="1600" b="1"/>
            </a:lvl3pPr>
            <a:lvl4pPr marL="1217512" indent="0">
              <a:buNone/>
              <a:defRPr sz="1400" b="1"/>
            </a:lvl4pPr>
            <a:lvl5pPr marL="1623350" indent="0">
              <a:buNone/>
              <a:defRPr sz="1400" b="1"/>
            </a:lvl5pPr>
            <a:lvl6pPr marL="2029187" indent="0">
              <a:buNone/>
              <a:defRPr sz="1400" b="1"/>
            </a:lvl6pPr>
            <a:lvl7pPr marL="2435025" indent="0">
              <a:buNone/>
              <a:defRPr sz="1400" b="1"/>
            </a:lvl7pPr>
            <a:lvl8pPr marL="2840863" indent="0">
              <a:buNone/>
              <a:defRPr sz="1400" b="1"/>
            </a:lvl8pPr>
            <a:lvl9pPr marL="3246701"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4858" y="1630632"/>
            <a:ext cx="4042566" cy="153930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endParaRPr lang="en-GB" dirty="0"/>
          </a:p>
        </p:txBody>
      </p:sp>
      <p:sp>
        <p:nvSpPr>
          <p:cNvPr id="8" name="Rectangle 5"/>
          <p:cNvSpPr>
            <a:spLocks noGrp="1" noChangeArrowheads="1"/>
          </p:cNvSpPr>
          <p:nvPr>
            <p:ph type="sldNum" sz="quarter" idx="11"/>
          </p:nvPr>
        </p:nvSpPr>
        <p:spPr>
          <a:ln/>
        </p:spPr>
        <p:txBody>
          <a:bodyPr/>
          <a:lstStyle>
            <a:lvl1pPr>
              <a:defRPr/>
            </a:lvl1pPr>
          </a:lstStyle>
          <a:p>
            <a:pPr>
              <a:defRPr/>
            </a:pPr>
            <a:fld id="{32AAA0F9-28C8-4101-87E8-48C87EDB0D39}"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endParaRPr lang="en-GB" dirty="0"/>
          </a:p>
        </p:txBody>
      </p:sp>
      <p:sp>
        <p:nvSpPr>
          <p:cNvPr id="4" name="Rectangle 5"/>
          <p:cNvSpPr>
            <a:spLocks noGrp="1" noChangeArrowheads="1"/>
          </p:cNvSpPr>
          <p:nvPr>
            <p:ph type="sldNum" sz="quarter" idx="11"/>
          </p:nvPr>
        </p:nvSpPr>
        <p:spPr>
          <a:ln/>
        </p:spPr>
        <p:txBody>
          <a:bodyPr/>
          <a:lstStyle>
            <a:lvl1pPr>
              <a:defRPr/>
            </a:lvl1pPr>
          </a:lstStyle>
          <a:p>
            <a:pPr>
              <a:defRPr/>
            </a:pPr>
            <a:fld id="{5ED63CA5-0636-4C37-B49A-C36BF90E9E3E}"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GB" dirty="0"/>
          </a:p>
        </p:txBody>
      </p:sp>
      <p:sp>
        <p:nvSpPr>
          <p:cNvPr id="3" name="Rectangle 5"/>
          <p:cNvSpPr>
            <a:spLocks noGrp="1" noChangeArrowheads="1"/>
          </p:cNvSpPr>
          <p:nvPr>
            <p:ph type="sldNum" sz="quarter" idx="11"/>
          </p:nvPr>
        </p:nvSpPr>
        <p:spPr>
          <a:ln/>
        </p:spPr>
        <p:txBody>
          <a:bodyPr/>
          <a:lstStyle>
            <a:lvl1pPr>
              <a:defRPr/>
            </a:lvl1pPr>
          </a:lstStyle>
          <a:p>
            <a:pPr>
              <a:defRPr/>
            </a:pPr>
            <a:fld id="{0C0BFD9C-D9A3-4262-AD2D-016B8A92BF98}"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576" y="451441"/>
            <a:ext cx="3008680" cy="625209"/>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574894" y="205180"/>
            <a:ext cx="5112535" cy="2016358"/>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6576" y="1076650"/>
            <a:ext cx="3008680" cy="255877"/>
          </a:xfrm>
        </p:spPr>
        <p:txBody>
          <a:bodyPr/>
          <a:lstStyle>
            <a:lvl1pPr marL="0" indent="0">
              <a:buNone/>
              <a:defRPr sz="1200"/>
            </a:lvl1pPr>
            <a:lvl2pPr marL="405838" indent="0">
              <a:buNone/>
              <a:defRPr sz="1100"/>
            </a:lvl2pPr>
            <a:lvl3pPr marL="811676" indent="0">
              <a:buNone/>
              <a:defRPr sz="900"/>
            </a:lvl3pPr>
            <a:lvl4pPr marL="1217512" indent="0">
              <a:buNone/>
              <a:defRPr sz="800"/>
            </a:lvl4pPr>
            <a:lvl5pPr marL="1623350" indent="0">
              <a:buNone/>
              <a:defRPr sz="800"/>
            </a:lvl5pPr>
            <a:lvl6pPr marL="2029187" indent="0">
              <a:buNone/>
              <a:defRPr sz="800"/>
            </a:lvl6pPr>
            <a:lvl7pPr marL="2435025" indent="0">
              <a:buNone/>
              <a:defRPr sz="800"/>
            </a:lvl7pPr>
            <a:lvl8pPr marL="2840863" indent="0">
              <a:buNone/>
              <a:defRPr sz="800"/>
            </a:lvl8pPr>
            <a:lvl9pPr marL="3246701" indent="0">
              <a:buNone/>
              <a:defRPr sz="8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GB" dirty="0"/>
          </a:p>
        </p:txBody>
      </p:sp>
      <p:sp>
        <p:nvSpPr>
          <p:cNvPr id="6" name="Rectangle 5"/>
          <p:cNvSpPr>
            <a:spLocks noGrp="1" noChangeArrowheads="1"/>
          </p:cNvSpPr>
          <p:nvPr>
            <p:ph type="sldNum" sz="quarter" idx="11"/>
          </p:nvPr>
        </p:nvSpPr>
        <p:spPr>
          <a:ln/>
        </p:spPr>
        <p:txBody>
          <a:bodyPr/>
          <a:lstStyle>
            <a:lvl1pPr>
              <a:defRPr/>
            </a:lvl1pPr>
          </a:lstStyle>
          <a:p>
            <a:pPr>
              <a:defRPr/>
            </a:pPr>
            <a:fld id="{5580906A-BA45-4889-BA63-FC35CFDAE6B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6078" y="515098"/>
            <a:ext cx="8226425" cy="686774"/>
          </a:xfrm>
        </p:spPr>
        <p:txBody>
          <a:bodyPr/>
          <a:lstStyle>
            <a:lvl1pPr>
              <a:defRPr sz="40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endParaRPr lang="en-GB" dirty="0"/>
          </a:p>
        </p:txBody>
      </p:sp>
      <p:sp>
        <p:nvSpPr>
          <p:cNvPr id="5" name="Rectangle 6"/>
          <p:cNvSpPr>
            <a:spLocks noGrp="1" noChangeArrowheads="1"/>
          </p:cNvSpPr>
          <p:nvPr>
            <p:ph type="sldNum" sz="quarter" idx="11"/>
          </p:nvPr>
        </p:nvSpPr>
        <p:spPr>
          <a:ln/>
        </p:spPr>
        <p:txBody>
          <a:bodyPr/>
          <a:lstStyle>
            <a:lvl1pPr>
              <a:defRPr/>
            </a:lvl1pPr>
          </a:lstStyle>
          <a:p>
            <a:fld id="{D42831AE-EC83-42CD-A6D4-D8E6DB6BCFEE}" type="slidenum">
              <a:rPr lang="en-GB" smtClean="0"/>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11" y="3677608"/>
            <a:ext cx="5487232" cy="348210"/>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1611" y="460033"/>
            <a:ext cx="5487232" cy="502098"/>
          </a:xfrm>
        </p:spPr>
        <p:txBody>
          <a:bodyPr/>
          <a:lstStyle>
            <a:lvl1pPr marL="0" indent="0">
              <a:buNone/>
              <a:defRPr sz="2800"/>
            </a:lvl1pPr>
            <a:lvl2pPr marL="405838" indent="0">
              <a:buNone/>
              <a:defRPr sz="2500"/>
            </a:lvl2pPr>
            <a:lvl3pPr marL="811676" indent="0">
              <a:buNone/>
              <a:defRPr sz="2100"/>
            </a:lvl3pPr>
            <a:lvl4pPr marL="1217512" indent="0">
              <a:buNone/>
              <a:defRPr sz="1800"/>
            </a:lvl4pPr>
            <a:lvl5pPr marL="1623350" indent="0">
              <a:buNone/>
              <a:defRPr sz="1800"/>
            </a:lvl5pPr>
            <a:lvl6pPr marL="2029187" indent="0">
              <a:buNone/>
              <a:defRPr sz="1800"/>
            </a:lvl6pPr>
            <a:lvl7pPr marL="2435025" indent="0">
              <a:buNone/>
              <a:defRPr sz="1800"/>
            </a:lvl7pPr>
            <a:lvl8pPr marL="2840863" indent="0">
              <a:buNone/>
              <a:defRPr sz="1800"/>
            </a:lvl8pPr>
            <a:lvl9pPr marL="3246701" indent="0">
              <a:buNone/>
              <a:defRPr sz="1800"/>
            </a:lvl9pPr>
          </a:lstStyle>
          <a:p>
            <a:pPr lvl="0"/>
            <a:r>
              <a:rPr lang="en-US" noProof="0" dirty="0"/>
              <a:t>Click icon to add picture</a:t>
            </a:r>
          </a:p>
        </p:txBody>
      </p:sp>
      <p:sp>
        <p:nvSpPr>
          <p:cNvPr id="4" name="Text Placeholder 3"/>
          <p:cNvSpPr>
            <a:spLocks noGrp="1"/>
          </p:cNvSpPr>
          <p:nvPr>
            <p:ph type="body" sz="half" idx="2"/>
          </p:nvPr>
        </p:nvSpPr>
        <p:spPr>
          <a:xfrm>
            <a:off x="1791611" y="4025821"/>
            <a:ext cx="5487232" cy="255877"/>
          </a:xfrm>
        </p:spPr>
        <p:txBody>
          <a:bodyPr/>
          <a:lstStyle>
            <a:lvl1pPr marL="0" indent="0">
              <a:buNone/>
              <a:defRPr sz="1200"/>
            </a:lvl1pPr>
            <a:lvl2pPr marL="405838" indent="0">
              <a:buNone/>
              <a:defRPr sz="1100"/>
            </a:lvl2pPr>
            <a:lvl3pPr marL="811676" indent="0">
              <a:buNone/>
              <a:defRPr sz="900"/>
            </a:lvl3pPr>
            <a:lvl4pPr marL="1217512" indent="0">
              <a:buNone/>
              <a:defRPr sz="800"/>
            </a:lvl4pPr>
            <a:lvl5pPr marL="1623350" indent="0">
              <a:buNone/>
              <a:defRPr sz="800"/>
            </a:lvl5pPr>
            <a:lvl6pPr marL="2029187" indent="0">
              <a:buNone/>
              <a:defRPr sz="800"/>
            </a:lvl6pPr>
            <a:lvl7pPr marL="2435025" indent="0">
              <a:buNone/>
              <a:defRPr sz="800"/>
            </a:lvl7pPr>
            <a:lvl8pPr marL="2840863" indent="0">
              <a:buNone/>
              <a:defRPr sz="800"/>
            </a:lvl8pPr>
            <a:lvl9pPr marL="3246701" indent="0">
              <a:buNone/>
              <a:defRPr sz="8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GB" dirty="0"/>
          </a:p>
        </p:txBody>
      </p:sp>
      <p:sp>
        <p:nvSpPr>
          <p:cNvPr id="6" name="Rectangle 5"/>
          <p:cNvSpPr>
            <a:spLocks noGrp="1" noChangeArrowheads="1"/>
          </p:cNvSpPr>
          <p:nvPr>
            <p:ph type="sldNum" sz="quarter" idx="11"/>
          </p:nvPr>
        </p:nvSpPr>
        <p:spPr>
          <a:ln/>
        </p:spPr>
        <p:txBody>
          <a:bodyPr/>
          <a:lstStyle>
            <a:lvl1pPr>
              <a:defRPr/>
            </a:lvl1pPr>
          </a:lstStyle>
          <a:p>
            <a:pPr>
              <a:defRPr/>
            </a:pPr>
            <a:fld id="{3E240971-570F-4BD7-BADB-AC916263F683}"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771753" y="2767753"/>
            <a:ext cx="28343994" cy="2613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GB" dirty="0"/>
          </a:p>
        </p:txBody>
      </p:sp>
      <p:sp>
        <p:nvSpPr>
          <p:cNvPr id="5" name="Rectangle 5"/>
          <p:cNvSpPr>
            <a:spLocks noGrp="1" noChangeArrowheads="1"/>
          </p:cNvSpPr>
          <p:nvPr>
            <p:ph type="sldNum" sz="quarter" idx="11"/>
          </p:nvPr>
        </p:nvSpPr>
        <p:spPr>
          <a:ln/>
        </p:spPr>
        <p:txBody>
          <a:bodyPr/>
          <a:lstStyle>
            <a:lvl1pPr>
              <a:defRPr/>
            </a:lvl1pPr>
          </a:lstStyle>
          <a:p>
            <a:pPr>
              <a:defRPr/>
            </a:pPr>
            <a:fld id="{18BDC90C-6B01-4D8F-AC2F-6EB0401CC048}"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64260" y="1849846"/>
            <a:ext cx="5559290" cy="1179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219696" y="1849846"/>
            <a:ext cx="15602039" cy="1179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GB" dirty="0"/>
          </a:p>
        </p:txBody>
      </p:sp>
      <p:sp>
        <p:nvSpPr>
          <p:cNvPr id="5" name="Rectangle 5"/>
          <p:cNvSpPr>
            <a:spLocks noGrp="1" noChangeArrowheads="1"/>
          </p:cNvSpPr>
          <p:nvPr>
            <p:ph type="sldNum" sz="quarter" idx="11"/>
          </p:nvPr>
        </p:nvSpPr>
        <p:spPr>
          <a:ln/>
        </p:spPr>
        <p:txBody>
          <a:bodyPr/>
          <a:lstStyle>
            <a:lvl1pPr>
              <a:defRPr/>
            </a:lvl1pPr>
          </a:lstStyle>
          <a:p>
            <a:pPr>
              <a:defRPr/>
            </a:pPr>
            <a:fld id="{0D95A5DA-D279-4075-9291-FD4EE7B99315}"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Section title - blue">
    <p:spTree>
      <p:nvGrpSpPr>
        <p:cNvPr id="1" name=""/>
        <p:cNvGrpSpPr/>
        <p:nvPr/>
      </p:nvGrpSpPr>
      <p:grpSpPr>
        <a:xfrm>
          <a:off x="0" y="0"/>
          <a:ext cx="0" cy="0"/>
          <a:chOff x="0" y="0"/>
          <a:chExt cx="0" cy="0"/>
        </a:xfrm>
      </p:grpSpPr>
      <p:sp>
        <p:nvSpPr>
          <p:cNvPr id="17" name="Shape 17"/>
          <p:cNvSpPr>
            <a:spLocks noGrp="1"/>
          </p:cNvSpPr>
          <p:nvPr>
            <p:ph type="title"/>
          </p:nvPr>
        </p:nvSpPr>
        <p:spPr>
          <a:xfrm>
            <a:off x="2159998" y="2160000"/>
            <a:ext cx="5400001" cy="1006992"/>
          </a:xfrm>
          <a:prstGeom prst="rect">
            <a:avLst/>
          </a:prstGeom>
          <a:noFill/>
        </p:spPr>
        <p:txBody>
          <a:bodyPr anchor="t"/>
          <a:lstStyle>
            <a:lvl1pPr>
              <a:defRPr sz="3600"/>
            </a:lvl1pPr>
          </a:lstStyle>
          <a:p>
            <a:pPr lvl="0">
              <a:defRPr sz="1800">
                <a:solidFill>
                  <a:srgbClr val="000000"/>
                </a:solidFill>
              </a:defRPr>
            </a:pPr>
            <a:r>
              <a:rPr sz="3600">
                <a:solidFill>
                  <a:srgbClr val="FFFFFF"/>
                </a:solidFill>
              </a:rPr>
              <a:t>Title Text</a:t>
            </a:r>
          </a:p>
        </p:txBody>
      </p:sp>
      <p:sp>
        <p:nvSpPr>
          <p:cNvPr id="18" name="Shape 18"/>
          <p:cNvSpPr>
            <a:spLocks noGrp="1"/>
          </p:cNvSpPr>
          <p:nvPr>
            <p:ph type="body" idx="1"/>
          </p:nvPr>
        </p:nvSpPr>
        <p:spPr>
          <a:xfrm>
            <a:off x="2159999" y="3166991"/>
            <a:ext cx="5400001" cy="1784475"/>
          </a:xfrm>
          <a:prstGeom prst="rect">
            <a:avLst/>
          </a:prstGeom>
        </p:spPr>
        <p:txBody>
          <a:bodyPr/>
          <a:lstStyle>
            <a:lvl1pPr>
              <a:spcBef>
                <a:spcPts val="0"/>
              </a:spcBef>
              <a:defRPr sz="1800">
                <a:solidFill>
                  <a:srgbClr val="FFFFFF"/>
                </a:solidFill>
              </a:defRPr>
            </a:lvl1pPr>
            <a:lvl2pPr indent="342890">
              <a:spcBef>
                <a:spcPts val="0"/>
              </a:spcBef>
              <a:defRPr sz="1800">
                <a:solidFill>
                  <a:srgbClr val="FFFFFF"/>
                </a:solidFill>
              </a:defRPr>
            </a:lvl2pPr>
            <a:lvl3pPr indent="685782">
              <a:spcBef>
                <a:spcPts val="0"/>
              </a:spcBef>
              <a:defRPr sz="1800">
                <a:solidFill>
                  <a:srgbClr val="FFFFFF"/>
                </a:solidFill>
              </a:defRPr>
            </a:lvl3pPr>
            <a:lvl4pPr indent="1028674">
              <a:spcBef>
                <a:spcPts val="0"/>
              </a:spcBef>
              <a:defRPr sz="1800">
                <a:solidFill>
                  <a:srgbClr val="FFFFFF"/>
                </a:solidFill>
              </a:defRPr>
            </a:lvl4pPr>
            <a:lvl5pPr indent="1371565">
              <a:spcBef>
                <a:spcPts val="0"/>
              </a:spcBef>
              <a:defRPr sz="1800">
                <a:solidFill>
                  <a:srgbClr val="FFFFFF"/>
                </a:solidFill>
              </a:defRPr>
            </a:lvl5pPr>
          </a:lstStyle>
          <a:p>
            <a:pPr lvl="0">
              <a:defRPr>
                <a:solidFill>
                  <a:srgbClr val="000000"/>
                </a:solidFill>
              </a:defRPr>
            </a:pPr>
            <a:r>
              <a:rPr>
                <a:solidFill>
                  <a:srgbClr val="FFFFFF"/>
                </a:solidFill>
              </a:rPr>
              <a:t>Body Level One</a:t>
            </a:r>
          </a:p>
          <a:p>
            <a:pPr lvl="1">
              <a:defRPr>
                <a:solidFill>
                  <a:srgbClr val="000000"/>
                </a:solidFill>
              </a:defRPr>
            </a:pPr>
            <a:r>
              <a:rPr>
                <a:solidFill>
                  <a:srgbClr val="FFFFFF"/>
                </a:solidFill>
              </a:rPr>
              <a:t>Body Level Two</a:t>
            </a:r>
          </a:p>
          <a:p>
            <a:pPr lvl="2">
              <a:defRPr>
                <a:solidFill>
                  <a:srgbClr val="000000"/>
                </a:solidFill>
              </a:defRPr>
            </a:pPr>
            <a:r>
              <a:rPr>
                <a:solidFill>
                  <a:srgbClr val="FFFFFF"/>
                </a:solidFill>
              </a:rPr>
              <a:t>Body Level Three</a:t>
            </a:r>
          </a:p>
          <a:p>
            <a:pPr lvl="3">
              <a:defRPr>
                <a:solidFill>
                  <a:srgbClr val="000000"/>
                </a:solidFill>
              </a:defRPr>
            </a:pPr>
            <a:r>
              <a:rPr>
                <a:solidFill>
                  <a:srgbClr val="FFFFFF"/>
                </a:solidFill>
              </a:rPr>
              <a:t>Body Level Four</a:t>
            </a:r>
          </a:p>
          <a:p>
            <a:pPr lvl="4">
              <a:defRPr>
                <a:solidFill>
                  <a:srgbClr val="000000"/>
                </a:solidFill>
              </a:defRPr>
            </a:pPr>
            <a:r>
              <a:rPr>
                <a:solidFill>
                  <a:srgbClr val="FFFFFF"/>
                </a:solidFill>
              </a:rPr>
              <a:t>Body Level Five</a:t>
            </a:r>
          </a:p>
        </p:txBody>
      </p:sp>
    </p:spTree>
    <p:extLst>
      <p:ext uri="{BB962C8B-B14F-4D97-AF65-F5344CB8AC3E}">
        <p14:creationId xmlns:p14="http://schemas.microsoft.com/office/powerpoint/2010/main" val="1093403662"/>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layout - contents 2">
    <p:bg>
      <p:bgPr>
        <a:solidFill>
          <a:srgbClr val="FFFFFF"/>
        </a:solidFill>
        <a:effectLst/>
      </p:bgPr>
    </p:bg>
    <p:spTree>
      <p:nvGrpSpPr>
        <p:cNvPr id="1" name=""/>
        <p:cNvGrpSpPr/>
        <p:nvPr/>
      </p:nvGrpSpPr>
      <p:grpSpPr>
        <a:xfrm>
          <a:off x="0" y="0"/>
          <a:ext cx="0" cy="0"/>
          <a:chOff x="0" y="0"/>
          <a:chExt cx="0" cy="0"/>
        </a:xfrm>
      </p:grpSpPr>
      <p:sp>
        <p:nvSpPr>
          <p:cNvPr id="39" name="Shape 39"/>
          <p:cNvSpPr>
            <a:spLocks noGrp="1"/>
          </p:cNvSpPr>
          <p:nvPr>
            <p:ph type="sldNum" sz="quarter" idx="2"/>
          </p:nvPr>
        </p:nvSpPr>
        <p:spPr>
          <a:xfrm>
            <a:off x="8784000" y="4877092"/>
            <a:ext cx="360001" cy="172815"/>
          </a:xfrm>
          <a:prstGeom prst="rect">
            <a:avLst/>
          </a:prstGeom>
        </p:spPr>
        <p:txBody>
          <a:bodyPr/>
          <a:lstStyle/>
          <a:p>
            <a:pPr lvl="0"/>
            <a:fld id="{86CB4B4D-7CA3-9044-876B-883B54F8677D}" type="slidenum">
              <a:t>‹#›</a:t>
            </a:fld>
            <a:endParaRPr dirty="0"/>
          </a:p>
        </p:txBody>
      </p:sp>
      <p:sp>
        <p:nvSpPr>
          <p:cNvPr id="40" name="Shape 40"/>
          <p:cNvSpPr/>
          <p:nvPr/>
        </p:nvSpPr>
        <p:spPr>
          <a:xfrm>
            <a:off x="388799" y="413251"/>
            <a:ext cx="1405496" cy="185100"/>
          </a:xfrm>
          <a:prstGeom prst="rect">
            <a:avLst/>
          </a:prstGeom>
          <a:solidFill>
            <a:srgbClr val="1D499B"/>
          </a:solidFill>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a:solidFill>
                  <a:srgbClr val="FFFFFF"/>
                </a:solidFill>
                <a:latin typeface="Arial Bold"/>
                <a:ea typeface="Arial Bold"/>
                <a:cs typeface="Arial Bold"/>
                <a:sym typeface="Arial Bold"/>
              </a:defRPr>
            </a:lvl1pPr>
          </a:lstStyle>
          <a:p>
            <a:pPr lvl="0">
              <a:defRPr sz="1800">
                <a:solidFill>
                  <a:srgbClr val="000000"/>
                </a:solidFill>
              </a:defRPr>
            </a:pPr>
            <a:r>
              <a:rPr sz="1300" dirty="0">
                <a:solidFill>
                  <a:srgbClr val="FFFFFF"/>
                </a:solidFill>
              </a:rPr>
              <a:t>PROOF POINTS</a:t>
            </a:r>
          </a:p>
        </p:txBody>
      </p:sp>
      <p:sp>
        <p:nvSpPr>
          <p:cNvPr id="41" name="Shape 41"/>
          <p:cNvSpPr>
            <a:spLocks noGrp="1"/>
          </p:cNvSpPr>
          <p:nvPr>
            <p:ph type="body" idx="1"/>
          </p:nvPr>
        </p:nvSpPr>
        <p:spPr>
          <a:xfrm>
            <a:off x="431999" y="1079999"/>
            <a:ext cx="8352002" cy="4063501"/>
          </a:xfrm>
          <a:prstGeom prst="rect">
            <a:avLst/>
          </a:prstGeom>
        </p:spPr>
        <p:txBody>
          <a:bodyPr numCol="2" spcCol="359999"/>
          <a:lstStyle>
            <a:lvl1pPr defTabSz="287993">
              <a:lnSpc>
                <a:spcPts val="1600"/>
              </a:lnSpc>
              <a:defRPr>
                <a:latin typeface="Arial Bold"/>
                <a:ea typeface="Arial Bold"/>
                <a:cs typeface="Arial Bold"/>
                <a:sym typeface="Arial Bold"/>
              </a:defRPr>
            </a:lvl1pPr>
            <a:lvl2pPr marL="685782" indent="-228593" defTabSz="287993">
              <a:lnSpc>
                <a:spcPts val="1600"/>
              </a:lnSpc>
              <a:buSzPct val="100000"/>
              <a:buChar char="•"/>
              <a:defRPr>
                <a:latin typeface="Arial Bold"/>
                <a:ea typeface="Arial Bold"/>
                <a:cs typeface="Arial Bold"/>
                <a:sym typeface="Arial Bold"/>
              </a:defRPr>
            </a:lvl2pPr>
            <a:lvl3pPr marL="1142971" indent="-228593" defTabSz="287993">
              <a:lnSpc>
                <a:spcPts val="1600"/>
              </a:lnSpc>
              <a:buSzPct val="100000"/>
              <a:buChar char="•"/>
              <a:defRPr>
                <a:latin typeface="Arial Bold"/>
                <a:ea typeface="Arial Bold"/>
                <a:cs typeface="Arial Bold"/>
                <a:sym typeface="Arial Bold"/>
              </a:defRPr>
            </a:lvl3pPr>
            <a:lvl4pPr marL="1600159" indent="-228593" defTabSz="287993">
              <a:lnSpc>
                <a:spcPts val="1600"/>
              </a:lnSpc>
              <a:buSzPct val="100000"/>
              <a:buChar char="•"/>
              <a:defRPr>
                <a:latin typeface="Arial Bold"/>
                <a:ea typeface="Arial Bold"/>
                <a:cs typeface="Arial Bold"/>
                <a:sym typeface="Arial Bold"/>
              </a:defRPr>
            </a:lvl4pPr>
            <a:lvl5pPr marL="2057349" indent="-228593" defTabSz="287993">
              <a:lnSpc>
                <a:spcPts val="1600"/>
              </a:lnSpc>
              <a:buSzPct val="100000"/>
              <a:buChar char="•"/>
              <a:defRPr>
                <a:latin typeface="Arial Bold"/>
                <a:ea typeface="Arial Bold"/>
                <a:cs typeface="Arial Bold"/>
                <a:sym typeface="Arial Bold"/>
              </a:defRPr>
            </a:lvl5pPr>
          </a:lstStyle>
          <a:p>
            <a:pPr lvl="0">
              <a:defRPr sz="1800"/>
            </a:pPr>
            <a:r>
              <a:rPr sz="1200"/>
              <a:t>Body Level One</a:t>
            </a:r>
          </a:p>
          <a:p>
            <a:pPr lvl="1">
              <a:defRPr sz="1800"/>
            </a:pPr>
            <a:r>
              <a:rPr sz="1200"/>
              <a:t>Body Level Two</a:t>
            </a:r>
          </a:p>
          <a:p>
            <a:pPr lvl="2">
              <a:defRPr sz="1800"/>
            </a:pPr>
            <a:r>
              <a:rPr sz="1200"/>
              <a:t>Body Level Three</a:t>
            </a:r>
          </a:p>
          <a:p>
            <a:pPr lvl="3">
              <a:defRPr sz="1800"/>
            </a:pPr>
            <a:r>
              <a:rPr sz="1200"/>
              <a:t>Body Level Four</a:t>
            </a:r>
          </a:p>
          <a:p>
            <a:pPr lvl="4">
              <a:defRPr sz="1800"/>
            </a:pPr>
            <a:r>
              <a:rPr sz="1200"/>
              <a:t>Body Level Five</a:t>
            </a:r>
          </a:p>
        </p:txBody>
      </p:sp>
      <p:pic>
        <p:nvPicPr>
          <p:cNvPr id="6" name="Picture 5">
            <a:extLst>
              <a:ext uri="{FF2B5EF4-FFF2-40B4-BE49-F238E27FC236}">
                <a16:creationId xmlns:a16="http://schemas.microsoft.com/office/drawing/2014/main" id="{58FD4436-AD74-424B-AFF2-9554409A3B7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665013" y="240521"/>
            <a:ext cx="1255076" cy="454424"/>
          </a:xfrm>
          <a:prstGeom prst="rect">
            <a:avLst/>
          </a:prstGeom>
        </p:spPr>
      </p:pic>
    </p:spTree>
    <p:extLst>
      <p:ext uri="{BB962C8B-B14F-4D97-AF65-F5344CB8AC3E}">
        <p14:creationId xmlns:p14="http://schemas.microsoft.com/office/powerpoint/2010/main" val="4049371037"/>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layout - just text">
    <p:bg>
      <p:bgPr>
        <a:solidFill>
          <a:srgbClr val="FFFFFF"/>
        </a:solidFill>
        <a:effectLst/>
      </p:bgPr>
    </p:bg>
    <p:spTree>
      <p:nvGrpSpPr>
        <p:cNvPr id="1" name=""/>
        <p:cNvGrpSpPr/>
        <p:nvPr/>
      </p:nvGrpSpPr>
      <p:grpSpPr>
        <a:xfrm>
          <a:off x="0" y="0"/>
          <a:ext cx="0" cy="0"/>
          <a:chOff x="0" y="0"/>
          <a:chExt cx="0" cy="0"/>
        </a:xfrm>
      </p:grpSpPr>
      <p:sp>
        <p:nvSpPr>
          <p:cNvPr id="44" name="Shape 44"/>
          <p:cNvSpPr>
            <a:spLocks noGrp="1"/>
          </p:cNvSpPr>
          <p:nvPr>
            <p:ph type="title"/>
          </p:nvPr>
        </p:nvSpPr>
        <p:spPr>
          <a:xfrm>
            <a:off x="388801" y="0"/>
            <a:ext cx="1260001" cy="1011927"/>
          </a:xfrm>
          <a:prstGeom prst="rect">
            <a:avLst/>
          </a:prstGeom>
        </p:spPr>
        <p:txBody>
          <a:bodyPr/>
          <a:lstStyle/>
          <a:p>
            <a:pPr lvl="0">
              <a:defRPr sz="1800">
                <a:solidFill>
                  <a:srgbClr val="000000"/>
                </a:solidFill>
              </a:defRPr>
            </a:pPr>
            <a:r>
              <a:rPr sz="1400">
                <a:solidFill>
                  <a:srgbClr val="FFFFFF"/>
                </a:solidFill>
              </a:rPr>
              <a:t>Title Text</a:t>
            </a:r>
          </a:p>
        </p:txBody>
      </p:sp>
      <p:sp>
        <p:nvSpPr>
          <p:cNvPr id="45" name="Shape 45"/>
          <p:cNvSpPr>
            <a:spLocks noGrp="1"/>
          </p:cNvSpPr>
          <p:nvPr>
            <p:ph type="body" idx="1"/>
          </p:nvPr>
        </p:nvSpPr>
        <p:spPr>
          <a:xfrm>
            <a:off x="431999" y="1079999"/>
            <a:ext cx="8352002" cy="4063501"/>
          </a:xfrm>
          <a:prstGeom prst="rect">
            <a:avLst/>
          </a:prstGeom>
        </p:spPr>
        <p:txBody>
          <a:bodyPr/>
          <a:lstStyle/>
          <a:p>
            <a:pPr lvl="0">
              <a:defRPr sz="1800"/>
            </a:pPr>
            <a:r>
              <a:rPr sz="1200"/>
              <a:t>Body Level One</a:t>
            </a:r>
          </a:p>
          <a:p>
            <a:pPr lvl="1">
              <a:defRPr sz="1800"/>
            </a:pPr>
            <a:r>
              <a:rPr sz="1200"/>
              <a:t>Body Level Two</a:t>
            </a:r>
          </a:p>
          <a:p>
            <a:pPr lvl="2">
              <a:defRPr sz="1800"/>
            </a:pPr>
            <a:r>
              <a:rPr sz="1200"/>
              <a:t>Body Level Three</a:t>
            </a:r>
          </a:p>
          <a:p>
            <a:pPr lvl="3">
              <a:defRPr sz="1800"/>
            </a:pPr>
            <a:r>
              <a:rPr sz="1200"/>
              <a:t>Body Level Four</a:t>
            </a:r>
          </a:p>
          <a:p>
            <a:pPr lvl="4">
              <a:defRPr sz="1800"/>
            </a:pPr>
            <a:r>
              <a:rPr sz="1200"/>
              <a:t>Body Level Five</a:t>
            </a:r>
          </a:p>
        </p:txBody>
      </p:sp>
      <p:sp>
        <p:nvSpPr>
          <p:cNvPr id="46" name="Shape 46"/>
          <p:cNvSpPr>
            <a:spLocks noGrp="1"/>
          </p:cNvSpPr>
          <p:nvPr>
            <p:ph type="sldNum" sz="quarter" idx="2"/>
          </p:nvPr>
        </p:nvSpPr>
        <p:spPr>
          <a:xfrm>
            <a:off x="8784000" y="4877092"/>
            <a:ext cx="360001" cy="172815"/>
          </a:xfrm>
          <a:prstGeom prst="rect">
            <a:avLst/>
          </a:prstGeom>
        </p:spPr>
        <p:txBody>
          <a:bodyPr/>
          <a:lstStyle/>
          <a:p>
            <a:pPr lvl="0"/>
            <a:fld id="{86CB4B4D-7CA3-9044-876B-883B54F8677D}" type="slidenum">
              <a:t>‹#›</a:t>
            </a:fld>
            <a:endParaRPr dirty="0"/>
          </a:p>
        </p:txBody>
      </p:sp>
      <p:pic>
        <p:nvPicPr>
          <p:cNvPr id="6" name="Picture 5">
            <a:extLst>
              <a:ext uri="{FF2B5EF4-FFF2-40B4-BE49-F238E27FC236}">
                <a16:creationId xmlns:a16="http://schemas.microsoft.com/office/drawing/2014/main" id="{BD915AE5-0EE1-0441-A648-CF643AD8EBC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665013" y="240521"/>
            <a:ext cx="1255076" cy="454424"/>
          </a:xfrm>
          <a:prstGeom prst="rect">
            <a:avLst/>
          </a:prstGeom>
        </p:spPr>
      </p:pic>
    </p:spTree>
    <p:extLst>
      <p:ext uri="{BB962C8B-B14F-4D97-AF65-F5344CB8AC3E}">
        <p14:creationId xmlns:p14="http://schemas.microsoft.com/office/powerpoint/2010/main" val="567849118"/>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layout - 2 col text / med image">
    <p:bg>
      <p:bgPr>
        <a:solidFill>
          <a:srgbClr val="FFFFFF"/>
        </a:solidFill>
        <a:effectLst/>
      </p:bgPr>
    </p:bg>
    <p:spTree>
      <p:nvGrpSpPr>
        <p:cNvPr id="1" name=""/>
        <p:cNvGrpSpPr/>
        <p:nvPr/>
      </p:nvGrpSpPr>
      <p:grpSpPr>
        <a:xfrm>
          <a:off x="0" y="0"/>
          <a:ext cx="0" cy="0"/>
          <a:chOff x="0" y="0"/>
          <a:chExt cx="0" cy="0"/>
        </a:xfrm>
      </p:grpSpPr>
      <p:sp>
        <p:nvSpPr>
          <p:cNvPr id="54" name="Shape 54"/>
          <p:cNvSpPr>
            <a:spLocks noGrp="1"/>
          </p:cNvSpPr>
          <p:nvPr>
            <p:ph type="sldNum" sz="quarter" idx="2"/>
          </p:nvPr>
        </p:nvSpPr>
        <p:spPr>
          <a:xfrm>
            <a:off x="8784000" y="4877092"/>
            <a:ext cx="360001" cy="172815"/>
          </a:xfrm>
          <a:prstGeom prst="rect">
            <a:avLst/>
          </a:prstGeom>
        </p:spPr>
        <p:txBody>
          <a:bodyPr/>
          <a:lstStyle/>
          <a:p>
            <a:pPr lvl="0"/>
            <a:fld id="{86CB4B4D-7CA3-9044-876B-883B54F8677D}" type="slidenum">
              <a:t>‹#›</a:t>
            </a:fld>
            <a:endParaRPr dirty="0"/>
          </a:p>
        </p:txBody>
      </p:sp>
      <p:sp>
        <p:nvSpPr>
          <p:cNvPr id="55" name="Shape 55"/>
          <p:cNvSpPr>
            <a:spLocks noGrp="1"/>
          </p:cNvSpPr>
          <p:nvPr>
            <p:ph type="body" idx="1"/>
          </p:nvPr>
        </p:nvSpPr>
        <p:spPr>
          <a:xfrm>
            <a:off x="431999" y="1079999"/>
            <a:ext cx="1800002" cy="4063501"/>
          </a:xfrm>
          <a:prstGeom prst="rect">
            <a:avLst/>
          </a:prstGeom>
        </p:spPr>
        <p:txBody>
          <a:bodyPr/>
          <a:lstStyle>
            <a:lvl2pPr marL="685782" indent="-228593">
              <a:buSzPct val="100000"/>
              <a:buChar char="•"/>
            </a:lvl2pPr>
            <a:lvl3pPr marL="1142971" indent="-228593">
              <a:buSzPct val="100000"/>
              <a:buChar char="•"/>
            </a:lvl3pPr>
            <a:lvl4pPr marL="1600159" indent="-228593">
              <a:buSzPct val="100000"/>
              <a:buChar char="•"/>
            </a:lvl4pPr>
            <a:lvl5pPr marL="2057349" indent="-228593">
              <a:buSzPct val="100000"/>
              <a:buChar char="•"/>
            </a:lvl5pPr>
          </a:lstStyle>
          <a:p>
            <a:pPr lvl="0">
              <a:defRPr sz="1800"/>
            </a:pPr>
            <a:r>
              <a:rPr sz="1200"/>
              <a:t>Body Level One</a:t>
            </a:r>
          </a:p>
          <a:p>
            <a:pPr lvl="1">
              <a:defRPr sz="1800"/>
            </a:pPr>
            <a:r>
              <a:rPr sz="1200"/>
              <a:t>Body Level Two</a:t>
            </a:r>
          </a:p>
          <a:p>
            <a:pPr lvl="2">
              <a:defRPr sz="1800"/>
            </a:pPr>
            <a:r>
              <a:rPr sz="1200"/>
              <a:t>Body Level Three</a:t>
            </a:r>
          </a:p>
          <a:p>
            <a:pPr lvl="3">
              <a:defRPr sz="1800"/>
            </a:pPr>
            <a:r>
              <a:rPr sz="1200"/>
              <a:t>Body Level Four</a:t>
            </a:r>
          </a:p>
          <a:p>
            <a:pPr lvl="4">
              <a:defRPr sz="1800"/>
            </a:pPr>
            <a:r>
              <a:rPr sz="1200"/>
              <a:t>Body Level Five</a:t>
            </a:r>
          </a:p>
        </p:txBody>
      </p:sp>
      <p:sp>
        <p:nvSpPr>
          <p:cNvPr id="56" name="Shape 56"/>
          <p:cNvSpPr/>
          <p:nvPr/>
        </p:nvSpPr>
        <p:spPr>
          <a:xfrm>
            <a:off x="2592001" y="1080361"/>
            <a:ext cx="6192001" cy="3703139"/>
          </a:xfrm>
          <a:prstGeom prst="rect">
            <a:avLst/>
          </a:prstGeom>
          <a:solidFill>
            <a:srgbClr val="CCCCCC">
              <a:alpha val="30000"/>
            </a:srgbClr>
          </a:solidFill>
          <a:ln w="12700">
            <a:miter lim="400000"/>
          </a:ln>
        </p:spPr>
        <p:txBody>
          <a:bodyPr lIns="0" tIns="0" rIns="0" bIns="0" anchor="ctr"/>
          <a:lstStyle/>
          <a:p>
            <a:pPr lvl="0" algn="ctr">
              <a:defRPr>
                <a:solidFill>
                  <a:srgbClr val="FFFFFF"/>
                </a:solidFill>
              </a:defRPr>
            </a:pPr>
            <a:endParaRPr dirty="0"/>
          </a:p>
        </p:txBody>
      </p:sp>
      <p:sp>
        <p:nvSpPr>
          <p:cNvPr id="57" name="Shape 57"/>
          <p:cNvSpPr>
            <a:spLocks noGrp="1"/>
          </p:cNvSpPr>
          <p:nvPr>
            <p:ph type="title"/>
          </p:nvPr>
        </p:nvSpPr>
        <p:spPr>
          <a:xfrm>
            <a:off x="388801" y="0"/>
            <a:ext cx="1260001" cy="1011927"/>
          </a:xfrm>
          <a:prstGeom prst="rect">
            <a:avLst/>
          </a:prstGeom>
        </p:spPr>
        <p:txBody>
          <a:bodyPr/>
          <a:lstStyle/>
          <a:p>
            <a:pPr lvl="0">
              <a:defRPr sz="1800">
                <a:solidFill>
                  <a:srgbClr val="000000"/>
                </a:solidFill>
              </a:defRPr>
            </a:pPr>
            <a:r>
              <a:rPr sz="1400">
                <a:solidFill>
                  <a:srgbClr val="FFFFFF"/>
                </a:solidFill>
              </a:rPr>
              <a:t>Title Text</a:t>
            </a:r>
          </a:p>
        </p:txBody>
      </p:sp>
      <p:pic>
        <p:nvPicPr>
          <p:cNvPr id="8" name="Picture 7">
            <a:extLst>
              <a:ext uri="{FF2B5EF4-FFF2-40B4-BE49-F238E27FC236}">
                <a16:creationId xmlns:a16="http://schemas.microsoft.com/office/drawing/2014/main" id="{ED296F92-351F-FD4D-9F4E-AD4AF09AEBB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665013" y="240521"/>
            <a:ext cx="1255076" cy="454424"/>
          </a:xfrm>
          <a:prstGeom prst="rect">
            <a:avLst/>
          </a:prstGeom>
        </p:spPr>
      </p:pic>
    </p:spTree>
    <p:extLst>
      <p:ext uri="{BB962C8B-B14F-4D97-AF65-F5344CB8AC3E}">
        <p14:creationId xmlns:p14="http://schemas.microsoft.com/office/powerpoint/2010/main" val="3453395781"/>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layout - 2 col text / image">
    <p:bg>
      <p:bgPr>
        <a:solidFill>
          <a:srgbClr val="FFFFFF"/>
        </a:solidFill>
        <a:effectLst/>
      </p:bgPr>
    </p:bg>
    <p:spTree>
      <p:nvGrpSpPr>
        <p:cNvPr id="1" name=""/>
        <p:cNvGrpSpPr/>
        <p:nvPr/>
      </p:nvGrpSpPr>
      <p:grpSpPr>
        <a:xfrm>
          <a:off x="0" y="0"/>
          <a:ext cx="0" cy="0"/>
          <a:chOff x="0" y="0"/>
          <a:chExt cx="0" cy="0"/>
        </a:xfrm>
      </p:grpSpPr>
      <p:sp>
        <p:nvSpPr>
          <p:cNvPr id="60" name="Shape 60"/>
          <p:cNvSpPr>
            <a:spLocks noGrp="1"/>
          </p:cNvSpPr>
          <p:nvPr>
            <p:ph type="sldNum" sz="quarter" idx="2"/>
          </p:nvPr>
        </p:nvSpPr>
        <p:spPr>
          <a:xfrm>
            <a:off x="8784000" y="4877092"/>
            <a:ext cx="360001" cy="172815"/>
          </a:xfrm>
          <a:prstGeom prst="rect">
            <a:avLst/>
          </a:prstGeom>
        </p:spPr>
        <p:txBody>
          <a:bodyPr/>
          <a:lstStyle/>
          <a:p>
            <a:pPr lvl="0"/>
            <a:fld id="{86CB4B4D-7CA3-9044-876B-883B54F8677D}" type="slidenum">
              <a:t>‹#›</a:t>
            </a:fld>
            <a:endParaRPr dirty="0"/>
          </a:p>
        </p:txBody>
      </p:sp>
      <p:sp>
        <p:nvSpPr>
          <p:cNvPr id="61" name="Shape 61"/>
          <p:cNvSpPr>
            <a:spLocks noGrp="1"/>
          </p:cNvSpPr>
          <p:nvPr>
            <p:ph type="body" idx="1"/>
          </p:nvPr>
        </p:nvSpPr>
        <p:spPr>
          <a:xfrm>
            <a:off x="432001" y="1079999"/>
            <a:ext cx="3395663" cy="4063501"/>
          </a:xfrm>
          <a:prstGeom prst="rect">
            <a:avLst/>
          </a:prstGeom>
        </p:spPr>
        <p:txBody>
          <a:bodyPr/>
          <a:lstStyle>
            <a:lvl2pPr marL="685782" indent="-228593">
              <a:buSzPct val="100000"/>
              <a:buChar char="•"/>
            </a:lvl2pPr>
            <a:lvl3pPr marL="1142971" indent="-228593">
              <a:buSzPct val="100000"/>
              <a:buChar char="•"/>
            </a:lvl3pPr>
            <a:lvl4pPr marL="1600159" indent="-228593">
              <a:buSzPct val="100000"/>
              <a:buChar char="•"/>
            </a:lvl4pPr>
            <a:lvl5pPr marL="2057349" indent="-228593">
              <a:buSzPct val="100000"/>
              <a:buChar char="•"/>
            </a:lvl5pPr>
          </a:lstStyle>
          <a:p>
            <a:pPr lvl="0">
              <a:defRPr sz="1800"/>
            </a:pPr>
            <a:r>
              <a:rPr sz="1200"/>
              <a:t>Body Level One</a:t>
            </a:r>
          </a:p>
          <a:p>
            <a:pPr lvl="1">
              <a:defRPr sz="1800"/>
            </a:pPr>
            <a:r>
              <a:rPr sz="1200"/>
              <a:t>Body Level Two</a:t>
            </a:r>
          </a:p>
          <a:p>
            <a:pPr lvl="2">
              <a:defRPr sz="1800"/>
            </a:pPr>
            <a:r>
              <a:rPr sz="1200"/>
              <a:t>Body Level Three</a:t>
            </a:r>
          </a:p>
          <a:p>
            <a:pPr lvl="3">
              <a:defRPr sz="1800"/>
            </a:pPr>
            <a:r>
              <a:rPr sz="1200"/>
              <a:t>Body Level Four</a:t>
            </a:r>
          </a:p>
          <a:p>
            <a:pPr lvl="4">
              <a:defRPr sz="1800"/>
            </a:pPr>
            <a:r>
              <a:rPr sz="1200"/>
              <a:t>Body Level Five</a:t>
            </a:r>
          </a:p>
        </p:txBody>
      </p:sp>
      <p:sp>
        <p:nvSpPr>
          <p:cNvPr id="62" name="Shape 62"/>
          <p:cNvSpPr>
            <a:spLocks noGrp="1"/>
          </p:cNvSpPr>
          <p:nvPr>
            <p:ph type="title"/>
          </p:nvPr>
        </p:nvSpPr>
        <p:spPr>
          <a:xfrm>
            <a:off x="388801" y="0"/>
            <a:ext cx="1260001" cy="1011927"/>
          </a:xfrm>
          <a:prstGeom prst="rect">
            <a:avLst/>
          </a:prstGeom>
        </p:spPr>
        <p:txBody>
          <a:bodyPr/>
          <a:lstStyle/>
          <a:p>
            <a:pPr lvl="0">
              <a:defRPr sz="1800">
                <a:solidFill>
                  <a:srgbClr val="000000"/>
                </a:solidFill>
              </a:defRPr>
            </a:pPr>
            <a:r>
              <a:rPr sz="1400">
                <a:solidFill>
                  <a:srgbClr val="FFFFFF"/>
                </a:solidFill>
              </a:rPr>
              <a:t>Title Text</a:t>
            </a:r>
          </a:p>
        </p:txBody>
      </p:sp>
      <p:pic>
        <p:nvPicPr>
          <p:cNvPr id="7" name="Picture 6">
            <a:extLst>
              <a:ext uri="{FF2B5EF4-FFF2-40B4-BE49-F238E27FC236}">
                <a16:creationId xmlns:a16="http://schemas.microsoft.com/office/drawing/2014/main" id="{4D77BB2D-79EE-7F41-9BE7-28B7A23D7BC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665013" y="240521"/>
            <a:ext cx="1255076" cy="454424"/>
          </a:xfrm>
          <a:prstGeom prst="rect">
            <a:avLst/>
          </a:prstGeom>
        </p:spPr>
      </p:pic>
    </p:spTree>
    <p:extLst>
      <p:ext uri="{BB962C8B-B14F-4D97-AF65-F5344CB8AC3E}">
        <p14:creationId xmlns:p14="http://schemas.microsoft.com/office/powerpoint/2010/main" val="1829622039"/>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layout - 2 col text / chart">
    <p:bg>
      <p:bgPr>
        <a:solidFill>
          <a:srgbClr val="FFFFFF"/>
        </a:solidFill>
        <a:effectLst/>
      </p:bgPr>
    </p:bg>
    <p:spTree>
      <p:nvGrpSpPr>
        <p:cNvPr id="1" name=""/>
        <p:cNvGrpSpPr/>
        <p:nvPr/>
      </p:nvGrpSpPr>
      <p:grpSpPr>
        <a:xfrm>
          <a:off x="0" y="0"/>
          <a:ext cx="0" cy="0"/>
          <a:chOff x="0" y="0"/>
          <a:chExt cx="0" cy="0"/>
        </a:xfrm>
      </p:grpSpPr>
      <p:sp>
        <p:nvSpPr>
          <p:cNvPr id="65" name="Shape 65"/>
          <p:cNvSpPr>
            <a:spLocks noGrp="1"/>
          </p:cNvSpPr>
          <p:nvPr>
            <p:ph type="sldNum" sz="quarter" idx="2"/>
          </p:nvPr>
        </p:nvSpPr>
        <p:spPr>
          <a:xfrm>
            <a:off x="8784000" y="4877092"/>
            <a:ext cx="360001" cy="172815"/>
          </a:xfrm>
          <a:prstGeom prst="rect">
            <a:avLst/>
          </a:prstGeom>
        </p:spPr>
        <p:txBody>
          <a:bodyPr/>
          <a:lstStyle/>
          <a:p>
            <a:pPr lvl="0"/>
            <a:fld id="{86CB4B4D-7CA3-9044-876B-883B54F8677D}" type="slidenum">
              <a:t>‹#›</a:t>
            </a:fld>
            <a:endParaRPr dirty="0"/>
          </a:p>
        </p:txBody>
      </p:sp>
      <p:sp>
        <p:nvSpPr>
          <p:cNvPr id="66" name="Shape 66"/>
          <p:cNvSpPr>
            <a:spLocks noGrp="1"/>
          </p:cNvSpPr>
          <p:nvPr>
            <p:ph type="body" idx="1"/>
          </p:nvPr>
        </p:nvSpPr>
        <p:spPr>
          <a:xfrm>
            <a:off x="432001" y="3136922"/>
            <a:ext cx="3395663" cy="2006578"/>
          </a:xfrm>
          <a:prstGeom prst="rect">
            <a:avLst/>
          </a:prstGeom>
        </p:spPr>
        <p:txBody>
          <a:bodyPr/>
          <a:lstStyle>
            <a:lvl1pPr marL="171446" indent="-171446">
              <a:buClr>
                <a:srgbClr val="F26522"/>
              </a:buClr>
              <a:buSzPct val="100000"/>
              <a:buFont typeface="Arial"/>
              <a:buChar char="•"/>
            </a:lvl1pPr>
            <a:lvl2pPr marL="685782" indent="-228593">
              <a:buClr>
                <a:srgbClr val="F26522"/>
              </a:buClr>
              <a:buSzPct val="100000"/>
              <a:buFont typeface="Arial"/>
              <a:buChar char="•"/>
            </a:lvl2pPr>
            <a:lvl3pPr marL="1142971" indent="-228593">
              <a:buClr>
                <a:srgbClr val="F26522"/>
              </a:buClr>
              <a:buSzPct val="100000"/>
              <a:buFont typeface="Arial"/>
              <a:buChar char="•"/>
            </a:lvl3pPr>
            <a:lvl4pPr marL="1600159" indent="-228593">
              <a:buClr>
                <a:srgbClr val="F26522"/>
              </a:buClr>
              <a:buSzPct val="100000"/>
              <a:buFont typeface="Arial"/>
              <a:buChar char="•"/>
            </a:lvl4pPr>
            <a:lvl5pPr marL="2057349" indent="-228593">
              <a:buClr>
                <a:srgbClr val="F26522"/>
              </a:buClr>
              <a:buSzPct val="100000"/>
              <a:buFont typeface="Arial"/>
              <a:buChar char="•"/>
            </a:lvl5pPr>
          </a:lstStyle>
          <a:p>
            <a:pPr lvl="0">
              <a:defRPr sz="1800"/>
            </a:pPr>
            <a:r>
              <a:rPr sz="1200"/>
              <a:t>Body Level One</a:t>
            </a:r>
          </a:p>
          <a:p>
            <a:pPr lvl="1">
              <a:defRPr sz="1800"/>
            </a:pPr>
            <a:r>
              <a:rPr sz="1200"/>
              <a:t>Body Level Two</a:t>
            </a:r>
          </a:p>
          <a:p>
            <a:pPr lvl="2">
              <a:defRPr sz="1800"/>
            </a:pPr>
            <a:r>
              <a:rPr sz="1200"/>
              <a:t>Body Level Three</a:t>
            </a:r>
          </a:p>
          <a:p>
            <a:pPr lvl="3">
              <a:defRPr sz="1800"/>
            </a:pPr>
            <a:r>
              <a:rPr sz="1200"/>
              <a:t>Body Level Four</a:t>
            </a:r>
          </a:p>
          <a:p>
            <a:pPr lvl="4">
              <a:defRPr sz="1800"/>
            </a:pPr>
            <a:r>
              <a:rPr sz="1200"/>
              <a:t>Body Level Five</a:t>
            </a:r>
          </a:p>
        </p:txBody>
      </p:sp>
      <p:sp>
        <p:nvSpPr>
          <p:cNvPr id="67" name="Shape 67"/>
          <p:cNvSpPr/>
          <p:nvPr/>
        </p:nvSpPr>
        <p:spPr>
          <a:xfrm>
            <a:off x="4186802" y="1080361"/>
            <a:ext cx="4597199" cy="3703139"/>
          </a:xfrm>
          <a:prstGeom prst="rect">
            <a:avLst/>
          </a:prstGeom>
          <a:solidFill>
            <a:srgbClr val="CCCCCC">
              <a:alpha val="30000"/>
            </a:srgbClr>
          </a:solidFill>
          <a:ln w="12700">
            <a:miter lim="400000"/>
          </a:ln>
        </p:spPr>
        <p:txBody>
          <a:bodyPr lIns="0" tIns="0" rIns="0" bIns="0" anchor="ctr"/>
          <a:lstStyle/>
          <a:p>
            <a:pPr lvl="0" algn="ctr">
              <a:defRPr>
                <a:solidFill>
                  <a:srgbClr val="FFFFFF"/>
                </a:solidFill>
              </a:defRPr>
            </a:pPr>
            <a:endParaRPr dirty="0"/>
          </a:p>
        </p:txBody>
      </p:sp>
      <p:sp>
        <p:nvSpPr>
          <p:cNvPr id="68" name="Shape 68"/>
          <p:cNvSpPr>
            <a:spLocks noGrp="1"/>
          </p:cNvSpPr>
          <p:nvPr>
            <p:ph type="title"/>
          </p:nvPr>
        </p:nvSpPr>
        <p:spPr>
          <a:xfrm>
            <a:off x="388801" y="0"/>
            <a:ext cx="1260001" cy="1011927"/>
          </a:xfrm>
          <a:prstGeom prst="rect">
            <a:avLst/>
          </a:prstGeom>
        </p:spPr>
        <p:txBody>
          <a:bodyPr/>
          <a:lstStyle/>
          <a:p>
            <a:pPr lvl="0">
              <a:defRPr sz="1800">
                <a:solidFill>
                  <a:srgbClr val="000000"/>
                </a:solidFill>
              </a:defRPr>
            </a:pPr>
            <a:r>
              <a:rPr sz="1400">
                <a:solidFill>
                  <a:srgbClr val="FFFFFF"/>
                </a:solidFill>
              </a:rPr>
              <a:t>Title Text</a:t>
            </a:r>
          </a:p>
        </p:txBody>
      </p:sp>
      <p:pic>
        <p:nvPicPr>
          <p:cNvPr id="8" name="Picture 7">
            <a:extLst>
              <a:ext uri="{FF2B5EF4-FFF2-40B4-BE49-F238E27FC236}">
                <a16:creationId xmlns:a16="http://schemas.microsoft.com/office/drawing/2014/main" id="{4DF41CF2-6988-0D4F-B4BC-43822C78BEC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665013" y="240521"/>
            <a:ext cx="1255076" cy="454424"/>
          </a:xfrm>
          <a:prstGeom prst="rect">
            <a:avLst/>
          </a:prstGeom>
        </p:spPr>
      </p:pic>
    </p:spTree>
    <p:extLst>
      <p:ext uri="{BB962C8B-B14F-4D97-AF65-F5344CB8AC3E}">
        <p14:creationId xmlns:p14="http://schemas.microsoft.com/office/powerpoint/2010/main" val="761934880"/>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layout - 3 column">
    <p:bg>
      <p:bgPr>
        <a:solidFill>
          <a:srgbClr val="FFFFFF"/>
        </a:solidFill>
        <a:effectLst/>
      </p:bgPr>
    </p:bg>
    <p:spTree>
      <p:nvGrpSpPr>
        <p:cNvPr id="1" name=""/>
        <p:cNvGrpSpPr/>
        <p:nvPr/>
      </p:nvGrpSpPr>
      <p:grpSpPr>
        <a:xfrm>
          <a:off x="0" y="0"/>
          <a:ext cx="0" cy="0"/>
          <a:chOff x="0" y="0"/>
          <a:chExt cx="0" cy="0"/>
        </a:xfrm>
      </p:grpSpPr>
      <p:sp>
        <p:nvSpPr>
          <p:cNvPr id="71" name="Shape 71"/>
          <p:cNvSpPr>
            <a:spLocks noGrp="1"/>
          </p:cNvSpPr>
          <p:nvPr>
            <p:ph type="sldNum" sz="quarter" idx="2"/>
          </p:nvPr>
        </p:nvSpPr>
        <p:spPr>
          <a:xfrm>
            <a:off x="8784000" y="4877092"/>
            <a:ext cx="360001" cy="172815"/>
          </a:xfrm>
          <a:prstGeom prst="rect">
            <a:avLst/>
          </a:prstGeom>
        </p:spPr>
        <p:txBody>
          <a:bodyPr/>
          <a:lstStyle/>
          <a:p>
            <a:pPr lvl="0"/>
            <a:fld id="{86CB4B4D-7CA3-9044-876B-883B54F8677D}" type="slidenum">
              <a:t>‹#›</a:t>
            </a:fld>
            <a:endParaRPr dirty="0"/>
          </a:p>
        </p:txBody>
      </p:sp>
      <p:sp>
        <p:nvSpPr>
          <p:cNvPr id="72" name="Shape 72"/>
          <p:cNvSpPr>
            <a:spLocks noGrp="1"/>
          </p:cNvSpPr>
          <p:nvPr>
            <p:ph type="body" idx="1"/>
          </p:nvPr>
        </p:nvSpPr>
        <p:spPr>
          <a:xfrm>
            <a:off x="431999" y="1079999"/>
            <a:ext cx="2160000" cy="4063501"/>
          </a:xfrm>
          <a:prstGeom prst="rect">
            <a:avLst/>
          </a:prstGeom>
        </p:spPr>
        <p:txBody>
          <a:bodyPr/>
          <a:lstStyle>
            <a:lvl2pPr marL="685782" indent="-228593">
              <a:buSzPct val="100000"/>
              <a:buChar char="•"/>
            </a:lvl2pPr>
            <a:lvl3pPr marL="1142971" indent="-228593">
              <a:buSzPct val="100000"/>
              <a:buChar char="•"/>
            </a:lvl3pPr>
            <a:lvl4pPr marL="1600159" indent="-228593">
              <a:buSzPct val="100000"/>
              <a:buChar char="•"/>
            </a:lvl4pPr>
            <a:lvl5pPr marL="2057349" indent="-228593">
              <a:buSzPct val="100000"/>
              <a:buChar char="•"/>
            </a:lvl5pPr>
          </a:lstStyle>
          <a:p>
            <a:pPr lvl="0">
              <a:defRPr sz="1800"/>
            </a:pPr>
            <a:r>
              <a:rPr sz="1200"/>
              <a:t>Body Level One</a:t>
            </a:r>
          </a:p>
          <a:p>
            <a:pPr lvl="1">
              <a:defRPr sz="1800"/>
            </a:pPr>
            <a:r>
              <a:rPr sz="1200"/>
              <a:t>Body Level Two</a:t>
            </a:r>
          </a:p>
          <a:p>
            <a:pPr lvl="2">
              <a:defRPr sz="1800"/>
            </a:pPr>
            <a:r>
              <a:rPr sz="1200"/>
              <a:t>Body Level Three</a:t>
            </a:r>
          </a:p>
          <a:p>
            <a:pPr lvl="3">
              <a:defRPr sz="1800"/>
            </a:pPr>
            <a:r>
              <a:rPr sz="1200"/>
              <a:t>Body Level Four</a:t>
            </a:r>
          </a:p>
          <a:p>
            <a:pPr lvl="4">
              <a:defRPr sz="1800"/>
            </a:pPr>
            <a:r>
              <a:rPr sz="1200"/>
              <a:t>Body Level Five</a:t>
            </a:r>
          </a:p>
        </p:txBody>
      </p:sp>
      <p:sp>
        <p:nvSpPr>
          <p:cNvPr id="73" name="Shape 73"/>
          <p:cNvSpPr>
            <a:spLocks noGrp="1"/>
          </p:cNvSpPr>
          <p:nvPr>
            <p:ph type="title"/>
          </p:nvPr>
        </p:nvSpPr>
        <p:spPr>
          <a:xfrm>
            <a:off x="388801" y="0"/>
            <a:ext cx="1260001" cy="1011927"/>
          </a:xfrm>
          <a:prstGeom prst="rect">
            <a:avLst/>
          </a:prstGeom>
        </p:spPr>
        <p:txBody>
          <a:bodyPr/>
          <a:lstStyle/>
          <a:p>
            <a:pPr lvl="0">
              <a:defRPr sz="1800">
                <a:solidFill>
                  <a:srgbClr val="000000"/>
                </a:solidFill>
              </a:defRPr>
            </a:pPr>
            <a:r>
              <a:rPr sz="1400">
                <a:solidFill>
                  <a:srgbClr val="FFFFFF"/>
                </a:solidFill>
              </a:rPr>
              <a:t>Title Text</a:t>
            </a:r>
          </a:p>
        </p:txBody>
      </p:sp>
      <p:pic>
        <p:nvPicPr>
          <p:cNvPr id="7" name="Picture 6">
            <a:extLst>
              <a:ext uri="{FF2B5EF4-FFF2-40B4-BE49-F238E27FC236}">
                <a16:creationId xmlns:a16="http://schemas.microsoft.com/office/drawing/2014/main" id="{0322106A-1167-0241-9AE7-10A5830035E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665013" y="240521"/>
            <a:ext cx="1255076" cy="454424"/>
          </a:xfrm>
          <a:prstGeom prst="rect">
            <a:avLst/>
          </a:prstGeom>
        </p:spPr>
      </p:pic>
    </p:spTree>
    <p:extLst>
      <p:ext uri="{BB962C8B-B14F-4D97-AF65-F5344CB8AC3E}">
        <p14:creationId xmlns:p14="http://schemas.microsoft.com/office/powerpoint/2010/main" val="95853978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639" y="3305533"/>
            <a:ext cx="7772886" cy="1179216"/>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721639" y="2957314"/>
            <a:ext cx="7772886" cy="348220"/>
          </a:xfrm>
        </p:spPr>
        <p:txBody>
          <a:bodyPr anchor="b"/>
          <a:lstStyle>
            <a:lvl1pPr marL="0" indent="0">
              <a:buNone/>
              <a:defRPr sz="1800"/>
            </a:lvl1pPr>
            <a:lvl2pPr marL="405948" indent="0">
              <a:buNone/>
              <a:defRPr sz="1600"/>
            </a:lvl2pPr>
            <a:lvl3pPr marL="811896" indent="0">
              <a:buNone/>
              <a:defRPr sz="1400"/>
            </a:lvl3pPr>
            <a:lvl4pPr marL="1217844" indent="0">
              <a:buNone/>
              <a:defRPr sz="1200"/>
            </a:lvl4pPr>
            <a:lvl5pPr marL="1623792" indent="0">
              <a:buNone/>
              <a:defRPr sz="1200"/>
            </a:lvl5pPr>
            <a:lvl6pPr marL="2029739" indent="0">
              <a:buNone/>
              <a:defRPr sz="1200"/>
            </a:lvl6pPr>
            <a:lvl7pPr marL="2435687" indent="0">
              <a:buNone/>
              <a:defRPr sz="1200"/>
            </a:lvl7pPr>
            <a:lvl8pPr marL="2841635" indent="0">
              <a:buNone/>
              <a:defRPr sz="1200"/>
            </a:lvl8pPr>
            <a:lvl9pPr marL="3247583" indent="0">
              <a:buNone/>
              <a:defRPr sz="12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endParaRPr lang="en-GB" dirty="0"/>
          </a:p>
        </p:txBody>
      </p:sp>
      <p:sp>
        <p:nvSpPr>
          <p:cNvPr id="5" name="Rectangle 6"/>
          <p:cNvSpPr>
            <a:spLocks noGrp="1" noChangeArrowheads="1"/>
          </p:cNvSpPr>
          <p:nvPr>
            <p:ph type="sldNum" sz="quarter" idx="11"/>
          </p:nvPr>
        </p:nvSpPr>
        <p:spPr>
          <a:ln/>
        </p:spPr>
        <p:txBody>
          <a:bodyPr/>
          <a:lstStyle>
            <a:lvl1pPr>
              <a:defRPr/>
            </a:lvl1pPr>
          </a:lstStyle>
          <a:p>
            <a:fld id="{D42831AE-EC83-42CD-A6D4-D8E6DB6BCFEE}" type="slidenum">
              <a:rPr lang="en-GB" smtClean="0"/>
              <a:t>‹#›</a:t>
            </a:fld>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Executive Summary">
    <p:bg>
      <p:bgPr>
        <a:solidFill>
          <a:srgbClr val="FFFFFF"/>
        </a:solidFill>
        <a:effectLst/>
      </p:bgPr>
    </p:bg>
    <p:spTree>
      <p:nvGrpSpPr>
        <p:cNvPr id="1" name=""/>
        <p:cNvGrpSpPr/>
        <p:nvPr/>
      </p:nvGrpSpPr>
      <p:grpSpPr>
        <a:xfrm>
          <a:off x="0" y="0"/>
          <a:ext cx="0" cy="0"/>
          <a:chOff x="0" y="0"/>
          <a:chExt cx="0" cy="0"/>
        </a:xfrm>
      </p:grpSpPr>
      <p:sp>
        <p:nvSpPr>
          <p:cNvPr id="80" name="Shape 80"/>
          <p:cNvSpPr>
            <a:spLocks noGrp="1"/>
          </p:cNvSpPr>
          <p:nvPr>
            <p:ph type="title"/>
          </p:nvPr>
        </p:nvSpPr>
        <p:spPr>
          <a:xfrm>
            <a:off x="395536" y="143162"/>
            <a:ext cx="7416825" cy="383882"/>
          </a:xfrm>
          <a:prstGeom prst="rect">
            <a:avLst/>
          </a:prstGeom>
          <a:noFill/>
        </p:spPr>
        <p:txBody>
          <a:bodyPr/>
          <a:lstStyle>
            <a:lvl1pPr>
              <a:defRPr sz="2100">
                <a:solidFill>
                  <a:srgbClr val="000000"/>
                </a:solidFill>
                <a:latin typeface="Arial"/>
                <a:ea typeface="Arial"/>
                <a:cs typeface="Arial"/>
                <a:sym typeface="Arial"/>
              </a:defRPr>
            </a:lvl1pPr>
          </a:lstStyle>
          <a:p>
            <a:pPr lvl="0">
              <a:defRPr sz="1800"/>
            </a:pPr>
            <a:r>
              <a:rPr sz="2100"/>
              <a:t>Title Text</a:t>
            </a:r>
          </a:p>
        </p:txBody>
      </p:sp>
      <p:sp>
        <p:nvSpPr>
          <p:cNvPr id="81" name="Shape 81"/>
          <p:cNvSpPr>
            <a:spLocks noGrp="1"/>
          </p:cNvSpPr>
          <p:nvPr>
            <p:ph type="body" idx="1"/>
          </p:nvPr>
        </p:nvSpPr>
        <p:spPr>
          <a:xfrm>
            <a:off x="395536" y="527043"/>
            <a:ext cx="7416825" cy="1565311"/>
          </a:xfrm>
          <a:prstGeom prst="rect">
            <a:avLst/>
          </a:prstGeom>
        </p:spPr>
        <p:txBody>
          <a:bodyPr/>
          <a:lstStyle>
            <a:lvl1pPr>
              <a:defRPr sz="1300">
                <a:solidFill>
                  <a:srgbClr val="808080"/>
                </a:solidFill>
                <a:latin typeface="Arial Bold"/>
                <a:ea typeface="Arial Bold"/>
                <a:cs typeface="Arial Bold"/>
                <a:sym typeface="Arial Bold"/>
              </a:defRPr>
            </a:lvl1pPr>
            <a:lvl2pPr marL="704832" indent="-247643">
              <a:buSzPct val="100000"/>
              <a:buChar char="•"/>
              <a:defRPr sz="1300">
                <a:solidFill>
                  <a:srgbClr val="808080"/>
                </a:solidFill>
                <a:latin typeface="Arial Bold"/>
                <a:ea typeface="Arial Bold"/>
                <a:cs typeface="Arial Bold"/>
                <a:sym typeface="Arial Bold"/>
              </a:defRPr>
            </a:lvl2pPr>
            <a:lvl3pPr marL="1162020" indent="-247643">
              <a:buSzPct val="100000"/>
              <a:buChar char="•"/>
              <a:defRPr sz="1300">
                <a:solidFill>
                  <a:srgbClr val="808080"/>
                </a:solidFill>
                <a:latin typeface="Arial Bold"/>
                <a:ea typeface="Arial Bold"/>
                <a:cs typeface="Arial Bold"/>
                <a:sym typeface="Arial Bold"/>
              </a:defRPr>
            </a:lvl3pPr>
            <a:lvl4pPr marL="1619209" indent="-247643">
              <a:buSzPct val="100000"/>
              <a:buChar char="•"/>
              <a:defRPr sz="1300">
                <a:solidFill>
                  <a:srgbClr val="808080"/>
                </a:solidFill>
                <a:latin typeface="Arial Bold"/>
                <a:ea typeface="Arial Bold"/>
                <a:cs typeface="Arial Bold"/>
                <a:sym typeface="Arial Bold"/>
              </a:defRPr>
            </a:lvl4pPr>
            <a:lvl5pPr marL="2076398" indent="-247643">
              <a:buSzPct val="100000"/>
              <a:buChar char="•"/>
              <a:defRPr sz="1300">
                <a:solidFill>
                  <a:srgbClr val="808080"/>
                </a:solidFill>
                <a:latin typeface="Arial Bold"/>
                <a:ea typeface="Arial Bold"/>
                <a:cs typeface="Arial Bold"/>
                <a:sym typeface="Arial Bold"/>
              </a:defRPr>
            </a:lvl5pPr>
          </a:lstStyle>
          <a:p>
            <a:pPr lvl="0">
              <a:defRPr sz="1800">
                <a:solidFill>
                  <a:srgbClr val="000000"/>
                </a:solidFill>
              </a:defRPr>
            </a:pPr>
            <a:r>
              <a:rPr sz="1300">
                <a:solidFill>
                  <a:srgbClr val="808080"/>
                </a:solidFill>
              </a:rPr>
              <a:t>Body Level One</a:t>
            </a:r>
          </a:p>
          <a:p>
            <a:pPr lvl="1">
              <a:defRPr sz="1800">
                <a:solidFill>
                  <a:srgbClr val="000000"/>
                </a:solidFill>
              </a:defRPr>
            </a:pPr>
            <a:r>
              <a:rPr sz="1300">
                <a:solidFill>
                  <a:srgbClr val="808080"/>
                </a:solidFill>
              </a:rPr>
              <a:t>Body Level Two</a:t>
            </a:r>
          </a:p>
          <a:p>
            <a:pPr lvl="2">
              <a:defRPr sz="1800">
                <a:solidFill>
                  <a:srgbClr val="000000"/>
                </a:solidFill>
              </a:defRPr>
            </a:pPr>
            <a:r>
              <a:rPr sz="1300">
                <a:solidFill>
                  <a:srgbClr val="808080"/>
                </a:solidFill>
              </a:rPr>
              <a:t>Body Level Three</a:t>
            </a:r>
          </a:p>
          <a:p>
            <a:pPr lvl="3">
              <a:defRPr sz="1800">
                <a:solidFill>
                  <a:srgbClr val="000000"/>
                </a:solidFill>
              </a:defRPr>
            </a:pPr>
            <a:r>
              <a:rPr sz="1300">
                <a:solidFill>
                  <a:srgbClr val="808080"/>
                </a:solidFill>
              </a:rPr>
              <a:t>Body Level Four</a:t>
            </a:r>
          </a:p>
          <a:p>
            <a:pPr lvl="4">
              <a:defRPr sz="1800">
                <a:solidFill>
                  <a:srgbClr val="000000"/>
                </a:solidFill>
              </a:defRPr>
            </a:pPr>
            <a:r>
              <a:rPr sz="1300">
                <a:solidFill>
                  <a:srgbClr val="808080"/>
                </a:solidFill>
              </a:rPr>
              <a:t>Body Level Five</a:t>
            </a:r>
          </a:p>
        </p:txBody>
      </p:sp>
      <p:sp>
        <p:nvSpPr>
          <p:cNvPr id="82" name="Shape 82"/>
          <p:cNvSpPr/>
          <p:nvPr/>
        </p:nvSpPr>
        <p:spPr>
          <a:xfrm>
            <a:off x="395545" y="490203"/>
            <a:ext cx="6434865" cy="1"/>
          </a:xfrm>
          <a:prstGeom prst="line">
            <a:avLst/>
          </a:prstGeom>
          <a:ln w="38100" cap="rnd">
            <a:solidFill>
              <a:srgbClr val="1D499B"/>
            </a:solidFill>
            <a:prstDash val="sysDot"/>
            <a:miter/>
          </a:ln>
        </p:spPr>
        <p:txBody>
          <a:bodyPr lIns="0" tIns="0" rIns="0" bIns="0"/>
          <a:lstStyle/>
          <a:p>
            <a:pPr lvl="0" defTabSz="457200">
              <a:defRPr sz="1200">
                <a:latin typeface="+mj-lt"/>
                <a:ea typeface="+mj-ea"/>
                <a:cs typeface="+mj-cs"/>
                <a:sym typeface="Helvetica"/>
              </a:defRPr>
            </a:pPr>
            <a:endParaRPr dirty="0"/>
          </a:p>
        </p:txBody>
      </p:sp>
      <p:sp>
        <p:nvSpPr>
          <p:cNvPr id="83" name="Shape 83"/>
          <p:cNvSpPr>
            <a:spLocks noGrp="1"/>
          </p:cNvSpPr>
          <p:nvPr>
            <p:ph type="sldNum" sz="quarter" idx="2"/>
          </p:nvPr>
        </p:nvSpPr>
        <p:spPr>
          <a:xfrm>
            <a:off x="8746972" y="4826291"/>
            <a:ext cx="382317" cy="219048"/>
          </a:xfrm>
          <a:prstGeom prst="rect">
            <a:avLst/>
          </a:prstGeom>
        </p:spPr>
        <p:txBody>
          <a:bodyPr lIns="47893" tIns="47893" rIns="47893" bIns="47893"/>
          <a:lstStyle>
            <a:lvl1pPr>
              <a:defRPr sz="900"/>
            </a:lvl1pPr>
          </a:lstStyle>
          <a:p>
            <a:pPr lvl="0"/>
            <a:fld id="{86CB4B4D-7CA3-9044-876B-883B54F8677D}" type="slidenum">
              <a:t>‹#›</a:t>
            </a:fld>
            <a:endParaRPr dirty="0"/>
          </a:p>
        </p:txBody>
      </p:sp>
      <p:pic>
        <p:nvPicPr>
          <p:cNvPr id="7" name="Picture 6">
            <a:extLst>
              <a:ext uri="{FF2B5EF4-FFF2-40B4-BE49-F238E27FC236}">
                <a16:creationId xmlns:a16="http://schemas.microsoft.com/office/drawing/2014/main" id="{613A8F6E-6049-E64C-806B-CFF156629C2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665013" y="240521"/>
            <a:ext cx="1255076" cy="454424"/>
          </a:xfrm>
          <a:prstGeom prst="rect">
            <a:avLst/>
          </a:prstGeom>
        </p:spPr>
      </p:pic>
    </p:spTree>
    <p:extLst>
      <p:ext uri="{BB962C8B-B14F-4D97-AF65-F5344CB8AC3E}">
        <p14:creationId xmlns:p14="http://schemas.microsoft.com/office/powerpoint/2010/main" val="2326872643"/>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Cover">
    <p:bg>
      <p:bgPr>
        <a:solidFill>
          <a:srgbClr val="1D4A9B"/>
        </a:solidFill>
        <a:effectLst/>
      </p:bgPr>
    </p:bg>
    <p:spTree>
      <p:nvGrpSpPr>
        <p:cNvPr id="1" name=""/>
        <p:cNvGrpSpPr/>
        <p:nvPr/>
      </p:nvGrpSpPr>
      <p:grpSpPr>
        <a:xfrm>
          <a:off x="0" y="0"/>
          <a:ext cx="0" cy="0"/>
          <a:chOff x="0" y="0"/>
          <a:chExt cx="0" cy="0"/>
        </a:xfrm>
      </p:grpSpPr>
      <p:sp>
        <p:nvSpPr>
          <p:cNvPr id="86" name="Shape 86"/>
          <p:cNvSpPr>
            <a:spLocks noGrp="1"/>
          </p:cNvSpPr>
          <p:nvPr>
            <p:ph type="body" idx="1"/>
          </p:nvPr>
        </p:nvSpPr>
        <p:spPr>
          <a:xfrm>
            <a:off x="214366" y="1513517"/>
            <a:ext cx="5082041" cy="3485903"/>
          </a:xfrm>
          <a:prstGeom prst="rect">
            <a:avLst/>
          </a:prstGeom>
        </p:spPr>
        <p:txBody>
          <a:bodyPr lIns="45718" tIns="45718" rIns="45718" bIns="45718"/>
          <a:lstStyle>
            <a:lvl1pPr indent="50800" defTabSz="685800">
              <a:lnSpc>
                <a:spcPct val="100000"/>
              </a:lnSpc>
              <a:spcBef>
                <a:spcPts val="700"/>
              </a:spcBef>
              <a:defRPr sz="3600">
                <a:solidFill>
                  <a:srgbClr val="FFFFFF"/>
                </a:solidFill>
                <a:latin typeface="Arial Bold"/>
                <a:ea typeface="Arial Bold"/>
                <a:cs typeface="Arial Bold"/>
                <a:sym typeface="Arial Bold"/>
              </a:defRPr>
            </a:lvl1pPr>
            <a:lvl2pPr indent="50800" defTabSz="685800">
              <a:lnSpc>
                <a:spcPct val="100000"/>
              </a:lnSpc>
              <a:spcBef>
                <a:spcPts val="700"/>
              </a:spcBef>
              <a:defRPr sz="3600">
                <a:solidFill>
                  <a:srgbClr val="FFFFFF"/>
                </a:solidFill>
                <a:latin typeface="Arial Bold"/>
                <a:ea typeface="Arial Bold"/>
                <a:cs typeface="Arial Bold"/>
                <a:sym typeface="Arial Bold"/>
              </a:defRPr>
            </a:lvl2pPr>
            <a:lvl3pPr indent="50800" defTabSz="685800">
              <a:lnSpc>
                <a:spcPct val="100000"/>
              </a:lnSpc>
              <a:spcBef>
                <a:spcPts val="700"/>
              </a:spcBef>
              <a:defRPr sz="3600">
                <a:solidFill>
                  <a:srgbClr val="FFFFFF"/>
                </a:solidFill>
                <a:latin typeface="Arial Bold"/>
                <a:ea typeface="Arial Bold"/>
                <a:cs typeface="Arial Bold"/>
                <a:sym typeface="Arial Bold"/>
              </a:defRPr>
            </a:lvl3pPr>
            <a:lvl4pPr indent="50800" defTabSz="685800">
              <a:lnSpc>
                <a:spcPct val="100000"/>
              </a:lnSpc>
              <a:spcBef>
                <a:spcPts val="700"/>
              </a:spcBef>
              <a:defRPr sz="3600">
                <a:solidFill>
                  <a:srgbClr val="FFFFFF"/>
                </a:solidFill>
                <a:latin typeface="Arial Bold"/>
                <a:ea typeface="Arial Bold"/>
                <a:cs typeface="Arial Bold"/>
                <a:sym typeface="Arial Bold"/>
              </a:defRPr>
            </a:lvl4pPr>
            <a:lvl5pPr indent="50800" defTabSz="685800">
              <a:lnSpc>
                <a:spcPct val="100000"/>
              </a:lnSpc>
              <a:spcBef>
                <a:spcPts val="700"/>
              </a:spcBef>
              <a:defRPr sz="3600">
                <a:solidFill>
                  <a:srgbClr val="FFFFFF"/>
                </a:solidFill>
                <a:latin typeface="Arial Bold"/>
                <a:ea typeface="Arial Bold"/>
                <a:cs typeface="Arial Bold"/>
                <a:sym typeface="Arial Bold"/>
              </a:defRPr>
            </a:lvl5p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pic>
        <p:nvPicPr>
          <p:cNvPr id="4" name="Picture 3">
            <a:extLst>
              <a:ext uri="{FF2B5EF4-FFF2-40B4-BE49-F238E27FC236}">
                <a16:creationId xmlns:a16="http://schemas.microsoft.com/office/drawing/2014/main" id="{EED7A801-4865-C94C-AE4E-A8CF279634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00858" y="4185353"/>
            <a:ext cx="1902972" cy="694328"/>
          </a:xfrm>
          <a:prstGeom prst="rect">
            <a:avLst/>
          </a:prstGeom>
        </p:spPr>
      </p:pic>
    </p:spTree>
    <p:extLst>
      <p:ext uri="{BB962C8B-B14F-4D97-AF65-F5344CB8AC3E}">
        <p14:creationId xmlns:p14="http://schemas.microsoft.com/office/powerpoint/2010/main" val="22379695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45554" y="1308847"/>
            <a:ext cx="4046730" cy="2702508"/>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25510" y="1308847"/>
            <a:ext cx="4046730" cy="2702508"/>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p:cNvSpPr>
            <a:spLocks noGrp="1" noChangeArrowheads="1"/>
          </p:cNvSpPr>
          <p:nvPr>
            <p:ph type="ftr" sz="quarter" idx="10"/>
          </p:nvPr>
        </p:nvSpPr>
        <p:spPr>
          <a:ln/>
        </p:spPr>
        <p:txBody>
          <a:bodyPr/>
          <a:lstStyle>
            <a:lvl1pPr>
              <a:defRPr/>
            </a:lvl1pPr>
          </a:lstStyle>
          <a:p>
            <a:endParaRPr lang="en-GB" dirty="0"/>
          </a:p>
        </p:txBody>
      </p:sp>
      <p:sp>
        <p:nvSpPr>
          <p:cNvPr id="6" name="Rectangle 6"/>
          <p:cNvSpPr>
            <a:spLocks noGrp="1" noChangeArrowheads="1"/>
          </p:cNvSpPr>
          <p:nvPr>
            <p:ph type="sldNum" sz="quarter" idx="11"/>
          </p:nvPr>
        </p:nvSpPr>
        <p:spPr>
          <a:ln/>
        </p:spPr>
        <p:txBody>
          <a:bodyPr/>
          <a:lstStyle>
            <a:lvl1pPr>
              <a:defRPr/>
            </a:lvl1pPr>
          </a:lstStyle>
          <a:p>
            <a:fld id="{D42831AE-EC83-42CD-A6D4-D8E6DB6BCFEE}" type="slidenum">
              <a:rPr lang="en-GB" smtClean="0"/>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576" y="268505"/>
            <a:ext cx="8230848" cy="73294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6579" y="1236243"/>
            <a:ext cx="4041179" cy="394386"/>
          </a:xfrm>
        </p:spPr>
        <p:txBody>
          <a:bodyPr anchor="b"/>
          <a:lstStyle>
            <a:lvl1pPr marL="0" indent="0">
              <a:buNone/>
              <a:defRPr sz="2100" b="1"/>
            </a:lvl1pPr>
            <a:lvl2pPr marL="405948" indent="0">
              <a:buNone/>
              <a:defRPr sz="1800" b="1"/>
            </a:lvl2pPr>
            <a:lvl3pPr marL="811896" indent="0">
              <a:buNone/>
              <a:defRPr sz="1600" b="1"/>
            </a:lvl3pPr>
            <a:lvl4pPr marL="1217844" indent="0">
              <a:buNone/>
              <a:defRPr sz="1400" b="1"/>
            </a:lvl4pPr>
            <a:lvl5pPr marL="1623792" indent="0">
              <a:buNone/>
              <a:defRPr sz="1400" b="1"/>
            </a:lvl5pPr>
            <a:lvl6pPr marL="2029739" indent="0">
              <a:buNone/>
              <a:defRPr sz="1400" b="1"/>
            </a:lvl6pPr>
            <a:lvl7pPr marL="2435687" indent="0">
              <a:buNone/>
              <a:defRPr sz="1400" b="1"/>
            </a:lvl7pPr>
            <a:lvl8pPr marL="2841635" indent="0">
              <a:buNone/>
              <a:defRPr sz="1400" b="1"/>
            </a:lvl8pPr>
            <a:lvl9pPr marL="3247583" indent="0">
              <a:buNone/>
              <a:defRPr sz="1400" b="1"/>
            </a:lvl9pPr>
          </a:lstStyle>
          <a:p>
            <a:pPr lvl="0"/>
            <a:r>
              <a:rPr lang="en-US"/>
              <a:t>Click to edit Master text styles</a:t>
            </a:r>
          </a:p>
        </p:txBody>
      </p:sp>
      <p:sp>
        <p:nvSpPr>
          <p:cNvPr id="4" name="Content Placeholder 3"/>
          <p:cNvSpPr>
            <a:spLocks noGrp="1"/>
          </p:cNvSpPr>
          <p:nvPr>
            <p:ph sz="half" idx="2"/>
          </p:nvPr>
        </p:nvSpPr>
        <p:spPr>
          <a:xfrm>
            <a:off x="456579" y="1630631"/>
            <a:ext cx="4041179" cy="153931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858" y="1236243"/>
            <a:ext cx="4042566" cy="394386"/>
          </a:xfrm>
        </p:spPr>
        <p:txBody>
          <a:bodyPr anchor="b"/>
          <a:lstStyle>
            <a:lvl1pPr marL="0" indent="0">
              <a:buNone/>
              <a:defRPr sz="2100" b="1"/>
            </a:lvl1pPr>
            <a:lvl2pPr marL="405948" indent="0">
              <a:buNone/>
              <a:defRPr sz="1800" b="1"/>
            </a:lvl2pPr>
            <a:lvl3pPr marL="811896" indent="0">
              <a:buNone/>
              <a:defRPr sz="1600" b="1"/>
            </a:lvl3pPr>
            <a:lvl4pPr marL="1217844" indent="0">
              <a:buNone/>
              <a:defRPr sz="1400" b="1"/>
            </a:lvl4pPr>
            <a:lvl5pPr marL="1623792" indent="0">
              <a:buNone/>
              <a:defRPr sz="1400" b="1"/>
            </a:lvl5pPr>
            <a:lvl6pPr marL="2029739" indent="0">
              <a:buNone/>
              <a:defRPr sz="1400" b="1"/>
            </a:lvl6pPr>
            <a:lvl7pPr marL="2435687" indent="0">
              <a:buNone/>
              <a:defRPr sz="1400" b="1"/>
            </a:lvl7pPr>
            <a:lvl8pPr marL="2841635" indent="0">
              <a:buNone/>
              <a:defRPr sz="1400" b="1"/>
            </a:lvl8pPr>
            <a:lvl9pPr marL="3247583"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4858" y="1630631"/>
            <a:ext cx="4042566" cy="153931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endParaRPr lang="en-GB" dirty="0"/>
          </a:p>
        </p:txBody>
      </p:sp>
      <p:sp>
        <p:nvSpPr>
          <p:cNvPr id="8" name="Rectangle 6"/>
          <p:cNvSpPr>
            <a:spLocks noGrp="1" noChangeArrowheads="1"/>
          </p:cNvSpPr>
          <p:nvPr>
            <p:ph type="sldNum" sz="quarter" idx="11"/>
          </p:nvPr>
        </p:nvSpPr>
        <p:spPr>
          <a:ln/>
        </p:spPr>
        <p:txBody>
          <a:bodyPr/>
          <a:lstStyle>
            <a:lvl1pPr>
              <a:defRPr/>
            </a:lvl1pPr>
          </a:lstStyle>
          <a:p>
            <a:fld id="{D42831AE-EC83-42CD-A6D4-D8E6DB6BCFEE}"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endParaRPr lang="en-GB" dirty="0"/>
          </a:p>
        </p:txBody>
      </p:sp>
      <p:sp>
        <p:nvSpPr>
          <p:cNvPr id="4" name="Rectangle 6"/>
          <p:cNvSpPr>
            <a:spLocks noGrp="1" noChangeArrowheads="1"/>
          </p:cNvSpPr>
          <p:nvPr>
            <p:ph type="sldNum" sz="quarter" idx="11"/>
          </p:nvPr>
        </p:nvSpPr>
        <p:spPr>
          <a:ln/>
        </p:spPr>
        <p:txBody>
          <a:bodyPr/>
          <a:lstStyle>
            <a:lvl1pPr>
              <a:defRPr/>
            </a:lvl1pPr>
          </a:lstStyle>
          <a:p>
            <a:fld id="{D42831AE-EC83-42CD-A6D4-D8E6DB6BCFEE}"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endParaRPr lang="en-GB" dirty="0"/>
          </a:p>
        </p:txBody>
      </p:sp>
      <p:sp>
        <p:nvSpPr>
          <p:cNvPr id="3" name="Rectangle 6"/>
          <p:cNvSpPr>
            <a:spLocks noGrp="1" noChangeArrowheads="1"/>
          </p:cNvSpPr>
          <p:nvPr>
            <p:ph type="sldNum" sz="quarter" idx="11"/>
          </p:nvPr>
        </p:nvSpPr>
        <p:spPr>
          <a:ln/>
        </p:spPr>
        <p:txBody>
          <a:bodyPr/>
          <a:lstStyle>
            <a:lvl1pPr>
              <a:defRPr/>
            </a:lvl1pPr>
          </a:lstStyle>
          <a:p>
            <a:fld id="{D42831AE-EC83-42CD-A6D4-D8E6DB6BCFEE}"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576" y="451430"/>
            <a:ext cx="3008680" cy="625219"/>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574892" y="205179"/>
            <a:ext cx="5112535" cy="2016369"/>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6576" y="1076649"/>
            <a:ext cx="3008680" cy="255887"/>
          </a:xfrm>
        </p:spPr>
        <p:txBody>
          <a:bodyPr/>
          <a:lstStyle>
            <a:lvl1pPr marL="0" indent="0">
              <a:buNone/>
              <a:defRPr sz="1200"/>
            </a:lvl1pPr>
            <a:lvl2pPr marL="405948" indent="0">
              <a:buNone/>
              <a:defRPr sz="1100"/>
            </a:lvl2pPr>
            <a:lvl3pPr marL="811896" indent="0">
              <a:buNone/>
              <a:defRPr sz="900"/>
            </a:lvl3pPr>
            <a:lvl4pPr marL="1217844" indent="0">
              <a:buNone/>
              <a:defRPr sz="800"/>
            </a:lvl4pPr>
            <a:lvl5pPr marL="1623792" indent="0">
              <a:buNone/>
              <a:defRPr sz="800"/>
            </a:lvl5pPr>
            <a:lvl6pPr marL="2029739" indent="0">
              <a:buNone/>
              <a:defRPr sz="800"/>
            </a:lvl6pPr>
            <a:lvl7pPr marL="2435687" indent="0">
              <a:buNone/>
              <a:defRPr sz="800"/>
            </a:lvl7pPr>
            <a:lvl8pPr marL="2841635" indent="0">
              <a:buNone/>
              <a:defRPr sz="800"/>
            </a:lvl8pPr>
            <a:lvl9pPr marL="3247583" indent="0">
              <a:buNone/>
              <a:defRPr sz="8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en-GB" dirty="0"/>
          </a:p>
        </p:txBody>
      </p:sp>
      <p:sp>
        <p:nvSpPr>
          <p:cNvPr id="6" name="Rectangle 6"/>
          <p:cNvSpPr>
            <a:spLocks noGrp="1" noChangeArrowheads="1"/>
          </p:cNvSpPr>
          <p:nvPr>
            <p:ph type="sldNum" sz="quarter" idx="11"/>
          </p:nvPr>
        </p:nvSpPr>
        <p:spPr>
          <a:ln/>
        </p:spPr>
        <p:txBody>
          <a:bodyPr/>
          <a:lstStyle>
            <a:lvl1pPr>
              <a:defRPr/>
            </a:lvl1pPr>
          </a:lstStyle>
          <a:p>
            <a:fld id="{D42831AE-EC83-42CD-A6D4-D8E6DB6BCFEE}" type="slidenum">
              <a:rPr lang="en-GB" smtClean="0"/>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09" y="3677597"/>
            <a:ext cx="5487232" cy="348220"/>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1609" y="460032"/>
            <a:ext cx="5487232" cy="502108"/>
          </a:xfrm>
        </p:spPr>
        <p:txBody>
          <a:bodyPr/>
          <a:lstStyle>
            <a:lvl1pPr marL="0" indent="0">
              <a:buNone/>
              <a:defRPr sz="2800"/>
            </a:lvl1pPr>
            <a:lvl2pPr marL="405948" indent="0">
              <a:buNone/>
              <a:defRPr sz="2500"/>
            </a:lvl2pPr>
            <a:lvl3pPr marL="811896" indent="0">
              <a:buNone/>
              <a:defRPr sz="2100"/>
            </a:lvl3pPr>
            <a:lvl4pPr marL="1217844" indent="0">
              <a:buNone/>
              <a:defRPr sz="1800"/>
            </a:lvl4pPr>
            <a:lvl5pPr marL="1623792" indent="0">
              <a:buNone/>
              <a:defRPr sz="1800"/>
            </a:lvl5pPr>
            <a:lvl6pPr marL="2029739" indent="0">
              <a:buNone/>
              <a:defRPr sz="1800"/>
            </a:lvl6pPr>
            <a:lvl7pPr marL="2435687" indent="0">
              <a:buNone/>
              <a:defRPr sz="1800"/>
            </a:lvl7pPr>
            <a:lvl8pPr marL="2841635" indent="0">
              <a:buNone/>
              <a:defRPr sz="1800"/>
            </a:lvl8pPr>
            <a:lvl9pPr marL="3247583" indent="0">
              <a:buNone/>
              <a:defRPr sz="1800"/>
            </a:lvl9pPr>
          </a:lstStyle>
          <a:p>
            <a:pPr lvl="0"/>
            <a:r>
              <a:rPr lang="en-US" noProof="0" dirty="0"/>
              <a:t>Click icon to add picture</a:t>
            </a:r>
          </a:p>
        </p:txBody>
      </p:sp>
      <p:sp>
        <p:nvSpPr>
          <p:cNvPr id="4" name="Text Placeholder 3"/>
          <p:cNvSpPr>
            <a:spLocks noGrp="1"/>
          </p:cNvSpPr>
          <p:nvPr>
            <p:ph type="body" sz="half" idx="2"/>
          </p:nvPr>
        </p:nvSpPr>
        <p:spPr>
          <a:xfrm>
            <a:off x="1791609" y="4025819"/>
            <a:ext cx="5487232" cy="255887"/>
          </a:xfrm>
        </p:spPr>
        <p:txBody>
          <a:bodyPr/>
          <a:lstStyle>
            <a:lvl1pPr marL="0" indent="0">
              <a:buNone/>
              <a:defRPr sz="1200"/>
            </a:lvl1pPr>
            <a:lvl2pPr marL="405948" indent="0">
              <a:buNone/>
              <a:defRPr sz="1100"/>
            </a:lvl2pPr>
            <a:lvl3pPr marL="811896" indent="0">
              <a:buNone/>
              <a:defRPr sz="900"/>
            </a:lvl3pPr>
            <a:lvl4pPr marL="1217844" indent="0">
              <a:buNone/>
              <a:defRPr sz="800"/>
            </a:lvl4pPr>
            <a:lvl5pPr marL="1623792" indent="0">
              <a:buNone/>
              <a:defRPr sz="800"/>
            </a:lvl5pPr>
            <a:lvl6pPr marL="2029739" indent="0">
              <a:buNone/>
              <a:defRPr sz="800"/>
            </a:lvl6pPr>
            <a:lvl7pPr marL="2435687" indent="0">
              <a:buNone/>
              <a:defRPr sz="800"/>
            </a:lvl7pPr>
            <a:lvl8pPr marL="2841635" indent="0">
              <a:buNone/>
              <a:defRPr sz="800"/>
            </a:lvl8pPr>
            <a:lvl9pPr marL="3247583" indent="0">
              <a:buNone/>
              <a:defRPr sz="8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en-GB" dirty="0"/>
          </a:p>
        </p:txBody>
      </p:sp>
      <p:sp>
        <p:nvSpPr>
          <p:cNvPr id="6" name="Rectangle 6"/>
          <p:cNvSpPr>
            <a:spLocks noGrp="1" noChangeArrowheads="1"/>
          </p:cNvSpPr>
          <p:nvPr>
            <p:ph type="sldNum" sz="quarter" idx="11"/>
          </p:nvPr>
        </p:nvSpPr>
        <p:spPr>
          <a:ln/>
        </p:spPr>
        <p:txBody>
          <a:bodyPr/>
          <a:lstStyle>
            <a:lvl1pPr>
              <a:defRPr/>
            </a:lvl1pPr>
          </a:lstStyle>
          <a:p>
            <a:fld id="{D42831AE-EC83-42CD-A6D4-D8E6DB6BCFEE}" type="slidenum">
              <a:rPr lang="en-GB" smtClean="0"/>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3.png"/><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6078" y="515098"/>
            <a:ext cx="8226425" cy="686774"/>
          </a:xfrm>
          <a:prstGeom prst="rect">
            <a:avLst/>
          </a:prstGeom>
          <a:noFill/>
          <a:ln w="9525">
            <a:noFill/>
            <a:miter lim="800000"/>
            <a:headEnd/>
            <a:tailEnd/>
          </a:ln>
        </p:spPr>
        <p:txBody>
          <a:bodyPr vert="horz" wrap="square" lIns="70533" tIns="35266" rIns="70533" bIns="35266" numCol="1" anchor="ctr" anchorCtr="0" compatLnSpc="1">
            <a:prstTxWarp prst="textNoShape">
              <a:avLst/>
            </a:prstTxWarp>
            <a:spAutoFit/>
          </a:bodyPr>
          <a:lstStyle/>
          <a:p>
            <a:pPr lvl="0"/>
            <a:r>
              <a:rPr lang="en-US" dirty="0"/>
              <a:t>Title in </a:t>
            </a:r>
            <a:r>
              <a:rPr lang="en-US" dirty="0" err="1"/>
              <a:t>colour</a:t>
            </a:r>
            <a:r>
              <a:rPr lang="en-US" dirty="0"/>
              <a:t> - Arial 48pt</a:t>
            </a:r>
          </a:p>
        </p:txBody>
      </p:sp>
      <p:sp>
        <p:nvSpPr>
          <p:cNvPr id="1027" name="Rectangle 3"/>
          <p:cNvSpPr>
            <a:spLocks noGrp="1" noChangeArrowheads="1"/>
          </p:cNvSpPr>
          <p:nvPr>
            <p:ph type="body" idx="1"/>
          </p:nvPr>
        </p:nvSpPr>
        <p:spPr bwMode="auto">
          <a:xfrm>
            <a:off x="346078" y="1242462"/>
            <a:ext cx="8226425" cy="2173335"/>
          </a:xfrm>
          <a:prstGeom prst="rect">
            <a:avLst/>
          </a:prstGeom>
          <a:noFill/>
          <a:ln w="9525">
            <a:noFill/>
            <a:miter lim="800000"/>
            <a:headEnd/>
            <a:tailEnd/>
          </a:ln>
        </p:spPr>
        <p:txBody>
          <a:bodyPr vert="horz" wrap="square" lIns="70533" tIns="35266" rIns="70533" bIns="35266" numCol="1" anchor="t" anchorCtr="0" compatLnSpc="1">
            <a:prstTxWarp prst="textNoShape">
              <a:avLst/>
            </a:prstTxWarp>
            <a:spAutoFit/>
          </a:bodyPr>
          <a:lstStyle/>
          <a:p>
            <a:pPr lvl="0"/>
            <a:r>
              <a:rPr lang="en-US" dirty="0"/>
              <a:t>Tabbed text information in black with bullet - Arial 28pt</a:t>
            </a:r>
          </a:p>
          <a:p>
            <a:pPr lvl="1"/>
            <a:r>
              <a:rPr lang="en-US" dirty="0"/>
              <a:t>Bullet point should be in the same </a:t>
            </a:r>
            <a:r>
              <a:rPr lang="en-US" dirty="0" err="1"/>
              <a:t>colour</a:t>
            </a:r>
            <a:r>
              <a:rPr lang="en-US" dirty="0"/>
              <a:t> as heading</a:t>
            </a:r>
          </a:p>
          <a:p>
            <a:pPr lvl="2"/>
            <a:r>
              <a:rPr lang="en-US" dirty="0"/>
              <a:t>Third level</a:t>
            </a:r>
          </a:p>
          <a:p>
            <a:pPr lvl="3"/>
            <a:r>
              <a:rPr lang="en-US" dirty="0"/>
              <a:t>Fourth level</a:t>
            </a:r>
          </a:p>
          <a:p>
            <a:pPr lvl="4"/>
            <a:r>
              <a:rPr lang="en-US" dirty="0"/>
              <a:t>Fifth level</a:t>
            </a:r>
          </a:p>
        </p:txBody>
      </p:sp>
      <p:sp>
        <p:nvSpPr>
          <p:cNvPr id="4101" name="Rectangle 5"/>
          <p:cNvSpPr>
            <a:spLocks noGrp="1" noChangeArrowheads="1"/>
          </p:cNvSpPr>
          <p:nvPr>
            <p:ph type="ftr" sz="quarter" idx="3"/>
          </p:nvPr>
        </p:nvSpPr>
        <p:spPr bwMode="auto">
          <a:xfrm>
            <a:off x="3124200" y="4683919"/>
            <a:ext cx="2895600" cy="357188"/>
          </a:xfrm>
          <a:prstGeom prst="rect">
            <a:avLst/>
          </a:prstGeom>
          <a:noFill/>
          <a:ln>
            <a:noFill/>
          </a:ln>
          <a:effectLst/>
        </p:spPr>
        <p:txBody>
          <a:bodyPr vert="horz" wrap="square" lIns="70533" tIns="35266" rIns="70533" bIns="35266" numCol="1" anchor="t" anchorCtr="0" compatLnSpc="1">
            <a:prstTxWarp prst="textNoShape">
              <a:avLst/>
            </a:prstTxWarp>
          </a:bodyPr>
          <a:lstStyle>
            <a:lvl1pPr algn="ctr">
              <a:defRPr sz="1000"/>
            </a:lvl1pPr>
          </a:lstStyle>
          <a:p>
            <a:endParaRPr lang="en-GB" dirty="0"/>
          </a:p>
        </p:txBody>
      </p:sp>
      <p:sp>
        <p:nvSpPr>
          <p:cNvPr id="4102" name="Rectangle 6"/>
          <p:cNvSpPr>
            <a:spLocks noGrp="1" noChangeArrowheads="1"/>
          </p:cNvSpPr>
          <p:nvPr>
            <p:ph type="sldNum" sz="quarter" idx="4"/>
          </p:nvPr>
        </p:nvSpPr>
        <p:spPr bwMode="auto">
          <a:xfrm>
            <a:off x="6551616" y="4683919"/>
            <a:ext cx="2135187" cy="357188"/>
          </a:xfrm>
          <a:prstGeom prst="rect">
            <a:avLst/>
          </a:prstGeom>
          <a:noFill/>
          <a:ln>
            <a:noFill/>
          </a:ln>
          <a:effectLst/>
        </p:spPr>
        <p:txBody>
          <a:bodyPr vert="horz" wrap="square" lIns="70533" tIns="35266" rIns="70533" bIns="35266" numCol="1" anchor="t" anchorCtr="0" compatLnSpc="1">
            <a:prstTxWarp prst="textNoShape">
              <a:avLst/>
            </a:prstTxWarp>
          </a:bodyPr>
          <a:lstStyle>
            <a:lvl1pPr algn="r">
              <a:defRPr sz="1000"/>
            </a:lvl1pPr>
          </a:lstStyle>
          <a:p>
            <a:fld id="{D42831AE-EC83-42CD-A6D4-D8E6DB6BCFEE}" type="slidenum">
              <a:rPr lang="en-GB" smtClean="0"/>
              <a:t>‹#›</a:t>
            </a:fld>
            <a:endParaRPr lang="en-GB" dirty="0"/>
          </a:p>
        </p:txBody>
      </p:sp>
      <p:pic>
        <p:nvPicPr>
          <p:cNvPr id="7" name="Picture 2" descr="Image result for open university logo">
            <a:extLst>
              <a:ext uri="{FF2B5EF4-FFF2-40B4-BE49-F238E27FC236}">
                <a16:creationId xmlns:a16="http://schemas.microsoft.com/office/drawing/2014/main" id="{80741057-EF2A-4EF5-9B51-77EFC27ED230}"/>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557024" y="506486"/>
            <a:ext cx="1032400" cy="70399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706438" rtl="0" eaLnBrk="1" fontAlgn="base" hangingPunct="1">
        <a:spcBef>
          <a:spcPct val="0"/>
        </a:spcBef>
        <a:spcAft>
          <a:spcPct val="0"/>
        </a:spcAft>
        <a:defRPr sz="4000">
          <a:solidFill>
            <a:srgbClr val="1E4B9B"/>
          </a:solidFill>
          <a:latin typeface="+mj-lt"/>
          <a:ea typeface="+mj-ea"/>
          <a:cs typeface="+mj-cs"/>
        </a:defRPr>
      </a:lvl1pPr>
      <a:lvl2pPr algn="l" defTabSz="706438" rtl="0" eaLnBrk="1" fontAlgn="base" hangingPunct="1">
        <a:spcBef>
          <a:spcPct val="0"/>
        </a:spcBef>
        <a:spcAft>
          <a:spcPct val="0"/>
        </a:spcAft>
        <a:defRPr sz="4300">
          <a:solidFill>
            <a:srgbClr val="9FAA00"/>
          </a:solidFill>
          <a:latin typeface="Arial" charset="0"/>
        </a:defRPr>
      </a:lvl2pPr>
      <a:lvl3pPr algn="l" defTabSz="706438" rtl="0" eaLnBrk="1" fontAlgn="base" hangingPunct="1">
        <a:spcBef>
          <a:spcPct val="0"/>
        </a:spcBef>
        <a:spcAft>
          <a:spcPct val="0"/>
        </a:spcAft>
        <a:defRPr sz="4300">
          <a:solidFill>
            <a:srgbClr val="9FAA00"/>
          </a:solidFill>
          <a:latin typeface="Arial" charset="0"/>
        </a:defRPr>
      </a:lvl3pPr>
      <a:lvl4pPr algn="l" defTabSz="706438" rtl="0" eaLnBrk="1" fontAlgn="base" hangingPunct="1">
        <a:spcBef>
          <a:spcPct val="0"/>
        </a:spcBef>
        <a:spcAft>
          <a:spcPct val="0"/>
        </a:spcAft>
        <a:defRPr sz="4300">
          <a:solidFill>
            <a:srgbClr val="9FAA00"/>
          </a:solidFill>
          <a:latin typeface="Arial" charset="0"/>
        </a:defRPr>
      </a:lvl4pPr>
      <a:lvl5pPr algn="l" defTabSz="706438" rtl="0" eaLnBrk="1" fontAlgn="base" hangingPunct="1">
        <a:spcBef>
          <a:spcPct val="0"/>
        </a:spcBef>
        <a:spcAft>
          <a:spcPct val="0"/>
        </a:spcAft>
        <a:defRPr sz="4300">
          <a:solidFill>
            <a:srgbClr val="9FAA00"/>
          </a:solidFill>
          <a:latin typeface="Arial" charset="0"/>
        </a:defRPr>
      </a:lvl5pPr>
      <a:lvl6pPr marL="405948" algn="l" defTabSz="707590" rtl="0" eaLnBrk="1" fontAlgn="base" hangingPunct="1">
        <a:spcBef>
          <a:spcPct val="0"/>
        </a:spcBef>
        <a:spcAft>
          <a:spcPct val="0"/>
        </a:spcAft>
        <a:defRPr sz="4300">
          <a:solidFill>
            <a:srgbClr val="9FAA00"/>
          </a:solidFill>
          <a:latin typeface="Arial" charset="0"/>
        </a:defRPr>
      </a:lvl6pPr>
      <a:lvl7pPr marL="811896" algn="l" defTabSz="707590" rtl="0" eaLnBrk="1" fontAlgn="base" hangingPunct="1">
        <a:spcBef>
          <a:spcPct val="0"/>
        </a:spcBef>
        <a:spcAft>
          <a:spcPct val="0"/>
        </a:spcAft>
        <a:defRPr sz="4300">
          <a:solidFill>
            <a:srgbClr val="9FAA00"/>
          </a:solidFill>
          <a:latin typeface="Arial" charset="0"/>
        </a:defRPr>
      </a:lvl7pPr>
      <a:lvl8pPr marL="1217844" algn="l" defTabSz="707590" rtl="0" eaLnBrk="1" fontAlgn="base" hangingPunct="1">
        <a:spcBef>
          <a:spcPct val="0"/>
        </a:spcBef>
        <a:spcAft>
          <a:spcPct val="0"/>
        </a:spcAft>
        <a:defRPr sz="4300">
          <a:solidFill>
            <a:srgbClr val="9FAA00"/>
          </a:solidFill>
          <a:latin typeface="Arial" charset="0"/>
        </a:defRPr>
      </a:lvl8pPr>
      <a:lvl9pPr marL="1623792" algn="l" defTabSz="707590" rtl="0" eaLnBrk="1" fontAlgn="base" hangingPunct="1">
        <a:spcBef>
          <a:spcPct val="0"/>
        </a:spcBef>
        <a:spcAft>
          <a:spcPct val="0"/>
        </a:spcAft>
        <a:defRPr sz="4300">
          <a:solidFill>
            <a:srgbClr val="9FAA00"/>
          </a:solidFill>
          <a:latin typeface="Arial" charset="0"/>
        </a:defRPr>
      </a:lvl9pPr>
    </p:titleStyle>
    <p:bodyStyle>
      <a:lvl1pPr marL="263525" indent="-263525" algn="l" defTabSz="706438" rtl="0" eaLnBrk="1" fontAlgn="base" hangingPunct="1">
        <a:spcBef>
          <a:spcPct val="20000"/>
        </a:spcBef>
        <a:spcAft>
          <a:spcPct val="0"/>
        </a:spcAft>
        <a:buClr>
          <a:srgbClr val="1E4B9B"/>
        </a:buClr>
        <a:buChar char="•"/>
        <a:defRPr sz="2500">
          <a:solidFill>
            <a:schemeClr val="tx1"/>
          </a:solidFill>
          <a:latin typeface="+mn-lt"/>
          <a:ea typeface="+mn-ea"/>
          <a:cs typeface="+mn-cs"/>
        </a:defRPr>
      </a:lvl1pPr>
      <a:lvl2pPr marL="574675" indent="-220663" algn="l" defTabSz="706438" rtl="0" eaLnBrk="1" fontAlgn="base" hangingPunct="1">
        <a:spcBef>
          <a:spcPct val="20000"/>
        </a:spcBef>
        <a:spcAft>
          <a:spcPct val="0"/>
        </a:spcAft>
        <a:buChar char="–"/>
        <a:defRPr sz="2500">
          <a:solidFill>
            <a:schemeClr val="tx1"/>
          </a:solidFill>
          <a:latin typeface="+mn-lt"/>
        </a:defRPr>
      </a:lvl2pPr>
      <a:lvl3pPr marL="881063" indent="-174625" algn="l" defTabSz="706438" rtl="0" eaLnBrk="1" fontAlgn="base" hangingPunct="1">
        <a:spcBef>
          <a:spcPct val="20000"/>
        </a:spcBef>
        <a:spcAft>
          <a:spcPct val="0"/>
        </a:spcAft>
        <a:buClr>
          <a:srgbClr val="1E4B9B"/>
        </a:buClr>
        <a:buChar char="•"/>
        <a:defRPr sz="2500">
          <a:solidFill>
            <a:schemeClr val="tx1"/>
          </a:solidFill>
          <a:latin typeface="+mn-lt"/>
        </a:defRPr>
      </a:lvl3pPr>
      <a:lvl4pPr marL="1235075" indent="-174625" algn="l" defTabSz="706438" rtl="0" eaLnBrk="1" fontAlgn="base" hangingPunct="1">
        <a:spcBef>
          <a:spcPct val="20000"/>
        </a:spcBef>
        <a:spcAft>
          <a:spcPct val="0"/>
        </a:spcAft>
        <a:buChar char="–"/>
        <a:defRPr sz="2500">
          <a:solidFill>
            <a:schemeClr val="tx1"/>
          </a:solidFill>
          <a:latin typeface="+mn-lt"/>
        </a:defRPr>
      </a:lvl4pPr>
      <a:lvl5pPr marL="1585913" indent="-174625" algn="l" defTabSz="706438" rtl="0" eaLnBrk="1" fontAlgn="base" hangingPunct="1">
        <a:spcBef>
          <a:spcPct val="20000"/>
        </a:spcBef>
        <a:spcAft>
          <a:spcPct val="0"/>
        </a:spcAft>
        <a:buChar char="»"/>
        <a:defRPr>
          <a:solidFill>
            <a:schemeClr val="tx1"/>
          </a:solidFill>
          <a:latin typeface="+mn-lt"/>
        </a:defRPr>
      </a:lvl5pPr>
      <a:lvl6pPr marL="1993091" indent="-176193" algn="l" defTabSz="707590" rtl="0" eaLnBrk="1" fontAlgn="base" hangingPunct="1">
        <a:spcBef>
          <a:spcPct val="20000"/>
        </a:spcBef>
        <a:spcAft>
          <a:spcPct val="0"/>
        </a:spcAft>
        <a:buChar char="»"/>
        <a:defRPr sz="1800">
          <a:solidFill>
            <a:schemeClr val="tx1"/>
          </a:solidFill>
          <a:latin typeface="+mn-lt"/>
        </a:defRPr>
      </a:lvl6pPr>
      <a:lvl7pPr marL="2399039" indent="-176193" algn="l" defTabSz="707590" rtl="0" eaLnBrk="1" fontAlgn="base" hangingPunct="1">
        <a:spcBef>
          <a:spcPct val="20000"/>
        </a:spcBef>
        <a:spcAft>
          <a:spcPct val="0"/>
        </a:spcAft>
        <a:buChar char="»"/>
        <a:defRPr sz="1800">
          <a:solidFill>
            <a:schemeClr val="tx1"/>
          </a:solidFill>
          <a:latin typeface="+mn-lt"/>
        </a:defRPr>
      </a:lvl7pPr>
      <a:lvl8pPr marL="2804987" indent="-176193" algn="l" defTabSz="707590" rtl="0" eaLnBrk="1" fontAlgn="base" hangingPunct="1">
        <a:spcBef>
          <a:spcPct val="20000"/>
        </a:spcBef>
        <a:spcAft>
          <a:spcPct val="0"/>
        </a:spcAft>
        <a:buChar char="»"/>
        <a:defRPr sz="1800">
          <a:solidFill>
            <a:schemeClr val="tx1"/>
          </a:solidFill>
          <a:latin typeface="+mn-lt"/>
        </a:defRPr>
      </a:lvl8pPr>
      <a:lvl9pPr marL="3210935" indent="-176193" algn="l" defTabSz="707590" rtl="0" eaLnBrk="1" fontAlgn="base" hangingPunct="1">
        <a:spcBef>
          <a:spcPct val="20000"/>
        </a:spcBef>
        <a:spcAft>
          <a:spcPct val="0"/>
        </a:spcAft>
        <a:buChar char="»"/>
        <a:defRPr sz="1800">
          <a:solidFill>
            <a:schemeClr val="tx1"/>
          </a:solidFill>
          <a:latin typeface="+mn-lt"/>
        </a:defRPr>
      </a:lvl9pPr>
    </p:bodyStyle>
    <p:otherStyle>
      <a:defPPr>
        <a:defRPr lang="en-US"/>
      </a:defPPr>
      <a:lvl1pPr marL="0" algn="l" defTabSz="811896" rtl="0" eaLnBrk="1" latinLnBrk="0" hangingPunct="1">
        <a:defRPr sz="1600" kern="1200">
          <a:solidFill>
            <a:schemeClr val="tx1"/>
          </a:solidFill>
          <a:latin typeface="+mn-lt"/>
          <a:ea typeface="+mn-ea"/>
          <a:cs typeface="+mn-cs"/>
        </a:defRPr>
      </a:lvl1pPr>
      <a:lvl2pPr marL="405948" algn="l" defTabSz="811896" rtl="0" eaLnBrk="1" latinLnBrk="0" hangingPunct="1">
        <a:defRPr sz="1600" kern="1200">
          <a:solidFill>
            <a:schemeClr val="tx1"/>
          </a:solidFill>
          <a:latin typeface="+mn-lt"/>
          <a:ea typeface="+mn-ea"/>
          <a:cs typeface="+mn-cs"/>
        </a:defRPr>
      </a:lvl2pPr>
      <a:lvl3pPr marL="811896" algn="l" defTabSz="811896" rtl="0" eaLnBrk="1" latinLnBrk="0" hangingPunct="1">
        <a:defRPr sz="1600" kern="1200">
          <a:solidFill>
            <a:schemeClr val="tx1"/>
          </a:solidFill>
          <a:latin typeface="+mn-lt"/>
          <a:ea typeface="+mn-ea"/>
          <a:cs typeface="+mn-cs"/>
        </a:defRPr>
      </a:lvl3pPr>
      <a:lvl4pPr marL="1217844" algn="l" defTabSz="811896" rtl="0" eaLnBrk="1" latinLnBrk="0" hangingPunct="1">
        <a:defRPr sz="1600" kern="1200">
          <a:solidFill>
            <a:schemeClr val="tx1"/>
          </a:solidFill>
          <a:latin typeface="+mn-lt"/>
          <a:ea typeface="+mn-ea"/>
          <a:cs typeface="+mn-cs"/>
        </a:defRPr>
      </a:lvl4pPr>
      <a:lvl5pPr marL="1623792" algn="l" defTabSz="811896" rtl="0" eaLnBrk="1" latinLnBrk="0" hangingPunct="1">
        <a:defRPr sz="1600" kern="1200">
          <a:solidFill>
            <a:schemeClr val="tx1"/>
          </a:solidFill>
          <a:latin typeface="+mn-lt"/>
          <a:ea typeface="+mn-ea"/>
          <a:cs typeface="+mn-cs"/>
        </a:defRPr>
      </a:lvl5pPr>
      <a:lvl6pPr marL="2029739" algn="l" defTabSz="811896" rtl="0" eaLnBrk="1" latinLnBrk="0" hangingPunct="1">
        <a:defRPr sz="1600" kern="1200">
          <a:solidFill>
            <a:schemeClr val="tx1"/>
          </a:solidFill>
          <a:latin typeface="+mn-lt"/>
          <a:ea typeface="+mn-ea"/>
          <a:cs typeface="+mn-cs"/>
        </a:defRPr>
      </a:lvl6pPr>
      <a:lvl7pPr marL="2435687" algn="l" defTabSz="811896" rtl="0" eaLnBrk="1" latinLnBrk="0" hangingPunct="1">
        <a:defRPr sz="1600" kern="1200">
          <a:solidFill>
            <a:schemeClr val="tx1"/>
          </a:solidFill>
          <a:latin typeface="+mn-lt"/>
          <a:ea typeface="+mn-ea"/>
          <a:cs typeface="+mn-cs"/>
        </a:defRPr>
      </a:lvl7pPr>
      <a:lvl8pPr marL="2841635" algn="l" defTabSz="811896" rtl="0" eaLnBrk="1" latinLnBrk="0" hangingPunct="1">
        <a:defRPr sz="1600" kern="1200">
          <a:solidFill>
            <a:schemeClr val="tx1"/>
          </a:solidFill>
          <a:latin typeface="+mn-lt"/>
          <a:ea typeface="+mn-ea"/>
          <a:cs typeface="+mn-cs"/>
        </a:defRPr>
      </a:lvl8pPr>
      <a:lvl9pPr marL="3247583" algn="l" defTabSz="811896"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346078" y="1761824"/>
            <a:ext cx="8226425" cy="748319"/>
          </a:xfrm>
          <a:prstGeom prst="rect">
            <a:avLst/>
          </a:prstGeom>
          <a:noFill/>
          <a:ln w="9525">
            <a:noFill/>
            <a:miter lim="800000"/>
            <a:headEnd/>
            <a:tailEnd/>
          </a:ln>
        </p:spPr>
        <p:txBody>
          <a:bodyPr vert="horz" wrap="square" lIns="70523" tIns="35261" rIns="70523" bIns="35261" numCol="1" anchor="ctr" anchorCtr="0" compatLnSpc="1">
            <a:prstTxWarp prst="textNoShape">
              <a:avLst/>
            </a:prstTxWarp>
            <a:spAutoFit/>
          </a:bodyPr>
          <a:lstStyle/>
          <a:p>
            <a:pPr lvl="0"/>
            <a:r>
              <a:rPr lang="en-US"/>
              <a:t>Divider title in black - Arial 50pt</a:t>
            </a:r>
          </a:p>
        </p:txBody>
      </p:sp>
      <p:sp>
        <p:nvSpPr>
          <p:cNvPr id="13315" name="Rectangle 3"/>
          <p:cNvSpPr>
            <a:spLocks noGrp="1" noChangeArrowheads="1"/>
          </p:cNvSpPr>
          <p:nvPr>
            <p:ph type="body" idx="1"/>
          </p:nvPr>
        </p:nvSpPr>
        <p:spPr bwMode="auto">
          <a:xfrm>
            <a:off x="346078" y="2768204"/>
            <a:ext cx="8226425" cy="348210"/>
          </a:xfrm>
          <a:prstGeom prst="rect">
            <a:avLst/>
          </a:prstGeom>
          <a:noFill/>
          <a:ln w="9525">
            <a:noFill/>
            <a:miter lim="800000"/>
            <a:headEnd/>
            <a:tailEnd/>
          </a:ln>
        </p:spPr>
        <p:txBody>
          <a:bodyPr vert="horz" wrap="square" lIns="70523" tIns="35261" rIns="70523" bIns="35261" numCol="1" anchor="t" anchorCtr="0" compatLnSpc="1">
            <a:prstTxWarp prst="textNoShape">
              <a:avLst/>
            </a:prstTxWarp>
            <a:spAutoFit/>
          </a:bodyPr>
          <a:lstStyle/>
          <a:p>
            <a:pPr lvl="0"/>
            <a:r>
              <a:rPr lang="en-US"/>
              <a:t>Subheading in black - Arial 20pt</a:t>
            </a:r>
          </a:p>
        </p:txBody>
      </p:sp>
      <p:sp>
        <p:nvSpPr>
          <p:cNvPr id="51204" name="Rectangle 4"/>
          <p:cNvSpPr>
            <a:spLocks noGrp="1" noChangeArrowheads="1"/>
          </p:cNvSpPr>
          <p:nvPr>
            <p:ph type="ftr" sz="quarter" idx="3"/>
          </p:nvPr>
        </p:nvSpPr>
        <p:spPr bwMode="auto">
          <a:xfrm>
            <a:off x="3124200" y="4683919"/>
            <a:ext cx="2895600" cy="357188"/>
          </a:xfrm>
          <a:prstGeom prst="rect">
            <a:avLst/>
          </a:prstGeom>
          <a:noFill/>
          <a:ln>
            <a:noFill/>
          </a:ln>
          <a:effectLst/>
        </p:spPr>
        <p:txBody>
          <a:bodyPr vert="horz" wrap="square" lIns="70523" tIns="35261" rIns="70523" bIns="35261" numCol="1" anchor="t" anchorCtr="0" compatLnSpc="1">
            <a:prstTxWarp prst="textNoShape">
              <a:avLst/>
            </a:prstTxWarp>
          </a:bodyPr>
          <a:lstStyle>
            <a:lvl1pPr algn="ctr">
              <a:defRPr sz="1000"/>
            </a:lvl1pPr>
          </a:lstStyle>
          <a:p>
            <a:pPr>
              <a:defRPr/>
            </a:pPr>
            <a:endParaRPr lang="en-GB" dirty="0"/>
          </a:p>
        </p:txBody>
      </p:sp>
      <p:sp>
        <p:nvSpPr>
          <p:cNvPr id="51205" name="Rectangle 5"/>
          <p:cNvSpPr>
            <a:spLocks noGrp="1" noChangeArrowheads="1"/>
          </p:cNvSpPr>
          <p:nvPr>
            <p:ph type="sldNum" sz="quarter" idx="4"/>
          </p:nvPr>
        </p:nvSpPr>
        <p:spPr bwMode="auto">
          <a:xfrm>
            <a:off x="6551616" y="4683919"/>
            <a:ext cx="2135187" cy="357188"/>
          </a:xfrm>
          <a:prstGeom prst="rect">
            <a:avLst/>
          </a:prstGeom>
          <a:noFill/>
          <a:ln>
            <a:noFill/>
          </a:ln>
          <a:effectLst/>
        </p:spPr>
        <p:txBody>
          <a:bodyPr vert="horz" wrap="square" lIns="70523" tIns="35261" rIns="70523" bIns="35261" numCol="1" anchor="t" anchorCtr="0" compatLnSpc="1">
            <a:prstTxWarp prst="textNoShape">
              <a:avLst/>
            </a:prstTxWarp>
          </a:bodyPr>
          <a:lstStyle>
            <a:lvl1pPr algn="r">
              <a:defRPr sz="1000"/>
            </a:lvl1pPr>
          </a:lstStyle>
          <a:p>
            <a:pPr>
              <a:defRPr/>
            </a:pPr>
            <a:fld id="{68A124E3-3445-4FD2-98D5-43920ACD9566}" type="slidenum">
              <a:rPr lang="en-US"/>
              <a:pPr>
                <a:defRPr/>
              </a:pPr>
              <a:t>‹#›</a:t>
            </a:fld>
            <a:endParaRPr lang="en-US" dirty="0"/>
          </a:p>
        </p:txBody>
      </p:sp>
      <p:pic>
        <p:nvPicPr>
          <p:cNvPr id="13318" name="Picture 7" descr="OU_masterlogo_colour_19mm"/>
          <p:cNvPicPr>
            <a:picLocks noChangeAspect="1" noChangeArrowheads="1"/>
          </p:cNvPicPr>
          <p:nvPr/>
        </p:nvPicPr>
        <p:blipFill>
          <a:blip r:embed="rId13" cstate="print"/>
          <a:srcRect/>
          <a:stretch>
            <a:fillRect/>
          </a:stretch>
        </p:blipFill>
        <p:spPr bwMode="auto">
          <a:xfrm>
            <a:off x="7845428" y="269082"/>
            <a:ext cx="1031875" cy="548879"/>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706438" rtl="0" eaLnBrk="1" fontAlgn="base" hangingPunct="1">
        <a:spcBef>
          <a:spcPct val="0"/>
        </a:spcBef>
        <a:spcAft>
          <a:spcPct val="0"/>
        </a:spcAft>
        <a:defRPr sz="4400">
          <a:solidFill>
            <a:schemeClr val="tx1"/>
          </a:solidFill>
          <a:latin typeface="+mj-lt"/>
          <a:ea typeface="+mj-ea"/>
          <a:cs typeface="+mj-cs"/>
        </a:defRPr>
      </a:lvl1pPr>
      <a:lvl2pPr algn="l" defTabSz="706438" rtl="0" eaLnBrk="1" fontAlgn="base" hangingPunct="1">
        <a:spcBef>
          <a:spcPct val="0"/>
        </a:spcBef>
        <a:spcAft>
          <a:spcPct val="0"/>
        </a:spcAft>
        <a:defRPr sz="4400">
          <a:solidFill>
            <a:schemeClr val="tx1"/>
          </a:solidFill>
          <a:latin typeface="Arial" charset="0"/>
        </a:defRPr>
      </a:lvl2pPr>
      <a:lvl3pPr algn="l" defTabSz="706438" rtl="0" eaLnBrk="1" fontAlgn="base" hangingPunct="1">
        <a:spcBef>
          <a:spcPct val="0"/>
        </a:spcBef>
        <a:spcAft>
          <a:spcPct val="0"/>
        </a:spcAft>
        <a:defRPr sz="4400">
          <a:solidFill>
            <a:schemeClr val="tx1"/>
          </a:solidFill>
          <a:latin typeface="Arial" charset="0"/>
        </a:defRPr>
      </a:lvl3pPr>
      <a:lvl4pPr algn="l" defTabSz="706438" rtl="0" eaLnBrk="1" fontAlgn="base" hangingPunct="1">
        <a:spcBef>
          <a:spcPct val="0"/>
        </a:spcBef>
        <a:spcAft>
          <a:spcPct val="0"/>
        </a:spcAft>
        <a:defRPr sz="4400">
          <a:solidFill>
            <a:schemeClr val="tx1"/>
          </a:solidFill>
          <a:latin typeface="Arial" charset="0"/>
        </a:defRPr>
      </a:lvl4pPr>
      <a:lvl5pPr algn="l" defTabSz="706438" rtl="0" eaLnBrk="1" fontAlgn="base" hangingPunct="1">
        <a:spcBef>
          <a:spcPct val="0"/>
        </a:spcBef>
        <a:spcAft>
          <a:spcPct val="0"/>
        </a:spcAft>
        <a:defRPr sz="4400">
          <a:solidFill>
            <a:schemeClr val="tx1"/>
          </a:solidFill>
          <a:latin typeface="Arial" charset="0"/>
        </a:defRPr>
      </a:lvl5pPr>
      <a:lvl6pPr marL="405893" algn="l" defTabSz="707494" rtl="0" eaLnBrk="1" fontAlgn="base" hangingPunct="1">
        <a:spcBef>
          <a:spcPct val="0"/>
        </a:spcBef>
        <a:spcAft>
          <a:spcPct val="0"/>
        </a:spcAft>
        <a:defRPr sz="4400">
          <a:solidFill>
            <a:schemeClr val="tx1"/>
          </a:solidFill>
          <a:latin typeface="Arial" charset="0"/>
        </a:defRPr>
      </a:lvl6pPr>
      <a:lvl7pPr marL="811786" algn="l" defTabSz="707494" rtl="0" eaLnBrk="1" fontAlgn="base" hangingPunct="1">
        <a:spcBef>
          <a:spcPct val="0"/>
        </a:spcBef>
        <a:spcAft>
          <a:spcPct val="0"/>
        </a:spcAft>
        <a:defRPr sz="4400">
          <a:solidFill>
            <a:schemeClr val="tx1"/>
          </a:solidFill>
          <a:latin typeface="Arial" charset="0"/>
        </a:defRPr>
      </a:lvl7pPr>
      <a:lvl8pPr marL="1217678" algn="l" defTabSz="707494" rtl="0" eaLnBrk="1" fontAlgn="base" hangingPunct="1">
        <a:spcBef>
          <a:spcPct val="0"/>
        </a:spcBef>
        <a:spcAft>
          <a:spcPct val="0"/>
        </a:spcAft>
        <a:defRPr sz="4400">
          <a:solidFill>
            <a:schemeClr val="tx1"/>
          </a:solidFill>
          <a:latin typeface="Arial" charset="0"/>
        </a:defRPr>
      </a:lvl8pPr>
      <a:lvl9pPr marL="1623571" algn="l" defTabSz="707494" rtl="0" eaLnBrk="1" fontAlgn="base" hangingPunct="1">
        <a:spcBef>
          <a:spcPct val="0"/>
        </a:spcBef>
        <a:spcAft>
          <a:spcPct val="0"/>
        </a:spcAft>
        <a:defRPr sz="4400">
          <a:solidFill>
            <a:schemeClr val="tx1"/>
          </a:solidFill>
          <a:latin typeface="Arial" charset="0"/>
        </a:defRPr>
      </a:lvl9pPr>
    </p:titleStyle>
    <p:bodyStyle>
      <a:lvl1pPr marL="263525" indent="-263525" algn="l" defTabSz="706438" rtl="0" eaLnBrk="1" fontAlgn="base" hangingPunct="1">
        <a:spcBef>
          <a:spcPct val="20000"/>
        </a:spcBef>
        <a:spcAft>
          <a:spcPct val="0"/>
        </a:spcAft>
        <a:buClr>
          <a:srgbClr val="9FAA00"/>
        </a:buClr>
        <a:defRPr>
          <a:solidFill>
            <a:schemeClr val="tx1"/>
          </a:solidFill>
          <a:latin typeface="+mn-lt"/>
          <a:ea typeface="+mn-ea"/>
          <a:cs typeface="+mn-cs"/>
        </a:defRPr>
      </a:lvl1pPr>
      <a:lvl2pPr marL="574675" indent="-220663" algn="l" defTabSz="706438" rtl="0" eaLnBrk="1" fontAlgn="base" hangingPunct="1">
        <a:spcBef>
          <a:spcPct val="20000"/>
        </a:spcBef>
        <a:spcAft>
          <a:spcPct val="0"/>
        </a:spcAft>
        <a:defRPr sz="2500">
          <a:solidFill>
            <a:schemeClr val="tx1"/>
          </a:solidFill>
          <a:latin typeface="+mn-lt"/>
        </a:defRPr>
      </a:lvl2pPr>
      <a:lvl3pPr marL="881063" indent="-174625" algn="l" defTabSz="706438" rtl="0" eaLnBrk="1" fontAlgn="base" hangingPunct="1">
        <a:spcBef>
          <a:spcPct val="20000"/>
        </a:spcBef>
        <a:spcAft>
          <a:spcPct val="0"/>
        </a:spcAft>
        <a:buClr>
          <a:srgbClr val="9FAA00"/>
        </a:buClr>
        <a:buChar char="•"/>
        <a:defRPr sz="2500">
          <a:solidFill>
            <a:schemeClr val="tx1"/>
          </a:solidFill>
          <a:latin typeface="+mn-lt"/>
        </a:defRPr>
      </a:lvl3pPr>
      <a:lvl4pPr marL="1235075" indent="-174625" algn="l" defTabSz="706438" rtl="0" eaLnBrk="1" fontAlgn="base" hangingPunct="1">
        <a:spcBef>
          <a:spcPct val="20000"/>
        </a:spcBef>
        <a:spcAft>
          <a:spcPct val="0"/>
        </a:spcAft>
        <a:buChar char="–"/>
        <a:defRPr sz="2500">
          <a:solidFill>
            <a:schemeClr val="tx1"/>
          </a:solidFill>
          <a:latin typeface="+mn-lt"/>
        </a:defRPr>
      </a:lvl4pPr>
      <a:lvl5pPr marL="1585913" indent="-174625" algn="l" defTabSz="706438" rtl="0" eaLnBrk="1" fontAlgn="base" hangingPunct="1">
        <a:spcBef>
          <a:spcPct val="20000"/>
        </a:spcBef>
        <a:spcAft>
          <a:spcPct val="0"/>
        </a:spcAft>
        <a:buChar char="»"/>
        <a:defRPr>
          <a:solidFill>
            <a:schemeClr val="tx1"/>
          </a:solidFill>
          <a:latin typeface="+mn-lt"/>
        </a:defRPr>
      </a:lvl5pPr>
      <a:lvl6pPr marL="1992821" indent="-176169" algn="l" defTabSz="707494" rtl="0" eaLnBrk="1" fontAlgn="base" hangingPunct="1">
        <a:spcBef>
          <a:spcPct val="20000"/>
        </a:spcBef>
        <a:spcAft>
          <a:spcPct val="0"/>
        </a:spcAft>
        <a:buChar char="»"/>
        <a:defRPr sz="1800">
          <a:solidFill>
            <a:schemeClr val="tx1"/>
          </a:solidFill>
          <a:latin typeface="+mn-lt"/>
        </a:defRPr>
      </a:lvl6pPr>
      <a:lvl7pPr marL="2398713" indent="-176169" algn="l" defTabSz="707494" rtl="0" eaLnBrk="1" fontAlgn="base" hangingPunct="1">
        <a:spcBef>
          <a:spcPct val="20000"/>
        </a:spcBef>
        <a:spcAft>
          <a:spcPct val="0"/>
        </a:spcAft>
        <a:buChar char="»"/>
        <a:defRPr sz="1800">
          <a:solidFill>
            <a:schemeClr val="tx1"/>
          </a:solidFill>
          <a:latin typeface="+mn-lt"/>
        </a:defRPr>
      </a:lvl7pPr>
      <a:lvl8pPr marL="2804606" indent="-176169" algn="l" defTabSz="707494" rtl="0" eaLnBrk="1" fontAlgn="base" hangingPunct="1">
        <a:spcBef>
          <a:spcPct val="20000"/>
        </a:spcBef>
        <a:spcAft>
          <a:spcPct val="0"/>
        </a:spcAft>
        <a:buChar char="»"/>
        <a:defRPr sz="1800">
          <a:solidFill>
            <a:schemeClr val="tx1"/>
          </a:solidFill>
          <a:latin typeface="+mn-lt"/>
        </a:defRPr>
      </a:lvl8pPr>
      <a:lvl9pPr marL="3210499" indent="-176169" algn="l" defTabSz="707494" rtl="0" eaLnBrk="1" fontAlgn="base" hangingPunct="1">
        <a:spcBef>
          <a:spcPct val="20000"/>
        </a:spcBef>
        <a:spcAft>
          <a:spcPct val="0"/>
        </a:spcAft>
        <a:buChar char="»"/>
        <a:defRPr sz="1800">
          <a:solidFill>
            <a:schemeClr val="tx1"/>
          </a:solidFill>
          <a:latin typeface="+mn-lt"/>
        </a:defRPr>
      </a:lvl9pPr>
    </p:bodyStyle>
    <p:otherStyle>
      <a:defPPr>
        <a:defRPr lang="en-US"/>
      </a:defPPr>
      <a:lvl1pPr marL="0" algn="l" defTabSz="811786" rtl="0" eaLnBrk="1" latinLnBrk="0" hangingPunct="1">
        <a:defRPr sz="1600" kern="1200">
          <a:solidFill>
            <a:schemeClr val="tx1"/>
          </a:solidFill>
          <a:latin typeface="+mn-lt"/>
          <a:ea typeface="+mn-ea"/>
          <a:cs typeface="+mn-cs"/>
        </a:defRPr>
      </a:lvl1pPr>
      <a:lvl2pPr marL="405893" algn="l" defTabSz="811786" rtl="0" eaLnBrk="1" latinLnBrk="0" hangingPunct="1">
        <a:defRPr sz="1600" kern="1200">
          <a:solidFill>
            <a:schemeClr val="tx1"/>
          </a:solidFill>
          <a:latin typeface="+mn-lt"/>
          <a:ea typeface="+mn-ea"/>
          <a:cs typeface="+mn-cs"/>
        </a:defRPr>
      </a:lvl2pPr>
      <a:lvl3pPr marL="811786" algn="l" defTabSz="811786" rtl="0" eaLnBrk="1" latinLnBrk="0" hangingPunct="1">
        <a:defRPr sz="1600" kern="1200">
          <a:solidFill>
            <a:schemeClr val="tx1"/>
          </a:solidFill>
          <a:latin typeface="+mn-lt"/>
          <a:ea typeface="+mn-ea"/>
          <a:cs typeface="+mn-cs"/>
        </a:defRPr>
      </a:lvl3pPr>
      <a:lvl4pPr marL="1217678" algn="l" defTabSz="811786" rtl="0" eaLnBrk="1" latinLnBrk="0" hangingPunct="1">
        <a:defRPr sz="1600" kern="1200">
          <a:solidFill>
            <a:schemeClr val="tx1"/>
          </a:solidFill>
          <a:latin typeface="+mn-lt"/>
          <a:ea typeface="+mn-ea"/>
          <a:cs typeface="+mn-cs"/>
        </a:defRPr>
      </a:lvl4pPr>
      <a:lvl5pPr marL="1623571" algn="l" defTabSz="811786" rtl="0" eaLnBrk="1" latinLnBrk="0" hangingPunct="1">
        <a:defRPr sz="1600" kern="1200">
          <a:solidFill>
            <a:schemeClr val="tx1"/>
          </a:solidFill>
          <a:latin typeface="+mn-lt"/>
          <a:ea typeface="+mn-ea"/>
          <a:cs typeface="+mn-cs"/>
        </a:defRPr>
      </a:lvl5pPr>
      <a:lvl6pPr marL="2029463" algn="l" defTabSz="811786" rtl="0" eaLnBrk="1" latinLnBrk="0" hangingPunct="1">
        <a:defRPr sz="1600" kern="1200">
          <a:solidFill>
            <a:schemeClr val="tx1"/>
          </a:solidFill>
          <a:latin typeface="+mn-lt"/>
          <a:ea typeface="+mn-ea"/>
          <a:cs typeface="+mn-cs"/>
        </a:defRPr>
      </a:lvl6pPr>
      <a:lvl7pPr marL="2435356" algn="l" defTabSz="811786" rtl="0" eaLnBrk="1" latinLnBrk="0" hangingPunct="1">
        <a:defRPr sz="1600" kern="1200">
          <a:solidFill>
            <a:schemeClr val="tx1"/>
          </a:solidFill>
          <a:latin typeface="+mn-lt"/>
          <a:ea typeface="+mn-ea"/>
          <a:cs typeface="+mn-cs"/>
        </a:defRPr>
      </a:lvl7pPr>
      <a:lvl8pPr marL="2841249" algn="l" defTabSz="811786" rtl="0" eaLnBrk="1" latinLnBrk="0" hangingPunct="1">
        <a:defRPr sz="1600" kern="1200">
          <a:solidFill>
            <a:schemeClr val="tx1"/>
          </a:solidFill>
          <a:latin typeface="+mn-lt"/>
          <a:ea typeface="+mn-ea"/>
          <a:cs typeface="+mn-cs"/>
        </a:defRPr>
      </a:lvl8pPr>
      <a:lvl9pPr marL="3247142" algn="l" defTabSz="811786"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1D499B"/>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E9D7BEA-AD16-5E41-8A5A-470E6257A055}"/>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650382" y="230142"/>
            <a:ext cx="1338817" cy="488488"/>
          </a:xfrm>
          <a:prstGeom prst="rect">
            <a:avLst/>
          </a:prstGeom>
        </p:spPr>
      </p:pic>
    </p:spTree>
    <p:extLst>
      <p:ext uri="{BB962C8B-B14F-4D97-AF65-F5344CB8AC3E}">
        <p14:creationId xmlns:p14="http://schemas.microsoft.com/office/powerpoint/2010/main" val="3194848522"/>
      </p:ext>
    </p:extLst>
  </p:cSld>
  <p:clrMap bg1="lt1" tx1="dk1" bg2="lt2" tx2="dk2" accent1="accent1" accent2="accent2" accent3="accent3" accent4="accent4" accent5="accent5" accent6="accent6" hlink="hlink" folHlink="folHlink"/>
  <p:sldLayoutIdLst>
    <p:sldLayoutId id="2147483686"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transition spd="med"/>
  <p:txStyles>
    <p:titleStyle>
      <a:lvl1pPr defTabSz="914377">
        <a:lnSpc>
          <a:spcPct val="90000"/>
        </a:lnSpc>
        <a:defRPr sz="1400">
          <a:solidFill>
            <a:srgbClr val="FFFFFF"/>
          </a:solidFill>
          <a:latin typeface="Arial Bold"/>
          <a:ea typeface="Arial Bold"/>
          <a:cs typeface="Arial Bold"/>
          <a:sym typeface="Arial Bold"/>
        </a:defRPr>
      </a:lvl1pPr>
      <a:lvl2pPr defTabSz="914377">
        <a:lnSpc>
          <a:spcPct val="90000"/>
        </a:lnSpc>
        <a:defRPr sz="1400">
          <a:solidFill>
            <a:srgbClr val="FFFFFF"/>
          </a:solidFill>
          <a:latin typeface="Arial Bold"/>
          <a:ea typeface="Arial Bold"/>
          <a:cs typeface="Arial Bold"/>
          <a:sym typeface="Arial Bold"/>
        </a:defRPr>
      </a:lvl2pPr>
      <a:lvl3pPr defTabSz="914377">
        <a:lnSpc>
          <a:spcPct val="90000"/>
        </a:lnSpc>
        <a:defRPr sz="1400">
          <a:solidFill>
            <a:srgbClr val="FFFFFF"/>
          </a:solidFill>
          <a:latin typeface="Arial Bold"/>
          <a:ea typeface="Arial Bold"/>
          <a:cs typeface="Arial Bold"/>
          <a:sym typeface="Arial Bold"/>
        </a:defRPr>
      </a:lvl3pPr>
      <a:lvl4pPr defTabSz="914377">
        <a:lnSpc>
          <a:spcPct val="90000"/>
        </a:lnSpc>
        <a:defRPr sz="1400">
          <a:solidFill>
            <a:srgbClr val="FFFFFF"/>
          </a:solidFill>
          <a:latin typeface="Arial Bold"/>
          <a:ea typeface="Arial Bold"/>
          <a:cs typeface="Arial Bold"/>
          <a:sym typeface="Arial Bold"/>
        </a:defRPr>
      </a:lvl4pPr>
      <a:lvl5pPr defTabSz="914377">
        <a:lnSpc>
          <a:spcPct val="90000"/>
        </a:lnSpc>
        <a:defRPr sz="1400">
          <a:solidFill>
            <a:srgbClr val="FFFFFF"/>
          </a:solidFill>
          <a:latin typeface="Arial Bold"/>
          <a:ea typeface="Arial Bold"/>
          <a:cs typeface="Arial Bold"/>
          <a:sym typeface="Arial Bold"/>
        </a:defRPr>
      </a:lvl5pPr>
      <a:lvl6pPr defTabSz="914377">
        <a:lnSpc>
          <a:spcPct val="90000"/>
        </a:lnSpc>
        <a:defRPr sz="1400">
          <a:solidFill>
            <a:srgbClr val="FFFFFF"/>
          </a:solidFill>
          <a:latin typeface="Arial Bold"/>
          <a:ea typeface="Arial Bold"/>
          <a:cs typeface="Arial Bold"/>
          <a:sym typeface="Arial Bold"/>
        </a:defRPr>
      </a:lvl6pPr>
      <a:lvl7pPr defTabSz="914377">
        <a:lnSpc>
          <a:spcPct val="90000"/>
        </a:lnSpc>
        <a:defRPr sz="1400">
          <a:solidFill>
            <a:srgbClr val="FFFFFF"/>
          </a:solidFill>
          <a:latin typeface="Arial Bold"/>
          <a:ea typeface="Arial Bold"/>
          <a:cs typeface="Arial Bold"/>
          <a:sym typeface="Arial Bold"/>
        </a:defRPr>
      </a:lvl7pPr>
      <a:lvl8pPr defTabSz="914377">
        <a:lnSpc>
          <a:spcPct val="90000"/>
        </a:lnSpc>
        <a:defRPr sz="1400">
          <a:solidFill>
            <a:srgbClr val="FFFFFF"/>
          </a:solidFill>
          <a:latin typeface="Arial Bold"/>
          <a:ea typeface="Arial Bold"/>
          <a:cs typeface="Arial Bold"/>
          <a:sym typeface="Arial Bold"/>
        </a:defRPr>
      </a:lvl8pPr>
      <a:lvl9pPr defTabSz="914377">
        <a:lnSpc>
          <a:spcPct val="90000"/>
        </a:lnSpc>
        <a:defRPr sz="1400">
          <a:solidFill>
            <a:srgbClr val="FFFFFF"/>
          </a:solidFill>
          <a:latin typeface="Arial Bold"/>
          <a:ea typeface="Arial Bold"/>
          <a:cs typeface="Arial Bold"/>
          <a:sym typeface="Arial Bold"/>
        </a:defRPr>
      </a:lvl9pPr>
    </p:titleStyle>
    <p:bodyStyle>
      <a:lvl1pPr defTabSz="914377">
        <a:lnSpc>
          <a:spcPct val="90000"/>
        </a:lnSpc>
        <a:spcBef>
          <a:spcPts val="1000"/>
        </a:spcBef>
        <a:defRPr sz="1200">
          <a:latin typeface="Arial"/>
          <a:ea typeface="Arial"/>
          <a:cs typeface="Arial"/>
          <a:sym typeface="Arial"/>
        </a:defRPr>
      </a:lvl1pPr>
      <a:lvl2pPr indent="457189" defTabSz="914377">
        <a:lnSpc>
          <a:spcPct val="90000"/>
        </a:lnSpc>
        <a:spcBef>
          <a:spcPts val="1000"/>
        </a:spcBef>
        <a:defRPr sz="1200">
          <a:latin typeface="Arial"/>
          <a:ea typeface="Arial"/>
          <a:cs typeface="Arial"/>
          <a:sym typeface="Arial"/>
        </a:defRPr>
      </a:lvl2pPr>
      <a:lvl3pPr indent="914377" defTabSz="914377">
        <a:lnSpc>
          <a:spcPct val="90000"/>
        </a:lnSpc>
        <a:spcBef>
          <a:spcPts val="1000"/>
        </a:spcBef>
        <a:defRPr sz="1200">
          <a:latin typeface="Arial"/>
          <a:ea typeface="Arial"/>
          <a:cs typeface="Arial"/>
          <a:sym typeface="Arial"/>
        </a:defRPr>
      </a:lvl3pPr>
      <a:lvl4pPr indent="1371565" defTabSz="914377">
        <a:lnSpc>
          <a:spcPct val="90000"/>
        </a:lnSpc>
        <a:spcBef>
          <a:spcPts val="1000"/>
        </a:spcBef>
        <a:defRPr sz="1200">
          <a:latin typeface="Arial"/>
          <a:ea typeface="Arial"/>
          <a:cs typeface="Arial"/>
          <a:sym typeface="Arial"/>
        </a:defRPr>
      </a:lvl4pPr>
      <a:lvl5pPr indent="1828754" defTabSz="914377">
        <a:lnSpc>
          <a:spcPct val="90000"/>
        </a:lnSpc>
        <a:spcBef>
          <a:spcPts val="1000"/>
        </a:spcBef>
        <a:defRPr sz="1200">
          <a:latin typeface="Arial"/>
          <a:ea typeface="Arial"/>
          <a:cs typeface="Arial"/>
          <a:sym typeface="Arial"/>
        </a:defRPr>
      </a:lvl5pPr>
      <a:lvl6pPr marL="2438338" indent="-152395" defTabSz="914377">
        <a:lnSpc>
          <a:spcPct val="90000"/>
        </a:lnSpc>
        <a:spcBef>
          <a:spcPts val="1000"/>
        </a:spcBef>
        <a:buSzPct val="100000"/>
        <a:buChar char="•"/>
        <a:defRPr sz="1200">
          <a:latin typeface="Arial"/>
          <a:ea typeface="Arial"/>
          <a:cs typeface="Arial"/>
          <a:sym typeface="Arial"/>
        </a:defRPr>
      </a:lvl6pPr>
      <a:lvl7pPr marL="2895527" indent="-152395" defTabSz="914377">
        <a:lnSpc>
          <a:spcPct val="90000"/>
        </a:lnSpc>
        <a:spcBef>
          <a:spcPts val="1000"/>
        </a:spcBef>
        <a:buSzPct val="100000"/>
        <a:buChar char="•"/>
        <a:defRPr sz="1200">
          <a:latin typeface="Arial"/>
          <a:ea typeface="Arial"/>
          <a:cs typeface="Arial"/>
          <a:sym typeface="Arial"/>
        </a:defRPr>
      </a:lvl7pPr>
      <a:lvl8pPr marL="3352715" indent="-152395" defTabSz="914377">
        <a:lnSpc>
          <a:spcPct val="90000"/>
        </a:lnSpc>
        <a:spcBef>
          <a:spcPts val="1000"/>
        </a:spcBef>
        <a:buSzPct val="100000"/>
        <a:buChar char="•"/>
        <a:defRPr sz="1200">
          <a:latin typeface="Arial"/>
          <a:ea typeface="Arial"/>
          <a:cs typeface="Arial"/>
          <a:sym typeface="Arial"/>
        </a:defRPr>
      </a:lvl8pPr>
      <a:lvl9pPr marL="3809905" indent="-152395" defTabSz="914377">
        <a:lnSpc>
          <a:spcPct val="90000"/>
        </a:lnSpc>
        <a:spcBef>
          <a:spcPts val="1000"/>
        </a:spcBef>
        <a:buSzPct val="100000"/>
        <a:buChar char="•"/>
        <a:defRPr sz="1200">
          <a:latin typeface="Arial"/>
          <a:ea typeface="Arial"/>
          <a:cs typeface="Arial"/>
          <a:sym typeface="Arial"/>
        </a:defRPr>
      </a:lvl9pPr>
    </p:bodyStyle>
    <p:otherStyle>
      <a:lvl1pPr algn="ctr" defTabSz="685800">
        <a:defRPr sz="1200">
          <a:solidFill>
            <a:schemeClr val="tx1"/>
          </a:solidFill>
          <a:latin typeface="+mn-lt"/>
          <a:ea typeface="+mn-ea"/>
          <a:cs typeface="+mn-cs"/>
          <a:sym typeface="Arial"/>
        </a:defRPr>
      </a:lvl1pPr>
      <a:lvl2pPr indent="342900" algn="ctr" defTabSz="685800">
        <a:defRPr sz="1200">
          <a:solidFill>
            <a:schemeClr val="tx1"/>
          </a:solidFill>
          <a:latin typeface="+mn-lt"/>
          <a:ea typeface="+mn-ea"/>
          <a:cs typeface="+mn-cs"/>
          <a:sym typeface="Arial"/>
        </a:defRPr>
      </a:lvl2pPr>
      <a:lvl3pPr indent="685800" algn="ctr" defTabSz="685800">
        <a:defRPr sz="1200">
          <a:solidFill>
            <a:schemeClr val="tx1"/>
          </a:solidFill>
          <a:latin typeface="+mn-lt"/>
          <a:ea typeface="+mn-ea"/>
          <a:cs typeface="+mn-cs"/>
          <a:sym typeface="Arial"/>
        </a:defRPr>
      </a:lvl3pPr>
      <a:lvl4pPr indent="1028700" algn="ctr" defTabSz="685800">
        <a:defRPr sz="1200">
          <a:solidFill>
            <a:schemeClr val="tx1"/>
          </a:solidFill>
          <a:latin typeface="+mn-lt"/>
          <a:ea typeface="+mn-ea"/>
          <a:cs typeface="+mn-cs"/>
          <a:sym typeface="Arial"/>
        </a:defRPr>
      </a:lvl4pPr>
      <a:lvl5pPr indent="1371600" algn="ctr" defTabSz="685800">
        <a:defRPr sz="1200">
          <a:solidFill>
            <a:schemeClr val="tx1"/>
          </a:solidFill>
          <a:latin typeface="+mn-lt"/>
          <a:ea typeface="+mn-ea"/>
          <a:cs typeface="+mn-cs"/>
          <a:sym typeface="Arial"/>
        </a:defRPr>
      </a:lvl5pPr>
      <a:lvl6pPr indent="1714500" algn="ctr" defTabSz="685800">
        <a:defRPr sz="1200">
          <a:solidFill>
            <a:schemeClr val="tx1"/>
          </a:solidFill>
          <a:latin typeface="+mn-lt"/>
          <a:ea typeface="+mn-ea"/>
          <a:cs typeface="+mn-cs"/>
          <a:sym typeface="Arial"/>
        </a:defRPr>
      </a:lvl6pPr>
      <a:lvl7pPr indent="2057400" algn="ctr" defTabSz="685800">
        <a:defRPr sz="1200">
          <a:solidFill>
            <a:schemeClr val="tx1"/>
          </a:solidFill>
          <a:latin typeface="+mn-lt"/>
          <a:ea typeface="+mn-ea"/>
          <a:cs typeface="+mn-cs"/>
          <a:sym typeface="Arial"/>
        </a:defRPr>
      </a:lvl7pPr>
      <a:lvl8pPr indent="2400300" algn="ctr" defTabSz="685800">
        <a:defRPr sz="1200">
          <a:solidFill>
            <a:schemeClr val="tx1"/>
          </a:solidFill>
          <a:latin typeface="+mn-lt"/>
          <a:ea typeface="+mn-ea"/>
          <a:cs typeface="+mn-cs"/>
          <a:sym typeface="Arial"/>
        </a:defRPr>
      </a:lvl8pPr>
      <a:lvl9pPr indent="2743200" algn="ctr" defTabSz="685800">
        <a:defRPr sz="1200">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108">
            <a:extLst>
              <a:ext uri="{FF2B5EF4-FFF2-40B4-BE49-F238E27FC236}">
                <a16:creationId xmlns:a16="http://schemas.microsoft.com/office/drawing/2014/main" id="{0580045A-D95D-D843-BFC0-8A55DA314527}"/>
              </a:ext>
            </a:extLst>
          </p:cNvPr>
          <p:cNvSpPr/>
          <p:nvPr/>
        </p:nvSpPr>
        <p:spPr>
          <a:xfrm>
            <a:off x="1319917" y="1882638"/>
            <a:ext cx="4870804" cy="1096184"/>
          </a:xfrm>
          <a:prstGeom prst="rect">
            <a:avLst/>
          </a:prstGeom>
          <a:solidFill>
            <a:srgbClr val="FFFFFF"/>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alibri"/>
                <a:ea typeface="Calibri"/>
                <a:cs typeface="Calibri"/>
                <a:sym typeface="Calibri"/>
              </a:defRPr>
            </a:pPr>
            <a:endParaRPr kumimoji="0" sz="1300" b="0" i="0" u="none" strike="noStrike" kern="0" cap="none" spc="0" normalizeH="0" baseline="0" noProof="0" dirty="0">
              <a:ln>
                <a:noFill/>
              </a:ln>
              <a:solidFill>
                <a:srgbClr val="FFFFFF"/>
              </a:solidFill>
              <a:effectLst/>
              <a:uLnTx/>
              <a:uFillTx/>
              <a:latin typeface="Calibri"/>
              <a:cs typeface="Calibri"/>
              <a:sym typeface="Calibri"/>
            </a:endParaRPr>
          </a:p>
        </p:txBody>
      </p:sp>
      <p:sp>
        <p:nvSpPr>
          <p:cNvPr id="56" name="TextBox 55">
            <a:extLst>
              <a:ext uri="{FF2B5EF4-FFF2-40B4-BE49-F238E27FC236}">
                <a16:creationId xmlns:a16="http://schemas.microsoft.com/office/drawing/2014/main" id="{87E30C68-75FF-FB4F-87AB-1D227F2CD249}"/>
              </a:ext>
            </a:extLst>
          </p:cNvPr>
          <p:cNvSpPr txBox="1"/>
          <p:nvPr/>
        </p:nvSpPr>
        <p:spPr>
          <a:xfrm>
            <a:off x="1361418" y="1295374"/>
            <a:ext cx="6659879" cy="144654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685800" rtl="0" eaLnBrk="1" fontAlgn="auto" latinLnBrk="1" hangingPunct="0">
              <a:lnSpc>
                <a:spcPct val="100000"/>
              </a:lnSpc>
              <a:spcBef>
                <a:spcPts val="0"/>
              </a:spcBef>
              <a:spcAft>
                <a:spcPts val="0"/>
              </a:spcAft>
              <a:buClrTx/>
              <a:buSzTx/>
              <a:buFontTx/>
              <a:buNone/>
              <a:tabLst/>
              <a:defRPr/>
            </a:pPr>
            <a:r>
              <a:rPr lang="en-US" sz="4000" b="1" kern="0" dirty="0">
                <a:solidFill>
                  <a:srgbClr val="FFFFFF"/>
                </a:solidFill>
                <a:latin typeface="Arial"/>
                <a:cs typeface="Arial"/>
                <a:sym typeface="Arial"/>
              </a:rPr>
              <a:t>eSTEeM Conference 2020</a:t>
            </a:r>
          </a:p>
          <a:p>
            <a:pPr marL="0" marR="0" lvl="0" indent="0" defTabSz="685800" rtl="0" eaLnBrk="1" fontAlgn="auto" latinLnBrk="1" hangingPunct="0">
              <a:lnSpc>
                <a:spcPct val="100000"/>
              </a:lnSpc>
              <a:spcBef>
                <a:spcPts val="0"/>
              </a:spcBef>
              <a:spcAft>
                <a:spcPts val="0"/>
              </a:spcAft>
              <a:buClrTx/>
              <a:buSzTx/>
              <a:buFontTx/>
              <a:buNone/>
              <a:tabLst/>
              <a:defRPr/>
            </a:pPr>
            <a:r>
              <a:rPr lang="en-US" sz="2400" b="1" kern="0" dirty="0">
                <a:solidFill>
                  <a:srgbClr val="1D499B"/>
                </a:solidFill>
                <a:latin typeface="Arial"/>
                <a:cs typeface="Arial"/>
                <a:sym typeface="Arial"/>
              </a:rPr>
              <a:t>Exploring the use of labcasts</a:t>
            </a:r>
          </a:p>
          <a:p>
            <a:pPr marL="0" marR="0" lvl="0" indent="0" defTabSz="685800" rtl="0" eaLnBrk="1" fontAlgn="auto" latinLnBrk="1" hangingPunct="0">
              <a:lnSpc>
                <a:spcPct val="100000"/>
              </a:lnSpc>
              <a:spcBef>
                <a:spcPts val="0"/>
              </a:spcBef>
              <a:spcAft>
                <a:spcPts val="0"/>
              </a:spcAft>
              <a:buClrTx/>
              <a:buSzTx/>
              <a:buFontTx/>
              <a:buNone/>
              <a:tabLst/>
              <a:defRPr/>
            </a:pPr>
            <a:r>
              <a:rPr lang="en-US" sz="2400" b="1" kern="0" dirty="0">
                <a:solidFill>
                  <a:srgbClr val="1D499B"/>
                </a:solidFill>
                <a:latin typeface="Arial"/>
                <a:cs typeface="Arial"/>
                <a:sym typeface="Arial"/>
              </a:rPr>
              <a:t>to support associate lecturers </a:t>
            </a:r>
          </a:p>
        </p:txBody>
      </p:sp>
      <p:pic>
        <p:nvPicPr>
          <p:cNvPr id="3" name="Picture 2">
            <a:extLst>
              <a:ext uri="{FF2B5EF4-FFF2-40B4-BE49-F238E27FC236}">
                <a16:creationId xmlns:a16="http://schemas.microsoft.com/office/drawing/2014/main" id="{3C8DF43F-3DE8-0844-823C-F69A852E34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1432" y="4338621"/>
            <a:ext cx="1205477" cy="531227"/>
          </a:xfrm>
          <a:prstGeom prst="rect">
            <a:avLst/>
          </a:prstGeom>
        </p:spPr>
      </p:pic>
      <p:sp>
        <p:nvSpPr>
          <p:cNvPr id="4" name="TextBox 3">
            <a:extLst>
              <a:ext uri="{FF2B5EF4-FFF2-40B4-BE49-F238E27FC236}">
                <a16:creationId xmlns:a16="http://schemas.microsoft.com/office/drawing/2014/main" id="{EF3FAB2B-B876-5F4E-8686-E9F24647C2A9}"/>
              </a:ext>
            </a:extLst>
          </p:cNvPr>
          <p:cNvSpPr txBox="1"/>
          <p:nvPr/>
        </p:nvSpPr>
        <p:spPr>
          <a:xfrm>
            <a:off x="424555" y="3403907"/>
            <a:ext cx="6661528" cy="1200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685800" rtl="0" eaLnBrk="1" fontAlgn="auto" latinLnBrk="1"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a:ea typeface="Arial"/>
                <a:cs typeface="Arial"/>
                <a:sym typeface="Arial"/>
              </a:rPr>
              <a:t>Venetia Brown, Dr. Alan Cayless </a:t>
            </a:r>
            <a:r>
              <a:rPr kumimoji="0" lang="en-US" sz="1800" b="0" i="0" u="none" strike="noStrike" kern="0" cap="none" spc="0" normalizeH="0" baseline="0" noProof="0" dirty="0">
                <a:ln>
                  <a:noFill/>
                </a:ln>
                <a:solidFill>
                  <a:srgbClr val="FFFFFF"/>
                </a:solidFill>
                <a:effectLst/>
                <a:uLnTx/>
                <a:uFillTx/>
                <a:latin typeface="Arial"/>
                <a:cs typeface="Arial"/>
                <a:sym typeface="Arial"/>
              </a:rPr>
              <a:t>&amp; Dr. Jo Jarvis</a:t>
            </a:r>
          </a:p>
          <a:p>
            <a:pPr marL="0" marR="0" lvl="0" indent="0" algn="l" defTabSz="685800" rtl="0" eaLnBrk="1" fontAlgn="auto" latinLnBrk="1" hangingPunct="0">
              <a:lnSpc>
                <a:spcPct val="100000"/>
              </a:lnSpc>
              <a:spcBef>
                <a:spcPts val="0"/>
              </a:spcBef>
              <a:spcAft>
                <a:spcPts val="0"/>
              </a:spcAft>
              <a:buClrTx/>
              <a:buSzTx/>
              <a:buFontTx/>
              <a:buNone/>
              <a:tabLst/>
              <a:defRPr/>
            </a:pPr>
            <a:endParaRPr lang="en-US" kern="0" dirty="0">
              <a:solidFill>
                <a:srgbClr val="FFFFFF"/>
              </a:solidFill>
              <a:latin typeface="Arial"/>
              <a:cs typeface="Arial"/>
              <a:sym typeface="Arial"/>
            </a:endParaRPr>
          </a:p>
          <a:p>
            <a:pPr marL="0" marR="0" lvl="0" indent="0" algn="l" defTabSz="685800" rtl="0" eaLnBrk="1" fontAlgn="auto" latinLnBrk="1" hangingPunct="0">
              <a:lnSpc>
                <a:spcPct val="100000"/>
              </a:lnSpc>
              <a:spcBef>
                <a:spcPts val="0"/>
              </a:spcBef>
              <a:spcAft>
                <a:spcPts val="0"/>
              </a:spcAft>
              <a:buClrTx/>
              <a:buSzTx/>
              <a:buFontTx/>
              <a:buNone/>
              <a:tabLst/>
              <a:defRPr/>
            </a:pPr>
            <a:r>
              <a:rPr lang="en-US" kern="0" dirty="0">
                <a:solidFill>
                  <a:srgbClr val="FFFFFF"/>
                </a:solidFill>
                <a:latin typeface="Arial"/>
                <a:cs typeface="Arial"/>
                <a:sym typeface="Arial"/>
              </a:rPr>
              <a:t>Knowledge Media Institute</a:t>
            </a:r>
          </a:p>
          <a:p>
            <a:pPr marL="0" marR="0" lvl="0" indent="0" algn="l" defTabSz="685800" rtl="0" eaLnBrk="1" fontAlgn="auto" latinLnBrk="1"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a:cs typeface="Arial"/>
                <a:sym typeface="Arial"/>
              </a:rPr>
              <a:t>School of Physical Sciences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475CF-8AF8-4FA8-97D8-B0A233C93816}"/>
              </a:ext>
            </a:extLst>
          </p:cNvPr>
          <p:cNvSpPr>
            <a:spLocks noGrp="1"/>
          </p:cNvSpPr>
          <p:nvPr>
            <p:ph type="title"/>
          </p:nvPr>
        </p:nvSpPr>
        <p:spPr>
          <a:xfrm>
            <a:off x="345057" y="398331"/>
            <a:ext cx="8226425" cy="686774"/>
          </a:xfrm>
        </p:spPr>
        <p:txBody>
          <a:bodyPr/>
          <a:lstStyle/>
          <a:p>
            <a:r>
              <a:rPr lang="en-GB" dirty="0"/>
              <a:t>Qualitative comments</a:t>
            </a:r>
          </a:p>
        </p:txBody>
      </p:sp>
      <p:sp>
        <p:nvSpPr>
          <p:cNvPr id="5" name="Slide Number Placeholder 4">
            <a:extLst>
              <a:ext uri="{FF2B5EF4-FFF2-40B4-BE49-F238E27FC236}">
                <a16:creationId xmlns:a16="http://schemas.microsoft.com/office/drawing/2014/main" id="{A0533D3C-255C-40D3-8D50-5F5AD559D94D}"/>
              </a:ext>
            </a:extLst>
          </p:cNvPr>
          <p:cNvSpPr>
            <a:spLocks noGrp="1"/>
          </p:cNvSpPr>
          <p:nvPr>
            <p:ph type="sldNum" sz="quarter" idx="11"/>
          </p:nvPr>
        </p:nvSpPr>
        <p:spPr/>
        <p:txBody>
          <a:bodyPr/>
          <a:lstStyle/>
          <a:p>
            <a:fld id="{D42831AE-EC83-42CD-A6D4-D8E6DB6BCFEE}" type="slidenum">
              <a:rPr lang="en-GB" smtClean="0"/>
              <a:t>10</a:t>
            </a:fld>
            <a:endParaRPr lang="en-GB" dirty="0"/>
          </a:p>
        </p:txBody>
      </p:sp>
      <p:graphicFrame>
        <p:nvGraphicFramePr>
          <p:cNvPr id="6" name="Table 6">
            <a:extLst>
              <a:ext uri="{FF2B5EF4-FFF2-40B4-BE49-F238E27FC236}">
                <a16:creationId xmlns:a16="http://schemas.microsoft.com/office/drawing/2014/main" id="{F054C868-6EE8-4AF3-8F15-6BED75CB91A9}"/>
              </a:ext>
            </a:extLst>
          </p:cNvPr>
          <p:cNvGraphicFramePr>
            <a:graphicFrameLocks noGrp="1"/>
          </p:cNvGraphicFramePr>
          <p:nvPr>
            <p:extLst>
              <p:ext uri="{D42A27DB-BD31-4B8C-83A1-F6EECF244321}">
                <p14:modId xmlns:p14="http://schemas.microsoft.com/office/powerpoint/2010/main" val="787875103"/>
              </p:ext>
            </p:extLst>
          </p:nvPr>
        </p:nvGraphicFramePr>
        <p:xfrm>
          <a:off x="345057" y="1273810"/>
          <a:ext cx="8226425" cy="3714058"/>
        </p:xfrm>
        <a:graphic>
          <a:graphicData uri="http://schemas.openxmlformats.org/drawingml/2006/table">
            <a:tbl>
              <a:tblPr firstRow="1" bandRow="1">
                <a:tableStyleId>{5C22544A-7EE6-4342-B048-85BDC9FD1C3A}</a:tableStyleId>
              </a:tblPr>
              <a:tblGrid>
                <a:gridCol w="8226425">
                  <a:extLst>
                    <a:ext uri="{9D8B030D-6E8A-4147-A177-3AD203B41FA5}">
                      <a16:colId xmlns:a16="http://schemas.microsoft.com/office/drawing/2014/main" val="4063669600"/>
                    </a:ext>
                  </a:extLst>
                </a:gridCol>
              </a:tblGrid>
              <a:tr h="0">
                <a:tc>
                  <a:txBody>
                    <a:bodyPr/>
                    <a:lstStyle/>
                    <a:p>
                      <a:pPr marL="0" marR="0" lvl="0" indent="0" algn="l" defTabSz="811896" rtl="0" eaLnBrk="1" fontAlgn="auto" latinLnBrk="0" hangingPunct="1">
                        <a:lnSpc>
                          <a:spcPct val="100000"/>
                        </a:lnSpc>
                        <a:spcBef>
                          <a:spcPts val="0"/>
                        </a:spcBef>
                        <a:spcAft>
                          <a:spcPts val="0"/>
                        </a:spcAft>
                        <a:buClrTx/>
                        <a:buSzTx/>
                        <a:buFontTx/>
                        <a:buNone/>
                        <a:tabLst/>
                        <a:defRPr/>
                      </a:pPr>
                      <a:r>
                        <a:rPr lang="en-GB" sz="1600" dirty="0">
                          <a:solidFill>
                            <a:schemeClr val="accent6">
                              <a:lumMod val="75000"/>
                            </a:schemeClr>
                          </a:solidFill>
                        </a:rPr>
                        <a:t>How did your experience with the labcast align with your expectations?</a:t>
                      </a:r>
                    </a:p>
                    <a:p>
                      <a:pPr marL="0" marR="0" lvl="0" indent="0" algn="l" defTabSz="811896" rtl="0" eaLnBrk="1" fontAlgn="auto" latinLnBrk="0" hangingPunct="1">
                        <a:lnSpc>
                          <a:spcPct val="100000"/>
                        </a:lnSpc>
                        <a:spcBef>
                          <a:spcPts val="0"/>
                        </a:spcBef>
                        <a:spcAft>
                          <a:spcPts val="0"/>
                        </a:spcAft>
                        <a:buClrTx/>
                        <a:buSzTx/>
                        <a:buFontTx/>
                        <a:buNone/>
                        <a:tabLst/>
                        <a:defRPr/>
                      </a:pPr>
                      <a:r>
                        <a:rPr lang="en-GB" sz="1600" dirty="0">
                          <a:solidFill>
                            <a:schemeClr val="accent6">
                              <a:lumMod val="75000"/>
                            </a:schemeClr>
                          </a:solidFill>
                        </a:rPr>
                        <a:t>(post-survey) </a:t>
                      </a:r>
                      <a:endParaRPr lang="en-GB" dirty="0"/>
                    </a:p>
                  </a:txBody>
                  <a:tcPr/>
                </a:tc>
                <a:extLst>
                  <a:ext uri="{0D108BD9-81ED-4DB2-BD59-A6C34878D82A}">
                    <a16:rowId xmlns:a16="http://schemas.microsoft.com/office/drawing/2014/main" val="3746614566"/>
                  </a:ext>
                </a:extLst>
              </a:tr>
              <a:tr h="551815">
                <a:tc>
                  <a:txBody>
                    <a:bodyPr/>
                    <a:lstStyle/>
                    <a:p>
                      <a:pPr marL="0" marR="0" lvl="0" indent="0" algn="l" defTabSz="811896" rtl="0" eaLnBrk="1" fontAlgn="auto" latinLnBrk="0" hangingPunct="1">
                        <a:lnSpc>
                          <a:spcPct val="100000"/>
                        </a:lnSpc>
                        <a:spcBef>
                          <a:spcPts val="0"/>
                        </a:spcBef>
                        <a:spcAft>
                          <a:spcPts val="0"/>
                        </a:spcAft>
                        <a:buClrTx/>
                        <a:buSzTx/>
                        <a:buFontTx/>
                        <a:buNone/>
                        <a:tabLst/>
                        <a:defRPr/>
                      </a:pPr>
                      <a:r>
                        <a:rPr lang="en-GB" sz="1600" b="0" i="1" u="none" strike="noStrike" kern="1200" baseline="0" dirty="0">
                          <a:solidFill>
                            <a:schemeClr val="dk1"/>
                          </a:solidFill>
                          <a:latin typeface="+mn-lt"/>
                          <a:ea typeface="+mn-ea"/>
                          <a:cs typeface="+mn-cs"/>
                        </a:rPr>
                        <a:t>“I did find the student Labcast more detailed and therefore more useful” (RESP05)</a:t>
                      </a:r>
                    </a:p>
                    <a:p>
                      <a:endParaRPr lang="en-GB" i="1" dirty="0"/>
                    </a:p>
                  </a:txBody>
                  <a:tcPr/>
                </a:tc>
                <a:extLst>
                  <a:ext uri="{0D108BD9-81ED-4DB2-BD59-A6C34878D82A}">
                    <a16:rowId xmlns:a16="http://schemas.microsoft.com/office/drawing/2014/main" val="422673450"/>
                  </a:ext>
                </a:extLst>
              </a:tr>
              <a:tr h="1016502">
                <a:tc>
                  <a:txBody>
                    <a:bodyPr/>
                    <a:lstStyle/>
                    <a:p>
                      <a:pPr marL="0" marR="0" lvl="0" indent="0" algn="l" defTabSz="811896" rtl="0" eaLnBrk="1" fontAlgn="auto" latinLnBrk="0" hangingPunct="1">
                        <a:lnSpc>
                          <a:spcPct val="100000"/>
                        </a:lnSpc>
                        <a:spcBef>
                          <a:spcPts val="0"/>
                        </a:spcBef>
                        <a:spcAft>
                          <a:spcPts val="0"/>
                        </a:spcAft>
                        <a:buClrTx/>
                        <a:buSzTx/>
                        <a:buFontTx/>
                        <a:buNone/>
                        <a:tabLst/>
                        <a:defRPr/>
                      </a:pPr>
                      <a:r>
                        <a:rPr lang="en-GB" sz="1600" b="0" i="1" u="none" strike="noStrike" kern="1200" baseline="0" dirty="0">
                          <a:solidFill>
                            <a:schemeClr val="dk1"/>
                          </a:solidFill>
                          <a:latin typeface="+mn-lt"/>
                          <a:ea typeface="+mn-ea"/>
                          <a:cs typeface="+mn-cs"/>
                        </a:rPr>
                        <a:t>“I had been expecting that it would be distinctively different from the student version, with more inside information for us on the analysis which the students would need to undertake, expected results and possible pitfalls”. (RESP02)</a:t>
                      </a:r>
                      <a:endParaRPr lang="en-GB" i="1" dirty="0"/>
                    </a:p>
                  </a:txBody>
                  <a:tcPr/>
                </a:tc>
                <a:extLst>
                  <a:ext uri="{0D108BD9-81ED-4DB2-BD59-A6C34878D82A}">
                    <a16:rowId xmlns:a16="http://schemas.microsoft.com/office/drawing/2014/main" val="3762226409"/>
                  </a:ext>
                </a:extLst>
              </a:tr>
              <a:tr h="624916">
                <a:tc>
                  <a:txBody>
                    <a:bodyPr/>
                    <a:lstStyle/>
                    <a:p>
                      <a:pPr marL="0" marR="0" lvl="0" indent="0" algn="l" defTabSz="811896" rtl="0" eaLnBrk="1" fontAlgn="auto" latinLnBrk="0" hangingPunct="1">
                        <a:lnSpc>
                          <a:spcPct val="100000"/>
                        </a:lnSpc>
                        <a:spcBef>
                          <a:spcPts val="0"/>
                        </a:spcBef>
                        <a:spcAft>
                          <a:spcPts val="0"/>
                        </a:spcAft>
                        <a:buClrTx/>
                        <a:buSzTx/>
                        <a:buFontTx/>
                        <a:buNone/>
                        <a:tabLst/>
                        <a:defRPr/>
                      </a:pPr>
                      <a:r>
                        <a:rPr lang="en-GB" sz="1600" b="0" i="1" u="none" strike="noStrike" kern="1200" baseline="0" dirty="0">
                          <a:solidFill>
                            <a:schemeClr val="dk1"/>
                          </a:solidFill>
                          <a:latin typeface="+mn-lt"/>
                          <a:ea typeface="+mn-ea"/>
                          <a:cs typeface="+mn-cs"/>
                        </a:rPr>
                        <a:t>“It was less useful than I'd expected, there was no material presented that required the presenters to be in a lab”. (RESP04)</a:t>
                      </a:r>
                      <a:endParaRPr lang="en-GB" i="1" dirty="0"/>
                    </a:p>
                  </a:txBody>
                  <a:tcPr/>
                </a:tc>
                <a:extLst>
                  <a:ext uri="{0D108BD9-81ED-4DB2-BD59-A6C34878D82A}">
                    <a16:rowId xmlns:a16="http://schemas.microsoft.com/office/drawing/2014/main" val="585611580"/>
                  </a:ext>
                </a:extLst>
              </a:tr>
              <a:tr h="319472">
                <a:tc>
                  <a:txBody>
                    <a:bodyPr/>
                    <a:lstStyle/>
                    <a:p>
                      <a:pPr marL="0" marR="0" lvl="0" indent="0" algn="l" defTabSz="811896" rtl="0" eaLnBrk="1" fontAlgn="auto" latinLnBrk="0" hangingPunct="1">
                        <a:lnSpc>
                          <a:spcPct val="100000"/>
                        </a:lnSpc>
                        <a:spcBef>
                          <a:spcPts val="0"/>
                        </a:spcBef>
                        <a:spcAft>
                          <a:spcPts val="0"/>
                        </a:spcAft>
                        <a:buClrTx/>
                        <a:buSzTx/>
                        <a:buFontTx/>
                        <a:buNone/>
                        <a:tabLst/>
                        <a:defRPr/>
                      </a:pPr>
                      <a:r>
                        <a:rPr lang="en-GB" sz="1600" b="0" i="1" u="none" strike="noStrike" kern="1200" baseline="0" dirty="0">
                          <a:solidFill>
                            <a:schemeClr val="dk1"/>
                          </a:solidFill>
                          <a:latin typeface="+mn-lt"/>
                          <a:ea typeface="+mn-ea"/>
                          <a:cs typeface="+mn-cs"/>
                        </a:rPr>
                        <a:t>“Not quite as useful as I'd hoped”. (RESP03)</a:t>
                      </a:r>
                      <a:endParaRPr lang="en-GB" i="1" dirty="0"/>
                    </a:p>
                  </a:txBody>
                  <a:tcPr/>
                </a:tc>
                <a:extLst>
                  <a:ext uri="{0D108BD9-81ED-4DB2-BD59-A6C34878D82A}">
                    <a16:rowId xmlns:a16="http://schemas.microsoft.com/office/drawing/2014/main" val="1159310271"/>
                  </a:ext>
                </a:extLst>
              </a:tr>
              <a:tr h="319472">
                <a:tc>
                  <a:txBody>
                    <a:bodyPr/>
                    <a:lstStyle/>
                    <a:p>
                      <a:r>
                        <a:rPr lang="en-GB" sz="1600" b="0" i="1" u="none" strike="noStrike" kern="1200" baseline="0" dirty="0">
                          <a:solidFill>
                            <a:schemeClr val="dk1"/>
                          </a:solidFill>
                          <a:latin typeface="+mn-lt"/>
                          <a:ea typeface="+mn-ea"/>
                          <a:cs typeface="+mn-cs"/>
                        </a:rPr>
                        <a:t>“It aligned well. I expected to get an overview of the experiment, to see it in action and to see what the interface looked like” (RESP01)</a:t>
                      </a:r>
                      <a:endParaRPr lang="en-GB" i="1" dirty="0"/>
                    </a:p>
                  </a:txBody>
                  <a:tcPr/>
                </a:tc>
                <a:extLst>
                  <a:ext uri="{0D108BD9-81ED-4DB2-BD59-A6C34878D82A}">
                    <a16:rowId xmlns:a16="http://schemas.microsoft.com/office/drawing/2014/main" val="3219078397"/>
                  </a:ext>
                </a:extLst>
              </a:tr>
            </a:tbl>
          </a:graphicData>
        </a:graphic>
      </p:graphicFrame>
    </p:spTree>
    <p:extLst>
      <p:ext uri="{BB962C8B-B14F-4D97-AF65-F5344CB8AC3E}">
        <p14:creationId xmlns:p14="http://schemas.microsoft.com/office/powerpoint/2010/main" val="3077828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3B0E4-77C5-40A5-897E-EFFBDE1D75D6}"/>
              </a:ext>
            </a:extLst>
          </p:cNvPr>
          <p:cNvSpPr>
            <a:spLocks noGrp="1"/>
          </p:cNvSpPr>
          <p:nvPr>
            <p:ph type="title"/>
          </p:nvPr>
        </p:nvSpPr>
        <p:spPr/>
        <p:txBody>
          <a:bodyPr/>
          <a:lstStyle/>
          <a:p>
            <a:r>
              <a:rPr lang="en-GB" dirty="0"/>
              <a:t>Conclusions and future work</a:t>
            </a:r>
          </a:p>
        </p:txBody>
      </p:sp>
      <p:sp>
        <p:nvSpPr>
          <p:cNvPr id="3" name="Content Placeholder 2">
            <a:extLst>
              <a:ext uri="{FF2B5EF4-FFF2-40B4-BE49-F238E27FC236}">
                <a16:creationId xmlns:a16="http://schemas.microsoft.com/office/drawing/2014/main" id="{4DE13279-0234-4E89-A3FA-1F1E21BF2CE9}"/>
              </a:ext>
            </a:extLst>
          </p:cNvPr>
          <p:cNvSpPr>
            <a:spLocks noGrp="1"/>
          </p:cNvSpPr>
          <p:nvPr>
            <p:ph sz="half" idx="1"/>
          </p:nvPr>
        </p:nvSpPr>
        <p:spPr>
          <a:xfrm>
            <a:off x="345554" y="1308847"/>
            <a:ext cx="4046730" cy="3469074"/>
          </a:xfrm>
        </p:spPr>
        <p:txBody>
          <a:bodyPr/>
          <a:lstStyle/>
          <a:p>
            <a:r>
              <a:rPr lang="en-GB" sz="2400" dirty="0"/>
              <a:t>Results show that ALs generally found the labcast useful in understanding the student project and experiment</a:t>
            </a:r>
          </a:p>
          <a:p>
            <a:r>
              <a:rPr lang="en-GB" sz="2400" dirty="0"/>
              <a:t>Post survey comments revealed experience of the labcast didn’t align with prior expectations </a:t>
            </a:r>
          </a:p>
        </p:txBody>
      </p:sp>
      <p:sp>
        <p:nvSpPr>
          <p:cNvPr id="4" name="Content Placeholder 3">
            <a:extLst>
              <a:ext uri="{FF2B5EF4-FFF2-40B4-BE49-F238E27FC236}">
                <a16:creationId xmlns:a16="http://schemas.microsoft.com/office/drawing/2014/main" id="{AF45CDB4-B721-4C9E-A40F-0C75C8CD368F}"/>
              </a:ext>
            </a:extLst>
          </p:cNvPr>
          <p:cNvSpPr>
            <a:spLocks noGrp="1"/>
          </p:cNvSpPr>
          <p:nvPr>
            <p:ph sz="half" idx="2"/>
          </p:nvPr>
        </p:nvSpPr>
        <p:spPr>
          <a:xfrm>
            <a:off x="4525510" y="1308847"/>
            <a:ext cx="4046730" cy="3912272"/>
          </a:xfrm>
        </p:spPr>
        <p:txBody>
          <a:bodyPr/>
          <a:lstStyle/>
          <a:p>
            <a:r>
              <a:rPr lang="en-GB" sz="2400" dirty="0"/>
              <a:t>Run focus groups to further explore issues from questionnaires</a:t>
            </a:r>
          </a:p>
          <a:p>
            <a:r>
              <a:rPr lang="en-GB" sz="2400" dirty="0"/>
              <a:t>Reflect on how students ‘did the science’ and AL experience of marking related TMA</a:t>
            </a:r>
          </a:p>
          <a:p>
            <a:r>
              <a:rPr lang="en-GB" sz="2400" dirty="0"/>
              <a:t>Interview module team and presenters on labcast  purpose and strategies  </a:t>
            </a:r>
          </a:p>
        </p:txBody>
      </p:sp>
      <p:sp>
        <p:nvSpPr>
          <p:cNvPr id="5" name="Slide Number Placeholder 4">
            <a:extLst>
              <a:ext uri="{FF2B5EF4-FFF2-40B4-BE49-F238E27FC236}">
                <a16:creationId xmlns:a16="http://schemas.microsoft.com/office/drawing/2014/main" id="{0F2F241B-1340-4CF4-9611-C8427BF07842}"/>
              </a:ext>
            </a:extLst>
          </p:cNvPr>
          <p:cNvSpPr>
            <a:spLocks noGrp="1"/>
          </p:cNvSpPr>
          <p:nvPr>
            <p:ph type="sldNum" sz="quarter" idx="11"/>
          </p:nvPr>
        </p:nvSpPr>
        <p:spPr/>
        <p:txBody>
          <a:bodyPr/>
          <a:lstStyle/>
          <a:p>
            <a:fld id="{D42831AE-EC83-42CD-A6D4-D8E6DB6BCFEE}" type="slidenum">
              <a:rPr lang="en-GB" smtClean="0"/>
              <a:t>11</a:t>
            </a:fld>
            <a:endParaRPr lang="en-GB" dirty="0"/>
          </a:p>
        </p:txBody>
      </p:sp>
    </p:spTree>
    <p:extLst>
      <p:ext uri="{BB962C8B-B14F-4D97-AF65-F5344CB8AC3E}">
        <p14:creationId xmlns:p14="http://schemas.microsoft.com/office/powerpoint/2010/main" val="29089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108">
            <a:extLst>
              <a:ext uri="{FF2B5EF4-FFF2-40B4-BE49-F238E27FC236}">
                <a16:creationId xmlns:a16="http://schemas.microsoft.com/office/drawing/2014/main" id="{0580045A-D95D-D843-BFC0-8A55DA314527}"/>
              </a:ext>
            </a:extLst>
          </p:cNvPr>
          <p:cNvSpPr/>
          <p:nvPr/>
        </p:nvSpPr>
        <p:spPr>
          <a:xfrm>
            <a:off x="1319917" y="1882638"/>
            <a:ext cx="4870804" cy="1096184"/>
          </a:xfrm>
          <a:prstGeom prst="rect">
            <a:avLst/>
          </a:prstGeom>
          <a:solidFill>
            <a:srgbClr val="FFFFFF"/>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alibri"/>
                <a:ea typeface="Calibri"/>
                <a:cs typeface="Calibri"/>
                <a:sym typeface="Calibri"/>
              </a:defRPr>
            </a:pPr>
            <a:endParaRPr kumimoji="0" sz="1300" b="0" i="0" u="none" strike="noStrike" kern="0" cap="none" spc="0" normalizeH="0" baseline="0" noProof="0" dirty="0">
              <a:ln>
                <a:noFill/>
              </a:ln>
              <a:solidFill>
                <a:srgbClr val="FFFFFF"/>
              </a:solidFill>
              <a:effectLst/>
              <a:uLnTx/>
              <a:uFillTx/>
              <a:latin typeface="Calibri"/>
              <a:cs typeface="Calibri"/>
              <a:sym typeface="Calibri"/>
            </a:endParaRPr>
          </a:p>
        </p:txBody>
      </p:sp>
      <p:sp>
        <p:nvSpPr>
          <p:cNvPr id="56" name="TextBox 55">
            <a:extLst>
              <a:ext uri="{FF2B5EF4-FFF2-40B4-BE49-F238E27FC236}">
                <a16:creationId xmlns:a16="http://schemas.microsoft.com/office/drawing/2014/main" id="{87E30C68-75FF-FB4F-87AB-1D227F2CD249}"/>
              </a:ext>
            </a:extLst>
          </p:cNvPr>
          <p:cNvSpPr txBox="1"/>
          <p:nvPr/>
        </p:nvSpPr>
        <p:spPr>
          <a:xfrm>
            <a:off x="1361418" y="1295374"/>
            <a:ext cx="6659879" cy="144654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685800" rtl="0" eaLnBrk="1" fontAlgn="auto" latinLnBrk="1" hangingPunct="0">
              <a:lnSpc>
                <a:spcPct val="100000"/>
              </a:lnSpc>
              <a:spcBef>
                <a:spcPts val="0"/>
              </a:spcBef>
              <a:spcAft>
                <a:spcPts val="0"/>
              </a:spcAft>
              <a:buClrTx/>
              <a:buSzTx/>
              <a:buFontTx/>
              <a:buNone/>
              <a:tabLst/>
              <a:defRPr/>
            </a:pPr>
            <a:r>
              <a:rPr lang="en-US" sz="4000" b="1" kern="0" dirty="0">
                <a:solidFill>
                  <a:srgbClr val="FFFFFF"/>
                </a:solidFill>
                <a:latin typeface="Arial"/>
                <a:cs typeface="Arial"/>
                <a:sym typeface="Arial"/>
              </a:rPr>
              <a:t>eSTEeM Conference 2020</a:t>
            </a:r>
          </a:p>
          <a:p>
            <a:pPr marL="0" marR="0" lvl="0" indent="0" defTabSz="685800" rtl="0" eaLnBrk="1" fontAlgn="auto" latinLnBrk="1" hangingPunct="0">
              <a:lnSpc>
                <a:spcPct val="100000"/>
              </a:lnSpc>
              <a:spcBef>
                <a:spcPts val="0"/>
              </a:spcBef>
              <a:spcAft>
                <a:spcPts val="0"/>
              </a:spcAft>
              <a:buClrTx/>
              <a:buSzTx/>
              <a:buFontTx/>
              <a:buNone/>
              <a:tabLst/>
              <a:defRPr/>
            </a:pPr>
            <a:r>
              <a:rPr lang="en-US" sz="2400" b="1" kern="0" dirty="0">
                <a:solidFill>
                  <a:srgbClr val="1D499B"/>
                </a:solidFill>
                <a:latin typeface="Arial"/>
                <a:cs typeface="Arial"/>
                <a:sym typeface="Arial"/>
              </a:rPr>
              <a:t>Exploring the use of labcasts</a:t>
            </a:r>
          </a:p>
          <a:p>
            <a:pPr marL="0" marR="0" lvl="0" indent="0" defTabSz="685800" rtl="0" eaLnBrk="1" fontAlgn="auto" latinLnBrk="1" hangingPunct="0">
              <a:lnSpc>
                <a:spcPct val="100000"/>
              </a:lnSpc>
              <a:spcBef>
                <a:spcPts val="0"/>
              </a:spcBef>
              <a:spcAft>
                <a:spcPts val="0"/>
              </a:spcAft>
              <a:buClrTx/>
              <a:buSzTx/>
              <a:buFontTx/>
              <a:buNone/>
              <a:tabLst/>
              <a:defRPr/>
            </a:pPr>
            <a:r>
              <a:rPr lang="en-US" sz="2400" b="1" kern="0" dirty="0">
                <a:solidFill>
                  <a:srgbClr val="1D499B"/>
                </a:solidFill>
                <a:latin typeface="Arial"/>
                <a:cs typeface="Arial"/>
                <a:sym typeface="Arial"/>
              </a:rPr>
              <a:t>to support associate lecturers </a:t>
            </a:r>
          </a:p>
        </p:txBody>
      </p:sp>
      <p:pic>
        <p:nvPicPr>
          <p:cNvPr id="3" name="Picture 2">
            <a:extLst>
              <a:ext uri="{FF2B5EF4-FFF2-40B4-BE49-F238E27FC236}">
                <a16:creationId xmlns:a16="http://schemas.microsoft.com/office/drawing/2014/main" id="{3C8DF43F-3DE8-0844-823C-F69A852E34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1432" y="4338621"/>
            <a:ext cx="1205477" cy="531227"/>
          </a:xfrm>
          <a:prstGeom prst="rect">
            <a:avLst/>
          </a:prstGeom>
        </p:spPr>
      </p:pic>
      <p:sp>
        <p:nvSpPr>
          <p:cNvPr id="4" name="TextBox 3">
            <a:extLst>
              <a:ext uri="{FF2B5EF4-FFF2-40B4-BE49-F238E27FC236}">
                <a16:creationId xmlns:a16="http://schemas.microsoft.com/office/drawing/2014/main" id="{EF3FAB2B-B876-5F4E-8686-E9F24647C2A9}"/>
              </a:ext>
            </a:extLst>
          </p:cNvPr>
          <p:cNvSpPr txBox="1"/>
          <p:nvPr/>
        </p:nvSpPr>
        <p:spPr>
          <a:xfrm>
            <a:off x="424555" y="3403907"/>
            <a:ext cx="6661528" cy="1200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685800" rtl="0" eaLnBrk="1" fontAlgn="auto" latinLnBrk="1"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a:ea typeface="Arial"/>
                <a:cs typeface="Arial"/>
                <a:sym typeface="Arial"/>
              </a:rPr>
              <a:t>Venetia Brown, Dr. Alan Cayless </a:t>
            </a:r>
            <a:r>
              <a:rPr kumimoji="0" lang="en-US" sz="1800" b="0" i="0" u="none" strike="noStrike" kern="0" cap="none" spc="0" normalizeH="0" baseline="0" noProof="0" dirty="0">
                <a:ln>
                  <a:noFill/>
                </a:ln>
                <a:solidFill>
                  <a:srgbClr val="FFFFFF"/>
                </a:solidFill>
                <a:effectLst/>
                <a:uLnTx/>
                <a:uFillTx/>
                <a:latin typeface="Arial"/>
                <a:cs typeface="Arial"/>
                <a:sym typeface="Arial"/>
              </a:rPr>
              <a:t>&amp; Dr. Jo Jarvis</a:t>
            </a:r>
          </a:p>
          <a:p>
            <a:pPr marL="0" marR="0" lvl="0" indent="0" algn="l" defTabSz="685800" rtl="0" eaLnBrk="1" fontAlgn="auto" latinLnBrk="1" hangingPunct="0">
              <a:lnSpc>
                <a:spcPct val="100000"/>
              </a:lnSpc>
              <a:spcBef>
                <a:spcPts val="0"/>
              </a:spcBef>
              <a:spcAft>
                <a:spcPts val="0"/>
              </a:spcAft>
              <a:buClrTx/>
              <a:buSzTx/>
              <a:buFontTx/>
              <a:buNone/>
              <a:tabLst/>
              <a:defRPr/>
            </a:pPr>
            <a:endParaRPr lang="en-US" kern="0" dirty="0">
              <a:solidFill>
                <a:srgbClr val="FFFFFF"/>
              </a:solidFill>
              <a:latin typeface="Arial"/>
              <a:cs typeface="Arial"/>
              <a:sym typeface="Arial"/>
            </a:endParaRPr>
          </a:p>
          <a:p>
            <a:pPr marL="0" marR="0" lvl="0" indent="0" algn="l" defTabSz="685800" rtl="0" eaLnBrk="1" fontAlgn="auto" latinLnBrk="1" hangingPunct="0">
              <a:lnSpc>
                <a:spcPct val="100000"/>
              </a:lnSpc>
              <a:spcBef>
                <a:spcPts val="0"/>
              </a:spcBef>
              <a:spcAft>
                <a:spcPts val="0"/>
              </a:spcAft>
              <a:buClrTx/>
              <a:buSzTx/>
              <a:buFontTx/>
              <a:buNone/>
              <a:tabLst/>
              <a:defRPr/>
            </a:pPr>
            <a:r>
              <a:rPr lang="en-US" kern="0" dirty="0">
                <a:solidFill>
                  <a:srgbClr val="FFFFFF"/>
                </a:solidFill>
                <a:latin typeface="Arial"/>
                <a:cs typeface="Arial"/>
                <a:sym typeface="Arial"/>
              </a:rPr>
              <a:t>Knowledge Media Institute</a:t>
            </a:r>
          </a:p>
          <a:p>
            <a:pPr marL="0" marR="0" lvl="0" indent="0" algn="l" defTabSz="685800" rtl="0" eaLnBrk="1" fontAlgn="auto" latinLnBrk="1"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a:cs typeface="Arial"/>
                <a:sym typeface="Arial"/>
              </a:rPr>
              <a:t>School of Physical Sciences </a:t>
            </a:r>
          </a:p>
        </p:txBody>
      </p:sp>
    </p:spTree>
    <p:extLst>
      <p:ext uri="{BB962C8B-B14F-4D97-AF65-F5344CB8AC3E}">
        <p14:creationId xmlns:p14="http://schemas.microsoft.com/office/powerpoint/2010/main" val="45492644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07260" y="1507153"/>
            <a:ext cx="3909934" cy="2932451"/>
          </a:xfrm>
        </p:spPr>
      </p:pic>
      <p:sp>
        <p:nvSpPr>
          <p:cNvPr id="2" name="Title 1"/>
          <p:cNvSpPr>
            <a:spLocks noGrp="1"/>
          </p:cNvSpPr>
          <p:nvPr>
            <p:ph type="title"/>
          </p:nvPr>
        </p:nvSpPr>
        <p:spPr>
          <a:xfrm>
            <a:off x="346078" y="515098"/>
            <a:ext cx="8226425" cy="686774"/>
          </a:xfrm>
        </p:spPr>
        <p:txBody>
          <a:bodyPr/>
          <a:lstStyle/>
          <a:p>
            <a:r>
              <a:rPr lang="en-GB" dirty="0"/>
              <a:t>Research context</a:t>
            </a:r>
          </a:p>
        </p:txBody>
      </p:sp>
      <p:sp>
        <p:nvSpPr>
          <p:cNvPr id="3" name="Content Placeholder 2"/>
          <p:cNvSpPr>
            <a:spLocks noGrp="1"/>
          </p:cNvSpPr>
          <p:nvPr>
            <p:ph sz="half" idx="1"/>
          </p:nvPr>
        </p:nvSpPr>
        <p:spPr>
          <a:xfrm>
            <a:off x="345553" y="1308847"/>
            <a:ext cx="4378596" cy="3302875"/>
          </a:xfrm>
        </p:spPr>
        <p:txBody>
          <a:bodyPr/>
          <a:lstStyle/>
          <a:p>
            <a:r>
              <a:rPr lang="en-GB" dirty="0"/>
              <a:t>Live web broadcasts known as labcasts and fieldcasts.</a:t>
            </a:r>
          </a:p>
          <a:p>
            <a:r>
              <a:rPr lang="en-GB" dirty="0"/>
              <a:t>Integrate video streaming and synchronous chat messaging.</a:t>
            </a:r>
          </a:p>
          <a:p>
            <a:r>
              <a:rPr lang="en-GB" dirty="0"/>
              <a:t>Audience polling widgets allow bi-directional questions and answers.</a:t>
            </a:r>
          </a:p>
        </p:txBody>
      </p:sp>
      <p:sp>
        <p:nvSpPr>
          <p:cNvPr id="8" name="Slide Number Placeholder 7"/>
          <p:cNvSpPr>
            <a:spLocks noGrp="1"/>
          </p:cNvSpPr>
          <p:nvPr>
            <p:ph type="sldNum" sz="quarter" idx="11"/>
          </p:nvPr>
        </p:nvSpPr>
        <p:spPr/>
        <p:txBody>
          <a:bodyPr/>
          <a:lstStyle/>
          <a:p>
            <a:fld id="{D42831AE-EC83-42CD-A6D4-D8E6DB6BCFEE}" type="slidenum">
              <a:rPr lang="en-GB" smtClean="0"/>
              <a:t>2</a:t>
            </a:fld>
            <a:endParaRPr lang="en-GB" dirty="0"/>
          </a:p>
        </p:txBody>
      </p:sp>
      <p:pic>
        <p:nvPicPr>
          <p:cNvPr id="6" name="Content Placeholder 26">
            <a:extLst>
              <a:ext uri="{FF2B5EF4-FFF2-40B4-BE49-F238E27FC236}">
                <a16:creationId xmlns:a16="http://schemas.microsoft.com/office/drawing/2014/main" id="{EBC837C3-3940-44BB-96D2-D6BA1034691A}"/>
              </a:ext>
            </a:extLst>
          </p:cNvPr>
          <p:cNvPicPr>
            <a:picLocks noChangeAspect="1"/>
          </p:cNvPicPr>
          <p:nvPr/>
        </p:nvPicPr>
        <p:blipFill rotWithShape="1">
          <a:blip r:embed="rId4"/>
          <a:srcRect l="7373" t="6014" r="13192" b="4582"/>
          <a:stretch/>
        </p:blipFill>
        <p:spPr bwMode="auto">
          <a:xfrm>
            <a:off x="4787099" y="1507153"/>
            <a:ext cx="4130095" cy="2905290"/>
          </a:xfrm>
          <a:prstGeom prst="rect">
            <a:avLst/>
          </a:prstGeom>
          <a:noFill/>
          <a:ln w="9525">
            <a:noFill/>
            <a:miter lim="800000"/>
            <a:headEnd/>
            <a:tailEnd/>
          </a:ln>
        </p:spPr>
      </p:pic>
      <p:pic>
        <p:nvPicPr>
          <p:cNvPr id="9" name="Content Placeholder 34">
            <a:extLst>
              <a:ext uri="{FF2B5EF4-FFF2-40B4-BE49-F238E27FC236}">
                <a16:creationId xmlns:a16="http://schemas.microsoft.com/office/drawing/2014/main" id="{2D0F1469-90F5-4EA5-B436-71DB5FDE8CDA}"/>
              </a:ext>
            </a:extLst>
          </p:cNvPr>
          <p:cNvPicPr>
            <a:picLocks noChangeAspect="1"/>
          </p:cNvPicPr>
          <p:nvPr/>
        </p:nvPicPr>
        <p:blipFill rotWithShape="1">
          <a:blip r:embed="rId5"/>
          <a:srcRect l="4848" r="5428" b="5012"/>
          <a:stretch/>
        </p:blipFill>
        <p:spPr bwMode="auto">
          <a:xfrm>
            <a:off x="4629908" y="1507153"/>
            <a:ext cx="4444476" cy="2980660"/>
          </a:xfrm>
          <a:prstGeom prst="rect">
            <a:avLst/>
          </a:prstGeom>
          <a:noFill/>
          <a:ln w="9525">
            <a:noFill/>
            <a:miter lim="800000"/>
            <a:headEnd/>
            <a:tailEnd/>
          </a:ln>
        </p:spPr>
      </p:pic>
    </p:spTree>
    <p:extLst>
      <p:ext uri="{BB962C8B-B14F-4D97-AF65-F5344CB8AC3E}">
        <p14:creationId xmlns:p14="http://schemas.microsoft.com/office/powerpoint/2010/main" val="190089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7123E-E5F0-48CF-AFC6-76FCA2D1F540}"/>
              </a:ext>
            </a:extLst>
          </p:cNvPr>
          <p:cNvSpPr>
            <a:spLocks noGrp="1"/>
          </p:cNvSpPr>
          <p:nvPr>
            <p:ph type="title"/>
          </p:nvPr>
        </p:nvSpPr>
        <p:spPr/>
        <p:txBody>
          <a:bodyPr/>
          <a:lstStyle/>
          <a:p>
            <a:r>
              <a:rPr lang="en-GB" dirty="0"/>
              <a:t>Research question and design</a:t>
            </a:r>
          </a:p>
        </p:txBody>
      </p:sp>
      <p:sp>
        <p:nvSpPr>
          <p:cNvPr id="3" name="Content Placeholder 2">
            <a:extLst>
              <a:ext uri="{FF2B5EF4-FFF2-40B4-BE49-F238E27FC236}">
                <a16:creationId xmlns:a16="http://schemas.microsoft.com/office/drawing/2014/main" id="{F4718965-5896-4225-A554-325025382F3B}"/>
              </a:ext>
            </a:extLst>
          </p:cNvPr>
          <p:cNvSpPr>
            <a:spLocks noGrp="1"/>
          </p:cNvSpPr>
          <p:nvPr>
            <p:ph sz="half" idx="1"/>
          </p:nvPr>
        </p:nvSpPr>
        <p:spPr>
          <a:xfrm>
            <a:off x="345554" y="1308846"/>
            <a:ext cx="4179956" cy="1610104"/>
          </a:xfrm>
        </p:spPr>
        <p:txBody>
          <a:bodyPr/>
          <a:lstStyle/>
          <a:p>
            <a:r>
              <a:rPr lang="en-GB" sz="2000" dirty="0"/>
              <a:t>In what ways can a labcast support module tuition strategy and promote a ‘sense of community’ across the ALs and module team?</a:t>
            </a:r>
          </a:p>
        </p:txBody>
      </p:sp>
      <p:sp>
        <p:nvSpPr>
          <p:cNvPr id="5" name="Content Placeholder 4">
            <a:extLst>
              <a:ext uri="{FF2B5EF4-FFF2-40B4-BE49-F238E27FC236}">
                <a16:creationId xmlns:a16="http://schemas.microsoft.com/office/drawing/2014/main" id="{EBAAEDB1-FE1A-47C8-A24C-683286DED635}"/>
              </a:ext>
            </a:extLst>
          </p:cNvPr>
          <p:cNvSpPr>
            <a:spLocks noGrp="1"/>
          </p:cNvSpPr>
          <p:nvPr>
            <p:ph sz="half" idx="2"/>
          </p:nvPr>
        </p:nvSpPr>
        <p:spPr>
          <a:xfrm>
            <a:off x="4525510" y="1308847"/>
            <a:ext cx="3865455" cy="3148986"/>
          </a:xfrm>
        </p:spPr>
        <p:txBody>
          <a:bodyPr/>
          <a:lstStyle/>
          <a:p>
            <a:r>
              <a:rPr lang="en-GB" sz="2000" dirty="0"/>
              <a:t>SXPS288 ‘Remote experiments in physics and space’</a:t>
            </a:r>
          </a:p>
          <a:p>
            <a:r>
              <a:rPr lang="en-GB" sz="2000" dirty="0"/>
              <a:t>155 students; 10 ALs</a:t>
            </a:r>
          </a:p>
          <a:p>
            <a:r>
              <a:rPr lang="en-GB" sz="2000" dirty="0"/>
              <a:t>ALs sampled 60% (N=6)</a:t>
            </a:r>
          </a:p>
          <a:p>
            <a:r>
              <a:rPr lang="en-GB" sz="2000" dirty="0"/>
              <a:t>Remote attendance of live labcast</a:t>
            </a:r>
          </a:p>
          <a:p>
            <a:r>
              <a:rPr lang="en-GB" sz="2000" dirty="0"/>
              <a:t>Pre/post questionnaires</a:t>
            </a:r>
          </a:p>
          <a:p>
            <a:r>
              <a:rPr lang="en-GB" sz="2000" dirty="0"/>
              <a:t>Focus Groups </a:t>
            </a:r>
          </a:p>
        </p:txBody>
      </p:sp>
      <p:sp>
        <p:nvSpPr>
          <p:cNvPr id="4" name="Slide Number Placeholder 3">
            <a:extLst>
              <a:ext uri="{FF2B5EF4-FFF2-40B4-BE49-F238E27FC236}">
                <a16:creationId xmlns:a16="http://schemas.microsoft.com/office/drawing/2014/main" id="{998B1D46-2CAF-4C84-944E-37CE4D0ED185}"/>
              </a:ext>
            </a:extLst>
          </p:cNvPr>
          <p:cNvSpPr>
            <a:spLocks noGrp="1"/>
          </p:cNvSpPr>
          <p:nvPr>
            <p:ph type="sldNum" sz="quarter" idx="11"/>
          </p:nvPr>
        </p:nvSpPr>
        <p:spPr/>
        <p:txBody>
          <a:bodyPr/>
          <a:lstStyle/>
          <a:p>
            <a:fld id="{D42831AE-EC83-42CD-A6D4-D8E6DB6BCFEE}" type="slidenum">
              <a:rPr lang="en-GB" smtClean="0"/>
              <a:t>3</a:t>
            </a:fld>
            <a:endParaRPr lang="en-GB" dirty="0"/>
          </a:p>
        </p:txBody>
      </p:sp>
      <p:graphicFrame>
        <p:nvGraphicFramePr>
          <p:cNvPr id="6" name="Content Placeholder 5">
            <a:extLst>
              <a:ext uri="{FF2B5EF4-FFF2-40B4-BE49-F238E27FC236}">
                <a16:creationId xmlns:a16="http://schemas.microsoft.com/office/drawing/2014/main" id="{8A146A67-038A-4DE9-9DB2-E12B10A7696F}"/>
              </a:ext>
            </a:extLst>
          </p:cNvPr>
          <p:cNvGraphicFramePr>
            <a:graphicFrameLocks/>
          </p:cNvGraphicFramePr>
          <p:nvPr>
            <p:extLst>
              <p:ext uri="{D42A27DB-BD31-4B8C-83A1-F6EECF244321}">
                <p14:modId xmlns:p14="http://schemas.microsoft.com/office/powerpoint/2010/main" val="316787796"/>
              </p:ext>
            </p:extLst>
          </p:nvPr>
        </p:nvGraphicFramePr>
        <p:xfrm>
          <a:off x="753035" y="3334914"/>
          <a:ext cx="2135187" cy="1532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3DE13F5B-D04B-4BA2-8988-60EA077EEACF}"/>
              </a:ext>
            </a:extLst>
          </p:cNvPr>
          <p:cNvSpPr txBox="1"/>
          <p:nvPr/>
        </p:nvSpPr>
        <p:spPr>
          <a:xfrm>
            <a:off x="464024" y="3088077"/>
            <a:ext cx="3480179" cy="369332"/>
          </a:xfrm>
          <a:prstGeom prst="rect">
            <a:avLst/>
          </a:prstGeom>
          <a:noFill/>
        </p:spPr>
        <p:txBody>
          <a:bodyPr wrap="square" rtlCol="0">
            <a:spAutoFit/>
          </a:bodyPr>
          <a:lstStyle/>
          <a:p>
            <a:pPr marL="285750" indent="-285750">
              <a:buFont typeface="Arial" panose="020B0604020202020204" pitchFamily="34" charset="0"/>
              <a:buChar char="•"/>
            </a:pPr>
            <a:r>
              <a:rPr lang="en-GB" dirty="0"/>
              <a:t>Mixed methods </a:t>
            </a:r>
          </a:p>
        </p:txBody>
      </p:sp>
    </p:spTree>
    <p:extLst>
      <p:ext uri="{BB962C8B-B14F-4D97-AF65-F5344CB8AC3E}">
        <p14:creationId xmlns:p14="http://schemas.microsoft.com/office/powerpoint/2010/main" val="107885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6" grpId="0">
        <p:bldAsOne/>
      </p:bldGraphic>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FB960-EFB0-4862-BCD3-FDB073A37ABE}"/>
              </a:ext>
            </a:extLst>
          </p:cNvPr>
          <p:cNvSpPr>
            <a:spLocks noGrp="1"/>
          </p:cNvSpPr>
          <p:nvPr>
            <p:ph type="title"/>
          </p:nvPr>
        </p:nvSpPr>
        <p:spPr>
          <a:xfrm>
            <a:off x="346078" y="515098"/>
            <a:ext cx="8226425" cy="686774"/>
          </a:xfrm>
        </p:spPr>
        <p:txBody>
          <a:bodyPr wrap="square" anchor="ctr">
            <a:normAutofit/>
          </a:bodyPr>
          <a:lstStyle/>
          <a:p>
            <a:r>
              <a:rPr lang="en-GB" dirty="0"/>
              <a:t>Tutor brief labcast</a:t>
            </a:r>
          </a:p>
        </p:txBody>
      </p:sp>
      <p:pic>
        <p:nvPicPr>
          <p:cNvPr id="6" name="Content Placeholder 5">
            <a:extLst>
              <a:ext uri="{FF2B5EF4-FFF2-40B4-BE49-F238E27FC236}">
                <a16:creationId xmlns:a16="http://schemas.microsoft.com/office/drawing/2014/main" id="{647B8B49-E8D5-4E67-9729-F7208E348447}"/>
              </a:ext>
              <a:ext uri="{C183D7F6-B498-43B3-948B-1728B52AA6E4}">
                <adec:decorative xmlns:adec="http://schemas.microsoft.com/office/drawing/2017/decorative" val="0"/>
              </a:ext>
            </a:extLst>
          </p:cNvPr>
          <p:cNvPicPr>
            <a:picLocks noGrp="1" noChangeAspect="1"/>
          </p:cNvPicPr>
          <p:nvPr>
            <p:ph sz="half" idx="1"/>
          </p:nvPr>
        </p:nvPicPr>
        <p:blipFill>
          <a:blip r:embed="rId3"/>
          <a:stretch>
            <a:fillRect/>
          </a:stretch>
        </p:blipFill>
        <p:spPr>
          <a:xfrm>
            <a:off x="330200" y="1339111"/>
            <a:ext cx="4046538" cy="3375071"/>
          </a:xfrm>
        </p:spPr>
      </p:pic>
      <p:pic>
        <p:nvPicPr>
          <p:cNvPr id="12" name="Content Placeholder 11" descr="A picture containing indoor, person, man, standing&#10;&#10;Description automatically generated">
            <a:extLst>
              <a:ext uri="{FF2B5EF4-FFF2-40B4-BE49-F238E27FC236}">
                <a16:creationId xmlns:a16="http://schemas.microsoft.com/office/drawing/2014/main" id="{190D1AD1-3007-47FA-B55D-E7994ABEAC29}"/>
              </a:ext>
            </a:extLst>
          </p:cNvPr>
          <p:cNvPicPr>
            <a:picLocks noGrp="1" noChangeAspect="1"/>
          </p:cNvPicPr>
          <p:nvPr>
            <p:ph sz="half" idx="2"/>
          </p:nvPr>
        </p:nvPicPr>
        <p:blipFill rotWithShape="1">
          <a:blip r:embed="rId4"/>
          <a:srcRect t="6398" r="15689" b="877"/>
          <a:stretch/>
        </p:blipFill>
        <p:spPr>
          <a:xfrm>
            <a:off x="4572000" y="1325326"/>
            <a:ext cx="4085167" cy="3383541"/>
          </a:xfrm>
          <a:noFill/>
        </p:spPr>
      </p:pic>
      <p:sp>
        <p:nvSpPr>
          <p:cNvPr id="4" name="Slide Number Placeholder 3">
            <a:extLst>
              <a:ext uri="{FF2B5EF4-FFF2-40B4-BE49-F238E27FC236}">
                <a16:creationId xmlns:a16="http://schemas.microsoft.com/office/drawing/2014/main" id="{38654498-A2C4-42B5-AAF3-64197CBBE42C}"/>
              </a:ext>
            </a:extLst>
          </p:cNvPr>
          <p:cNvSpPr>
            <a:spLocks noGrp="1"/>
          </p:cNvSpPr>
          <p:nvPr>
            <p:ph type="sldNum" sz="quarter" idx="11"/>
          </p:nvPr>
        </p:nvSpPr>
        <p:spPr>
          <a:xfrm>
            <a:off x="6551616" y="4683919"/>
            <a:ext cx="2135187" cy="357188"/>
          </a:xfrm>
        </p:spPr>
        <p:txBody>
          <a:bodyPr wrap="square" anchor="t">
            <a:normAutofit/>
          </a:bodyPr>
          <a:lstStyle/>
          <a:p>
            <a:pPr>
              <a:spcAft>
                <a:spcPts val="600"/>
              </a:spcAft>
            </a:pPr>
            <a:fld id="{D42831AE-EC83-42CD-A6D4-D8E6DB6BCFEE}" type="slidenum">
              <a:rPr lang="en-GB" smtClean="0"/>
              <a:pPr>
                <a:spcAft>
                  <a:spcPts val="600"/>
                </a:spcAft>
              </a:pPr>
              <a:t>4</a:t>
            </a:fld>
            <a:endParaRPr lang="en-GB" dirty="0"/>
          </a:p>
        </p:txBody>
      </p:sp>
    </p:spTree>
    <p:extLst>
      <p:ext uri="{BB962C8B-B14F-4D97-AF65-F5344CB8AC3E}">
        <p14:creationId xmlns:p14="http://schemas.microsoft.com/office/powerpoint/2010/main" val="2758171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A screenshot of a cell phone&#10;&#10;Description automatically generated">
            <a:extLst>
              <a:ext uri="{FF2B5EF4-FFF2-40B4-BE49-F238E27FC236}">
                <a16:creationId xmlns:a16="http://schemas.microsoft.com/office/drawing/2014/main" id="{5E80756B-CFCF-48E5-829A-4A124E6FACC1}"/>
              </a:ext>
            </a:extLst>
          </p:cNvPr>
          <p:cNvPicPr>
            <a:picLocks noGrp="1" noChangeAspect="1"/>
          </p:cNvPicPr>
          <p:nvPr>
            <p:ph sz="half" idx="2"/>
          </p:nvPr>
        </p:nvPicPr>
        <p:blipFill>
          <a:blip r:embed="rId3"/>
          <a:stretch>
            <a:fillRect/>
          </a:stretch>
        </p:blipFill>
        <p:spPr>
          <a:xfrm>
            <a:off x="61237" y="1294471"/>
            <a:ext cx="4781310" cy="2904645"/>
          </a:xfrm>
          <a:noFill/>
        </p:spPr>
      </p:pic>
      <p:sp>
        <p:nvSpPr>
          <p:cNvPr id="2" name="Title 1">
            <a:extLst>
              <a:ext uri="{FF2B5EF4-FFF2-40B4-BE49-F238E27FC236}">
                <a16:creationId xmlns:a16="http://schemas.microsoft.com/office/drawing/2014/main" id="{7628D31E-64B0-42A6-BCAA-D8C5922E755E}"/>
              </a:ext>
            </a:extLst>
          </p:cNvPr>
          <p:cNvSpPr>
            <a:spLocks noGrp="1"/>
          </p:cNvSpPr>
          <p:nvPr>
            <p:ph type="title"/>
          </p:nvPr>
        </p:nvSpPr>
        <p:spPr>
          <a:xfrm>
            <a:off x="346078" y="515098"/>
            <a:ext cx="8226425" cy="686774"/>
          </a:xfrm>
        </p:spPr>
        <p:txBody>
          <a:bodyPr wrap="square" anchor="ctr">
            <a:normAutofit/>
          </a:bodyPr>
          <a:lstStyle/>
          <a:p>
            <a:r>
              <a:rPr lang="en-GB" dirty="0"/>
              <a:t>Interactivity </a:t>
            </a:r>
          </a:p>
        </p:txBody>
      </p:sp>
      <p:sp>
        <p:nvSpPr>
          <p:cNvPr id="5" name="Slide Number Placeholder 4">
            <a:extLst>
              <a:ext uri="{FF2B5EF4-FFF2-40B4-BE49-F238E27FC236}">
                <a16:creationId xmlns:a16="http://schemas.microsoft.com/office/drawing/2014/main" id="{2DBF780B-FE79-41A9-BFFE-5F0F40B60559}"/>
              </a:ext>
            </a:extLst>
          </p:cNvPr>
          <p:cNvSpPr>
            <a:spLocks noGrp="1"/>
          </p:cNvSpPr>
          <p:nvPr>
            <p:ph type="sldNum" sz="quarter" idx="11"/>
          </p:nvPr>
        </p:nvSpPr>
        <p:spPr>
          <a:xfrm>
            <a:off x="6551616" y="4683919"/>
            <a:ext cx="2135187" cy="357188"/>
          </a:xfrm>
        </p:spPr>
        <p:txBody>
          <a:bodyPr wrap="square" anchor="t">
            <a:normAutofit/>
          </a:bodyPr>
          <a:lstStyle/>
          <a:p>
            <a:pPr>
              <a:spcAft>
                <a:spcPts val="600"/>
              </a:spcAft>
            </a:pPr>
            <a:fld id="{D42831AE-EC83-42CD-A6D4-D8E6DB6BCFEE}" type="slidenum">
              <a:rPr lang="en-GB" smtClean="0"/>
              <a:pPr>
                <a:spcAft>
                  <a:spcPts val="600"/>
                </a:spcAft>
              </a:pPr>
              <a:t>5</a:t>
            </a:fld>
            <a:endParaRPr lang="en-GB" dirty="0"/>
          </a:p>
        </p:txBody>
      </p:sp>
      <p:graphicFrame>
        <p:nvGraphicFramePr>
          <p:cNvPr id="19" name="Table 19">
            <a:extLst>
              <a:ext uri="{FF2B5EF4-FFF2-40B4-BE49-F238E27FC236}">
                <a16:creationId xmlns:a16="http://schemas.microsoft.com/office/drawing/2014/main" id="{C8047153-6684-47A5-A314-C05A46F783BA}"/>
              </a:ext>
            </a:extLst>
          </p:cNvPr>
          <p:cNvGraphicFramePr>
            <a:graphicFrameLocks noGrp="1"/>
          </p:cNvGraphicFramePr>
          <p:nvPr>
            <p:extLst>
              <p:ext uri="{D42A27DB-BD31-4B8C-83A1-F6EECF244321}">
                <p14:modId xmlns:p14="http://schemas.microsoft.com/office/powerpoint/2010/main" val="830606746"/>
              </p:ext>
            </p:extLst>
          </p:nvPr>
        </p:nvGraphicFramePr>
        <p:xfrm>
          <a:off x="5013345" y="1359037"/>
          <a:ext cx="3956046" cy="3088874"/>
        </p:xfrm>
        <a:graphic>
          <a:graphicData uri="http://schemas.openxmlformats.org/drawingml/2006/table">
            <a:tbl>
              <a:tblPr firstRow="1" bandRow="1">
                <a:tableStyleId>{5C22544A-7EE6-4342-B048-85BDC9FD1C3A}</a:tableStyleId>
              </a:tblPr>
              <a:tblGrid>
                <a:gridCol w="3067798">
                  <a:extLst>
                    <a:ext uri="{9D8B030D-6E8A-4147-A177-3AD203B41FA5}">
                      <a16:colId xmlns:a16="http://schemas.microsoft.com/office/drawing/2014/main" val="3802825154"/>
                    </a:ext>
                  </a:extLst>
                </a:gridCol>
                <a:gridCol w="888248">
                  <a:extLst>
                    <a:ext uri="{9D8B030D-6E8A-4147-A177-3AD203B41FA5}">
                      <a16:colId xmlns:a16="http://schemas.microsoft.com/office/drawing/2014/main" val="2888542583"/>
                    </a:ext>
                  </a:extLst>
                </a:gridCol>
              </a:tblGrid>
              <a:tr h="458820">
                <a:tc gridSpan="2">
                  <a:txBody>
                    <a:bodyPr/>
                    <a:lstStyle/>
                    <a:p>
                      <a:r>
                        <a:rPr lang="en-GB" dirty="0"/>
                        <a:t>Labcast Analytics </a:t>
                      </a:r>
                    </a:p>
                  </a:txBody>
                  <a:tcPr/>
                </a:tc>
                <a:tc hMerge="1">
                  <a:txBody>
                    <a:bodyPr/>
                    <a:lstStyle/>
                    <a:p>
                      <a:endParaRPr lang="en-GB" dirty="0"/>
                    </a:p>
                  </a:txBody>
                  <a:tcPr/>
                </a:tc>
                <a:extLst>
                  <a:ext uri="{0D108BD9-81ED-4DB2-BD59-A6C34878D82A}">
                    <a16:rowId xmlns:a16="http://schemas.microsoft.com/office/drawing/2014/main" val="3940817800"/>
                  </a:ext>
                </a:extLst>
              </a:tr>
              <a:tr h="385292">
                <a:tc>
                  <a:txBody>
                    <a:bodyPr/>
                    <a:lstStyle/>
                    <a:p>
                      <a:r>
                        <a:rPr lang="en-GB" dirty="0"/>
                        <a:t>Unique Users </a:t>
                      </a:r>
                    </a:p>
                  </a:txBody>
                  <a:tcPr/>
                </a:tc>
                <a:tc>
                  <a:txBody>
                    <a:bodyPr/>
                    <a:lstStyle/>
                    <a:p>
                      <a:r>
                        <a:rPr lang="en-GB" dirty="0"/>
                        <a:t>14</a:t>
                      </a:r>
                    </a:p>
                  </a:txBody>
                  <a:tcPr/>
                </a:tc>
                <a:extLst>
                  <a:ext uri="{0D108BD9-81ED-4DB2-BD59-A6C34878D82A}">
                    <a16:rowId xmlns:a16="http://schemas.microsoft.com/office/drawing/2014/main" val="2783629844"/>
                  </a:ext>
                </a:extLst>
              </a:tr>
              <a:tr h="600102">
                <a:tc>
                  <a:txBody>
                    <a:bodyPr/>
                    <a:lstStyle/>
                    <a:p>
                      <a:r>
                        <a:rPr lang="en-GB" dirty="0"/>
                        <a:t>Unique Users in Event Window </a:t>
                      </a:r>
                    </a:p>
                  </a:txBody>
                  <a:tcPr/>
                </a:tc>
                <a:tc>
                  <a:txBody>
                    <a:bodyPr/>
                    <a:lstStyle/>
                    <a:p>
                      <a:r>
                        <a:rPr lang="en-GB" dirty="0"/>
                        <a:t>11</a:t>
                      </a:r>
                    </a:p>
                  </a:txBody>
                  <a:tcPr/>
                </a:tc>
                <a:extLst>
                  <a:ext uri="{0D108BD9-81ED-4DB2-BD59-A6C34878D82A}">
                    <a16:rowId xmlns:a16="http://schemas.microsoft.com/office/drawing/2014/main" val="982203952"/>
                  </a:ext>
                </a:extLst>
              </a:tr>
              <a:tr h="428327">
                <a:tc>
                  <a:txBody>
                    <a:bodyPr/>
                    <a:lstStyle/>
                    <a:p>
                      <a:r>
                        <a:rPr lang="en-GB" dirty="0"/>
                        <a:t>Unique Users Post Event</a:t>
                      </a:r>
                    </a:p>
                  </a:txBody>
                  <a:tcPr/>
                </a:tc>
                <a:tc>
                  <a:txBody>
                    <a:bodyPr/>
                    <a:lstStyle/>
                    <a:p>
                      <a:r>
                        <a:rPr lang="en-GB" dirty="0"/>
                        <a:t>5</a:t>
                      </a:r>
                    </a:p>
                  </a:txBody>
                  <a:tcPr/>
                </a:tc>
                <a:extLst>
                  <a:ext uri="{0D108BD9-81ED-4DB2-BD59-A6C34878D82A}">
                    <a16:rowId xmlns:a16="http://schemas.microsoft.com/office/drawing/2014/main" val="436206748"/>
                  </a:ext>
                </a:extLst>
              </a:tr>
              <a:tr h="377483">
                <a:tc>
                  <a:txBody>
                    <a:bodyPr/>
                    <a:lstStyle/>
                    <a:p>
                      <a:r>
                        <a:rPr lang="en-GB" dirty="0"/>
                        <a:t>Interactive Users</a:t>
                      </a:r>
                    </a:p>
                  </a:txBody>
                  <a:tcPr/>
                </a:tc>
                <a:tc>
                  <a:txBody>
                    <a:bodyPr/>
                    <a:lstStyle/>
                    <a:p>
                      <a:r>
                        <a:rPr lang="en-GB" dirty="0"/>
                        <a:t>10</a:t>
                      </a:r>
                    </a:p>
                  </a:txBody>
                  <a:tcPr/>
                </a:tc>
                <a:extLst>
                  <a:ext uri="{0D108BD9-81ED-4DB2-BD59-A6C34878D82A}">
                    <a16:rowId xmlns:a16="http://schemas.microsoft.com/office/drawing/2014/main" val="2895570815"/>
                  </a:ext>
                </a:extLst>
              </a:tr>
              <a:tr h="419425">
                <a:tc>
                  <a:txBody>
                    <a:bodyPr/>
                    <a:lstStyle/>
                    <a:p>
                      <a:r>
                        <a:rPr lang="en-GB" dirty="0"/>
                        <a:t>Total chat messages</a:t>
                      </a:r>
                    </a:p>
                  </a:txBody>
                  <a:tcPr/>
                </a:tc>
                <a:tc>
                  <a:txBody>
                    <a:bodyPr/>
                    <a:lstStyle/>
                    <a:p>
                      <a:r>
                        <a:rPr lang="en-GB" dirty="0"/>
                        <a:t>78</a:t>
                      </a:r>
                    </a:p>
                  </a:txBody>
                  <a:tcPr/>
                </a:tc>
                <a:extLst>
                  <a:ext uri="{0D108BD9-81ED-4DB2-BD59-A6C34878D82A}">
                    <a16:rowId xmlns:a16="http://schemas.microsoft.com/office/drawing/2014/main" val="4169467261"/>
                  </a:ext>
                </a:extLst>
              </a:tr>
              <a:tr h="419425">
                <a:tc>
                  <a:txBody>
                    <a:bodyPr/>
                    <a:lstStyle/>
                    <a:p>
                      <a:r>
                        <a:rPr lang="en-GB" dirty="0"/>
                        <a:t>Unique Users </a:t>
                      </a:r>
                    </a:p>
                  </a:txBody>
                  <a:tcPr/>
                </a:tc>
                <a:tc>
                  <a:txBody>
                    <a:bodyPr/>
                    <a:lstStyle/>
                    <a:p>
                      <a:r>
                        <a:rPr lang="en-GB" dirty="0"/>
                        <a:t>11</a:t>
                      </a:r>
                    </a:p>
                  </a:txBody>
                  <a:tcPr/>
                </a:tc>
                <a:extLst>
                  <a:ext uri="{0D108BD9-81ED-4DB2-BD59-A6C34878D82A}">
                    <a16:rowId xmlns:a16="http://schemas.microsoft.com/office/drawing/2014/main" val="2328752611"/>
                  </a:ext>
                </a:extLst>
              </a:tr>
            </a:tbl>
          </a:graphicData>
        </a:graphic>
      </p:graphicFrame>
      <p:pic>
        <p:nvPicPr>
          <p:cNvPr id="24" name="Picture 23" descr="A screenshot of a cell phone&#10;&#10;Description automatically generated">
            <a:extLst>
              <a:ext uri="{FF2B5EF4-FFF2-40B4-BE49-F238E27FC236}">
                <a16:creationId xmlns:a16="http://schemas.microsoft.com/office/drawing/2014/main" id="{50637F97-4CEE-4031-94F1-3F970404FB6C}"/>
              </a:ext>
            </a:extLst>
          </p:cNvPr>
          <p:cNvPicPr>
            <a:picLocks noChangeAspect="1"/>
          </p:cNvPicPr>
          <p:nvPr/>
        </p:nvPicPr>
        <p:blipFill>
          <a:blip r:embed="rId4"/>
          <a:stretch>
            <a:fillRect/>
          </a:stretch>
        </p:blipFill>
        <p:spPr>
          <a:xfrm>
            <a:off x="61237" y="1291134"/>
            <a:ext cx="4789118" cy="2834980"/>
          </a:xfrm>
          <a:prstGeom prst="rect">
            <a:avLst/>
          </a:prstGeom>
        </p:spPr>
      </p:pic>
      <p:pic>
        <p:nvPicPr>
          <p:cNvPr id="22" name="Picture 21" descr="A screenshot of a computer&#10;&#10;Description automatically generated">
            <a:extLst>
              <a:ext uri="{FF2B5EF4-FFF2-40B4-BE49-F238E27FC236}">
                <a16:creationId xmlns:a16="http://schemas.microsoft.com/office/drawing/2014/main" id="{37D6967A-7FE0-4B44-8600-206A0CB425D2}"/>
              </a:ext>
            </a:extLst>
          </p:cNvPr>
          <p:cNvPicPr>
            <a:picLocks noChangeAspect="1"/>
          </p:cNvPicPr>
          <p:nvPr/>
        </p:nvPicPr>
        <p:blipFill>
          <a:blip r:embed="rId5"/>
          <a:stretch>
            <a:fillRect/>
          </a:stretch>
        </p:blipFill>
        <p:spPr>
          <a:xfrm>
            <a:off x="61238" y="1225600"/>
            <a:ext cx="4789118" cy="2962186"/>
          </a:xfrm>
          <a:prstGeom prst="rect">
            <a:avLst/>
          </a:prstGeom>
        </p:spPr>
      </p:pic>
      <p:pic>
        <p:nvPicPr>
          <p:cNvPr id="17" name="Content Placeholder 16" descr="A screenshot of a computer&#10;&#10;Description automatically generated">
            <a:extLst>
              <a:ext uri="{FF2B5EF4-FFF2-40B4-BE49-F238E27FC236}">
                <a16:creationId xmlns:a16="http://schemas.microsoft.com/office/drawing/2014/main" id="{D33B51EC-754E-4C9C-953C-8D469D12288F}"/>
              </a:ext>
            </a:extLst>
          </p:cNvPr>
          <p:cNvPicPr>
            <a:picLocks noGrp="1" noChangeAspect="1"/>
          </p:cNvPicPr>
          <p:nvPr>
            <p:ph sz="half" idx="1"/>
          </p:nvPr>
        </p:nvPicPr>
        <p:blipFill>
          <a:blip r:embed="rId6"/>
          <a:stretch>
            <a:fillRect/>
          </a:stretch>
        </p:blipFill>
        <p:spPr>
          <a:xfrm>
            <a:off x="69045" y="1202355"/>
            <a:ext cx="4781310" cy="3088876"/>
          </a:xfrm>
        </p:spPr>
      </p:pic>
    </p:spTree>
    <p:extLst>
      <p:ext uri="{BB962C8B-B14F-4D97-AF65-F5344CB8AC3E}">
        <p14:creationId xmlns:p14="http://schemas.microsoft.com/office/powerpoint/2010/main" val="112252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77796-C2EE-4295-812B-791BACDDB65E}"/>
              </a:ext>
            </a:extLst>
          </p:cNvPr>
          <p:cNvSpPr>
            <a:spLocks noGrp="1"/>
          </p:cNvSpPr>
          <p:nvPr>
            <p:ph type="title"/>
          </p:nvPr>
        </p:nvSpPr>
        <p:spPr>
          <a:xfrm>
            <a:off x="456576" y="291588"/>
            <a:ext cx="8230848" cy="686774"/>
          </a:xfrm>
        </p:spPr>
        <p:txBody>
          <a:bodyPr/>
          <a:lstStyle/>
          <a:p>
            <a:r>
              <a:rPr lang="en-GB" dirty="0"/>
              <a:t>Quantitative results  </a:t>
            </a:r>
          </a:p>
        </p:txBody>
      </p:sp>
      <p:sp>
        <p:nvSpPr>
          <p:cNvPr id="14" name="Text Placeholder 13">
            <a:extLst>
              <a:ext uri="{FF2B5EF4-FFF2-40B4-BE49-F238E27FC236}">
                <a16:creationId xmlns:a16="http://schemas.microsoft.com/office/drawing/2014/main" id="{BF24B869-75A4-4F2D-AB70-8482191F6B8C}"/>
              </a:ext>
            </a:extLst>
          </p:cNvPr>
          <p:cNvSpPr>
            <a:spLocks noGrp="1"/>
          </p:cNvSpPr>
          <p:nvPr>
            <p:ph type="body" idx="1"/>
          </p:nvPr>
        </p:nvSpPr>
        <p:spPr/>
        <p:txBody>
          <a:bodyPr/>
          <a:lstStyle/>
          <a:p>
            <a:r>
              <a:rPr lang="en-GB" dirty="0"/>
              <a:t>Pre-survey</a:t>
            </a:r>
          </a:p>
        </p:txBody>
      </p:sp>
      <p:sp>
        <p:nvSpPr>
          <p:cNvPr id="16" name="Text Placeholder 15">
            <a:extLst>
              <a:ext uri="{FF2B5EF4-FFF2-40B4-BE49-F238E27FC236}">
                <a16:creationId xmlns:a16="http://schemas.microsoft.com/office/drawing/2014/main" id="{826FA118-10F4-4AA9-BAF1-79C42E480E80}"/>
              </a:ext>
            </a:extLst>
          </p:cNvPr>
          <p:cNvSpPr>
            <a:spLocks noGrp="1"/>
          </p:cNvSpPr>
          <p:nvPr>
            <p:ph type="body" sz="quarter" idx="3"/>
          </p:nvPr>
        </p:nvSpPr>
        <p:spPr/>
        <p:txBody>
          <a:bodyPr/>
          <a:lstStyle/>
          <a:p>
            <a:r>
              <a:rPr lang="en-GB" dirty="0"/>
              <a:t>Post-survey</a:t>
            </a:r>
          </a:p>
        </p:txBody>
      </p:sp>
      <p:sp>
        <p:nvSpPr>
          <p:cNvPr id="5" name="Slide Number Placeholder 4">
            <a:extLst>
              <a:ext uri="{FF2B5EF4-FFF2-40B4-BE49-F238E27FC236}">
                <a16:creationId xmlns:a16="http://schemas.microsoft.com/office/drawing/2014/main" id="{8DA17779-5954-4B89-BB53-88565A88FB06}"/>
              </a:ext>
            </a:extLst>
          </p:cNvPr>
          <p:cNvSpPr>
            <a:spLocks noGrp="1"/>
          </p:cNvSpPr>
          <p:nvPr>
            <p:ph type="sldNum" sz="quarter" idx="11"/>
          </p:nvPr>
        </p:nvSpPr>
        <p:spPr/>
        <p:txBody>
          <a:bodyPr/>
          <a:lstStyle/>
          <a:p>
            <a:fld id="{D42831AE-EC83-42CD-A6D4-D8E6DB6BCFEE}" type="slidenum">
              <a:rPr lang="en-GB" smtClean="0"/>
              <a:t>6</a:t>
            </a:fld>
            <a:endParaRPr lang="en-GB" dirty="0"/>
          </a:p>
        </p:txBody>
      </p:sp>
      <p:graphicFrame>
        <p:nvGraphicFramePr>
          <p:cNvPr id="20" name="Content Placeholder 19">
            <a:extLst>
              <a:ext uri="{FF2B5EF4-FFF2-40B4-BE49-F238E27FC236}">
                <a16:creationId xmlns:a16="http://schemas.microsoft.com/office/drawing/2014/main" id="{7E252D0A-0AFC-4D0B-B645-55F749FA3AC0}"/>
              </a:ext>
            </a:extLst>
          </p:cNvPr>
          <p:cNvGraphicFramePr>
            <a:graphicFrameLocks noGrp="1"/>
          </p:cNvGraphicFramePr>
          <p:nvPr>
            <p:ph sz="half" idx="2"/>
            <p:extLst>
              <p:ext uri="{D42A27DB-BD31-4B8C-83A1-F6EECF244321}">
                <p14:modId xmlns:p14="http://schemas.microsoft.com/office/powerpoint/2010/main" val="891754757"/>
              </p:ext>
            </p:extLst>
          </p:nvPr>
        </p:nvGraphicFramePr>
        <p:xfrm>
          <a:off x="1" y="1630629"/>
          <a:ext cx="4497388" cy="30535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ontent Placeholder 20">
            <a:extLst>
              <a:ext uri="{FF2B5EF4-FFF2-40B4-BE49-F238E27FC236}">
                <a16:creationId xmlns:a16="http://schemas.microsoft.com/office/drawing/2014/main" id="{DD840005-4800-4996-8FF8-2CE34C26730F}"/>
              </a:ext>
            </a:extLst>
          </p:cNvPr>
          <p:cNvGraphicFramePr>
            <a:graphicFrameLocks noGrp="1"/>
          </p:cNvGraphicFramePr>
          <p:nvPr>
            <p:ph sz="quarter" idx="4"/>
            <p:extLst>
              <p:ext uri="{D42A27DB-BD31-4B8C-83A1-F6EECF244321}">
                <p14:modId xmlns:p14="http://schemas.microsoft.com/office/powerpoint/2010/main" val="4004580186"/>
              </p:ext>
            </p:extLst>
          </p:nvPr>
        </p:nvGraphicFramePr>
        <p:xfrm>
          <a:off x="4645025" y="1630363"/>
          <a:ext cx="4498975" cy="30535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64119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77796-C2EE-4295-812B-791BACDDB65E}"/>
              </a:ext>
            </a:extLst>
          </p:cNvPr>
          <p:cNvSpPr>
            <a:spLocks noGrp="1"/>
          </p:cNvSpPr>
          <p:nvPr>
            <p:ph type="title"/>
          </p:nvPr>
        </p:nvSpPr>
        <p:spPr>
          <a:xfrm>
            <a:off x="456576" y="291588"/>
            <a:ext cx="8230848" cy="686774"/>
          </a:xfrm>
        </p:spPr>
        <p:txBody>
          <a:bodyPr/>
          <a:lstStyle/>
          <a:p>
            <a:r>
              <a:rPr lang="en-GB" dirty="0"/>
              <a:t>Quantitative results</a:t>
            </a:r>
          </a:p>
        </p:txBody>
      </p:sp>
      <p:sp>
        <p:nvSpPr>
          <p:cNvPr id="15" name="Text Placeholder 14">
            <a:extLst>
              <a:ext uri="{FF2B5EF4-FFF2-40B4-BE49-F238E27FC236}">
                <a16:creationId xmlns:a16="http://schemas.microsoft.com/office/drawing/2014/main" id="{AC4F31B2-E384-4294-9490-D91A502FF233}"/>
              </a:ext>
            </a:extLst>
          </p:cNvPr>
          <p:cNvSpPr>
            <a:spLocks noGrp="1"/>
          </p:cNvSpPr>
          <p:nvPr>
            <p:ph type="body" idx="1"/>
          </p:nvPr>
        </p:nvSpPr>
        <p:spPr/>
        <p:txBody>
          <a:bodyPr/>
          <a:lstStyle/>
          <a:p>
            <a:r>
              <a:rPr lang="en-GB" dirty="0"/>
              <a:t>Pre-survey</a:t>
            </a:r>
          </a:p>
        </p:txBody>
      </p:sp>
      <p:sp>
        <p:nvSpPr>
          <p:cNvPr id="17" name="Text Placeholder 16">
            <a:extLst>
              <a:ext uri="{FF2B5EF4-FFF2-40B4-BE49-F238E27FC236}">
                <a16:creationId xmlns:a16="http://schemas.microsoft.com/office/drawing/2014/main" id="{F4729C77-BF39-41BF-86D4-2D316C2ED107}"/>
              </a:ext>
            </a:extLst>
          </p:cNvPr>
          <p:cNvSpPr>
            <a:spLocks noGrp="1"/>
          </p:cNvSpPr>
          <p:nvPr>
            <p:ph type="body" sz="quarter" idx="3"/>
          </p:nvPr>
        </p:nvSpPr>
        <p:spPr/>
        <p:txBody>
          <a:bodyPr/>
          <a:lstStyle/>
          <a:p>
            <a:r>
              <a:rPr lang="en-GB" dirty="0"/>
              <a:t>Post-survey</a:t>
            </a:r>
          </a:p>
        </p:txBody>
      </p:sp>
      <p:sp>
        <p:nvSpPr>
          <p:cNvPr id="5" name="Slide Number Placeholder 4">
            <a:extLst>
              <a:ext uri="{FF2B5EF4-FFF2-40B4-BE49-F238E27FC236}">
                <a16:creationId xmlns:a16="http://schemas.microsoft.com/office/drawing/2014/main" id="{8DA17779-5954-4B89-BB53-88565A88FB06}"/>
              </a:ext>
            </a:extLst>
          </p:cNvPr>
          <p:cNvSpPr>
            <a:spLocks noGrp="1"/>
          </p:cNvSpPr>
          <p:nvPr>
            <p:ph type="sldNum" sz="quarter" idx="11"/>
          </p:nvPr>
        </p:nvSpPr>
        <p:spPr/>
        <p:txBody>
          <a:bodyPr/>
          <a:lstStyle/>
          <a:p>
            <a:fld id="{D42831AE-EC83-42CD-A6D4-D8E6DB6BCFEE}" type="slidenum">
              <a:rPr lang="en-GB" smtClean="0"/>
              <a:t>7</a:t>
            </a:fld>
            <a:endParaRPr lang="en-GB" dirty="0"/>
          </a:p>
        </p:txBody>
      </p:sp>
      <p:graphicFrame>
        <p:nvGraphicFramePr>
          <p:cNvPr id="25" name="Content Placeholder 24">
            <a:extLst>
              <a:ext uri="{FF2B5EF4-FFF2-40B4-BE49-F238E27FC236}">
                <a16:creationId xmlns:a16="http://schemas.microsoft.com/office/drawing/2014/main" id="{93D1BA34-3D63-42CF-9918-3F4235127EEF}"/>
              </a:ext>
            </a:extLst>
          </p:cNvPr>
          <p:cNvGraphicFramePr>
            <a:graphicFrameLocks noGrp="1"/>
          </p:cNvGraphicFramePr>
          <p:nvPr>
            <p:ph sz="half" idx="2"/>
            <p:extLst>
              <p:ext uri="{D42A27DB-BD31-4B8C-83A1-F6EECF244321}">
                <p14:modId xmlns:p14="http://schemas.microsoft.com/office/powerpoint/2010/main" val="1911860307"/>
              </p:ext>
            </p:extLst>
          </p:nvPr>
        </p:nvGraphicFramePr>
        <p:xfrm>
          <a:off x="0" y="1630363"/>
          <a:ext cx="4497388" cy="28870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ontent Placeholder 25">
            <a:extLst>
              <a:ext uri="{FF2B5EF4-FFF2-40B4-BE49-F238E27FC236}">
                <a16:creationId xmlns:a16="http://schemas.microsoft.com/office/drawing/2014/main" id="{9E66B89B-F060-4994-A406-9AEAAA2C6A9D}"/>
              </a:ext>
            </a:extLst>
          </p:cNvPr>
          <p:cNvGraphicFramePr>
            <a:graphicFrameLocks noGrp="1"/>
          </p:cNvGraphicFramePr>
          <p:nvPr>
            <p:ph sz="quarter" idx="4"/>
            <p:extLst>
              <p:ext uri="{D42A27DB-BD31-4B8C-83A1-F6EECF244321}">
                <p14:modId xmlns:p14="http://schemas.microsoft.com/office/powerpoint/2010/main" val="1529466775"/>
              </p:ext>
            </p:extLst>
          </p:nvPr>
        </p:nvGraphicFramePr>
        <p:xfrm>
          <a:off x="4645025" y="1630363"/>
          <a:ext cx="4360910" cy="28870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41146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77796-C2EE-4295-812B-791BACDDB65E}"/>
              </a:ext>
            </a:extLst>
          </p:cNvPr>
          <p:cNvSpPr>
            <a:spLocks noGrp="1"/>
          </p:cNvSpPr>
          <p:nvPr>
            <p:ph type="title"/>
          </p:nvPr>
        </p:nvSpPr>
        <p:spPr>
          <a:xfrm>
            <a:off x="456576" y="291588"/>
            <a:ext cx="8230848" cy="686774"/>
          </a:xfrm>
        </p:spPr>
        <p:txBody>
          <a:bodyPr/>
          <a:lstStyle/>
          <a:p>
            <a:r>
              <a:rPr lang="en-GB" dirty="0"/>
              <a:t>Quantitative results </a:t>
            </a:r>
          </a:p>
        </p:txBody>
      </p:sp>
      <p:sp>
        <p:nvSpPr>
          <p:cNvPr id="3" name="Text Placeholder 2">
            <a:extLst>
              <a:ext uri="{FF2B5EF4-FFF2-40B4-BE49-F238E27FC236}">
                <a16:creationId xmlns:a16="http://schemas.microsoft.com/office/drawing/2014/main" id="{7A69E914-B4A7-4126-B806-F3DFD5A0D706}"/>
              </a:ext>
            </a:extLst>
          </p:cNvPr>
          <p:cNvSpPr>
            <a:spLocks noGrp="1"/>
          </p:cNvSpPr>
          <p:nvPr>
            <p:ph type="body" idx="1"/>
          </p:nvPr>
        </p:nvSpPr>
        <p:spPr/>
        <p:txBody>
          <a:bodyPr/>
          <a:lstStyle/>
          <a:p>
            <a:r>
              <a:rPr lang="en-GB" dirty="0"/>
              <a:t>Pre-survey</a:t>
            </a:r>
          </a:p>
        </p:txBody>
      </p:sp>
      <p:sp>
        <p:nvSpPr>
          <p:cNvPr id="6" name="Text Placeholder 5">
            <a:extLst>
              <a:ext uri="{FF2B5EF4-FFF2-40B4-BE49-F238E27FC236}">
                <a16:creationId xmlns:a16="http://schemas.microsoft.com/office/drawing/2014/main" id="{53484FE3-E91F-41CE-B2BB-BC696D721D5C}"/>
              </a:ext>
            </a:extLst>
          </p:cNvPr>
          <p:cNvSpPr>
            <a:spLocks noGrp="1"/>
          </p:cNvSpPr>
          <p:nvPr>
            <p:ph type="body" sz="quarter" idx="3"/>
          </p:nvPr>
        </p:nvSpPr>
        <p:spPr/>
        <p:txBody>
          <a:bodyPr/>
          <a:lstStyle/>
          <a:p>
            <a:r>
              <a:rPr lang="en-GB" dirty="0"/>
              <a:t>Post-survey</a:t>
            </a:r>
          </a:p>
        </p:txBody>
      </p:sp>
      <p:sp>
        <p:nvSpPr>
          <p:cNvPr id="5" name="Slide Number Placeholder 4">
            <a:extLst>
              <a:ext uri="{FF2B5EF4-FFF2-40B4-BE49-F238E27FC236}">
                <a16:creationId xmlns:a16="http://schemas.microsoft.com/office/drawing/2014/main" id="{8DA17779-5954-4B89-BB53-88565A88FB06}"/>
              </a:ext>
            </a:extLst>
          </p:cNvPr>
          <p:cNvSpPr>
            <a:spLocks noGrp="1"/>
          </p:cNvSpPr>
          <p:nvPr>
            <p:ph type="sldNum" sz="quarter" idx="11"/>
          </p:nvPr>
        </p:nvSpPr>
        <p:spPr/>
        <p:txBody>
          <a:bodyPr/>
          <a:lstStyle/>
          <a:p>
            <a:fld id="{D42831AE-EC83-42CD-A6D4-D8E6DB6BCFEE}" type="slidenum">
              <a:rPr lang="en-GB" smtClean="0"/>
              <a:t>8</a:t>
            </a:fld>
            <a:endParaRPr lang="en-GB" dirty="0"/>
          </a:p>
        </p:txBody>
      </p:sp>
      <p:graphicFrame>
        <p:nvGraphicFramePr>
          <p:cNvPr id="16" name="Content Placeholder 15">
            <a:extLst>
              <a:ext uri="{FF2B5EF4-FFF2-40B4-BE49-F238E27FC236}">
                <a16:creationId xmlns:a16="http://schemas.microsoft.com/office/drawing/2014/main" id="{4807E5AC-C9DA-465C-86BD-8F6BCCDDDAEA}"/>
              </a:ext>
            </a:extLst>
          </p:cNvPr>
          <p:cNvGraphicFramePr>
            <a:graphicFrameLocks noGrp="1"/>
          </p:cNvGraphicFramePr>
          <p:nvPr>
            <p:ph sz="half" idx="2"/>
            <p:extLst>
              <p:ext uri="{D42A27DB-BD31-4B8C-83A1-F6EECF244321}">
                <p14:modId xmlns:p14="http://schemas.microsoft.com/office/powerpoint/2010/main" val="57576288"/>
              </p:ext>
            </p:extLst>
          </p:nvPr>
        </p:nvGraphicFramePr>
        <p:xfrm>
          <a:off x="0" y="1630363"/>
          <a:ext cx="4497388" cy="25731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ontent Placeholder 16">
            <a:extLst>
              <a:ext uri="{FF2B5EF4-FFF2-40B4-BE49-F238E27FC236}">
                <a16:creationId xmlns:a16="http://schemas.microsoft.com/office/drawing/2014/main" id="{B953578C-0FC8-472B-AA1E-46F96ED92A3A}"/>
              </a:ext>
            </a:extLst>
          </p:cNvPr>
          <p:cNvGraphicFramePr>
            <a:graphicFrameLocks noGrp="1"/>
          </p:cNvGraphicFramePr>
          <p:nvPr>
            <p:ph sz="quarter" idx="4"/>
            <p:extLst>
              <p:ext uri="{D42A27DB-BD31-4B8C-83A1-F6EECF244321}">
                <p14:modId xmlns:p14="http://schemas.microsoft.com/office/powerpoint/2010/main" val="1367827410"/>
              </p:ext>
            </p:extLst>
          </p:nvPr>
        </p:nvGraphicFramePr>
        <p:xfrm>
          <a:off x="4645025" y="1630363"/>
          <a:ext cx="4497388" cy="257314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28520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475CF-8AF8-4FA8-97D8-B0A233C93816}"/>
              </a:ext>
            </a:extLst>
          </p:cNvPr>
          <p:cNvSpPr>
            <a:spLocks noGrp="1"/>
          </p:cNvSpPr>
          <p:nvPr>
            <p:ph type="title"/>
          </p:nvPr>
        </p:nvSpPr>
        <p:spPr>
          <a:xfrm>
            <a:off x="345057" y="398331"/>
            <a:ext cx="8226425" cy="686774"/>
          </a:xfrm>
        </p:spPr>
        <p:txBody>
          <a:bodyPr/>
          <a:lstStyle/>
          <a:p>
            <a:r>
              <a:rPr lang="en-GB" dirty="0"/>
              <a:t>Qualitative comments</a:t>
            </a:r>
          </a:p>
        </p:txBody>
      </p:sp>
      <p:graphicFrame>
        <p:nvGraphicFramePr>
          <p:cNvPr id="9" name="Content Placeholder 8">
            <a:extLst>
              <a:ext uri="{FF2B5EF4-FFF2-40B4-BE49-F238E27FC236}">
                <a16:creationId xmlns:a16="http://schemas.microsoft.com/office/drawing/2014/main" id="{7C25B78A-EA17-4C03-8C06-B01FBBBD142B}"/>
              </a:ext>
            </a:extLst>
          </p:cNvPr>
          <p:cNvGraphicFramePr>
            <a:graphicFrameLocks noGrp="1"/>
          </p:cNvGraphicFramePr>
          <p:nvPr>
            <p:ph sz="half" idx="1"/>
            <p:extLst>
              <p:ext uri="{D42A27DB-BD31-4B8C-83A1-F6EECF244321}">
                <p14:modId xmlns:p14="http://schemas.microsoft.com/office/powerpoint/2010/main" val="3377560353"/>
              </p:ext>
            </p:extLst>
          </p:nvPr>
        </p:nvGraphicFramePr>
        <p:xfrm>
          <a:off x="345057" y="1326163"/>
          <a:ext cx="7720426" cy="3714944"/>
        </p:xfrm>
        <a:graphic>
          <a:graphicData uri="http://schemas.openxmlformats.org/drawingml/2006/table">
            <a:tbl>
              <a:tblPr firstRow="1" bandRow="1">
                <a:tableStyleId>{5C22544A-7EE6-4342-B048-85BDC9FD1C3A}</a:tableStyleId>
              </a:tblPr>
              <a:tblGrid>
                <a:gridCol w="1358572">
                  <a:extLst>
                    <a:ext uri="{9D8B030D-6E8A-4147-A177-3AD203B41FA5}">
                      <a16:colId xmlns:a16="http://schemas.microsoft.com/office/drawing/2014/main" val="3785701296"/>
                    </a:ext>
                  </a:extLst>
                </a:gridCol>
                <a:gridCol w="6361854">
                  <a:extLst>
                    <a:ext uri="{9D8B030D-6E8A-4147-A177-3AD203B41FA5}">
                      <a16:colId xmlns:a16="http://schemas.microsoft.com/office/drawing/2014/main" val="2215152145"/>
                    </a:ext>
                  </a:extLst>
                </a:gridCol>
              </a:tblGrid>
              <a:tr h="354862">
                <a:tc>
                  <a:txBody>
                    <a:bodyPr/>
                    <a:lstStyle/>
                    <a:p>
                      <a:pPr algn="ctr"/>
                      <a:r>
                        <a:rPr lang="en-GB" sz="1800" dirty="0">
                          <a:solidFill>
                            <a:schemeClr val="accent6">
                              <a:lumMod val="75000"/>
                            </a:schemeClr>
                          </a:solidFill>
                        </a:rPr>
                        <a:t>Themes</a:t>
                      </a:r>
                    </a:p>
                  </a:txBody>
                  <a:tcPr/>
                </a:tc>
                <a:tc>
                  <a:txBody>
                    <a:bodyPr/>
                    <a:lstStyle/>
                    <a:p>
                      <a:pPr algn="ctr"/>
                      <a:r>
                        <a:rPr lang="en-GB" sz="1800" dirty="0">
                          <a:solidFill>
                            <a:schemeClr val="accent6">
                              <a:lumMod val="75000"/>
                            </a:schemeClr>
                          </a:solidFill>
                        </a:rPr>
                        <a:t>What do you expect to gain from the labcast?</a:t>
                      </a:r>
                    </a:p>
                  </a:txBody>
                  <a:tcPr/>
                </a:tc>
                <a:extLst>
                  <a:ext uri="{0D108BD9-81ED-4DB2-BD59-A6C34878D82A}">
                    <a16:rowId xmlns:a16="http://schemas.microsoft.com/office/drawing/2014/main" val="3902169898"/>
                  </a:ext>
                </a:extLst>
              </a:tr>
              <a:tr h="798439">
                <a:tc>
                  <a:txBody>
                    <a:bodyPr/>
                    <a:lstStyle/>
                    <a:p>
                      <a:pPr marL="0" marR="0" lvl="0" indent="0" algn="l" defTabSz="811896" rtl="0" eaLnBrk="1" fontAlgn="auto" latinLnBrk="0" hangingPunct="1">
                        <a:lnSpc>
                          <a:spcPct val="100000"/>
                        </a:lnSpc>
                        <a:spcBef>
                          <a:spcPts val="0"/>
                        </a:spcBef>
                        <a:spcAft>
                          <a:spcPts val="0"/>
                        </a:spcAft>
                        <a:buClrTx/>
                        <a:buSzTx/>
                        <a:buFontTx/>
                        <a:buNone/>
                        <a:tabLst/>
                        <a:defRPr/>
                      </a:pPr>
                      <a:r>
                        <a:rPr lang="en-GB" sz="1800" dirty="0"/>
                        <a:t>Informative</a:t>
                      </a:r>
                      <a:endParaRPr lang="en-GB" sz="1800" dirty="0">
                        <a:highlight>
                          <a:srgbClr val="FFFF00"/>
                        </a:highlight>
                      </a:endParaRPr>
                    </a:p>
                  </a:txBody>
                  <a:tcPr/>
                </a:tc>
                <a:tc>
                  <a:txBody>
                    <a:bodyPr/>
                    <a:lstStyle/>
                    <a:p>
                      <a:r>
                        <a:rPr lang="en-GB" sz="1600" b="0" i="1" u="none" strike="noStrike" kern="1200" baseline="0" dirty="0">
                          <a:solidFill>
                            <a:schemeClr val="dk1"/>
                          </a:solidFill>
                          <a:latin typeface="+mn-lt"/>
                          <a:ea typeface="+mn-ea"/>
                          <a:cs typeface="+mn-cs"/>
                        </a:rPr>
                        <a:t>“An overview of the Mars atmosphere project, an introduction to the gas cell experiment. I expect to be able to see the apparatus” (RESP01)</a:t>
                      </a:r>
                    </a:p>
                  </a:txBody>
                  <a:tcPr/>
                </a:tc>
                <a:extLst>
                  <a:ext uri="{0D108BD9-81ED-4DB2-BD59-A6C34878D82A}">
                    <a16:rowId xmlns:a16="http://schemas.microsoft.com/office/drawing/2014/main" val="3702238021"/>
                  </a:ext>
                </a:extLst>
              </a:tr>
              <a:tr h="798439">
                <a:tc>
                  <a:txBody>
                    <a:bodyPr/>
                    <a:lstStyle/>
                    <a:p>
                      <a:r>
                        <a:rPr lang="en-GB" sz="1800" dirty="0"/>
                        <a:t>Confidence</a:t>
                      </a:r>
                    </a:p>
                  </a:txBody>
                  <a:tcPr/>
                </a:tc>
                <a:tc>
                  <a:txBody>
                    <a:bodyPr/>
                    <a:lstStyle/>
                    <a:p>
                      <a:r>
                        <a:rPr lang="en-GB" sz="1600" kern="1200" dirty="0">
                          <a:solidFill>
                            <a:schemeClr val="dk1"/>
                          </a:solidFill>
                          <a:latin typeface="+mn-lt"/>
                          <a:ea typeface="+mn-ea"/>
                          <a:cs typeface="+mn-cs"/>
                        </a:rPr>
                        <a:t>“</a:t>
                      </a:r>
                      <a:r>
                        <a:rPr lang="en-GB" sz="1600" i="1" kern="1200" dirty="0">
                          <a:solidFill>
                            <a:schemeClr val="dk1"/>
                          </a:solidFill>
                          <a:latin typeface="+mn-lt"/>
                          <a:ea typeface="+mn-ea"/>
                          <a:cs typeface="+mn-cs"/>
                        </a:rPr>
                        <a:t>I hope that it will make things clearer and also speed things up for when I try the experiment.  All these lead into being able to give more confident tutorials in the next two weeks”</a:t>
                      </a:r>
                      <a:r>
                        <a:rPr lang="en-GB" sz="1600" b="0" i="1" u="none" strike="noStrike" kern="1200" baseline="0" dirty="0">
                          <a:solidFill>
                            <a:schemeClr val="dk1"/>
                          </a:solidFill>
                          <a:latin typeface="+mn-lt"/>
                          <a:ea typeface="+mn-ea"/>
                          <a:cs typeface="+mn-cs"/>
                        </a:rPr>
                        <a:t>(RESP04)</a:t>
                      </a:r>
                    </a:p>
                  </a:txBody>
                  <a:tcPr/>
                </a:tc>
                <a:extLst>
                  <a:ext uri="{0D108BD9-81ED-4DB2-BD59-A6C34878D82A}">
                    <a16:rowId xmlns:a16="http://schemas.microsoft.com/office/drawing/2014/main" val="3236362346"/>
                  </a:ext>
                </a:extLst>
              </a:tr>
              <a:tr h="570889">
                <a:tc>
                  <a:txBody>
                    <a:bodyPr/>
                    <a:lstStyle/>
                    <a:p>
                      <a:r>
                        <a:rPr lang="en-GB" sz="1800" dirty="0"/>
                        <a:t>Community</a:t>
                      </a:r>
                    </a:p>
                    <a:p>
                      <a:endParaRPr lang="en-GB" sz="1800" dirty="0"/>
                    </a:p>
                    <a:p>
                      <a:endParaRPr lang="en-GB" sz="1800" dirty="0"/>
                    </a:p>
                  </a:txBody>
                  <a:tcPr/>
                </a:tc>
                <a:tc>
                  <a:txBody>
                    <a:bodyPr/>
                    <a:lstStyle/>
                    <a:p>
                      <a:pPr marL="0" marR="0" lvl="0" indent="0" algn="l" defTabSz="811896" rtl="0" eaLnBrk="1" fontAlgn="auto" latinLnBrk="0" hangingPunct="1">
                        <a:lnSpc>
                          <a:spcPct val="100000"/>
                        </a:lnSpc>
                        <a:spcBef>
                          <a:spcPts val="0"/>
                        </a:spcBef>
                        <a:spcAft>
                          <a:spcPts val="0"/>
                        </a:spcAft>
                        <a:buClrTx/>
                        <a:buSzTx/>
                        <a:buFontTx/>
                        <a:buNone/>
                        <a:tabLst/>
                        <a:defRPr/>
                      </a:pPr>
                      <a:r>
                        <a:rPr lang="en-GB" sz="1600" b="0" i="1" u="none" strike="noStrike" kern="1200" baseline="0" dirty="0">
                          <a:solidFill>
                            <a:schemeClr val="dk1"/>
                          </a:solidFill>
                          <a:latin typeface="+mn-lt"/>
                          <a:ea typeface="+mn-ea"/>
                          <a:cs typeface="+mn-cs"/>
                        </a:rPr>
                        <a:t>“It's nicer to "meet" colleagues in real time than watch a recording”. (RESP02)</a:t>
                      </a:r>
                    </a:p>
                  </a:txBody>
                  <a:tcPr/>
                </a:tc>
                <a:extLst>
                  <a:ext uri="{0D108BD9-81ED-4DB2-BD59-A6C34878D82A}">
                    <a16:rowId xmlns:a16="http://schemas.microsoft.com/office/drawing/2014/main" val="4271616246"/>
                  </a:ext>
                </a:extLst>
              </a:tr>
              <a:tr h="788864">
                <a:tc>
                  <a:txBody>
                    <a:bodyPr/>
                    <a:lstStyle/>
                    <a:p>
                      <a:r>
                        <a:rPr lang="en-GB" sz="1800" dirty="0"/>
                        <a:t>Student support</a:t>
                      </a:r>
                    </a:p>
                  </a:txBody>
                  <a:tcPr/>
                </a:tc>
                <a:tc>
                  <a:txBody>
                    <a:bodyPr/>
                    <a:lstStyle/>
                    <a:p>
                      <a:pPr marL="0" marR="0" lvl="0" indent="0" algn="l" defTabSz="811896" rtl="0" eaLnBrk="1" fontAlgn="auto" latinLnBrk="0" hangingPunct="1">
                        <a:lnSpc>
                          <a:spcPct val="100000"/>
                        </a:lnSpc>
                        <a:spcBef>
                          <a:spcPts val="0"/>
                        </a:spcBef>
                        <a:spcAft>
                          <a:spcPts val="0"/>
                        </a:spcAft>
                        <a:buClrTx/>
                        <a:buSzTx/>
                        <a:buFontTx/>
                        <a:buNone/>
                        <a:tabLst/>
                        <a:defRPr/>
                      </a:pPr>
                      <a:r>
                        <a:rPr lang="en-GB" sz="1600" i="1" kern="1200" dirty="0">
                          <a:solidFill>
                            <a:schemeClr val="dk1"/>
                          </a:solidFill>
                          <a:latin typeface="+mn-lt"/>
                          <a:ea typeface="+mn-ea"/>
                          <a:cs typeface="+mn-cs"/>
                        </a:rPr>
                        <a:t>“To learn how to use the equipment so I can better support students” (RESP05)</a:t>
                      </a:r>
                      <a:endParaRPr lang="en-GB" sz="1600" b="0" i="1"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1430822976"/>
                  </a:ext>
                </a:extLst>
              </a:tr>
            </a:tbl>
          </a:graphicData>
        </a:graphic>
      </p:graphicFrame>
      <p:sp>
        <p:nvSpPr>
          <p:cNvPr id="5" name="Slide Number Placeholder 4">
            <a:extLst>
              <a:ext uri="{FF2B5EF4-FFF2-40B4-BE49-F238E27FC236}">
                <a16:creationId xmlns:a16="http://schemas.microsoft.com/office/drawing/2014/main" id="{A0533D3C-255C-40D3-8D50-5F5AD559D94D}"/>
              </a:ext>
            </a:extLst>
          </p:cNvPr>
          <p:cNvSpPr>
            <a:spLocks noGrp="1"/>
          </p:cNvSpPr>
          <p:nvPr>
            <p:ph type="sldNum" sz="quarter" idx="11"/>
          </p:nvPr>
        </p:nvSpPr>
        <p:spPr/>
        <p:txBody>
          <a:bodyPr/>
          <a:lstStyle/>
          <a:p>
            <a:fld id="{D42831AE-EC83-42CD-A6D4-D8E6DB6BCFEE}" type="slidenum">
              <a:rPr lang="en-GB" smtClean="0"/>
              <a:t>9</a:t>
            </a:fld>
            <a:endParaRPr lang="en-GB" dirty="0"/>
          </a:p>
        </p:txBody>
      </p:sp>
    </p:spTree>
    <p:extLst>
      <p:ext uri="{BB962C8B-B14F-4D97-AF65-F5344CB8AC3E}">
        <p14:creationId xmlns:p14="http://schemas.microsoft.com/office/powerpoint/2010/main" val="21519758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MICROSOFT_TRANSLATOR_CLM_PRESENTATIONINFO" val="{&quot;DocumentId&quot;:&quot;04c29cf35c9358e1da89048f44079ef2&quot;,&quot;LanguageCode&quot;:&quot;en-US&quot;,&quot;SlideGuids&quot;:[&quot;7bbf69b1-1113-4a67-bbef-86072d0d50ac&quot;,&quot;bdbc51f3-bcad-4215-b138-31b2b4b282f2&quot;,&quot;5111181a-a232-44e3-a990-bb948e32d71e&quot;,&quot;03ed87fe-99c8-42d5-9b7b-8e07ddacff17&quot;,&quot;919c896d-44a9-4407-8f85-0cd172ee5259&quot;,&quot;8d8fc76d-35df-4701-b888-fee9a0b9f2fc&quot;,&quot;a123cfa8-7bae-48fc-a9a6-739d88dc3b1f&quot;,&quot;8b5a8820-0b16-48df-ace7-9c59ef0816fb&quot;,&quot;f9fd5c29-3b46-406c-bc0a-4f0d5cf09b3f&quot;],&quot;TimeStamp&quot;:&quot;2018-11-27T06:34:31.1901955+00:00&quot;}"/>
</p:tagLst>
</file>

<file path=ppt/theme/theme1.xml><?xml version="1.0" encoding="utf-8"?>
<a:theme xmlns:a="http://schemas.openxmlformats.org/drawingml/2006/main" name="ou-template">
  <a:themeElements>
    <a:clrScheme name="OU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U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E3284A"/>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E3284A"/>
            </a:solidFill>
            <a:effectLst/>
            <a:latin typeface="Arial" charset="0"/>
          </a:defRPr>
        </a:defPPr>
      </a:lstStyle>
    </a:lnDef>
  </a:objectDefaults>
  <a:extraClrSchemeLst>
    <a:extraClrScheme>
      <a:clrScheme name="OU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2">
        <a:dk1>
          <a:srgbClr val="000000"/>
        </a:dk1>
        <a:lt1>
          <a:srgbClr val="D60077"/>
        </a:lt1>
        <a:dk2>
          <a:srgbClr val="000000"/>
        </a:dk2>
        <a:lt2>
          <a:srgbClr val="808080"/>
        </a:lt2>
        <a:accent1>
          <a:srgbClr val="BBE0E3"/>
        </a:accent1>
        <a:accent2>
          <a:srgbClr val="333399"/>
        </a:accent2>
        <a:accent3>
          <a:srgbClr val="E8AAB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3">
        <a:dk1>
          <a:srgbClr val="000000"/>
        </a:dk1>
        <a:lt1>
          <a:srgbClr val="FFD100"/>
        </a:lt1>
        <a:dk2>
          <a:srgbClr val="000000"/>
        </a:dk2>
        <a:lt2>
          <a:srgbClr val="808080"/>
        </a:lt2>
        <a:accent1>
          <a:srgbClr val="BBE0E3"/>
        </a:accent1>
        <a:accent2>
          <a:srgbClr val="333399"/>
        </a:accent2>
        <a:accent3>
          <a:srgbClr val="FFE5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4">
        <a:dk1>
          <a:srgbClr val="000000"/>
        </a:dk1>
        <a:lt1>
          <a:srgbClr val="9FAA00"/>
        </a:lt1>
        <a:dk2>
          <a:srgbClr val="000000"/>
        </a:dk2>
        <a:lt2>
          <a:srgbClr val="808080"/>
        </a:lt2>
        <a:accent1>
          <a:srgbClr val="BBE0E3"/>
        </a:accent1>
        <a:accent2>
          <a:srgbClr val="333399"/>
        </a:accent2>
        <a:accent3>
          <a:srgbClr val="CDD2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5">
        <a:dk1>
          <a:srgbClr val="000000"/>
        </a:dk1>
        <a:lt1>
          <a:srgbClr val="00AFAD"/>
        </a:lt1>
        <a:dk2>
          <a:srgbClr val="000000"/>
        </a:dk2>
        <a:lt2>
          <a:srgbClr val="808080"/>
        </a:lt2>
        <a:accent1>
          <a:srgbClr val="BBE0E3"/>
        </a:accent1>
        <a:accent2>
          <a:srgbClr val="333399"/>
        </a:accent2>
        <a:accent3>
          <a:srgbClr val="AAD4D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6">
        <a:dk1>
          <a:srgbClr val="000000"/>
        </a:dk1>
        <a:lt1>
          <a:srgbClr val="5C705E"/>
        </a:lt1>
        <a:dk2>
          <a:srgbClr val="000000"/>
        </a:dk2>
        <a:lt2>
          <a:srgbClr val="808080"/>
        </a:lt2>
        <a:accent1>
          <a:srgbClr val="BBE0E3"/>
        </a:accent1>
        <a:accent2>
          <a:srgbClr val="333399"/>
        </a:accent2>
        <a:accent3>
          <a:srgbClr val="B5BB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7">
        <a:dk1>
          <a:srgbClr val="000000"/>
        </a:dk1>
        <a:lt1>
          <a:srgbClr val="EF6820"/>
        </a:lt1>
        <a:dk2>
          <a:srgbClr val="000000"/>
        </a:dk2>
        <a:lt2>
          <a:srgbClr val="808080"/>
        </a:lt2>
        <a:accent1>
          <a:srgbClr val="BBE0E3"/>
        </a:accent1>
        <a:accent2>
          <a:srgbClr val="333399"/>
        </a:accent2>
        <a:accent3>
          <a:srgbClr val="F6B9A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8">
        <a:dk1>
          <a:srgbClr val="000000"/>
        </a:dk1>
        <a:lt1>
          <a:srgbClr val="E3284A"/>
        </a:lt1>
        <a:dk2>
          <a:srgbClr val="000000"/>
        </a:dk2>
        <a:lt2>
          <a:srgbClr val="808080"/>
        </a:lt2>
        <a:accent1>
          <a:srgbClr val="BBE0E3"/>
        </a:accent1>
        <a:accent2>
          <a:srgbClr val="333399"/>
        </a:accent2>
        <a:accent3>
          <a:srgbClr val="EFACB1"/>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9">
        <a:dk1>
          <a:srgbClr val="000000"/>
        </a:dk1>
        <a:lt1>
          <a:srgbClr val="856FB3"/>
        </a:lt1>
        <a:dk2>
          <a:srgbClr val="000000"/>
        </a:dk2>
        <a:lt2>
          <a:srgbClr val="808080"/>
        </a:lt2>
        <a:accent1>
          <a:srgbClr val="BBE0E3"/>
        </a:accent1>
        <a:accent2>
          <a:srgbClr val="333399"/>
        </a:accent2>
        <a:accent3>
          <a:srgbClr val="C2BBD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10">
        <a:dk1>
          <a:srgbClr val="000000"/>
        </a:dk1>
        <a:lt1>
          <a:srgbClr val="000000"/>
        </a:lt1>
        <a:dk2>
          <a:srgbClr val="000000"/>
        </a:dk2>
        <a:lt2>
          <a:srgbClr val="808080"/>
        </a:lt2>
        <a:accent1>
          <a:srgbClr val="BBE0E3"/>
        </a:accent1>
        <a:accent2>
          <a:srgbClr val="333399"/>
        </a:accent2>
        <a:accent3>
          <a:srgbClr val="AAAA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11">
        <a:dk1>
          <a:srgbClr val="000000"/>
        </a:dk1>
        <a:lt1>
          <a:srgbClr val="8C8C8C"/>
        </a:lt1>
        <a:dk2>
          <a:srgbClr val="000000"/>
        </a:dk2>
        <a:lt2>
          <a:srgbClr val="808080"/>
        </a:lt2>
        <a:accent1>
          <a:srgbClr val="BBE0E3"/>
        </a:accent1>
        <a:accent2>
          <a:srgbClr val="333399"/>
        </a:accent2>
        <a:accent3>
          <a:srgbClr val="C5C5C5"/>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u-template-16-9.potx" id="{25184266-FAA2-4D53-8B27-3542448F3928}" vid="{01DCB117-16AC-452E-95F7-A52E25B0A1D8}"/>
    </a:ext>
  </a:extLst>
</a:theme>
</file>

<file path=ppt/theme/theme2.xml><?xml version="1.0" encoding="utf-8"?>
<a:theme xmlns:a="http://schemas.openxmlformats.org/drawingml/2006/main" name="Divider">
  <a:themeElements>
    <a:clrScheme name="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E3284A"/>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E3284A"/>
            </a:solidFill>
            <a:effectLst/>
            <a:latin typeface="Arial" charset="0"/>
          </a:defRPr>
        </a:defPPr>
      </a:lstStyle>
    </a:lnDef>
  </a:objectDefaults>
  <a:extraClrSchemeLst>
    <a:extraClrScheme>
      <a:clrScheme name="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2">
        <a:dk1>
          <a:srgbClr val="000000"/>
        </a:dk1>
        <a:lt1>
          <a:srgbClr val="D60077"/>
        </a:lt1>
        <a:dk2>
          <a:srgbClr val="000000"/>
        </a:dk2>
        <a:lt2>
          <a:srgbClr val="808080"/>
        </a:lt2>
        <a:accent1>
          <a:srgbClr val="BBE0E3"/>
        </a:accent1>
        <a:accent2>
          <a:srgbClr val="333399"/>
        </a:accent2>
        <a:accent3>
          <a:srgbClr val="E8AAB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3">
        <a:dk1>
          <a:srgbClr val="000000"/>
        </a:dk1>
        <a:lt1>
          <a:srgbClr val="92C9EB"/>
        </a:lt1>
        <a:dk2>
          <a:srgbClr val="000000"/>
        </a:dk2>
        <a:lt2>
          <a:srgbClr val="808080"/>
        </a:lt2>
        <a:accent1>
          <a:srgbClr val="BBE0E3"/>
        </a:accent1>
        <a:accent2>
          <a:srgbClr val="333399"/>
        </a:accent2>
        <a:accent3>
          <a:srgbClr val="C7E1F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4">
        <a:dk1>
          <a:srgbClr val="000000"/>
        </a:dk1>
        <a:lt1>
          <a:srgbClr val="FFD100"/>
        </a:lt1>
        <a:dk2>
          <a:srgbClr val="000000"/>
        </a:dk2>
        <a:lt2>
          <a:srgbClr val="808080"/>
        </a:lt2>
        <a:accent1>
          <a:srgbClr val="BBE0E3"/>
        </a:accent1>
        <a:accent2>
          <a:srgbClr val="333399"/>
        </a:accent2>
        <a:accent3>
          <a:srgbClr val="FFE5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5">
        <a:dk1>
          <a:srgbClr val="000000"/>
        </a:dk1>
        <a:lt1>
          <a:srgbClr val="9FAA00"/>
        </a:lt1>
        <a:dk2>
          <a:srgbClr val="000000"/>
        </a:dk2>
        <a:lt2>
          <a:srgbClr val="808080"/>
        </a:lt2>
        <a:accent1>
          <a:srgbClr val="BBE0E3"/>
        </a:accent1>
        <a:accent2>
          <a:srgbClr val="333399"/>
        </a:accent2>
        <a:accent3>
          <a:srgbClr val="CDD2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6">
        <a:dk1>
          <a:srgbClr val="000000"/>
        </a:dk1>
        <a:lt1>
          <a:srgbClr val="00AFAD"/>
        </a:lt1>
        <a:dk2>
          <a:srgbClr val="000000"/>
        </a:dk2>
        <a:lt2>
          <a:srgbClr val="808080"/>
        </a:lt2>
        <a:accent1>
          <a:srgbClr val="BBE0E3"/>
        </a:accent1>
        <a:accent2>
          <a:srgbClr val="333399"/>
        </a:accent2>
        <a:accent3>
          <a:srgbClr val="AAD4D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7">
        <a:dk1>
          <a:srgbClr val="000000"/>
        </a:dk1>
        <a:lt1>
          <a:srgbClr val="5C705E"/>
        </a:lt1>
        <a:dk2>
          <a:srgbClr val="000000"/>
        </a:dk2>
        <a:lt2>
          <a:srgbClr val="808080"/>
        </a:lt2>
        <a:accent1>
          <a:srgbClr val="BBE0E3"/>
        </a:accent1>
        <a:accent2>
          <a:srgbClr val="333399"/>
        </a:accent2>
        <a:accent3>
          <a:srgbClr val="B5BB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8">
        <a:dk1>
          <a:srgbClr val="000000"/>
        </a:dk1>
        <a:lt1>
          <a:srgbClr val="780032"/>
        </a:lt1>
        <a:dk2>
          <a:srgbClr val="000000"/>
        </a:dk2>
        <a:lt2>
          <a:srgbClr val="808080"/>
        </a:lt2>
        <a:accent1>
          <a:srgbClr val="BBE0E3"/>
        </a:accent1>
        <a:accent2>
          <a:srgbClr val="333399"/>
        </a:accent2>
        <a:accent3>
          <a:srgbClr val="BEAAA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9">
        <a:dk1>
          <a:srgbClr val="000000"/>
        </a:dk1>
        <a:lt1>
          <a:srgbClr val="002E63"/>
        </a:lt1>
        <a:dk2>
          <a:srgbClr val="000000"/>
        </a:dk2>
        <a:lt2>
          <a:srgbClr val="808080"/>
        </a:lt2>
        <a:accent1>
          <a:srgbClr val="BBE0E3"/>
        </a:accent1>
        <a:accent2>
          <a:srgbClr val="333399"/>
        </a:accent2>
        <a:accent3>
          <a:srgbClr val="AAADB7"/>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0">
        <a:dk1>
          <a:srgbClr val="000000"/>
        </a:dk1>
        <a:lt1>
          <a:srgbClr val="EF6820"/>
        </a:lt1>
        <a:dk2>
          <a:srgbClr val="000000"/>
        </a:dk2>
        <a:lt2>
          <a:srgbClr val="808080"/>
        </a:lt2>
        <a:accent1>
          <a:srgbClr val="BBE0E3"/>
        </a:accent1>
        <a:accent2>
          <a:srgbClr val="333399"/>
        </a:accent2>
        <a:accent3>
          <a:srgbClr val="F6B9A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1">
        <a:dk1>
          <a:srgbClr val="000000"/>
        </a:dk1>
        <a:lt1>
          <a:srgbClr val="E3284A"/>
        </a:lt1>
        <a:dk2>
          <a:srgbClr val="000000"/>
        </a:dk2>
        <a:lt2>
          <a:srgbClr val="808080"/>
        </a:lt2>
        <a:accent1>
          <a:srgbClr val="BBE0E3"/>
        </a:accent1>
        <a:accent2>
          <a:srgbClr val="333399"/>
        </a:accent2>
        <a:accent3>
          <a:srgbClr val="EFACB1"/>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2">
        <a:dk1>
          <a:srgbClr val="000000"/>
        </a:dk1>
        <a:lt1>
          <a:srgbClr val="856FB3"/>
        </a:lt1>
        <a:dk2>
          <a:srgbClr val="000000"/>
        </a:dk2>
        <a:lt2>
          <a:srgbClr val="808080"/>
        </a:lt2>
        <a:accent1>
          <a:srgbClr val="BBE0E3"/>
        </a:accent1>
        <a:accent2>
          <a:srgbClr val="333399"/>
        </a:accent2>
        <a:accent3>
          <a:srgbClr val="C2BBD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3">
        <a:dk1>
          <a:srgbClr val="000000"/>
        </a:dk1>
        <a:lt1>
          <a:srgbClr val="CFC285"/>
        </a:lt1>
        <a:dk2>
          <a:srgbClr val="000000"/>
        </a:dk2>
        <a:lt2>
          <a:srgbClr val="808080"/>
        </a:lt2>
        <a:accent1>
          <a:srgbClr val="BBE0E3"/>
        </a:accent1>
        <a:accent2>
          <a:srgbClr val="333399"/>
        </a:accent2>
        <a:accent3>
          <a:srgbClr val="E4DDC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4">
        <a:dk1>
          <a:srgbClr val="000000"/>
        </a:dk1>
        <a:lt1>
          <a:srgbClr val="000000"/>
        </a:lt1>
        <a:dk2>
          <a:srgbClr val="000000"/>
        </a:dk2>
        <a:lt2>
          <a:srgbClr val="808080"/>
        </a:lt2>
        <a:accent1>
          <a:srgbClr val="BBE0E3"/>
        </a:accent1>
        <a:accent2>
          <a:srgbClr val="333399"/>
        </a:accent2>
        <a:accent3>
          <a:srgbClr val="AAAA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5">
        <a:dk1>
          <a:srgbClr val="000000"/>
        </a:dk1>
        <a:lt1>
          <a:srgbClr val="8C8C8C"/>
        </a:lt1>
        <a:dk2>
          <a:srgbClr val="000000"/>
        </a:dk2>
        <a:lt2>
          <a:srgbClr val="808080"/>
        </a:lt2>
        <a:accent1>
          <a:srgbClr val="BBE0E3"/>
        </a:accent1>
        <a:accent2>
          <a:srgbClr val="333399"/>
        </a:accent2>
        <a:accent3>
          <a:srgbClr val="C5C5C5"/>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u-template-16-9.potx" id="{25184266-FAA2-4D53-8B27-3542448F3928}" vid="{E4F3F59E-A79B-44FF-8646-BB12468BDAEC}"/>
    </a:ext>
  </a:extLst>
</a:theme>
</file>

<file path=ppt/theme/theme3.xml><?xml version="1.0" encoding="utf-8"?>
<a:theme xmlns:a="http://schemas.openxmlformats.org/drawingml/2006/main" name="Default">
  <a:themeElements>
    <a:clrScheme name="Default">
      <a:dk1>
        <a:srgbClr val="000000"/>
      </a:dk1>
      <a:lt1>
        <a:srgbClr val="FFFFFF"/>
      </a:lt1>
      <a:dk2>
        <a:srgbClr val="A7A7A7"/>
      </a:dk2>
      <a:lt2>
        <a:srgbClr val="535353"/>
      </a:lt2>
      <a:accent1>
        <a:srgbClr val="1D499B"/>
      </a:accent1>
      <a:accent2>
        <a:srgbClr val="F26522"/>
      </a:accent2>
      <a:accent3>
        <a:srgbClr val="ED2891"/>
      </a:accent3>
      <a:accent4>
        <a:srgbClr val="00B7B2"/>
      </a:accent4>
      <a:accent5>
        <a:srgbClr val="A7A9AC"/>
      </a:accent5>
      <a:accent6>
        <a:srgbClr val="707070"/>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1D499B"/>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685800" rtl="0" fontAlgn="auto" latinLnBrk="1"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1D499B"/>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685800" rtl="0" fontAlgn="auto" latinLnBrk="1"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E34722B5A58324BBBD8BB7B844B5C4C" ma:contentTypeVersion="13" ma:contentTypeDescription="Create a new document." ma:contentTypeScope="" ma:versionID="1ff1f9de67c1d67efb8af16cc65005b3">
  <xsd:schema xmlns:xsd="http://www.w3.org/2001/XMLSchema" xmlns:xs="http://www.w3.org/2001/XMLSchema" xmlns:p="http://schemas.microsoft.com/office/2006/metadata/properties" xmlns:ns3="c9978935-d1ea-430f-884b-4b720396fdbd" xmlns:ns4="67cff7ae-28f4-40ca-abb0-c51c11119eb6" targetNamespace="http://schemas.microsoft.com/office/2006/metadata/properties" ma:root="true" ma:fieldsID="57ac6e0077d0c906074a4034c7afd6d7" ns3:_="" ns4:_="">
    <xsd:import namespace="c9978935-d1ea-430f-884b-4b720396fdbd"/>
    <xsd:import namespace="67cff7ae-28f4-40ca-abb0-c51c11119eb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978935-d1ea-430f-884b-4b720396fd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7cff7ae-28f4-40ca-abb0-c51c11119eb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F9B4DB-9DAB-4BF6-B5F8-94DBC67BF38E}">
  <ds:schemaRefs>
    <ds:schemaRef ds:uri="http://purl.org/dc/elements/1.1/"/>
    <ds:schemaRef ds:uri="http://schemas.microsoft.com/office/2006/documentManagement/types"/>
    <ds:schemaRef ds:uri="c9978935-d1ea-430f-884b-4b720396fdbd"/>
    <ds:schemaRef ds:uri="http://purl.org/dc/terms/"/>
    <ds:schemaRef ds:uri="http://schemas.openxmlformats.org/package/2006/metadata/core-properties"/>
    <ds:schemaRef ds:uri="http://purl.org/dc/dcmitype/"/>
    <ds:schemaRef ds:uri="67cff7ae-28f4-40ca-abb0-c51c11119eb6"/>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37E00767-184E-430C-9917-811D8B4467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978935-d1ea-430f-884b-4b720396fdbd"/>
    <ds:schemaRef ds:uri="67cff7ae-28f4-40ca-abb0-c51c11119e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4E8C08-EBAA-4BFA-A83F-C3E9751D7D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214</TotalTime>
  <Words>672</Words>
  <Application>Microsoft Office PowerPoint</Application>
  <PresentationFormat>On-screen Show (16:9)</PresentationFormat>
  <Paragraphs>115</Paragraphs>
  <Slides>12</Slides>
  <Notes>12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12</vt:i4>
      </vt:variant>
    </vt:vector>
  </HeadingPairs>
  <TitlesOfParts>
    <vt:vector size="22" baseType="lpstr">
      <vt:lpstr>Arial</vt:lpstr>
      <vt:lpstr>Arial Bold</vt:lpstr>
      <vt:lpstr>Avenir Roman</vt:lpstr>
      <vt:lpstr>Calibri</vt:lpstr>
      <vt:lpstr>Courier New</vt:lpstr>
      <vt:lpstr>Helvetica</vt:lpstr>
      <vt:lpstr>Wingdings</vt:lpstr>
      <vt:lpstr>ou-template</vt:lpstr>
      <vt:lpstr>Divider</vt:lpstr>
      <vt:lpstr>Default</vt:lpstr>
      <vt:lpstr>PowerPoint Presentation</vt:lpstr>
      <vt:lpstr>Research context</vt:lpstr>
      <vt:lpstr>Research question and design</vt:lpstr>
      <vt:lpstr>Tutor brief labcast</vt:lpstr>
      <vt:lpstr>Interactivity </vt:lpstr>
      <vt:lpstr>Quantitative results  </vt:lpstr>
      <vt:lpstr>Quantitative results</vt:lpstr>
      <vt:lpstr>Quantitative results </vt:lpstr>
      <vt:lpstr>Qualitative comments</vt:lpstr>
      <vt:lpstr>Qualitative comments</vt:lpstr>
      <vt:lpstr>Conclusions and future 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Venetia.Brown</dc:creator>
  <cp:lastModifiedBy>Diane.Ford</cp:lastModifiedBy>
  <cp:revision>4</cp:revision>
  <dcterms:created xsi:type="dcterms:W3CDTF">2020-04-22T22:54:05Z</dcterms:created>
  <dcterms:modified xsi:type="dcterms:W3CDTF">2020-04-24T17:57:10Z</dcterms:modified>
</cp:coreProperties>
</file>