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slideLayouts/slideLayout41.xml" ContentType="application/vnd.openxmlformats-officedocument.presentationml.slideLayout+xml"/>
  <Override PartName="/ppt/theme/theme6.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7.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8.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69" r:id="rId4"/>
    <p:sldMasterId id="2147483711" r:id="rId5"/>
    <p:sldMasterId id="2147483714" r:id="rId6"/>
    <p:sldMasterId id="2147483719" r:id="rId7"/>
    <p:sldMasterId id="2147483693" r:id="rId8"/>
    <p:sldMasterId id="2147483704" r:id="rId9"/>
    <p:sldMasterId id="2147483732" r:id="rId10"/>
    <p:sldMasterId id="2147483738" r:id="rId11"/>
    <p:sldMasterId id="2147483759" r:id="rId12"/>
  </p:sldMasterIdLst>
  <p:notesMasterIdLst>
    <p:notesMasterId r:id="rId26"/>
  </p:notesMasterIdLst>
  <p:sldIdLst>
    <p:sldId id="394" r:id="rId13"/>
    <p:sldId id="392" r:id="rId14"/>
    <p:sldId id="391" r:id="rId15"/>
    <p:sldId id="396" r:id="rId16"/>
    <p:sldId id="398" r:id="rId17"/>
    <p:sldId id="401" r:id="rId18"/>
    <p:sldId id="404" r:id="rId19"/>
    <p:sldId id="405" r:id="rId20"/>
    <p:sldId id="406" r:id="rId21"/>
    <p:sldId id="403" r:id="rId22"/>
    <p:sldId id="408" r:id="rId23"/>
    <p:sldId id="407" r:id="rId24"/>
    <p:sldId id="409" r:id="rId2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1A84"/>
    <a:srgbClr val="7D55C7"/>
    <a:srgbClr val="EB5F0A"/>
    <a:srgbClr val="1E4B9B"/>
    <a:srgbClr val="0096A5"/>
    <a:srgbClr val="D9D9D6"/>
    <a:srgbClr val="00B7B2"/>
    <a:srgbClr val="B3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2C2AD2-59DE-417A-AC13-1E1AC93D3458}" v="209" dt="2020-04-23T12:43:11.895"/>
    <p1510:client id="{54A1DDC6-7D9E-4948-A5C0-00758FDAEF69}" v="485" dt="2020-04-23T14:44:49.223"/>
    <p1510:client id="{54AEF0EB-C3C6-43C5-B8DC-CE720C5538F8}" v="394" dt="2020-04-23T14:15:59.895"/>
    <p1510:client id="{5F3110AA-8315-4690-9F26-B74413286310}" v="443" dt="2020-04-24T06:27:36.056"/>
    <p1510:client id="{8AA3F9FD-86DB-4F18-8BD6-8837B94E56D4}" v="20" dt="2020-04-23T12:30:15.082"/>
    <p1510:client id="{A16B5C4F-371D-439C-8BA0-C96147D7BB90}" v="326" dt="2020-04-23T08:07:02.823"/>
    <p1510:client id="{E7BF48D8-8F6C-49AA-B3D3-92A38859B54E}" v="266" dt="2020-04-23T11:58:37.947"/>
    <p1510:client id="{E88ACB6D-2A48-4DAA-A26C-01B462F5814D}" v="82" dt="2020-04-23T14:15:43.9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9.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5"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2.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7.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449-4567-9026-676D5974BFB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449-4567-9026-676D5974BFB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449-4567-9026-676D5974BFB3}"/>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2449-4567-9026-676D5974BFB3}"/>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2449-4567-9026-676D5974BFB3}"/>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2449-4567-9026-676D5974BFB3}"/>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2449-4567-9026-676D5974BFB3}"/>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2449-4567-9026-676D5974BFB3}"/>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2449-4567-9026-676D5974BFB3}"/>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2449-4567-9026-676D5974BFB3}"/>
              </c:ext>
            </c:extLst>
          </c:dPt>
          <c:dPt>
            <c:idx val="10"/>
            <c:bubble3D val="0"/>
            <c:spPr>
              <a:solidFill>
                <a:schemeClr val="accent5">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5-2449-4567-9026-676D5974BFB3}"/>
              </c:ext>
            </c:extLst>
          </c:dPt>
          <c:dPt>
            <c:idx val="11"/>
            <c:bubble3D val="0"/>
            <c:spPr>
              <a:solidFill>
                <a:schemeClr val="accent6">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7-2449-4567-9026-676D5974BFB3}"/>
              </c:ext>
            </c:extLst>
          </c:dPt>
          <c:dPt>
            <c:idx val="12"/>
            <c:bubble3D val="0"/>
            <c:spPr>
              <a:solidFill>
                <a:schemeClr val="accent1">
                  <a:lumMod val="80000"/>
                  <a:lumOff val="2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9-2449-4567-9026-676D5974BFB3}"/>
              </c:ext>
            </c:extLst>
          </c:dPt>
          <c:dPt>
            <c:idx val="13"/>
            <c:bubble3D val="0"/>
            <c:spPr>
              <a:solidFill>
                <a:schemeClr val="accent2">
                  <a:lumMod val="80000"/>
                  <a:lumOff val="2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B-2449-4567-9026-676D5974BFB3}"/>
              </c:ext>
            </c:extLst>
          </c:dPt>
          <c:dPt>
            <c:idx val="14"/>
            <c:bubble3D val="0"/>
            <c:spPr>
              <a:solidFill>
                <a:schemeClr val="accent3">
                  <a:lumMod val="80000"/>
                  <a:lumOff val="2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D-2449-4567-9026-676D5974BFB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Sheet1!$A$1:$A$15</c:f>
              <c:strCache>
                <c:ptCount val="15"/>
                <c:pt idx="0">
                  <c:v>Career related qualification choice advice</c:v>
                </c:pt>
                <c:pt idx="1">
                  <c:v>Careers information, advice and guidance</c:v>
                </c:pt>
                <c:pt idx="2">
                  <c:v>Careers related module choice advice</c:v>
                </c:pt>
                <c:pt idx="3">
                  <c:v>Gaining practical experience</c:v>
                </c:pt>
                <c:pt idx="4">
                  <c:v>CV support</c:v>
                </c:pt>
                <c:pt idx="5">
                  <c:v>Jobsearch support</c:v>
                </c:pt>
                <c:pt idx="6">
                  <c:v>Support changing career into IT</c:v>
                </c:pt>
                <c:pt idx="7">
                  <c:v>Redunancy support</c:v>
                </c:pt>
                <c:pt idx="8">
                  <c:v>Career planning</c:v>
                </c:pt>
                <c:pt idx="9">
                  <c:v>Preparing for interview</c:v>
                </c:pt>
                <c:pt idx="10">
                  <c:v>Working from home</c:v>
                </c:pt>
                <c:pt idx="11">
                  <c:v>Study issues</c:v>
                </c:pt>
                <c:pt idx="12">
                  <c:v>Application support</c:v>
                </c:pt>
                <c:pt idx="13">
                  <c:v>Finding work with a disability</c:v>
                </c:pt>
                <c:pt idx="14">
                  <c:v>Will my age be a barrier in changing career</c:v>
                </c:pt>
              </c:strCache>
            </c:strRef>
          </c:cat>
          <c:val>
            <c:numRef>
              <c:f>Sheet1!$B$1:$B$15</c:f>
              <c:numCache>
                <c:formatCode>General</c:formatCode>
                <c:ptCount val="15"/>
                <c:pt idx="0">
                  <c:v>52</c:v>
                </c:pt>
                <c:pt idx="1">
                  <c:v>40</c:v>
                </c:pt>
                <c:pt idx="2">
                  <c:v>19</c:v>
                </c:pt>
                <c:pt idx="3">
                  <c:v>14</c:v>
                </c:pt>
                <c:pt idx="4">
                  <c:v>10</c:v>
                </c:pt>
                <c:pt idx="5">
                  <c:v>6</c:v>
                </c:pt>
                <c:pt idx="6">
                  <c:v>3</c:v>
                </c:pt>
                <c:pt idx="7">
                  <c:v>3</c:v>
                </c:pt>
                <c:pt idx="8">
                  <c:v>2</c:v>
                </c:pt>
                <c:pt idx="9">
                  <c:v>2</c:v>
                </c:pt>
                <c:pt idx="10">
                  <c:v>1</c:v>
                </c:pt>
                <c:pt idx="11">
                  <c:v>1</c:v>
                </c:pt>
                <c:pt idx="12">
                  <c:v>1</c:v>
                </c:pt>
                <c:pt idx="13">
                  <c:v>2</c:v>
                </c:pt>
                <c:pt idx="14">
                  <c:v>1</c:v>
                </c:pt>
              </c:numCache>
            </c:numRef>
          </c:val>
          <c:extLst>
            <c:ext xmlns:c16="http://schemas.microsoft.com/office/drawing/2014/chart" uri="{C3380CC4-5D6E-409C-BE32-E72D297353CC}">
              <c16:uniqueId val="{0000001E-2449-4567-9026-676D5974BFB3}"/>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0.58623</cdr:x>
      <cdr:y>0.46754</cdr:y>
    </cdr:from>
    <cdr:to>
      <cdr:x>0.72426</cdr:x>
      <cdr:y>0.53246</cdr:y>
    </cdr:to>
    <cdr:sp macro="" textlink="">
      <cdr:nvSpPr>
        <cdr:cNvPr id="2" name="TextBox 1">
          <a:extLst xmlns:a="http://schemas.openxmlformats.org/drawingml/2006/main">
            <a:ext uri="{FF2B5EF4-FFF2-40B4-BE49-F238E27FC236}">
              <a16:creationId xmlns:a16="http://schemas.microsoft.com/office/drawing/2014/main" id="{126CFF9D-1B00-4123-A024-8D12EAC68CAB}"/>
            </a:ext>
          </a:extLst>
        </cdr:cNvPr>
        <cdr:cNvSpPr txBox="1"/>
      </cdr:nvSpPr>
      <cdr:spPr>
        <a:xfrm xmlns:a="http://schemas.openxmlformats.org/drawingml/2006/main">
          <a:off x="6553200" y="1995100"/>
          <a:ext cx="1543050" cy="276999"/>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r>
            <a:rPr lang="en-GB" sz="1200" b="1" dirty="0"/>
            <a:t>15 Themes</a:t>
          </a:r>
        </a:p>
      </cdr:txBody>
    </cdr:sp>
  </cdr:relSizeAnchor>
  <cdr:relSizeAnchor xmlns:cdr="http://schemas.openxmlformats.org/drawingml/2006/chartDrawing">
    <cdr:from>
      <cdr:x>0.68422</cdr:x>
      <cdr:y>0.41295</cdr:y>
    </cdr:from>
    <cdr:to>
      <cdr:x>0.68422</cdr:x>
      <cdr:y>0.61607</cdr:y>
    </cdr:to>
    <cdr:cxnSp macro="">
      <cdr:nvCxnSpPr>
        <cdr:cNvPr id="4" name="Straight Arrow Connector 3">
          <a:extLst xmlns:a="http://schemas.openxmlformats.org/drawingml/2006/main">
            <a:ext uri="{FF2B5EF4-FFF2-40B4-BE49-F238E27FC236}">
              <a16:creationId xmlns:a16="http://schemas.microsoft.com/office/drawing/2014/main" id="{3B1545F5-BC14-46D4-A901-8B56E5D54D15}"/>
            </a:ext>
          </a:extLst>
        </cdr:cNvPr>
        <cdr:cNvCxnSpPr/>
      </cdr:nvCxnSpPr>
      <cdr:spPr>
        <a:xfrm xmlns:a="http://schemas.openxmlformats.org/drawingml/2006/main">
          <a:off x="7648575" y="1762125"/>
          <a:ext cx="0" cy="866775"/>
        </a:xfrm>
        <a:prstGeom xmlns:a="http://schemas.openxmlformats.org/drawingml/2006/main" prst="straightConnector1">
          <a:avLst/>
        </a:prstGeom>
        <a:ln xmlns:a="http://schemas.openxmlformats.org/drawingml/2006/main">
          <a:headEnd type="triangle"/>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63992C9-CEEC-4070-AECE-5D3323137C3D}" type="datetimeFigureOut">
              <a:rPr lang="en-GB" smtClean="0"/>
              <a:t>24/04/2020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B792940-EF5C-4B6B-B3FE-67FA6F983E4A}" type="slidenum">
              <a:rPr lang="en-GB" smtClean="0"/>
              <a:t>‹#›</a:t>
            </a:fld>
            <a:endParaRPr lang="en-GB"/>
          </a:p>
        </p:txBody>
      </p:sp>
    </p:spTree>
    <p:extLst>
      <p:ext uri="{BB962C8B-B14F-4D97-AF65-F5344CB8AC3E}">
        <p14:creationId xmlns:p14="http://schemas.microsoft.com/office/powerpoint/2010/main" val="1019205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7" name="TextBox 6"/>
          <p:cNvSpPr txBox="1"/>
          <p:nvPr userDrawn="1"/>
        </p:nvSpPr>
        <p:spPr>
          <a:xfrm>
            <a:off x="5286619" y="505730"/>
            <a:ext cx="1356583" cy="277127"/>
          </a:xfrm>
          <a:prstGeom prst="rect">
            <a:avLst/>
          </a:prstGeom>
          <a:solidFill>
            <a:schemeClr val="accent1"/>
          </a:solidFill>
        </p:spPr>
        <p:txBody>
          <a:bodyPr wrap="square" lIns="48000" tIns="0" rIns="0" bIns="0" rtlCol="0" anchor="ctr" anchorCtr="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1" b="1" i="0" u="none" strike="noStrike" kern="1200" cap="none" spc="0" normalizeH="0" baseline="0" noProof="0">
                <a:ln>
                  <a:noFill/>
                </a:ln>
                <a:solidFill>
                  <a:srgbClr val="FFFFFF"/>
                </a:solidFill>
                <a:effectLst/>
                <a:uLnTx/>
                <a:uFillTx/>
                <a:latin typeface="Arial" panose="020B0604020202020204"/>
                <a:ea typeface="+mn-ea"/>
                <a:cs typeface="+mn-cs"/>
              </a:rPr>
              <a:t>CONTENTS</a:t>
            </a:r>
          </a:p>
        </p:txBody>
      </p:sp>
      <p:sp>
        <p:nvSpPr>
          <p:cNvPr id="5" name="Text Placeholder 4"/>
          <p:cNvSpPr>
            <a:spLocks noGrp="1"/>
          </p:cNvSpPr>
          <p:nvPr>
            <p:ph type="body" sz="quarter" idx="11" hasCustomPrompt="1"/>
          </p:nvPr>
        </p:nvSpPr>
        <p:spPr>
          <a:xfrm>
            <a:off x="5286613" y="1051397"/>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01</a:t>
            </a:r>
          </a:p>
        </p:txBody>
      </p:sp>
      <p:sp>
        <p:nvSpPr>
          <p:cNvPr id="32" name="Text Placeholder 31"/>
          <p:cNvSpPr>
            <a:spLocks noGrp="1"/>
          </p:cNvSpPr>
          <p:nvPr>
            <p:ph type="body" sz="quarter" idx="12" hasCustomPrompt="1"/>
          </p:nvPr>
        </p:nvSpPr>
        <p:spPr>
          <a:xfrm>
            <a:off x="6006613" y="105139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6" name="Text Placeholder 31"/>
          <p:cNvSpPr>
            <a:spLocks noGrp="1"/>
          </p:cNvSpPr>
          <p:nvPr>
            <p:ph type="body" sz="quarter" idx="13" hasCustomPrompt="1"/>
          </p:nvPr>
        </p:nvSpPr>
        <p:spPr>
          <a:xfrm>
            <a:off x="6006613" y="1410244"/>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37" name="Text Placeholder 4"/>
          <p:cNvSpPr>
            <a:spLocks noGrp="1"/>
          </p:cNvSpPr>
          <p:nvPr>
            <p:ph type="body" sz="quarter" idx="14" hasCustomPrompt="1"/>
          </p:nvPr>
        </p:nvSpPr>
        <p:spPr>
          <a:xfrm>
            <a:off x="5286613" y="1985406"/>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02</a:t>
            </a:r>
          </a:p>
        </p:txBody>
      </p:sp>
      <p:sp>
        <p:nvSpPr>
          <p:cNvPr id="38" name="Text Placeholder 31"/>
          <p:cNvSpPr>
            <a:spLocks noGrp="1"/>
          </p:cNvSpPr>
          <p:nvPr>
            <p:ph type="body" sz="quarter" idx="15" hasCustomPrompt="1"/>
          </p:nvPr>
        </p:nvSpPr>
        <p:spPr>
          <a:xfrm>
            <a:off x="6006613" y="198540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9" name="Text Placeholder 31"/>
          <p:cNvSpPr>
            <a:spLocks noGrp="1"/>
          </p:cNvSpPr>
          <p:nvPr>
            <p:ph type="body" sz="quarter" idx="16" hasCustomPrompt="1"/>
          </p:nvPr>
        </p:nvSpPr>
        <p:spPr>
          <a:xfrm>
            <a:off x="6006613" y="234425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0" name="Text Placeholder 4"/>
          <p:cNvSpPr>
            <a:spLocks noGrp="1"/>
          </p:cNvSpPr>
          <p:nvPr>
            <p:ph type="body" sz="quarter" idx="17" hasCustomPrompt="1"/>
          </p:nvPr>
        </p:nvSpPr>
        <p:spPr>
          <a:xfrm>
            <a:off x="5286613" y="2919415"/>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03</a:t>
            </a:r>
          </a:p>
        </p:txBody>
      </p:sp>
      <p:sp>
        <p:nvSpPr>
          <p:cNvPr id="41" name="Text Placeholder 31"/>
          <p:cNvSpPr>
            <a:spLocks noGrp="1"/>
          </p:cNvSpPr>
          <p:nvPr>
            <p:ph type="body" sz="quarter" idx="18" hasCustomPrompt="1"/>
          </p:nvPr>
        </p:nvSpPr>
        <p:spPr>
          <a:xfrm>
            <a:off x="6006613" y="2919412"/>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2" name="Text Placeholder 31"/>
          <p:cNvSpPr>
            <a:spLocks noGrp="1"/>
          </p:cNvSpPr>
          <p:nvPr>
            <p:ph type="body" sz="quarter" idx="19" hasCustomPrompt="1"/>
          </p:nvPr>
        </p:nvSpPr>
        <p:spPr>
          <a:xfrm>
            <a:off x="6006613" y="327826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3" name="Text Placeholder 4"/>
          <p:cNvSpPr>
            <a:spLocks noGrp="1"/>
          </p:cNvSpPr>
          <p:nvPr>
            <p:ph type="body" sz="quarter" idx="20" hasCustomPrompt="1"/>
          </p:nvPr>
        </p:nvSpPr>
        <p:spPr>
          <a:xfrm>
            <a:off x="5286613" y="3853422"/>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04</a:t>
            </a:r>
          </a:p>
        </p:txBody>
      </p:sp>
      <p:sp>
        <p:nvSpPr>
          <p:cNvPr id="44" name="Text Placeholder 31"/>
          <p:cNvSpPr>
            <a:spLocks noGrp="1"/>
          </p:cNvSpPr>
          <p:nvPr>
            <p:ph type="body" sz="quarter" idx="21" hasCustomPrompt="1"/>
          </p:nvPr>
        </p:nvSpPr>
        <p:spPr>
          <a:xfrm>
            <a:off x="6006613" y="385342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5" name="Text Placeholder 31"/>
          <p:cNvSpPr>
            <a:spLocks noGrp="1"/>
          </p:cNvSpPr>
          <p:nvPr>
            <p:ph type="body" sz="quarter" idx="22" hasCustomPrompt="1"/>
          </p:nvPr>
        </p:nvSpPr>
        <p:spPr>
          <a:xfrm>
            <a:off x="6006613" y="4212272"/>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6" name="Text Placeholder 4"/>
          <p:cNvSpPr>
            <a:spLocks noGrp="1"/>
          </p:cNvSpPr>
          <p:nvPr>
            <p:ph type="body" sz="quarter" idx="23" hasCustomPrompt="1"/>
          </p:nvPr>
        </p:nvSpPr>
        <p:spPr>
          <a:xfrm>
            <a:off x="5286613" y="478743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05</a:t>
            </a:r>
          </a:p>
        </p:txBody>
      </p:sp>
      <p:sp>
        <p:nvSpPr>
          <p:cNvPr id="47" name="Text Placeholder 31"/>
          <p:cNvSpPr>
            <a:spLocks noGrp="1"/>
          </p:cNvSpPr>
          <p:nvPr>
            <p:ph type="body" sz="quarter" idx="24" hasCustomPrompt="1"/>
          </p:nvPr>
        </p:nvSpPr>
        <p:spPr>
          <a:xfrm>
            <a:off x="6006613" y="478743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8" name="Text Placeholder 31"/>
          <p:cNvSpPr>
            <a:spLocks noGrp="1"/>
          </p:cNvSpPr>
          <p:nvPr>
            <p:ph type="body" sz="quarter" idx="25" hasCustomPrompt="1"/>
          </p:nvPr>
        </p:nvSpPr>
        <p:spPr>
          <a:xfrm>
            <a:off x="6006613" y="514628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9" name="Text Placeholder 4"/>
          <p:cNvSpPr>
            <a:spLocks noGrp="1"/>
          </p:cNvSpPr>
          <p:nvPr>
            <p:ph type="body" sz="quarter" idx="26" hasCustomPrompt="1"/>
          </p:nvPr>
        </p:nvSpPr>
        <p:spPr>
          <a:xfrm>
            <a:off x="5286613" y="572144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06</a:t>
            </a:r>
          </a:p>
        </p:txBody>
      </p:sp>
      <p:sp>
        <p:nvSpPr>
          <p:cNvPr id="50" name="Text Placeholder 31"/>
          <p:cNvSpPr>
            <a:spLocks noGrp="1"/>
          </p:cNvSpPr>
          <p:nvPr>
            <p:ph type="body" sz="quarter" idx="27" hasCustomPrompt="1"/>
          </p:nvPr>
        </p:nvSpPr>
        <p:spPr>
          <a:xfrm>
            <a:off x="6006613" y="5721440"/>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51" name="Text Placeholder 31"/>
          <p:cNvSpPr>
            <a:spLocks noGrp="1"/>
          </p:cNvSpPr>
          <p:nvPr>
            <p:ph type="body" sz="quarter" idx="28" hasCustomPrompt="1"/>
          </p:nvPr>
        </p:nvSpPr>
        <p:spPr>
          <a:xfrm>
            <a:off x="6006613" y="608029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23" name="Picture Placeholder 12"/>
          <p:cNvSpPr>
            <a:spLocks noGrp="1"/>
          </p:cNvSpPr>
          <p:nvPr>
            <p:ph type="pic" sz="quarter" idx="29" hasCustomPrompt="1"/>
          </p:nvPr>
        </p:nvSpPr>
        <p:spPr>
          <a:xfrm>
            <a:off x="0" y="0"/>
            <a:ext cx="4800000" cy="6858000"/>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Tree>
    <p:extLst>
      <p:ext uri="{BB962C8B-B14F-4D97-AF65-F5344CB8AC3E}">
        <p14:creationId xmlns:p14="http://schemas.microsoft.com/office/powerpoint/2010/main" val="4151267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0" name="Text Placeholder 9"/>
          <p:cNvSpPr>
            <a:spLocks noGrp="1"/>
          </p:cNvSpPr>
          <p:nvPr>
            <p:ph type="body" sz="quarter" idx="11" hasCustomPrompt="1"/>
          </p:nvPr>
        </p:nvSpPr>
        <p:spPr>
          <a:xfrm>
            <a:off x="576002" y="1440000"/>
            <a:ext cx="4527551"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p>
        </p:txBody>
      </p:sp>
      <p:sp>
        <p:nvSpPr>
          <p:cNvPr id="13" name="Picture Placeholder 12"/>
          <p:cNvSpPr>
            <a:spLocks noGrp="1"/>
          </p:cNvSpPr>
          <p:nvPr>
            <p:ph type="pic" sz="quarter" idx="12" hasCustomPrompt="1"/>
          </p:nvPr>
        </p:nvSpPr>
        <p:spPr>
          <a:xfrm>
            <a:off x="5568000" y="1440000"/>
            <a:ext cx="6144000" cy="4937517"/>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728295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Text Placeholder 9"/>
          <p:cNvSpPr>
            <a:spLocks noGrp="1"/>
          </p:cNvSpPr>
          <p:nvPr>
            <p:ph type="body" sz="quarter" idx="11" hasCustomPrompt="1"/>
          </p:nvPr>
        </p:nvSpPr>
        <p:spPr>
          <a:xfrm>
            <a:off x="576002" y="4182563"/>
            <a:ext cx="4527551" cy="2195437"/>
          </a:xfrm>
          <a:prstGeom prst="rect">
            <a:avLst/>
          </a:prstGeom>
        </p:spPr>
        <p:txBody>
          <a:bodyPr lIns="0" tIns="0" rIns="0" bIns="0"/>
          <a:lstStyle>
            <a:lvl1pPr marL="228589" indent="-228589" algn="l">
              <a:buClr>
                <a:schemeClr val="accent2"/>
              </a:buClr>
              <a:buFont typeface="Arial" charset="0"/>
              <a:buChar char="•"/>
              <a:defRPr sz="1600" baseline="0"/>
            </a:lvl1pPr>
            <a:lvl2pPr algn="l">
              <a:defRPr/>
            </a:lvl2pPr>
            <a:lvl3pPr algn="l">
              <a:defRPr/>
            </a:lvl3pPr>
            <a:lvl4pPr algn="l">
              <a:defRPr/>
            </a:lvl4pPr>
            <a:lvl5pPr algn="l">
              <a:defRPr/>
            </a:lvl5pPr>
          </a:lstStyle>
          <a:p>
            <a:pPr lvl="0"/>
            <a:r>
              <a:rPr lang="en-US"/>
              <a:t>Bullet points</a:t>
            </a:r>
          </a:p>
          <a:p>
            <a:pPr lvl="0"/>
            <a:endParaRPr lang="en-US"/>
          </a:p>
        </p:txBody>
      </p:sp>
      <p:sp>
        <p:nvSpPr>
          <p:cNvPr id="10" name="Rectangle 9"/>
          <p:cNvSpPr/>
          <p:nvPr userDrawn="1"/>
        </p:nvSpPr>
        <p:spPr>
          <a:xfrm>
            <a:off x="5582403" y="1440483"/>
            <a:ext cx="6129599"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1"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1" name="Text Placeholder 9"/>
          <p:cNvSpPr>
            <a:spLocks noGrp="1"/>
          </p:cNvSpPr>
          <p:nvPr>
            <p:ph type="body" sz="quarter" idx="12" hasCustomPrompt="1"/>
          </p:nvPr>
        </p:nvSpPr>
        <p:spPr>
          <a:xfrm>
            <a:off x="576002" y="1440000"/>
            <a:ext cx="4527551" cy="2454560"/>
          </a:xfrm>
          <a:prstGeom prst="rect">
            <a:avLst/>
          </a:prstGeom>
        </p:spPr>
        <p:txBody>
          <a:bodyPr lIns="0" tIns="0" rIns="0" bIns="0" numCol="2" spcCol="288000"/>
          <a:lstStyle>
            <a:lvl1pPr marL="0" indent="0" algn="l">
              <a:buNone/>
              <a:defRPr sz="1600" baseline="0"/>
            </a:lvl1pPr>
            <a:lvl2pPr algn="l">
              <a:defRPr/>
            </a:lvl2pPr>
            <a:lvl3pPr algn="l">
              <a:defRPr/>
            </a:lvl3pPr>
            <a:lvl4pPr algn="l">
              <a:defRPr/>
            </a:lvl4pPr>
            <a:lvl5pPr algn="l">
              <a:defRPr/>
            </a:lvl5pPr>
          </a:lstStyle>
          <a:p>
            <a:pPr lvl="0"/>
            <a:r>
              <a:rPr lang="en-US"/>
              <a:t>Body text</a:t>
            </a:r>
            <a:br>
              <a:rPr lang="en-US"/>
            </a:br>
            <a:br>
              <a:rPr lang="en-US"/>
            </a:br>
            <a:r>
              <a:rPr lang="en-US"/>
              <a:t>Charts, graphs and graphics can be positioned over the grey box.</a:t>
            </a:r>
            <a:br>
              <a:rPr lang="en-US"/>
            </a:br>
            <a:br>
              <a:rPr lang="en-US"/>
            </a:br>
            <a:br>
              <a:rPr lang="en-US"/>
            </a:br>
            <a:r>
              <a:rPr lang="en-US"/>
              <a:t>Body text</a:t>
            </a:r>
          </a:p>
        </p:txBody>
      </p:sp>
      <p:sp>
        <p:nvSpPr>
          <p:cNvPr id="1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3"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086926010"/>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5" name="Text Placeholder 9"/>
          <p:cNvSpPr>
            <a:spLocks noGrp="1"/>
          </p:cNvSpPr>
          <p:nvPr>
            <p:ph type="body" sz="quarter" idx="11" hasCustomPrompt="1"/>
          </p:nvPr>
        </p:nvSpPr>
        <p:spPr>
          <a:xfrm>
            <a:off x="575999"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1" name="Text Placeholder 9"/>
          <p:cNvSpPr>
            <a:spLocks noGrp="1"/>
          </p:cNvSpPr>
          <p:nvPr>
            <p:ph type="body" sz="quarter" idx="12" hasCustomPrompt="1"/>
          </p:nvPr>
        </p:nvSpPr>
        <p:spPr>
          <a:xfrm>
            <a:off x="3840000"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2" name="Text Placeholder 9"/>
          <p:cNvSpPr>
            <a:spLocks noGrp="1"/>
          </p:cNvSpPr>
          <p:nvPr>
            <p:ph type="body" sz="quarter" idx="13" hasCustomPrompt="1"/>
          </p:nvPr>
        </p:nvSpPr>
        <p:spPr>
          <a:xfrm>
            <a:off x="7104003" y="1440000"/>
            <a:ext cx="4607999" cy="4938000"/>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3"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4"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4164112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5" name="Text Placeholder 9"/>
          <p:cNvSpPr>
            <a:spLocks noGrp="1"/>
          </p:cNvSpPr>
          <p:nvPr>
            <p:ph type="body" sz="quarter" idx="11" hasCustomPrompt="1"/>
          </p:nvPr>
        </p:nvSpPr>
        <p:spPr>
          <a:xfrm>
            <a:off x="575999" y="1440003"/>
            <a:ext cx="11136000" cy="2226767"/>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7" name="Text Placeholder 9"/>
          <p:cNvSpPr>
            <a:spLocks noGrp="1"/>
          </p:cNvSpPr>
          <p:nvPr>
            <p:ph type="body" sz="quarter" idx="13" hasCustomPrompt="1"/>
          </p:nvPr>
        </p:nvSpPr>
        <p:spPr>
          <a:xfrm>
            <a:off x="576000" y="3954771"/>
            <a:ext cx="11136000" cy="2423231"/>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4255531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5761" y="2880001"/>
            <a:ext cx="11486267" cy="1329595"/>
          </a:xfrm>
          <a:prstGeom prst="rect">
            <a:avLst/>
          </a:prstGeom>
        </p:spPr>
        <p:txBody>
          <a:bodyPr wrap="square" lIns="0" tIns="0" rIns="0" bIns="0" anchor="t" anchorCtr="0">
            <a:spAutoFit/>
          </a:bodyPr>
          <a:lstStyle>
            <a:lvl1pPr algn="l">
              <a:defRPr sz="4800" b="1">
                <a:solidFill>
                  <a:schemeClr val="bg1"/>
                </a:solidFill>
              </a:defRPr>
            </a:lvl1pPr>
          </a:lstStyle>
          <a:p>
            <a:r>
              <a:rPr lang="en-US"/>
              <a:t>PRESENTATION</a:t>
            </a:r>
            <a:br>
              <a:rPr lang="en-US"/>
            </a:br>
            <a:r>
              <a:rPr lang="en-US"/>
              <a:t>TITLE</a:t>
            </a:r>
          </a:p>
        </p:txBody>
      </p:sp>
      <p:sp>
        <p:nvSpPr>
          <p:cNvPr id="3" name="Subtitle 2"/>
          <p:cNvSpPr>
            <a:spLocks noGrp="1"/>
          </p:cNvSpPr>
          <p:nvPr>
            <p:ph type="subTitle" idx="1" hasCustomPrompt="1"/>
          </p:nvPr>
        </p:nvSpPr>
        <p:spPr>
          <a:xfrm>
            <a:off x="365761" y="4222657"/>
            <a:ext cx="11486268" cy="332399"/>
          </a:xfrm>
          <a:prstGeom prst="rect">
            <a:avLst/>
          </a:prstGeom>
        </p:spPr>
        <p:txBody>
          <a:bodyPr wrap="square" lIns="0" tIns="0" rIns="0" bIns="0">
            <a:spAutoFit/>
          </a:bodyPr>
          <a:lstStyle>
            <a:lvl1pPr marL="0" indent="0" algn="l">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SUB TITLE IN HERE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91477" y="5507027"/>
            <a:ext cx="1460553" cy="999213"/>
          </a:xfrm>
          <a:prstGeom prst="rect">
            <a:avLst/>
          </a:prstGeom>
        </p:spPr>
      </p:pic>
    </p:spTree>
    <p:extLst>
      <p:ext uri="{BB962C8B-B14F-4D97-AF65-F5344CB8AC3E}">
        <p14:creationId xmlns:p14="http://schemas.microsoft.com/office/powerpoint/2010/main" val="2344586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3"/>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879999" y="2880003"/>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9"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66" indent="0" algn="ctr">
              <a:buNone/>
              <a:defRPr sz="2000"/>
            </a:lvl2pPr>
            <a:lvl3pPr marL="914332" indent="0" algn="ctr">
              <a:buNone/>
              <a:defRPr sz="1801"/>
            </a:lvl3pPr>
            <a:lvl4pPr marL="1371496"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6" indent="0" algn="ctr">
              <a:buNone/>
              <a:defRPr sz="1600"/>
            </a:lvl9pPr>
          </a:lstStyle>
          <a:p>
            <a:r>
              <a:rPr lang="en-US"/>
              <a:t>A brief overview of what you will</a:t>
            </a:r>
            <a:br>
              <a:rPr lang="en-US"/>
            </a:br>
            <a:r>
              <a:rPr lang="en-US"/>
              <a:t>be talking about in this section</a:t>
            </a:r>
          </a:p>
        </p:txBody>
      </p:sp>
    </p:spTree>
    <p:extLst>
      <p:ext uri="{BB962C8B-B14F-4D97-AF65-F5344CB8AC3E}">
        <p14:creationId xmlns:p14="http://schemas.microsoft.com/office/powerpoint/2010/main" val="695228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tion title - blu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6"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Tree>
    <p:extLst>
      <p:ext uri="{BB962C8B-B14F-4D97-AF65-F5344CB8AC3E}">
        <p14:creationId xmlns:p14="http://schemas.microsoft.com/office/powerpoint/2010/main" val="2261144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ection title - orange">
    <p:bg>
      <p:bgPr>
        <a:solidFill>
          <a:schemeClr val="accent2"/>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10"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Tree>
    <p:extLst>
      <p:ext uri="{BB962C8B-B14F-4D97-AF65-F5344CB8AC3E}">
        <p14:creationId xmlns:p14="http://schemas.microsoft.com/office/powerpoint/2010/main" val="17014204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title - blu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6"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4828460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rgbClr val="E84719"/>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10"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928511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TextBox 3"/>
          <p:cNvSpPr txBox="1"/>
          <p:nvPr userDrawn="1"/>
        </p:nvSpPr>
        <p:spPr>
          <a:xfrm>
            <a:off x="518401" y="535839"/>
            <a:ext cx="1356583" cy="277127"/>
          </a:xfrm>
          <a:prstGeom prst="rect">
            <a:avLst/>
          </a:prstGeom>
          <a:solidFill>
            <a:schemeClr val="accent1"/>
          </a:solidFill>
        </p:spPr>
        <p:txBody>
          <a:bodyPr wrap="square" lIns="48000" tIns="0" rIns="0" bIns="0" rtlCol="0" anchor="ctr" anchorCtr="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801" b="1" i="0" u="none" strike="noStrike" kern="1200" cap="none" spc="0" normalizeH="0" baseline="0" noProof="0">
                <a:ln>
                  <a:noFill/>
                </a:ln>
                <a:solidFill>
                  <a:srgbClr val="FFFFFF"/>
                </a:solidFill>
                <a:effectLst/>
                <a:uLnTx/>
                <a:uFillTx/>
                <a:latin typeface="Arial" panose="020B0604020202020204"/>
                <a:ea typeface="+mn-ea"/>
                <a:cs typeface="+mn-cs"/>
              </a:rPr>
              <a:t>CONTENTS</a:t>
            </a:r>
          </a:p>
        </p:txBody>
      </p:sp>
      <p:sp>
        <p:nvSpPr>
          <p:cNvPr id="5" name="Text Placeholder 9"/>
          <p:cNvSpPr>
            <a:spLocks noGrp="1"/>
          </p:cNvSpPr>
          <p:nvPr>
            <p:ph type="body" sz="quarter" idx="11" hasCustomPrompt="1"/>
          </p:nvPr>
        </p:nvSpPr>
        <p:spPr>
          <a:xfrm>
            <a:off x="576000" y="1440000"/>
            <a:ext cx="11136000" cy="4938000"/>
          </a:xfrm>
          <a:prstGeom prst="rect">
            <a:avLst/>
          </a:prstGeom>
        </p:spPr>
        <p:txBody>
          <a:bodyPr lIns="0" tIns="0" rIns="0" bIns="0" numCol="2" spcCol="360000"/>
          <a:lstStyle>
            <a:lvl1pPr marL="0" indent="0" algn="l" defTabSz="383981">
              <a:lnSpc>
                <a:spcPts val="2133"/>
              </a:lnSpc>
              <a:buNone/>
              <a:defRPr sz="1600" b="1" baseline="0"/>
            </a:lvl1pPr>
            <a:lvl2pPr algn="l">
              <a:defRPr/>
            </a:lvl2pPr>
            <a:lvl3pPr algn="l">
              <a:defRPr/>
            </a:lvl3pPr>
            <a:lvl4pPr algn="l">
              <a:defRPr/>
            </a:lvl4pPr>
            <a:lvl5pPr algn="l">
              <a:defRPr/>
            </a:lvl5pPr>
          </a:lstStyle>
          <a:p>
            <a:pPr lvl="0"/>
            <a:r>
              <a:rPr lang="en-US"/>
              <a:t>00	Insert contents listing (2 columns)</a:t>
            </a:r>
          </a:p>
        </p:txBody>
      </p:sp>
    </p:spTree>
    <p:extLst>
      <p:ext uri="{BB962C8B-B14F-4D97-AF65-F5344CB8AC3E}">
        <p14:creationId xmlns:p14="http://schemas.microsoft.com/office/powerpoint/2010/main" val="2823466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3"/>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9"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5504836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rgbClr val="0096A5"/>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9"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8023907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8" name="Content Placeholder 2"/>
          <p:cNvSpPr>
            <a:spLocks noGrp="1"/>
          </p:cNvSpPr>
          <p:nvPr>
            <p:ph idx="1" hasCustomPrompt="1"/>
          </p:nvPr>
        </p:nvSpPr>
        <p:spPr>
          <a:xfrm>
            <a:off x="576000" y="1440000"/>
            <a:ext cx="11136000" cy="4938000"/>
          </a:xfrm>
          <a:prstGeom prst="rect">
            <a:avLst/>
          </a:prstGeom>
        </p:spPr>
        <p:txBody>
          <a:bodyPr lIns="0" tIns="0" rIns="0" bIns="0"/>
          <a:lstStyle>
            <a:lvl1pPr marL="0" indent="0">
              <a:buNone/>
              <a:defRPr sz="1600"/>
            </a:lvl1pPr>
            <a:lvl2pPr marL="609570" indent="0">
              <a:buNone/>
              <a:defRPr sz="1600"/>
            </a:lvl2pPr>
            <a:lvl3pPr marL="1219139" indent="0">
              <a:buNone/>
              <a:defRPr sz="1600"/>
            </a:lvl3pPr>
            <a:lvl4pPr marL="1828709" indent="0">
              <a:buNone/>
              <a:defRPr sz="1600"/>
            </a:lvl4pPr>
            <a:lvl5pPr marL="2438278" indent="0">
              <a:buNone/>
              <a:defRPr sz="1600"/>
            </a:lvl5pPr>
          </a:lstStyle>
          <a:p>
            <a:pPr lvl="0"/>
            <a:r>
              <a:rPr lang="en-US"/>
              <a:t>Body text</a:t>
            </a:r>
          </a:p>
        </p:txBody>
      </p:sp>
      <p:sp>
        <p:nvSpPr>
          <p:cNvPr id="12"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
        <p:nvSpPr>
          <p:cNvPr id="4" name="Text Placeholder 3"/>
          <p:cNvSpPr>
            <a:spLocks noGrp="1"/>
          </p:cNvSpPr>
          <p:nvPr>
            <p:ph type="body" sz="quarter" idx="10"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9881798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7" name="TextBox 6"/>
          <p:cNvSpPr txBox="1"/>
          <p:nvPr userDrawn="1"/>
        </p:nvSpPr>
        <p:spPr>
          <a:xfrm>
            <a:off x="5286619" y="505730"/>
            <a:ext cx="1356583" cy="277127"/>
          </a:xfrm>
          <a:prstGeom prst="rect">
            <a:avLst/>
          </a:prstGeom>
          <a:solidFill>
            <a:schemeClr val="accent1"/>
          </a:solidFill>
        </p:spPr>
        <p:txBody>
          <a:bodyPr wrap="square" lIns="48000" tIns="0" rIns="0" bIns="0" rtlCol="0" anchor="ctr" anchorCtr="0">
            <a:spAutoFit/>
          </a:bodyPr>
          <a:lstStyle/>
          <a:p>
            <a:pPr defTabSz="914377"/>
            <a:r>
              <a:rPr lang="en-US" sz="1801" b="1">
                <a:solidFill>
                  <a:srgbClr val="FFFFFF"/>
                </a:solidFill>
              </a:rPr>
              <a:t>CONTENTS</a:t>
            </a:r>
          </a:p>
        </p:txBody>
      </p:sp>
      <p:sp>
        <p:nvSpPr>
          <p:cNvPr id="5" name="Text Placeholder 4"/>
          <p:cNvSpPr>
            <a:spLocks noGrp="1"/>
          </p:cNvSpPr>
          <p:nvPr>
            <p:ph type="body" sz="quarter" idx="11" hasCustomPrompt="1"/>
          </p:nvPr>
        </p:nvSpPr>
        <p:spPr>
          <a:xfrm>
            <a:off x="5286613" y="1051397"/>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01</a:t>
            </a:r>
          </a:p>
        </p:txBody>
      </p:sp>
      <p:sp>
        <p:nvSpPr>
          <p:cNvPr id="32" name="Text Placeholder 31"/>
          <p:cNvSpPr>
            <a:spLocks noGrp="1"/>
          </p:cNvSpPr>
          <p:nvPr>
            <p:ph type="body" sz="quarter" idx="12" hasCustomPrompt="1"/>
          </p:nvPr>
        </p:nvSpPr>
        <p:spPr>
          <a:xfrm>
            <a:off x="6006613" y="105139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6" name="Text Placeholder 31"/>
          <p:cNvSpPr>
            <a:spLocks noGrp="1"/>
          </p:cNvSpPr>
          <p:nvPr>
            <p:ph type="body" sz="quarter" idx="13" hasCustomPrompt="1"/>
          </p:nvPr>
        </p:nvSpPr>
        <p:spPr>
          <a:xfrm>
            <a:off x="6006613" y="1410244"/>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37" name="Text Placeholder 4"/>
          <p:cNvSpPr>
            <a:spLocks noGrp="1"/>
          </p:cNvSpPr>
          <p:nvPr>
            <p:ph type="body" sz="quarter" idx="14" hasCustomPrompt="1"/>
          </p:nvPr>
        </p:nvSpPr>
        <p:spPr>
          <a:xfrm>
            <a:off x="5286613" y="1985406"/>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02</a:t>
            </a:r>
          </a:p>
        </p:txBody>
      </p:sp>
      <p:sp>
        <p:nvSpPr>
          <p:cNvPr id="38" name="Text Placeholder 31"/>
          <p:cNvSpPr>
            <a:spLocks noGrp="1"/>
          </p:cNvSpPr>
          <p:nvPr>
            <p:ph type="body" sz="quarter" idx="15" hasCustomPrompt="1"/>
          </p:nvPr>
        </p:nvSpPr>
        <p:spPr>
          <a:xfrm>
            <a:off x="6006613" y="198540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9" name="Text Placeholder 31"/>
          <p:cNvSpPr>
            <a:spLocks noGrp="1"/>
          </p:cNvSpPr>
          <p:nvPr>
            <p:ph type="body" sz="quarter" idx="16" hasCustomPrompt="1"/>
          </p:nvPr>
        </p:nvSpPr>
        <p:spPr>
          <a:xfrm>
            <a:off x="6006613" y="234425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0" name="Text Placeholder 4"/>
          <p:cNvSpPr>
            <a:spLocks noGrp="1"/>
          </p:cNvSpPr>
          <p:nvPr>
            <p:ph type="body" sz="quarter" idx="17" hasCustomPrompt="1"/>
          </p:nvPr>
        </p:nvSpPr>
        <p:spPr>
          <a:xfrm>
            <a:off x="5286613" y="2919415"/>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03</a:t>
            </a:r>
          </a:p>
        </p:txBody>
      </p:sp>
      <p:sp>
        <p:nvSpPr>
          <p:cNvPr id="41" name="Text Placeholder 31"/>
          <p:cNvSpPr>
            <a:spLocks noGrp="1"/>
          </p:cNvSpPr>
          <p:nvPr>
            <p:ph type="body" sz="quarter" idx="18" hasCustomPrompt="1"/>
          </p:nvPr>
        </p:nvSpPr>
        <p:spPr>
          <a:xfrm>
            <a:off x="6006613" y="2919412"/>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2" name="Text Placeholder 31"/>
          <p:cNvSpPr>
            <a:spLocks noGrp="1"/>
          </p:cNvSpPr>
          <p:nvPr>
            <p:ph type="body" sz="quarter" idx="19" hasCustomPrompt="1"/>
          </p:nvPr>
        </p:nvSpPr>
        <p:spPr>
          <a:xfrm>
            <a:off x="6006613" y="327826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3" name="Text Placeholder 4"/>
          <p:cNvSpPr>
            <a:spLocks noGrp="1"/>
          </p:cNvSpPr>
          <p:nvPr>
            <p:ph type="body" sz="quarter" idx="20" hasCustomPrompt="1"/>
          </p:nvPr>
        </p:nvSpPr>
        <p:spPr>
          <a:xfrm>
            <a:off x="5286613" y="3853422"/>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04</a:t>
            </a:r>
          </a:p>
        </p:txBody>
      </p:sp>
      <p:sp>
        <p:nvSpPr>
          <p:cNvPr id="44" name="Text Placeholder 31"/>
          <p:cNvSpPr>
            <a:spLocks noGrp="1"/>
          </p:cNvSpPr>
          <p:nvPr>
            <p:ph type="body" sz="quarter" idx="21" hasCustomPrompt="1"/>
          </p:nvPr>
        </p:nvSpPr>
        <p:spPr>
          <a:xfrm>
            <a:off x="6006613" y="385342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5" name="Text Placeholder 31"/>
          <p:cNvSpPr>
            <a:spLocks noGrp="1"/>
          </p:cNvSpPr>
          <p:nvPr>
            <p:ph type="body" sz="quarter" idx="22" hasCustomPrompt="1"/>
          </p:nvPr>
        </p:nvSpPr>
        <p:spPr>
          <a:xfrm>
            <a:off x="6006613" y="4212272"/>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6" name="Text Placeholder 4"/>
          <p:cNvSpPr>
            <a:spLocks noGrp="1"/>
          </p:cNvSpPr>
          <p:nvPr>
            <p:ph type="body" sz="quarter" idx="23" hasCustomPrompt="1"/>
          </p:nvPr>
        </p:nvSpPr>
        <p:spPr>
          <a:xfrm>
            <a:off x="5286613" y="478743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05</a:t>
            </a:r>
          </a:p>
        </p:txBody>
      </p:sp>
      <p:sp>
        <p:nvSpPr>
          <p:cNvPr id="47" name="Text Placeholder 31"/>
          <p:cNvSpPr>
            <a:spLocks noGrp="1"/>
          </p:cNvSpPr>
          <p:nvPr>
            <p:ph type="body" sz="quarter" idx="24" hasCustomPrompt="1"/>
          </p:nvPr>
        </p:nvSpPr>
        <p:spPr>
          <a:xfrm>
            <a:off x="6006613" y="478743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8" name="Text Placeholder 31"/>
          <p:cNvSpPr>
            <a:spLocks noGrp="1"/>
          </p:cNvSpPr>
          <p:nvPr>
            <p:ph type="body" sz="quarter" idx="25" hasCustomPrompt="1"/>
          </p:nvPr>
        </p:nvSpPr>
        <p:spPr>
          <a:xfrm>
            <a:off x="6006613" y="514628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9" name="Text Placeholder 4"/>
          <p:cNvSpPr>
            <a:spLocks noGrp="1"/>
          </p:cNvSpPr>
          <p:nvPr>
            <p:ph type="body" sz="quarter" idx="26" hasCustomPrompt="1"/>
          </p:nvPr>
        </p:nvSpPr>
        <p:spPr>
          <a:xfrm>
            <a:off x="5286613" y="572144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06</a:t>
            </a:r>
          </a:p>
        </p:txBody>
      </p:sp>
      <p:sp>
        <p:nvSpPr>
          <p:cNvPr id="50" name="Text Placeholder 31"/>
          <p:cNvSpPr>
            <a:spLocks noGrp="1"/>
          </p:cNvSpPr>
          <p:nvPr>
            <p:ph type="body" sz="quarter" idx="27" hasCustomPrompt="1"/>
          </p:nvPr>
        </p:nvSpPr>
        <p:spPr>
          <a:xfrm>
            <a:off x="6006613" y="5721440"/>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51" name="Text Placeholder 31"/>
          <p:cNvSpPr>
            <a:spLocks noGrp="1"/>
          </p:cNvSpPr>
          <p:nvPr>
            <p:ph type="body" sz="quarter" idx="28" hasCustomPrompt="1"/>
          </p:nvPr>
        </p:nvSpPr>
        <p:spPr>
          <a:xfrm>
            <a:off x="6006613" y="608029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23" name="Picture Placeholder 12"/>
          <p:cNvSpPr>
            <a:spLocks noGrp="1"/>
          </p:cNvSpPr>
          <p:nvPr>
            <p:ph type="pic" sz="quarter" idx="29" hasCustomPrompt="1"/>
          </p:nvPr>
        </p:nvSpPr>
        <p:spPr>
          <a:xfrm>
            <a:off x="0" y="0"/>
            <a:ext cx="4800000" cy="6858000"/>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Tree>
    <p:extLst>
      <p:ext uri="{BB962C8B-B14F-4D97-AF65-F5344CB8AC3E}">
        <p14:creationId xmlns:p14="http://schemas.microsoft.com/office/powerpoint/2010/main" val="26740074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4" name="TextBox 3"/>
          <p:cNvSpPr txBox="1"/>
          <p:nvPr userDrawn="1"/>
        </p:nvSpPr>
        <p:spPr>
          <a:xfrm>
            <a:off x="518401" y="535839"/>
            <a:ext cx="1356583" cy="277127"/>
          </a:xfrm>
          <a:prstGeom prst="rect">
            <a:avLst/>
          </a:prstGeom>
          <a:solidFill>
            <a:schemeClr val="accent1"/>
          </a:solidFill>
        </p:spPr>
        <p:txBody>
          <a:bodyPr wrap="square" lIns="48000" tIns="0" rIns="0" bIns="0" rtlCol="0" anchor="ctr" anchorCtr="0">
            <a:spAutoFit/>
          </a:bodyPr>
          <a:lstStyle/>
          <a:p>
            <a:pPr defTabSz="914377"/>
            <a:r>
              <a:rPr lang="en-US" sz="1801" b="1">
                <a:solidFill>
                  <a:srgbClr val="FFFFFF"/>
                </a:solidFill>
              </a:rPr>
              <a:t>CONTENTS</a:t>
            </a:r>
          </a:p>
        </p:txBody>
      </p:sp>
      <p:sp>
        <p:nvSpPr>
          <p:cNvPr id="5" name="Text Placeholder 9"/>
          <p:cNvSpPr>
            <a:spLocks noGrp="1"/>
          </p:cNvSpPr>
          <p:nvPr>
            <p:ph type="body" sz="quarter" idx="11" hasCustomPrompt="1"/>
          </p:nvPr>
        </p:nvSpPr>
        <p:spPr>
          <a:xfrm>
            <a:off x="576000" y="1440000"/>
            <a:ext cx="11136000" cy="4938000"/>
          </a:xfrm>
          <a:prstGeom prst="rect">
            <a:avLst/>
          </a:prstGeom>
        </p:spPr>
        <p:txBody>
          <a:bodyPr lIns="0" tIns="0" rIns="0" bIns="0" numCol="2" spcCol="360000"/>
          <a:lstStyle>
            <a:lvl1pPr marL="0" indent="0" algn="l" defTabSz="383981">
              <a:lnSpc>
                <a:spcPts val="2133"/>
              </a:lnSpc>
              <a:buNone/>
              <a:defRPr sz="1600" b="1" baseline="0"/>
            </a:lvl1pPr>
            <a:lvl2pPr algn="l">
              <a:defRPr/>
            </a:lvl2pPr>
            <a:lvl3pPr algn="l">
              <a:defRPr/>
            </a:lvl3pPr>
            <a:lvl4pPr algn="l">
              <a:defRPr/>
            </a:lvl4pPr>
            <a:lvl5pPr algn="l">
              <a:defRPr/>
            </a:lvl5pPr>
          </a:lstStyle>
          <a:p>
            <a:pPr lvl="0"/>
            <a:r>
              <a:rPr lang="en-US"/>
              <a:t>00	Insert contents listing (2 columns)</a:t>
            </a:r>
          </a:p>
        </p:txBody>
      </p:sp>
    </p:spTree>
    <p:extLst>
      <p:ext uri="{BB962C8B-B14F-4D97-AF65-F5344CB8AC3E}">
        <p14:creationId xmlns:p14="http://schemas.microsoft.com/office/powerpoint/2010/main" val="17864183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8" name="Content Placeholder 2"/>
          <p:cNvSpPr>
            <a:spLocks noGrp="1"/>
          </p:cNvSpPr>
          <p:nvPr>
            <p:ph idx="1" hasCustomPrompt="1"/>
          </p:nvPr>
        </p:nvSpPr>
        <p:spPr>
          <a:xfrm>
            <a:off x="576000" y="1440000"/>
            <a:ext cx="11136000" cy="4938000"/>
          </a:xfrm>
          <a:prstGeom prst="rect">
            <a:avLst/>
          </a:prstGeom>
        </p:spPr>
        <p:txBody>
          <a:bodyPr lIns="0" tIns="0" rIns="0" bIns="0"/>
          <a:lstStyle>
            <a:lvl1pPr marL="0" indent="0">
              <a:buNone/>
              <a:defRPr sz="1600"/>
            </a:lvl1pPr>
            <a:lvl2pPr marL="609570" indent="0">
              <a:buNone/>
              <a:defRPr sz="1600"/>
            </a:lvl2pPr>
            <a:lvl3pPr marL="1219139" indent="0">
              <a:buNone/>
              <a:defRPr sz="1600"/>
            </a:lvl3pPr>
            <a:lvl4pPr marL="1828709" indent="0">
              <a:buNone/>
              <a:defRPr sz="1600"/>
            </a:lvl4pPr>
            <a:lvl5pPr marL="2438278" indent="0">
              <a:buNone/>
              <a:defRPr sz="1600"/>
            </a:lvl5pPr>
          </a:lstStyle>
          <a:p>
            <a:pPr lvl="0"/>
            <a:r>
              <a:rPr lang="en-US"/>
              <a:t>Body text</a:t>
            </a:r>
          </a:p>
        </p:txBody>
      </p:sp>
      <p:sp>
        <p:nvSpPr>
          <p:cNvPr id="12"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
        <p:nvSpPr>
          <p:cNvPr id="4" name="Text Placeholder 3"/>
          <p:cNvSpPr>
            <a:spLocks noGrp="1"/>
          </p:cNvSpPr>
          <p:nvPr>
            <p:ph type="body" sz="quarter" idx="10"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0377433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10" name="Picture Placeholder 12"/>
          <p:cNvSpPr>
            <a:spLocks noGrp="1"/>
          </p:cNvSpPr>
          <p:nvPr>
            <p:ph type="pic" sz="quarter" idx="12" hasCustomPrompt="1"/>
          </p:nvPr>
        </p:nvSpPr>
        <p:spPr>
          <a:xfrm>
            <a:off x="576000" y="1440000"/>
            <a:ext cx="11136000" cy="4937517"/>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
        <p:nvSpPr>
          <p:cNvPr id="8"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9"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27801675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6" name="Text Placeholder 9"/>
          <p:cNvSpPr>
            <a:spLocks noGrp="1"/>
          </p:cNvSpPr>
          <p:nvPr>
            <p:ph type="body" sz="quarter" idx="11" hasCustomPrompt="1"/>
          </p:nvPr>
        </p:nvSpPr>
        <p:spPr>
          <a:xfrm>
            <a:off x="576000" y="1440000"/>
            <a:ext cx="2400000"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br>
              <a:rPr lang="en-US"/>
            </a:br>
            <a:br>
              <a:rPr lang="en-US"/>
            </a:br>
            <a:r>
              <a:rPr lang="en-US"/>
              <a:t>Graphs and graphics can be positioned over the grey box</a:t>
            </a:r>
          </a:p>
        </p:txBody>
      </p:sp>
      <p:sp>
        <p:nvSpPr>
          <p:cNvPr id="9" name="Rectangle 8"/>
          <p:cNvSpPr/>
          <p:nvPr userDrawn="1"/>
        </p:nvSpPr>
        <p:spPr>
          <a:xfrm>
            <a:off x="3456001" y="1440483"/>
            <a:ext cx="8256000"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sz="1801">
              <a:solidFill>
                <a:srgbClr val="FFFFFF"/>
              </a:solidFill>
            </a:endParaRPr>
          </a:p>
        </p:txBody>
      </p:sp>
      <p:sp>
        <p:nvSpPr>
          <p:cNvPr id="10"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1" name="Text Placeholder 3"/>
          <p:cNvSpPr>
            <a:spLocks noGrp="1"/>
          </p:cNvSpPr>
          <p:nvPr>
            <p:ph type="body" sz="quarter" idx="12"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9065180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10" name="Text Placeholder 9"/>
          <p:cNvSpPr>
            <a:spLocks noGrp="1"/>
          </p:cNvSpPr>
          <p:nvPr>
            <p:ph type="body" sz="quarter" idx="11" hasCustomPrompt="1"/>
          </p:nvPr>
        </p:nvSpPr>
        <p:spPr>
          <a:xfrm>
            <a:off x="576002" y="1440000"/>
            <a:ext cx="4527551"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p>
        </p:txBody>
      </p:sp>
      <p:sp>
        <p:nvSpPr>
          <p:cNvPr id="13" name="Picture Placeholder 12"/>
          <p:cNvSpPr>
            <a:spLocks noGrp="1"/>
          </p:cNvSpPr>
          <p:nvPr>
            <p:ph type="pic" sz="quarter" idx="12" hasCustomPrompt="1"/>
          </p:nvPr>
        </p:nvSpPr>
        <p:spPr>
          <a:xfrm>
            <a:off x="5568000" y="1440000"/>
            <a:ext cx="6144000" cy="4937517"/>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0104742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6" name="Text Placeholder 9"/>
          <p:cNvSpPr>
            <a:spLocks noGrp="1"/>
          </p:cNvSpPr>
          <p:nvPr>
            <p:ph type="body" sz="quarter" idx="11" hasCustomPrompt="1"/>
          </p:nvPr>
        </p:nvSpPr>
        <p:spPr>
          <a:xfrm>
            <a:off x="576002" y="4182563"/>
            <a:ext cx="4527551" cy="2195437"/>
          </a:xfrm>
          <a:prstGeom prst="rect">
            <a:avLst/>
          </a:prstGeom>
        </p:spPr>
        <p:txBody>
          <a:bodyPr lIns="0" tIns="0" rIns="0" bIns="0"/>
          <a:lstStyle>
            <a:lvl1pPr marL="228589" indent="-228589" algn="l">
              <a:buClr>
                <a:schemeClr val="accent2"/>
              </a:buClr>
              <a:buFont typeface="Arial" charset="0"/>
              <a:buChar char="•"/>
              <a:defRPr sz="1600" baseline="0"/>
            </a:lvl1pPr>
            <a:lvl2pPr algn="l">
              <a:defRPr/>
            </a:lvl2pPr>
            <a:lvl3pPr algn="l">
              <a:defRPr/>
            </a:lvl3pPr>
            <a:lvl4pPr algn="l">
              <a:defRPr/>
            </a:lvl4pPr>
            <a:lvl5pPr algn="l">
              <a:defRPr/>
            </a:lvl5pPr>
          </a:lstStyle>
          <a:p>
            <a:pPr lvl="0"/>
            <a:r>
              <a:rPr lang="en-US"/>
              <a:t>Bullet points</a:t>
            </a:r>
          </a:p>
          <a:p>
            <a:pPr lvl="0"/>
            <a:endParaRPr lang="en-US"/>
          </a:p>
        </p:txBody>
      </p:sp>
      <p:sp>
        <p:nvSpPr>
          <p:cNvPr id="10" name="Rectangle 9"/>
          <p:cNvSpPr/>
          <p:nvPr userDrawn="1"/>
        </p:nvSpPr>
        <p:spPr>
          <a:xfrm>
            <a:off x="5582403" y="1440483"/>
            <a:ext cx="6129599"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sz="1801">
              <a:solidFill>
                <a:srgbClr val="FFFFFF"/>
              </a:solidFill>
            </a:endParaRPr>
          </a:p>
        </p:txBody>
      </p:sp>
      <p:sp>
        <p:nvSpPr>
          <p:cNvPr id="11" name="Text Placeholder 9"/>
          <p:cNvSpPr>
            <a:spLocks noGrp="1"/>
          </p:cNvSpPr>
          <p:nvPr>
            <p:ph type="body" sz="quarter" idx="12" hasCustomPrompt="1"/>
          </p:nvPr>
        </p:nvSpPr>
        <p:spPr>
          <a:xfrm>
            <a:off x="576002" y="1440000"/>
            <a:ext cx="4527551" cy="2454560"/>
          </a:xfrm>
          <a:prstGeom prst="rect">
            <a:avLst/>
          </a:prstGeom>
        </p:spPr>
        <p:txBody>
          <a:bodyPr lIns="0" tIns="0" rIns="0" bIns="0" numCol="2" spcCol="288000"/>
          <a:lstStyle>
            <a:lvl1pPr marL="0" indent="0" algn="l">
              <a:buNone/>
              <a:defRPr sz="1600" baseline="0"/>
            </a:lvl1pPr>
            <a:lvl2pPr algn="l">
              <a:defRPr/>
            </a:lvl2pPr>
            <a:lvl3pPr algn="l">
              <a:defRPr/>
            </a:lvl3pPr>
            <a:lvl4pPr algn="l">
              <a:defRPr/>
            </a:lvl4pPr>
            <a:lvl5pPr algn="l">
              <a:defRPr/>
            </a:lvl5pPr>
          </a:lstStyle>
          <a:p>
            <a:pPr lvl="0"/>
            <a:r>
              <a:rPr lang="en-US"/>
              <a:t>Body text</a:t>
            </a:r>
            <a:br>
              <a:rPr lang="en-US"/>
            </a:br>
            <a:br>
              <a:rPr lang="en-US"/>
            </a:br>
            <a:r>
              <a:rPr lang="en-US"/>
              <a:t>Charts, graphs and graphics can be positioned over the grey box.</a:t>
            </a:r>
            <a:br>
              <a:rPr lang="en-US"/>
            </a:br>
            <a:br>
              <a:rPr lang="en-US"/>
            </a:br>
            <a:br>
              <a:rPr lang="en-US"/>
            </a:br>
            <a:r>
              <a:rPr lang="en-US"/>
              <a:t>Body text</a:t>
            </a:r>
          </a:p>
        </p:txBody>
      </p:sp>
      <p:sp>
        <p:nvSpPr>
          <p:cNvPr id="1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3"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265440267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8" name="Content Placeholder 2"/>
          <p:cNvSpPr>
            <a:spLocks noGrp="1"/>
          </p:cNvSpPr>
          <p:nvPr>
            <p:ph idx="1" hasCustomPrompt="1"/>
          </p:nvPr>
        </p:nvSpPr>
        <p:spPr>
          <a:xfrm>
            <a:off x="576000" y="1440000"/>
            <a:ext cx="11136000" cy="4938000"/>
          </a:xfrm>
          <a:prstGeom prst="rect">
            <a:avLst/>
          </a:prstGeom>
        </p:spPr>
        <p:txBody>
          <a:bodyPr lIns="0" tIns="0" rIns="0" bIns="0"/>
          <a:lstStyle>
            <a:lvl1pPr marL="0" indent="0">
              <a:buNone/>
              <a:defRPr sz="1600"/>
            </a:lvl1pPr>
            <a:lvl2pPr marL="609570" indent="0">
              <a:buNone/>
              <a:defRPr sz="1600"/>
            </a:lvl2pPr>
            <a:lvl3pPr marL="1219139" indent="0">
              <a:buNone/>
              <a:defRPr sz="1600"/>
            </a:lvl3pPr>
            <a:lvl4pPr marL="1828709" indent="0">
              <a:buNone/>
              <a:defRPr sz="1600"/>
            </a:lvl4pPr>
            <a:lvl5pPr marL="2438278" indent="0">
              <a:buNone/>
              <a:defRPr sz="1600"/>
            </a:lvl5pPr>
          </a:lstStyle>
          <a:p>
            <a:pPr lvl="0"/>
            <a:r>
              <a:rPr lang="en-US"/>
              <a:t>Body text</a:t>
            </a:r>
          </a:p>
        </p:txBody>
      </p:sp>
      <p:sp>
        <p:nvSpPr>
          <p:cNvPr id="12"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Text Placeholder 3"/>
          <p:cNvSpPr>
            <a:spLocks noGrp="1"/>
          </p:cNvSpPr>
          <p:nvPr>
            <p:ph type="body" sz="quarter" idx="10"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9201683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5" name="Text Placeholder 9"/>
          <p:cNvSpPr>
            <a:spLocks noGrp="1"/>
          </p:cNvSpPr>
          <p:nvPr>
            <p:ph type="body" sz="quarter" idx="11" hasCustomPrompt="1"/>
          </p:nvPr>
        </p:nvSpPr>
        <p:spPr>
          <a:xfrm>
            <a:off x="575999"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1" name="Text Placeholder 9"/>
          <p:cNvSpPr>
            <a:spLocks noGrp="1"/>
          </p:cNvSpPr>
          <p:nvPr>
            <p:ph type="body" sz="quarter" idx="12" hasCustomPrompt="1"/>
          </p:nvPr>
        </p:nvSpPr>
        <p:spPr>
          <a:xfrm>
            <a:off x="3840000"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2" name="Text Placeholder 9"/>
          <p:cNvSpPr>
            <a:spLocks noGrp="1"/>
          </p:cNvSpPr>
          <p:nvPr>
            <p:ph type="body" sz="quarter" idx="13" hasCustomPrompt="1"/>
          </p:nvPr>
        </p:nvSpPr>
        <p:spPr>
          <a:xfrm>
            <a:off x="7104003" y="1440000"/>
            <a:ext cx="4607999" cy="4938000"/>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3"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4"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13208746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5" name="Text Placeholder 9"/>
          <p:cNvSpPr>
            <a:spLocks noGrp="1"/>
          </p:cNvSpPr>
          <p:nvPr>
            <p:ph type="body" sz="quarter" idx="11" hasCustomPrompt="1"/>
          </p:nvPr>
        </p:nvSpPr>
        <p:spPr>
          <a:xfrm>
            <a:off x="575999" y="1440003"/>
            <a:ext cx="11136000" cy="2226767"/>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7" name="Text Placeholder 9"/>
          <p:cNvSpPr>
            <a:spLocks noGrp="1"/>
          </p:cNvSpPr>
          <p:nvPr>
            <p:ph type="body" sz="quarter" idx="13" hasCustomPrompt="1"/>
          </p:nvPr>
        </p:nvSpPr>
        <p:spPr>
          <a:xfrm>
            <a:off x="576000" y="3954771"/>
            <a:ext cx="11136000" cy="2423231"/>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40476317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7" name="TextBox 6"/>
          <p:cNvSpPr txBox="1"/>
          <p:nvPr userDrawn="1"/>
        </p:nvSpPr>
        <p:spPr>
          <a:xfrm>
            <a:off x="5286619" y="505730"/>
            <a:ext cx="1356583" cy="277127"/>
          </a:xfrm>
          <a:prstGeom prst="rect">
            <a:avLst/>
          </a:prstGeom>
          <a:solidFill>
            <a:schemeClr val="accent1"/>
          </a:solidFill>
        </p:spPr>
        <p:txBody>
          <a:bodyPr wrap="square" lIns="48000" tIns="0" rIns="0" bIns="0" rtlCol="0" anchor="ctr" anchorCtr="0">
            <a:spAutoFit/>
          </a:bodyPr>
          <a:lstStyle/>
          <a:p>
            <a:r>
              <a:rPr lang="en-US" sz="1801" b="1">
                <a:solidFill>
                  <a:schemeClr val="bg1"/>
                </a:solidFill>
              </a:rPr>
              <a:t>CONTENTS</a:t>
            </a:r>
          </a:p>
        </p:txBody>
      </p:sp>
      <p:sp>
        <p:nvSpPr>
          <p:cNvPr id="5" name="Text Placeholder 4"/>
          <p:cNvSpPr>
            <a:spLocks noGrp="1"/>
          </p:cNvSpPr>
          <p:nvPr>
            <p:ph type="body" sz="quarter" idx="11" hasCustomPrompt="1"/>
          </p:nvPr>
        </p:nvSpPr>
        <p:spPr>
          <a:xfrm>
            <a:off x="5286613" y="1051397"/>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01</a:t>
            </a:r>
          </a:p>
        </p:txBody>
      </p:sp>
      <p:sp>
        <p:nvSpPr>
          <p:cNvPr id="32" name="Text Placeholder 31"/>
          <p:cNvSpPr>
            <a:spLocks noGrp="1"/>
          </p:cNvSpPr>
          <p:nvPr>
            <p:ph type="body" sz="quarter" idx="12" hasCustomPrompt="1"/>
          </p:nvPr>
        </p:nvSpPr>
        <p:spPr>
          <a:xfrm>
            <a:off x="6006613" y="105139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6" name="Text Placeholder 31"/>
          <p:cNvSpPr>
            <a:spLocks noGrp="1"/>
          </p:cNvSpPr>
          <p:nvPr>
            <p:ph type="body" sz="quarter" idx="13" hasCustomPrompt="1"/>
          </p:nvPr>
        </p:nvSpPr>
        <p:spPr>
          <a:xfrm>
            <a:off x="6006613" y="1410244"/>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37" name="Text Placeholder 4"/>
          <p:cNvSpPr>
            <a:spLocks noGrp="1"/>
          </p:cNvSpPr>
          <p:nvPr>
            <p:ph type="body" sz="quarter" idx="14" hasCustomPrompt="1"/>
          </p:nvPr>
        </p:nvSpPr>
        <p:spPr>
          <a:xfrm>
            <a:off x="5286613" y="1985406"/>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02</a:t>
            </a:r>
          </a:p>
        </p:txBody>
      </p:sp>
      <p:sp>
        <p:nvSpPr>
          <p:cNvPr id="38" name="Text Placeholder 31"/>
          <p:cNvSpPr>
            <a:spLocks noGrp="1"/>
          </p:cNvSpPr>
          <p:nvPr>
            <p:ph type="body" sz="quarter" idx="15" hasCustomPrompt="1"/>
          </p:nvPr>
        </p:nvSpPr>
        <p:spPr>
          <a:xfrm>
            <a:off x="6006613" y="198540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9" name="Text Placeholder 31"/>
          <p:cNvSpPr>
            <a:spLocks noGrp="1"/>
          </p:cNvSpPr>
          <p:nvPr>
            <p:ph type="body" sz="quarter" idx="16" hasCustomPrompt="1"/>
          </p:nvPr>
        </p:nvSpPr>
        <p:spPr>
          <a:xfrm>
            <a:off x="6006613" y="234425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0" name="Text Placeholder 4"/>
          <p:cNvSpPr>
            <a:spLocks noGrp="1"/>
          </p:cNvSpPr>
          <p:nvPr>
            <p:ph type="body" sz="quarter" idx="17" hasCustomPrompt="1"/>
          </p:nvPr>
        </p:nvSpPr>
        <p:spPr>
          <a:xfrm>
            <a:off x="5286613" y="2919415"/>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03</a:t>
            </a:r>
          </a:p>
        </p:txBody>
      </p:sp>
      <p:sp>
        <p:nvSpPr>
          <p:cNvPr id="41" name="Text Placeholder 31"/>
          <p:cNvSpPr>
            <a:spLocks noGrp="1"/>
          </p:cNvSpPr>
          <p:nvPr>
            <p:ph type="body" sz="quarter" idx="18" hasCustomPrompt="1"/>
          </p:nvPr>
        </p:nvSpPr>
        <p:spPr>
          <a:xfrm>
            <a:off x="6006613" y="2919412"/>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2" name="Text Placeholder 31"/>
          <p:cNvSpPr>
            <a:spLocks noGrp="1"/>
          </p:cNvSpPr>
          <p:nvPr>
            <p:ph type="body" sz="quarter" idx="19" hasCustomPrompt="1"/>
          </p:nvPr>
        </p:nvSpPr>
        <p:spPr>
          <a:xfrm>
            <a:off x="6006613" y="327826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3" name="Text Placeholder 4"/>
          <p:cNvSpPr>
            <a:spLocks noGrp="1"/>
          </p:cNvSpPr>
          <p:nvPr>
            <p:ph type="body" sz="quarter" idx="20" hasCustomPrompt="1"/>
          </p:nvPr>
        </p:nvSpPr>
        <p:spPr>
          <a:xfrm>
            <a:off x="5286613" y="3853422"/>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04</a:t>
            </a:r>
          </a:p>
        </p:txBody>
      </p:sp>
      <p:sp>
        <p:nvSpPr>
          <p:cNvPr id="44" name="Text Placeholder 31"/>
          <p:cNvSpPr>
            <a:spLocks noGrp="1"/>
          </p:cNvSpPr>
          <p:nvPr>
            <p:ph type="body" sz="quarter" idx="21" hasCustomPrompt="1"/>
          </p:nvPr>
        </p:nvSpPr>
        <p:spPr>
          <a:xfrm>
            <a:off x="6006613" y="385342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5" name="Text Placeholder 31"/>
          <p:cNvSpPr>
            <a:spLocks noGrp="1"/>
          </p:cNvSpPr>
          <p:nvPr>
            <p:ph type="body" sz="quarter" idx="22" hasCustomPrompt="1"/>
          </p:nvPr>
        </p:nvSpPr>
        <p:spPr>
          <a:xfrm>
            <a:off x="6006613" y="4212272"/>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6" name="Text Placeholder 4"/>
          <p:cNvSpPr>
            <a:spLocks noGrp="1"/>
          </p:cNvSpPr>
          <p:nvPr>
            <p:ph type="body" sz="quarter" idx="23" hasCustomPrompt="1"/>
          </p:nvPr>
        </p:nvSpPr>
        <p:spPr>
          <a:xfrm>
            <a:off x="5286613" y="478743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05</a:t>
            </a:r>
          </a:p>
        </p:txBody>
      </p:sp>
      <p:sp>
        <p:nvSpPr>
          <p:cNvPr id="47" name="Text Placeholder 31"/>
          <p:cNvSpPr>
            <a:spLocks noGrp="1"/>
          </p:cNvSpPr>
          <p:nvPr>
            <p:ph type="body" sz="quarter" idx="24" hasCustomPrompt="1"/>
          </p:nvPr>
        </p:nvSpPr>
        <p:spPr>
          <a:xfrm>
            <a:off x="6006613" y="478743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8" name="Text Placeholder 31"/>
          <p:cNvSpPr>
            <a:spLocks noGrp="1"/>
          </p:cNvSpPr>
          <p:nvPr>
            <p:ph type="body" sz="quarter" idx="25" hasCustomPrompt="1"/>
          </p:nvPr>
        </p:nvSpPr>
        <p:spPr>
          <a:xfrm>
            <a:off x="6006613" y="514628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9" name="Text Placeholder 4"/>
          <p:cNvSpPr>
            <a:spLocks noGrp="1"/>
          </p:cNvSpPr>
          <p:nvPr>
            <p:ph type="body" sz="quarter" idx="26" hasCustomPrompt="1"/>
          </p:nvPr>
        </p:nvSpPr>
        <p:spPr>
          <a:xfrm>
            <a:off x="5286613" y="572144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06</a:t>
            </a:r>
          </a:p>
        </p:txBody>
      </p:sp>
      <p:sp>
        <p:nvSpPr>
          <p:cNvPr id="50" name="Text Placeholder 31"/>
          <p:cNvSpPr>
            <a:spLocks noGrp="1"/>
          </p:cNvSpPr>
          <p:nvPr>
            <p:ph type="body" sz="quarter" idx="27" hasCustomPrompt="1"/>
          </p:nvPr>
        </p:nvSpPr>
        <p:spPr>
          <a:xfrm>
            <a:off x="6006613" y="5721440"/>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51" name="Text Placeholder 31"/>
          <p:cNvSpPr>
            <a:spLocks noGrp="1"/>
          </p:cNvSpPr>
          <p:nvPr>
            <p:ph type="body" sz="quarter" idx="28" hasCustomPrompt="1"/>
          </p:nvPr>
        </p:nvSpPr>
        <p:spPr>
          <a:xfrm>
            <a:off x="6006613" y="608029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23" name="Picture Placeholder 12"/>
          <p:cNvSpPr>
            <a:spLocks noGrp="1"/>
          </p:cNvSpPr>
          <p:nvPr>
            <p:ph type="pic" sz="quarter" idx="29" hasCustomPrompt="1"/>
          </p:nvPr>
        </p:nvSpPr>
        <p:spPr>
          <a:xfrm>
            <a:off x="0" y="0"/>
            <a:ext cx="4800000" cy="6858000"/>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Tree>
    <p:extLst>
      <p:ext uri="{BB962C8B-B14F-4D97-AF65-F5344CB8AC3E}">
        <p14:creationId xmlns:p14="http://schemas.microsoft.com/office/powerpoint/2010/main" val="40101596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4" name="TextBox 3"/>
          <p:cNvSpPr txBox="1"/>
          <p:nvPr userDrawn="1"/>
        </p:nvSpPr>
        <p:spPr>
          <a:xfrm>
            <a:off x="518401" y="535839"/>
            <a:ext cx="1356583" cy="277127"/>
          </a:xfrm>
          <a:prstGeom prst="rect">
            <a:avLst/>
          </a:prstGeom>
          <a:solidFill>
            <a:schemeClr val="accent1"/>
          </a:solidFill>
        </p:spPr>
        <p:txBody>
          <a:bodyPr wrap="square" lIns="48000" tIns="0" rIns="0" bIns="0" rtlCol="0" anchor="ctr" anchorCtr="0">
            <a:spAutoFit/>
          </a:bodyPr>
          <a:lstStyle/>
          <a:p>
            <a:r>
              <a:rPr lang="en-US" sz="1801" b="1">
                <a:solidFill>
                  <a:schemeClr val="bg1"/>
                </a:solidFill>
              </a:rPr>
              <a:t>CONTENTS</a:t>
            </a:r>
          </a:p>
        </p:txBody>
      </p:sp>
      <p:sp>
        <p:nvSpPr>
          <p:cNvPr id="5" name="Text Placeholder 9"/>
          <p:cNvSpPr>
            <a:spLocks noGrp="1"/>
          </p:cNvSpPr>
          <p:nvPr>
            <p:ph type="body" sz="quarter" idx="11" hasCustomPrompt="1"/>
          </p:nvPr>
        </p:nvSpPr>
        <p:spPr>
          <a:xfrm>
            <a:off x="576000" y="1440000"/>
            <a:ext cx="11136000" cy="4938000"/>
          </a:xfrm>
          <a:prstGeom prst="rect">
            <a:avLst/>
          </a:prstGeom>
        </p:spPr>
        <p:txBody>
          <a:bodyPr lIns="0" tIns="0" rIns="0" bIns="0" numCol="2" spcCol="360000"/>
          <a:lstStyle>
            <a:lvl1pPr marL="0" indent="0" algn="l" defTabSz="383981">
              <a:lnSpc>
                <a:spcPts val="2133"/>
              </a:lnSpc>
              <a:buNone/>
              <a:defRPr sz="1600" b="1" baseline="0"/>
            </a:lvl1pPr>
            <a:lvl2pPr algn="l">
              <a:defRPr/>
            </a:lvl2pPr>
            <a:lvl3pPr algn="l">
              <a:defRPr/>
            </a:lvl3pPr>
            <a:lvl4pPr algn="l">
              <a:defRPr/>
            </a:lvl4pPr>
            <a:lvl5pPr algn="l">
              <a:defRPr/>
            </a:lvl5pPr>
          </a:lstStyle>
          <a:p>
            <a:pPr lvl="0"/>
            <a:r>
              <a:rPr lang="en-US"/>
              <a:t>00	Insert contents listing (2 columns)</a:t>
            </a:r>
          </a:p>
        </p:txBody>
      </p:sp>
    </p:spTree>
    <p:extLst>
      <p:ext uri="{BB962C8B-B14F-4D97-AF65-F5344CB8AC3E}">
        <p14:creationId xmlns:p14="http://schemas.microsoft.com/office/powerpoint/2010/main" val="32197052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8" name="Content Placeholder 2"/>
          <p:cNvSpPr>
            <a:spLocks noGrp="1"/>
          </p:cNvSpPr>
          <p:nvPr>
            <p:ph idx="1" hasCustomPrompt="1"/>
          </p:nvPr>
        </p:nvSpPr>
        <p:spPr>
          <a:xfrm>
            <a:off x="576000" y="1440000"/>
            <a:ext cx="11136000" cy="4938000"/>
          </a:xfrm>
          <a:prstGeom prst="rect">
            <a:avLst/>
          </a:prstGeom>
        </p:spPr>
        <p:txBody>
          <a:bodyPr lIns="0" tIns="0" rIns="0" bIns="0"/>
          <a:lstStyle>
            <a:lvl1pPr marL="0" indent="0">
              <a:buNone/>
              <a:defRPr sz="1600"/>
            </a:lvl1pPr>
            <a:lvl2pPr marL="609570" indent="0">
              <a:buNone/>
              <a:defRPr sz="1600"/>
            </a:lvl2pPr>
            <a:lvl3pPr marL="1219139" indent="0">
              <a:buNone/>
              <a:defRPr sz="1600"/>
            </a:lvl3pPr>
            <a:lvl4pPr marL="1828709" indent="0">
              <a:buNone/>
              <a:defRPr sz="1600"/>
            </a:lvl4pPr>
            <a:lvl5pPr marL="2438278" indent="0">
              <a:buNone/>
              <a:defRPr sz="1600"/>
            </a:lvl5pPr>
          </a:lstStyle>
          <a:p>
            <a:pPr lvl="0"/>
            <a:r>
              <a:rPr lang="en-US"/>
              <a:t>Body text</a:t>
            </a:r>
          </a:p>
        </p:txBody>
      </p:sp>
      <p:sp>
        <p:nvSpPr>
          <p:cNvPr id="12"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fld id="{0406593E-52CF-5B45-8CFF-7309163A4729}" type="slidenum">
              <a:rPr lang="en-US" smtClean="0"/>
              <a:pPr/>
              <a:t>‹#›</a:t>
            </a:fld>
            <a:endParaRPr lang="en-US"/>
          </a:p>
        </p:txBody>
      </p:sp>
      <p:sp>
        <p:nvSpPr>
          <p:cNvPr id="4" name="Text Placeholder 3"/>
          <p:cNvSpPr>
            <a:spLocks noGrp="1"/>
          </p:cNvSpPr>
          <p:nvPr>
            <p:ph type="body" sz="quarter" idx="10"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13012623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10" name="Picture Placeholder 12"/>
          <p:cNvSpPr>
            <a:spLocks noGrp="1"/>
          </p:cNvSpPr>
          <p:nvPr>
            <p:ph type="pic" sz="quarter" idx="12" hasCustomPrompt="1"/>
          </p:nvPr>
        </p:nvSpPr>
        <p:spPr>
          <a:xfrm>
            <a:off x="576000" y="1440000"/>
            <a:ext cx="11136000" cy="4937517"/>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
        <p:nvSpPr>
          <p:cNvPr id="8"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9"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2698244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6" name="Text Placeholder 9"/>
          <p:cNvSpPr>
            <a:spLocks noGrp="1"/>
          </p:cNvSpPr>
          <p:nvPr>
            <p:ph type="body" sz="quarter" idx="11" hasCustomPrompt="1"/>
          </p:nvPr>
        </p:nvSpPr>
        <p:spPr>
          <a:xfrm>
            <a:off x="576000" y="1440000"/>
            <a:ext cx="2400000"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br>
              <a:rPr lang="en-US"/>
            </a:br>
            <a:br>
              <a:rPr lang="en-US"/>
            </a:br>
            <a:r>
              <a:rPr lang="en-US"/>
              <a:t>Graphs and graphics can be positioned over the grey box</a:t>
            </a:r>
          </a:p>
        </p:txBody>
      </p:sp>
      <p:sp>
        <p:nvSpPr>
          <p:cNvPr id="9" name="Rectangle 8"/>
          <p:cNvSpPr/>
          <p:nvPr userDrawn="1"/>
        </p:nvSpPr>
        <p:spPr>
          <a:xfrm>
            <a:off x="3456001" y="1440483"/>
            <a:ext cx="8256000"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0"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1" name="Text Placeholder 3"/>
          <p:cNvSpPr>
            <a:spLocks noGrp="1"/>
          </p:cNvSpPr>
          <p:nvPr>
            <p:ph type="body" sz="quarter" idx="12"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25404757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10" name="Text Placeholder 9"/>
          <p:cNvSpPr>
            <a:spLocks noGrp="1"/>
          </p:cNvSpPr>
          <p:nvPr>
            <p:ph type="body" sz="quarter" idx="11" hasCustomPrompt="1"/>
          </p:nvPr>
        </p:nvSpPr>
        <p:spPr>
          <a:xfrm>
            <a:off x="576002" y="1440000"/>
            <a:ext cx="4527551"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p>
        </p:txBody>
      </p:sp>
      <p:sp>
        <p:nvSpPr>
          <p:cNvPr id="13" name="Picture Placeholder 12"/>
          <p:cNvSpPr>
            <a:spLocks noGrp="1"/>
          </p:cNvSpPr>
          <p:nvPr>
            <p:ph type="pic" sz="quarter" idx="12" hasCustomPrompt="1"/>
          </p:nvPr>
        </p:nvSpPr>
        <p:spPr>
          <a:xfrm>
            <a:off x="5568000" y="1440000"/>
            <a:ext cx="6144000" cy="4937517"/>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3575326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6" name="Text Placeholder 9"/>
          <p:cNvSpPr>
            <a:spLocks noGrp="1"/>
          </p:cNvSpPr>
          <p:nvPr>
            <p:ph type="body" sz="quarter" idx="11" hasCustomPrompt="1"/>
          </p:nvPr>
        </p:nvSpPr>
        <p:spPr>
          <a:xfrm>
            <a:off x="576002" y="4182563"/>
            <a:ext cx="4527551" cy="2195437"/>
          </a:xfrm>
          <a:prstGeom prst="rect">
            <a:avLst/>
          </a:prstGeom>
        </p:spPr>
        <p:txBody>
          <a:bodyPr lIns="0" tIns="0" rIns="0" bIns="0"/>
          <a:lstStyle>
            <a:lvl1pPr marL="228589" indent="-228589" algn="l">
              <a:buClr>
                <a:schemeClr val="accent2"/>
              </a:buClr>
              <a:buFont typeface="Arial" charset="0"/>
              <a:buChar char="•"/>
              <a:defRPr sz="1600" baseline="0"/>
            </a:lvl1pPr>
            <a:lvl2pPr algn="l">
              <a:defRPr/>
            </a:lvl2pPr>
            <a:lvl3pPr algn="l">
              <a:defRPr/>
            </a:lvl3pPr>
            <a:lvl4pPr algn="l">
              <a:defRPr/>
            </a:lvl4pPr>
            <a:lvl5pPr algn="l">
              <a:defRPr/>
            </a:lvl5pPr>
          </a:lstStyle>
          <a:p>
            <a:pPr lvl="0"/>
            <a:r>
              <a:rPr lang="en-US"/>
              <a:t>Bullet points</a:t>
            </a:r>
          </a:p>
          <a:p>
            <a:pPr lvl="0"/>
            <a:endParaRPr lang="en-US"/>
          </a:p>
        </p:txBody>
      </p:sp>
      <p:sp>
        <p:nvSpPr>
          <p:cNvPr id="10" name="Rectangle 9"/>
          <p:cNvSpPr/>
          <p:nvPr userDrawn="1"/>
        </p:nvSpPr>
        <p:spPr>
          <a:xfrm>
            <a:off x="5582403" y="1440483"/>
            <a:ext cx="6129599"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1" name="Text Placeholder 9"/>
          <p:cNvSpPr>
            <a:spLocks noGrp="1"/>
          </p:cNvSpPr>
          <p:nvPr>
            <p:ph type="body" sz="quarter" idx="12" hasCustomPrompt="1"/>
          </p:nvPr>
        </p:nvSpPr>
        <p:spPr>
          <a:xfrm>
            <a:off x="576002" y="1440000"/>
            <a:ext cx="4527551" cy="2454560"/>
          </a:xfrm>
          <a:prstGeom prst="rect">
            <a:avLst/>
          </a:prstGeom>
        </p:spPr>
        <p:txBody>
          <a:bodyPr lIns="0" tIns="0" rIns="0" bIns="0" numCol="2" spcCol="288000"/>
          <a:lstStyle>
            <a:lvl1pPr marL="0" indent="0" algn="l">
              <a:buNone/>
              <a:defRPr sz="1600" baseline="0"/>
            </a:lvl1pPr>
            <a:lvl2pPr algn="l">
              <a:defRPr/>
            </a:lvl2pPr>
            <a:lvl3pPr algn="l">
              <a:defRPr/>
            </a:lvl3pPr>
            <a:lvl4pPr algn="l">
              <a:defRPr/>
            </a:lvl4pPr>
            <a:lvl5pPr algn="l">
              <a:defRPr/>
            </a:lvl5pPr>
          </a:lstStyle>
          <a:p>
            <a:pPr lvl="0"/>
            <a:r>
              <a:rPr lang="en-US"/>
              <a:t>Body text</a:t>
            </a:r>
            <a:br>
              <a:rPr lang="en-US"/>
            </a:br>
            <a:br>
              <a:rPr lang="en-US"/>
            </a:br>
            <a:r>
              <a:rPr lang="en-US"/>
              <a:t>Charts, graphs and graphics can be positioned over the grey box.</a:t>
            </a:r>
            <a:br>
              <a:rPr lang="en-US"/>
            </a:br>
            <a:br>
              <a:rPr lang="en-US"/>
            </a:br>
            <a:br>
              <a:rPr lang="en-US"/>
            </a:br>
            <a:r>
              <a:rPr lang="en-US"/>
              <a:t>Body text</a:t>
            </a:r>
          </a:p>
        </p:txBody>
      </p:sp>
      <p:sp>
        <p:nvSpPr>
          <p:cNvPr id="1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3"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867730052"/>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5" name="Text Placeholder 9"/>
          <p:cNvSpPr>
            <a:spLocks noGrp="1"/>
          </p:cNvSpPr>
          <p:nvPr>
            <p:ph type="body" sz="quarter" idx="11" hasCustomPrompt="1"/>
          </p:nvPr>
        </p:nvSpPr>
        <p:spPr>
          <a:xfrm>
            <a:off x="575999"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1" name="Text Placeholder 9"/>
          <p:cNvSpPr>
            <a:spLocks noGrp="1"/>
          </p:cNvSpPr>
          <p:nvPr>
            <p:ph type="body" sz="quarter" idx="12" hasCustomPrompt="1"/>
          </p:nvPr>
        </p:nvSpPr>
        <p:spPr>
          <a:xfrm>
            <a:off x="3840000"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2" name="Text Placeholder 9"/>
          <p:cNvSpPr>
            <a:spLocks noGrp="1"/>
          </p:cNvSpPr>
          <p:nvPr>
            <p:ph type="body" sz="quarter" idx="13" hasCustomPrompt="1"/>
          </p:nvPr>
        </p:nvSpPr>
        <p:spPr>
          <a:xfrm>
            <a:off x="7104003" y="1440000"/>
            <a:ext cx="4607999" cy="4938000"/>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3"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4"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190561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306E03-E05C-4B4F-8192-645D79C218E0}"/>
              </a:ext>
            </a:extLst>
          </p:cNvPr>
          <p:cNvSpPr/>
          <p:nvPr userDrawn="1"/>
        </p:nvSpPr>
        <p:spPr>
          <a:xfrm>
            <a:off x="0" y="-9870"/>
            <a:ext cx="1219200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Slide Number Placeholder 2"/>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8" name="Title 1"/>
          <p:cNvSpPr>
            <a:spLocks noGrp="1"/>
          </p:cNvSpPr>
          <p:nvPr>
            <p:ph type="ctrTitle" hasCustomPrompt="1"/>
          </p:nvPr>
        </p:nvSpPr>
        <p:spPr>
          <a:xfrm>
            <a:off x="792720" y="853275"/>
            <a:ext cx="4853699" cy="644055"/>
          </a:xfrm>
          <a:prstGeom prst="rect">
            <a:avLst/>
          </a:prstGeom>
          <a:noFill/>
        </p:spPr>
        <p:txBody>
          <a:bodyPr wrap="square" lIns="36000" tIns="18000" rIns="0" bIns="0" anchor="ctr" anchorCtr="0">
            <a:noAutofit/>
          </a:bodyPr>
          <a:lstStyle>
            <a:lvl1pPr algn="l">
              <a:defRPr sz="4400" b="1" baseline="0">
                <a:solidFill>
                  <a:schemeClr val="bg1"/>
                </a:solidFill>
                <a:latin typeface="Montserrat" panose="00000500000000000000" pitchFamily="2" charset="0"/>
              </a:defRPr>
            </a:lvl1pPr>
          </a:lstStyle>
          <a:p>
            <a:r>
              <a:rPr lang="en-US"/>
              <a:t>INSERT TITLE</a:t>
            </a:r>
          </a:p>
        </p:txBody>
      </p:sp>
      <p:pic>
        <p:nvPicPr>
          <p:cNvPr id="11" name="Picture 10">
            <a:extLst>
              <a:ext uri="{FF2B5EF4-FFF2-40B4-BE49-F238E27FC236}">
                <a16:creationId xmlns:a16="http://schemas.microsoft.com/office/drawing/2014/main" id="{6BC5EECE-26C6-4A1C-863F-F31A6F9A3B9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47467" y="220800"/>
            <a:ext cx="1030546" cy="705030"/>
          </a:xfrm>
          <a:prstGeom prst="rect">
            <a:avLst/>
          </a:prstGeom>
        </p:spPr>
      </p:pic>
      <p:sp>
        <p:nvSpPr>
          <p:cNvPr id="12" name="TextBox 11">
            <a:extLst>
              <a:ext uri="{FF2B5EF4-FFF2-40B4-BE49-F238E27FC236}">
                <a16:creationId xmlns:a16="http://schemas.microsoft.com/office/drawing/2014/main" id="{14B68B69-6305-4FB7-BEF6-A155FF78C2EF}"/>
              </a:ext>
            </a:extLst>
          </p:cNvPr>
          <p:cNvSpPr txBox="1"/>
          <p:nvPr userDrawn="1"/>
        </p:nvSpPr>
        <p:spPr>
          <a:xfrm>
            <a:off x="76201" y="6441757"/>
            <a:ext cx="4539344" cy="352487"/>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srgbClr val="1E4B9B"/>
                </a:solidFill>
                <a:effectLst/>
                <a:uLnTx/>
                <a:uFillTx/>
                <a:latin typeface="Montserrat" panose="00000500000000000000" pitchFamily="2" charset="0"/>
                <a:ea typeface="+mn-ea"/>
                <a:cs typeface="Arial" panose="020B0604020202020204" pitchFamily="34" charset="0"/>
              </a:rPr>
              <a:t>CAREERS AND EMPLOYABILITY SERVICES</a:t>
            </a:r>
          </a:p>
        </p:txBody>
      </p:sp>
    </p:spTree>
    <p:extLst>
      <p:ext uri="{BB962C8B-B14F-4D97-AF65-F5344CB8AC3E}">
        <p14:creationId xmlns:p14="http://schemas.microsoft.com/office/powerpoint/2010/main" val="36763468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5" name="Text Placeholder 9"/>
          <p:cNvSpPr>
            <a:spLocks noGrp="1"/>
          </p:cNvSpPr>
          <p:nvPr>
            <p:ph type="body" sz="quarter" idx="11" hasCustomPrompt="1"/>
          </p:nvPr>
        </p:nvSpPr>
        <p:spPr>
          <a:xfrm>
            <a:off x="575999" y="1440003"/>
            <a:ext cx="11136000" cy="2226767"/>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7" name="Text Placeholder 9"/>
          <p:cNvSpPr>
            <a:spLocks noGrp="1"/>
          </p:cNvSpPr>
          <p:nvPr>
            <p:ph type="body" sz="quarter" idx="13" hasCustomPrompt="1"/>
          </p:nvPr>
        </p:nvSpPr>
        <p:spPr>
          <a:xfrm>
            <a:off x="576000" y="3954771"/>
            <a:ext cx="11136000" cy="2423231"/>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043369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5761" y="2880001"/>
            <a:ext cx="11486267" cy="1329595"/>
          </a:xfrm>
          <a:prstGeom prst="rect">
            <a:avLst/>
          </a:prstGeom>
        </p:spPr>
        <p:txBody>
          <a:bodyPr wrap="square" lIns="0" tIns="0" rIns="0" bIns="0" anchor="t" anchorCtr="0">
            <a:spAutoFit/>
          </a:bodyPr>
          <a:lstStyle>
            <a:lvl1pPr algn="l">
              <a:defRPr sz="4800" b="1">
                <a:solidFill>
                  <a:schemeClr val="bg1"/>
                </a:solidFill>
              </a:defRPr>
            </a:lvl1pPr>
          </a:lstStyle>
          <a:p>
            <a:r>
              <a:rPr lang="en-US"/>
              <a:t>PRESENTATION</a:t>
            </a:r>
            <a:br>
              <a:rPr lang="en-US"/>
            </a:br>
            <a:r>
              <a:rPr lang="en-US"/>
              <a:t>TITLE</a:t>
            </a:r>
          </a:p>
        </p:txBody>
      </p:sp>
      <p:sp>
        <p:nvSpPr>
          <p:cNvPr id="3" name="Subtitle 2"/>
          <p:cNvSpPr>
            <a:spLocks noGrp="1"/>
          </p:cNvSpPr>
          <p:nvPr>
            <p:ph type="subTitle" idx="1" hasCustomPrompt="1"/>
          </p:nvPr>
        </p:nvSpPr>
        <p:spPr>
          <a:xfrm>
            <a:off x="365761" y="4222657"/>
            <a:ext cx="11486268" cy="332399"/>
          </a:xfrm>
          <a:prstGeom prst="rect">
            <a:avLst/>
          </a:prstGeom>
        </p:spPr>
        <p:txBody>
          <a:bodyPr wrap="square" lIns="0" tIns="0" rIns="0" bIns="0">
            <a:spAutoFit/>
          </a:bodyPr>
          <a:lstStyle>
            <a:lvl1pPr marL="0" indent="0" algn="l">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SUB TITLE IN HERE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91477" y="5507027"/>
            <a:ext cx="1460553" cy="999213"/>
          </a:xfrm>
          <a:prstGeom prst="rect">
            <a:avLst/>
          </a:prstGeom>
        </p:spPr>
      </p:pic>
    </p:spTree>
    <p:extLst>
      <p:ext uri="{BB962C8B-B14F-4D97-AF65-F5344CB8AC3E}">
        <p14:creationId xmlns:p14="http://schemas.microsoft.com/office/powerpoint/2010/main" val="23591222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ection title - blu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6"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6031234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rgbClr val="E84719"/>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10"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500764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3"/>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9"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986597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rgbClr val="0096A5"/>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879999" y="2880002"/>
            <a:ext cx="7200000" cy="664797"/>
          </a:xfrm>
          <a:prstGeom prst="rect">
            <a:avLst/>
          </a:prstGeom>
        </p:spPr>
        <p:txBody>
          <a:bodyPr wrap="square" lIns="0" tIns="0" rIns="0" bIns="0" anchor="t" anchorCtr="0">
            <a:spAutoFit/>
          </a:bodyPr>
          <a:lstStyle>
            <a:lvl1pPr algn="l">
              <a:defRPr sz="4800" b="1">
                <a:solidFill>
                  <a:schemeClr val="bg1"/>
                </a:solidFill>
              </a:defRPr>
            </a:lvl1pPr>
          </a:lstStyle>
          <a:p>
            <a:r>
              <a:rPr lang="en-US"/>
              <a:t>Section Title</a:t>
            </a:r>
          </a:p>
        </p:txBody>
      </p:sp>
      <p:sp>
        <p:nvSpPr>
          <p:cNvPr id="9" name="Subtitle 2"/>
          <p:cNvSpPr>
            <a:spLocks noGrp="1"/>
          </p:cNvSpPr>
          <p:nvPr>
            <p:ph type="subTitle" idx="1" hasCustomPrompt="1"/>
          </p:nvPr>
        </p:nvSpPr>
        <p:spPr>
          <a:xfrm>
            <a:off x="2880000" y="4222656"/>
            <a:ext cx="7200000" cy="664797"/>
          </a:xfrm>
          <a:prstGeom prst="rect">
            <a:avLst/>
          </a:prstGeom>
        </p:spPr>
        <p:txBody>
          <a:bodyPr wrap="square" lIns="0" tIns="0" rIns="0" bIns="0">
            <a:spAutoFit/>
          </a:bodyPr>
          <a:lstStyle>
            <a:lvl1pPr marL="0" indent="0" algn="l">
              <a:spcBef>
                <a:spcPts val="0"/>
              </a:spcBef>
              <a:buNone/>
              <a:defRPr sz="2400">
                <a:solidFill>
                  <a:schemeClr val="bg1"/>
                </a:solidFill>
              </a:defRPr>
            </a:lvl1pPr>
            <a:lvl2pPr marL="457177" indent="0" algn="ctr">
              <a:buNone/>
              <a:defRPr sz="2000"/>
            </a:lvl2pPr>
            <a:lvl3pPr marL="914354" indent="0" algn="ctr">
              <a:buNone/>
              <a:defRPr sz="1801"/>
            </a:lvl3pPr>
            <a:lvl4pPr marL="1371531"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A brief overview of what you will</a:t>
            </a:r>
            <a:br>
              <a:rPr lang="en-US"/>
            </a:br>
            <a:r>
              <a:rPr lang="en-US"/>
              <a:t>be talking about in this section</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8428214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7" name="TextBox 6"/>
          <p:cNvSpPr txBox="1"/>
          <p:nvPr userDrawn="1"/>
        </p:nvSpPr>
        <p:spPr>
          <a:xfrm>
            <a:off x="5286619" y="505730"/>
            <a:ext cx="1356583" cy="277127"/>
          </a:xfrm>
          <a:prstGeom prst="rect">
            <a:avLst/>
          </a:prstGeom>
          <a:solidFill>
            <a:schemeClr val="accent1"/>
          </a:solidFill>
        </p:spPr>
        <p:txBody>
          <a:bodyPr wrap="square" lIns="48000" tIns="0" rIns="0" bIns="0" rtlCol="0" anchor="ctr" anchorCtr="0">
            <a:spAutoFit/>
          </a:bodyPr>
          <a:lstStyle/>
          <a:p>
            <a:pPr defTabSz="914377"/>
            <a:r>
              <a:rPr lang="en-US" sz="1801" b="1">
                <a:solidFill>
                  <a:srgbClr val="FFFFFF"/>
                </a:solidFill>
              </a:rPr>
              <a:t>CONTENTS</a:t>
            </a:r>
          </a:p>
        </p:txBody>
      </p:sp>
      <p:sp>
        <p:nvSpPr>
          <p:cNvPr id="5" name="Text Placeholder 4"/>
          <p:cNvSpPr>
            <a:spLocks noGrp="1"/>
          </p:cNvSpPr>
          <p:nvPr>
            <p:ph type="body" sz="quarter" idx="11" hasCustomPrompt="1"/>
          </p:nvPr>
        </p:nvSpPr>
        <p:spPr>
          <a:xfrm>
            <a:off x="5286613" y="1051397"/>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01</a:t>
            </a:r>
          </a:p>
        </p:txBody>
      </p:sp>
      <p:sp>
        <p:nvSpPr>
          <p:cNvPr id="32" name="Text Placeholder 31"/>
          <p:cNvSpPr>
            <a:spLocks noGrp="1"/>
          </p:cNvSpPr>
          <p:nvPr>
            <p:ph type="body" sz="quarter" idx="12" hasCustomPrompt="1"/>
          </p:nvPr>
        </p:nvSpPr>
        <p:spPr>
          <a:xfrm>
            <a:off x="6006613" y="105139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6" name="Text Placeholder 31"/>
          <p:cNvSpPr>
            <a:spLocks noGrp="1"/>
          </p:cNvSpPr>
          <p:nvPr>
            <p:ph type="body" sz="quarter" idx="13" hasCustomPrompt="1"/>
          </p:nvPr>
        </p:nvSpPr>
        <p:spPr>
          <a:xfrm>
            <a:off x="6006613" y="1410244"/>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37" name="Text Placeholder 4"/>
          <p:cNvSpPr>
            <a:spLocks noGrp="1"/>
          </p:cNvSpPr>
          <p:nvPr>
            <p:ph type="body" sz="quarter" idx="14" hasCustomPrompt="1"/>
          </p:nvPr>
        </p:nvSpPr>
        <p:spPr>
          <a:xfrm>
            <a:off x="5286613" y="1985406"/>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02</a:t>
            </a:r>
          </a:p>
        </p:txBody>
      </p:sp>
      <p:sp>
        <p:nvSpPr>
          <p:cNvPr id="38" name="Text Placeholder 31"/>
          <p:cNvSpPr>
            <a:spLocks noGrp="1"/>
          </p:cNvSpPr>
          <p:nvPr>
            <p:ph type="body" sz="quarter" idx="15" hasCustomPrompt="1"/>
          </p:nvPr>
        </p:nvSpPr>
        <p:spPr>
          <a:xfrm>
            <a:off x="6006613" y="198540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9" name="Text Placeholder 31"/>
          <p:cNvSpPr>
            <a:spLocks noGrp="1"/>
          </p:cNvSpPr>
          <p:nvPr>
            <p:ph type="body" sz="quarter" idx="16" hasCustomPrompt="1"/>
          </p:nvPr>
        </p:nvSpPr>
        <p:spPr>
          <a:xfrm>
            <a:off x="6006613" y="234425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0" name="Text Placeholder 4"/>
          <p:cNvSpPr>
            <a:spLocks noGrp="1"/>
          </p:cNvSpPr>
          <p:nvPr>
            <p:ph type="body" sz="quarter" idx="17" hasCustomPrompt="1"/>
          </p:nvPr>
        </p:nvSpPr>
        <p:spPr>
          <a:xfrm>
            <a:off x="5286613" y="2919415"/>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03</a:t>
            </a:r>
          </a:p>
        </p:txBody>
      </p:sp>
      <p:sp>
        <p:nvSpPr>
          <p:cNvPr id="41" name="Text Placeholder 31"/>
          <p:cNvSpPr>
            <a:spLocks noGrp="1"/>
          </p:cNvSpPr>
          <p:nvPr>
            <p:ph type="body" sz="quarter" idx="18" hasCustomPrompt="1"/>
          </p:nvPr>
        </p:nvSpPr>
        <p:spPr>
          <a:xfrm>
            <a:off x="6006613" y="2919412"/>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2" name="Text Placeholder 31"/>
          <p:cNvSpPr>
            <a:spLocks noGrp="1"/>
          </p:cNvSpPr>
          <p:nvPr>
            <p:ph type="body" sz="quarter" idx="19" hasCustomPrompt="1"/>
          </p:nvPr>
        </p:nvSpPr>
        <p:spPr>
          <a:xfrm>
            <a:off x="6006613" y="327826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3" name="Text Placeholder 4"/>
          <p:cNvSpPr>
            <a:spLocks noGrp="1"/>
          </p:cNvSpPr>
          <p:nvPr>
            <p:ph type="body" sz="quarter" idx="20" hasCustomPrompt="1"/>
          </p:nvPr>
        </p:nvSpPr>
        <p:spPr>
          <a:xfrm>
            <a:off x="5286613" y="3853422"/>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04</a:t>
            </a:r>
          </a:p>
        </p:txBody>
      </p:sp>
      <p:sp>
        <p:nvSpPr>
          <p:cNvPr id="44" name="Text Placeholder 31"/>
          <p:cNvSpPr>
            <a:spLocks noGrp="1"/>
          </p:cNvSpPr>
          <p:nvPr>
            <p:ph type="body" sz="quarter" idx="21" hasCustomPrompt="1"/>
          </p:nvPr>
        </p:nvSpPr>
        <p:spPr>
          <a:xfrm>
            <a:off x="6006613" y="385342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5" name="Text Placeholder 31"/>
          <p:cNvSpPr>
            <a:spLocks noGrp="1"/>
          </p:cNvSpPr>
          <p:nvPr>
            <p:ph type="body" sz="quarter" idx="22" hasCustomPrompt="1"/>
          </p:nvPr>
        </p:nvSpPr>
        <p:spPr>
          <a:xfrm>
            <a:off x="6006613" y="4212272"/>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6" name="Text Placeholder 4"/>
          <p:cNvSpPr>
            <a:spLocks noGrp="1"/>
          </p:cNvSpPr>
          <p:nvPr>
            <p:ph type="body" sz="quarter" idx="23" hasCustomPrompt="1"/>
          </p:nvPr>
        </p:nvSpPr>
        <p:spPr>
          <a:xfrm>
            <a:off x="5286613" y="478743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05</a:t>
            </a:r>
          </a:p>
        </p:txBody>
      </p:sp>
      <p:sp>
        <p:nvSpPr>
          <p:cNvPr id="47" name="Text Placeholder 31"/>
          <p:cNvSpPr>
            <a:spLocks noGrp="1"/>
          </p:cNvSpPr>
          <p:nvPr>
            <p:ph type="body" sz="quarter" idx="24" hasCustomPrompt="1"/>
          </p:nvPr>
        </p:nvSpPr>
        <p:spPr>
          <a:xfrm>
            <a:off x="6006613" y="478743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8" name="Text Placeholder 31"/>
          <p:cNvSpPr>
            <a:spLocks noGrp="1"/>
          </p:cNvSpPr>
          <p:nvPr>
            <p:ph type="body" sz="quarter" idx="25" hasCustomPrompt="1"/>
          </p:nvPr>
        </p:nvSpPr>
        <p:spPr>
          <a:xfrm>
            <a:off x="6006613" y="514628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9" name="Text Placeholder 4"/>
          <p:cNvSpPr>
            <a:spLocks noGrp="1"/>
          </p:cNvSpPr>
          <p:nvPr>
            <p:ph type="body" sz="quarter" idx="26" hasCustomPrompt="1"/>
          </p:nvPr>
        </p:nvSpPr>
        <p:spPr>
          <a:xfrm>
            <a:off x="5286613" y="572144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06</a:t>
            </a:r>
          </a:p>
        </p:txBody>
      </p:sp>
      <p:sp>
        <p:nvSpPr>
          <p:cNvPr id="50" name="Text Placeholder 31"/>
          <p:cNvSpPr>
            <a:spLocks noGrp="1"/>
          </p:cNvSpPr>
          <p:nvPr>
            <p:ph type="body" sz="quarter" idx="27" hasCustomPrompt="1"/>
          </p:nvPr>
        </p:nvSpPr>
        <p:spPr>
          <a:xfrm>
            <a:off x="6006613" y="5721440"/>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51" name="Text Placeholder 31"/>
          <p:cNvSpPr>
            <a:spLocks noGrp="1"/>
          </p:cNvSpPr>
          <p:nvPr>
            <p:ph type="body" sz="quarter" idx="28" hasCustomPrompt="1"/>
          </p:nvPr>
        </p:nvSpPr>
        <p:spPr>
          <a:xfrm>
            <a:off x="6006613" y="608029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23" name="Picture Placeholder 12"/>
          <p:cNvSpPr>
            <a:spLocks noGrp="1"/>
          </p:cNvSpPr>
          <p:nvPr>
            <p:ph type="pic" sz="quarter" idx="29" hasCustomPrompt="1"/>
          </p:nvPr>
        </p:nvSpPr>
        <p:spPr>
          <a:xfrm>
            <a:off x="0" y="0"/>
            <a:ext cx="4800000" cy="6858000"/>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Tree>
    <p:extLst>
      <p:ext uri="{BB962C8B-B14F-4D97-AF65-F5344CB8AC3E}">
        <p14:creationId xmlns:p14="http://schemas.microsoft.com/office/powerpoint/2010/main" val="61616680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4" name="TextBox 3"/>
          <p:cNvSpPr txBox="1"/>
          <p:nvPr userDrawn="1"/>
        </p:nvSpPr>
        <p:spPr>
          <a:xfrm>
            <a:off x="518401" y="535839"/>
            <a:ext cx="1356583" cy="277127"/>
          </a:xfrm>
          <a:prstGeom prst="rect">
            <a:avLst/>
          </a:prstGeom>
          <a:solidFill>
            <a:schemeClr val="accent1"/>
          </a:solidFill>
        </p:spPr>
        <p:txBody>
          <a:bodyPr wrap="square" lIns="48000" tIns="0" rIns="0" bIns="0" rtlCol="0" anchor="ctr" anchorCtr="0">
            <a:spAutoFit/>
          </a:bodyPr>
          <a:lstStyle/>
          <a:p>
            <a:pPr defTabSz="914377"/>
            <a:r>
              <a:rPr lang="en-US" sz="1801" b="1">
                <a:solidFill>
                  <a:srgbClr val="FFFFFF"/>
                </a:solidFill>
              </a:rPr>
              <a:t>CONTENTS</a:t>
            </a:r>
          </a:p>
        </p:txBody>
      </p:sp>
      <p:sp>
        <p:nvSpPr>
          <p:cNvPr id="5" name="Text Placeholder 9"/>
          <p:cNvSpPr>
            <a:spLocks noGrp="1"/>
          </p:cNvSpPr>
          <p:nvPr>
            <p:ph type="body" sz="quarter" idx="11" hasCustomPrompt="1"/>
          </p:nvPr>
        </p:nvSpPr>
        <p:spPr>
          <a:xfrm>
            <a:off x="576000" y="1440000"/>
            <a:ext cx="11136000" cy="4938000"/>
          </a:xfrm>
          <a:prstGeom prst="rect">
            <a:avLst/>
          </a:prstGeom>
        </p:spPr>
        <p:txBody>
          <a:bodyPr lIns="0" tIns="0" rIns="0" bIns="0" numCol="2" spcCol="360000"/>
          <a:lstStyle>
            <a:lvl1pPr marL="0" indent="0" algn="l" defTabSz="383981">
              <a:lnSpc>
                <a:spcPts val="2133"/>
              </a:lnSpc>
              <a:buNone/>
              <a:defRPr sz="1600" b="1" baseline="0"/>
            </a:lvl1pPr>
            <a:lvl2pPr algn="l">
              <a:defRPr/>
            </a:lvl2pPr>
            <a:lvl3pPr algn="l">
              <a:defRPr/>
            </a:lvl3pPr>
            <a:lvl4pPr algn="l">
              <a:defRPr/>
            </a:lvl4pPr>
            <a:lvl5pPr algn="l">
              <a:defRPr/>
            </a:lvl5pPr>
          </a:lstStyle>
          <a:p>
            <a:pPr lvl="0"/>
            <a:r>
              <a:rPr lang="en-US"/>
              <a:t>00	Insert contents listing (2 columns)</a:t>
            </a:r>
          </a:p>
        </p:txBody>
      </p:sp>
    </p:spTree>
    <p:extLst>
      <p:ext uri="{BB962C8B-B14F-4D97-AF65-F5344CB8AC3E}">
        <p14:creationId xmlns:p14="http://schemas.microsoft.com/office/powerpoint/2010/main" val="5019063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8" name="Content Placeholder 2"/>
          <p:cNvSpPr>
            <a:spLocks noGrp="1"/>
          </p:cNvSpPr>
          <p:nvPr>
            <p:ph idx="1" hasCustomPrompt="1"/>
          </p:nvPr>
        </p:nvSpPr>
        <p:spPr>
          <a:xfrm>
            <a:off x="576000" y="1440000"/>
            <a:ext cx="11136000" cy="4938000"/>
          </a:xfrm>
          <a:prstGeom prst="rect">
            <a:avLst/>
          </a:prstGeom>
        </p:spPr>
        <p:txBody>
          <a:bodyPr lIns="0" tIns="0" rIns="0" bIns="0"/>
          <a:lstStyle>
            <a:lvl1pPr marL="0" indent="0">
              <a:buNone/>
              <a:defRPr sz="1600"/>
            </a:lvl1pPr>
            <a:lvl2pPr marL="609570" indent="0">
              <a:buNone/>
              <a:defRPr sz="1600"/>
            </a:lvl2pPr>
            <a:lvl3pPr marL="1219139" indent="0">
              <a:buNone/>
              <a:defRPr sz="1600"/>
            </a:lvl3pPr>
            <a:lvl4pPr marL="1828709" indent="0">
              <a:buNone/>
              <a:defRPr sz="1600"/>
            </a:lvl4pPr>
            <a:lvl5pPr marL="2438278" indent="0">
              <a:buNone/>
              <a:defRPr sz="1600"/>
            </a:lvl5pPr>
          </a:lstStyle>
          <a:p>
            <a:pPr lvl="0"/>
            <a:r>
              <a:rPr lang="en-US"/>
              <a:t>Body text</a:t>
            </a:r>
          </a:p>
        </p:txBody>
      </p:sp>
      <p:sp>
        <p:nvSpPr>
          <p:cNvPr id="12"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
        <p:nvSpPr>
          <p:cNvPr id="4" name="Text Placeholder 3"/>
          <p:cNvSpPr>
            <a:spLocks noGrp="1"/>
          </p:cNvSpPr>
          <p:nvPr>
            <p:ph type="body" sz="quarter" idx="10"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53414955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10" name="Picture Placeholder 12"/>
          <p:cNvSpPr>
            <a:spLocks noGrp="1"/>
          </p:cNvSpPr>
          <p:nvPr>
            <p:ph type="pic" sz="quarter" idx="12" hasCustomPrompt="1"/>
          </p:nvPr>
        </p:nvSpPr>
        <p:spPr>
          <a:xfrm>
            <a:off x="576000" y="1440000"/>
            <a:ext cx="11136000" cy="4937517"/>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
        <p:nvSpPr>
          <p:cNvPr id="8"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9"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83199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ayout - just an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306E03-E05C-4B4F-8192-645D79C218E0}"/>
              </a:ext>
            </a:extLst>
          </p:cNvPr>
          <p:cNvSpPr/>
          <p:nvPr userDrawn="1"/>
        </p:nvSpPr>
        <p:spPr>
          <a:xfrm>
            <a:off x="0" y="-9870"/>
            <a:ext cx="12192000" cy="2560320"/>
          </a:xfrm>
          <a:prstGeom prst="rect">
            <a:avLst/>
          </a:prstGeom>
          <a:solidFill>
            <a:srgbClr val="7D55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Slide Number Placeholder 2"/>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8" name="Title 1"/>
          <p:cNvSpPr>
            <a:spLocks noGrp="1"/>
          </p:cNvSpPr>
          <p:nvPr>
            <p:ph type="ctrTitle" hasCustomPrompt="1"/>
          </p:nvPr>
        </p:nvSpPr>
        <p:spPr>
          <a:xfrm>
            <a:off x="792720" y="853275"/>
            <a:ext cx="4853699" cy="644055"/>
          </a:xfrm>
          <a:prstGeom prst="rect">
            <a:avLst/>
          </a:prstGeom>
          <a:noFill/>
        </p:spPr>
        <p:txBody>
          <a:bodyPr wrap="square" lIns="36000" tIns="18000" rIns="0" bIns="0" anchor="ctr" anchorCtr="0">
            <a:noAutofit/>
          </a:bodyPr>
          <a:lstStyle>
            <a:lvl1pPr algn="l">
              <a:defRPr sz="4400" b="1" baseline="0">
                <a:solidFill>
                  <a:schemeClr val="bg1"/>
                </a:solidFill>
                <a:latin typeface="Montserrat" panose="00000500000000000000" pitchFamily="2" charset="0"/>
              </a:defRPr>
            </a:lvl1pPr>
          </a:lstStyle>
          <a:p>
            <a:r>
              <a:rPr lang="en-US"/>
              <a:t>INSERT TITLE</a:t>
            </a:r>
          </a:p>
        </p:txBody>
      </p:sp>
      <p:pic>
        <p:nvPicPr>
          <p:cNvPr id="11" name="Picture 10">
            <a:extLst>
              <a:ext uri="{FF2B5EF4-FFF2-40B4-BE49-F238E27FC236}">
                <a16:creationId xmlns:a16="http://schemas.microsoft.com/office/drawing/2014/main" id="{6BC5EECE-26C6-4A1C-863F-F31A6F9A3B9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47467" y="220800"/>
            <a:ext cx="1030546" cy="705030"/>
          </a:xfrm>
          <a:prstGeom prst="rect">
            <a:avLst/>
          </a:prstGeom>
        </p:spPr>
      </p:pic>
      <p:sp>
        <p:nvSpPr>
          <p:cNvPr id="6" name="TextBox 5">
            <a:extLst>
              <a:ext uri="{FF2B5EF4-FFF2-40B4-BE49-F238E27FC236}">
                <a16:creationId xmlns:a16="http://schemas.microsoft.com/office/drawing/2014/main" id="{94CF461C-86B6-4B97-A3A0-C5642AD67C2D}"/>
              </a:ext>
            </a:extLst>
          </p:cNvPr>
          <p:cNvSpPr txBox="1"/>
          <p:nvPr userDrawn="1"/>
        </p:nvSpPr>
        <p:spPr>
          <a:xfrm>
            <a:off x="76201" y="6441757"/>
            <a:ext cx="4539344" cy="352487"/>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srgbClr val="7D55C7"/>
                </a:solidFill>
                <a:effectLst/>
                <a:uLnTx/>
                <a:uFillTx/>
                <a:latin typeface="Montserrat" panose="00000500000000000000" pitchFamily="2" charset="0"/>
                <a:ea typeface="+mn-ea"/>
                <a:cs typeface="Arial" panose="020B0604020202020204" pitchFamily="34" charset="0"/>
              </a:rPr>
              <a:t>CAREERS AND EMPLOYABILITY SERVICES</a:t>
            </a:r>
          </a:p>
        </p:txBody>
      </p:sp>
    </p:spTree>
    <p:extLst>
      <p:ext uri="{BB962C8B-B14F-4D97-AF65-F5344CB8AC3E}">
        <p14:creationId xmlns:p14="http://schemas.microsoft.com/office/powerpoint/2010/main" val="21871332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6" name="Text Placeholder 9"/>
          <p:cNvSpPr>
            <a:spLocks noGrp="1"/>
          </p:cNvSpPr>
          <p:nvPr>
            <p:ph type="body" sz="quarter" idx="11" hasCustomPrompt="1"/>
          </p:nvPr>
        </p:nvSpPr>
        <p:spPr>
          <a:xfrm>
            <a:off x="576000" y="1440000"/>
            <a:ext cx="2400000"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br>
              <a:rPr lang="en-US"/>
            </a:br>
            <a:br>
              <a:rPr lang="en-US"/>
            </a:br>
            <a:r>
              <a:rPr lang="en-US"/>
              <a:t>Graphs and graphics can be positioned over the grey box</a:t>
            </a:r>
          </a:p>
        </p:txBody>
      </p:sp>
      <p:sp>
        <p:nvSpPr>
          <p:cNvPr id="9" name="Rectangle 8"/>
          <p:cNvSpPr/>
          <p:nvPr userDrawn="1"/>
        </p:nvSpPr>
        <p:spPr>
          <a:xfrm>
            <a:off x="3456001" y="1440483"/>
            <a:ext cx="8256000"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sz="1801">
              <a:solidFill>
                <a:srgbClr val="FFFFFF"/>
              </a:solidFill>
            </a:endParaRPr>
          </a:p>
        </p:txBody>
      </p:sp>
      <p:sp>
        <p:nvSpPr>
          <p:cNvPr id="10"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1" name="Text Placeholder 3"/>
          <p:cNvSpPr>
            <a:spLocks noGrp="1"/>
          </p:cNvSpPr>
          <p:nvPr>
            <p:ph type="body" sz="quarter" idx="12"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20574982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10" name="Text Placeholder 9"/>
          <p:cNvSpPr>
            <a:spLocks noGrp="1"/>
          </p:cNvSpPr>
          <p:nvPr>
            <p:ph type="body" sz="quarter" idx="11" hasCustomPrompt="1"/>
          </p:nvPr>
        </p:nvSpPr>
        <p:spPr>
          <a:xfrm>
            <a:off x="576002" y="1440000"/>
            <a:ext cx="4527551"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p>
        </p:txBody>
      </p:sp>
      <p:sp>
        <p:nvSpPr>
          <p:cNvPr id="13" name="Picture Placeholder 12"/>
          <p:cNvSpPr>
            <a:spLocks noGrp="1"/>
          </p:cNvSpPr>
          <p:nvPr>
            <p:ph type="pic" sz="quarter" idx="12" hasCustomPrompt="1"/>
          </p:nvPr>
        </p:nvSpPr>
        <p:spPr>
          <a:xfrm>
            <a:off x="5568000" y="1440000"/>
            <a:ext cx="6144000" cy="4937517"/>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70811144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6" name="Text Placeholder 9"/>
          <p:cNvSpPr>
            <a:spLocks noGrp="1"/>
          </p:cNvSpPr>
          <p:nvPr>
            <p:ph type="body" sz="quarter" idx="11" hasCustomPrompt="1"/>
          </p:nvPr>
        </p:nvSpPr>
        <p:spPr>
          <a:xfrm>
            <a:off x="576002" y="4182563"/>
            <a:ext cx="4527551" cy="2195437"/>
          </a:xfrm>
          <a:prstGeom prst="rect">
            <a:avLst/>
          </a:prstGeom>
        </p:spPr>
        <p:txBody>
          <a:bodyPr lIns="0" tIns="0" rIns="0" bIns="0"/>
          <a:lstStyle>
            <a:lvl1pPr marL="228589" indent="-228589" algn="l">
              <a:buClr>
                <a:schemeClr val="accent2"/>
              </a:buClr>
              <a:buFont typeface="Arial" charset="0"/>
              <a:buChar char="•"/>
              <a:defRPr sz="1600" baseline="0"/>
            </a:lvl1pPr>
            <a:lvl2pPr algn="l">
              <a:defRPr/>
            </a:lvl2pPr>
            <a:lvl3pPr algn="l">
              <a:defRPr/>
            </a:lvl3pPr>
            <a:lvl4pPr algn="l">
              <a:defRPr/>
            </a:lvl4pPr>
            <a:lvl5pPr algn="l">
              <a:defRPr/>
            </a:lvl5pPr>
          </a:lstStyle>
          <a:p>
            <a:pPr lvl="0"/>
            <a:r>
              <a:rPr lang="en-US"/>
              <a:t>Bullet points</a:t>
            </a:r>
          </a:p>
          <a:p>
            <a:pPr lvl="0"/>
            <a:endParaRPr lang="en-US"/>
          </a:p>
        </p:txBody>
      </p:sp>
      <p:sp>
        <p:nvSpPr>
          <p:cNvPr id="10" name="Rectangle 9"/>
          <p:cNvSpPr/>
          <p:nvPr userDrawn="1"/>
        </p:nvSpPr>
        <p:spPr>
          <a:xfrm>
            <a:off x="5582403" y="1440483"/>
            <a:ext cx="6129599"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sz="1801">
              <a:solidFill>
                <a:srgbClr val="FFFFFF"/>
              </a:solidFill>
            </a:endParaRPr>
          </a:p>
        </p:txBody>
      </p:sp>
      <p:sp>
        <p:nvSpPr>
          <p:cNvPr id="11" name="Text Placeholder 9"/>
          <p:cNvSpPr>
            <a:spLocks noGrp="1"/>
          </p:cNvSpPr>
          <p:nvPr>
            <p:ph type="body" sz="quarter" idx="12" hasCustomPrompt="1"/>
          </p:nvPr>
        </p:nvSpPr>
        <p:spPr>
          <a:xfrm>
            <a:off x="576002" y="1440000"/>
            <a:ext cx="4527551" cy="2454560"/>
          </a:xfrm>
          <a:prstGeom prst="rect">
            <a:avLst/>
          </a:prstGeom>
        </p:spPr>
        <p:txBody>
          <a:bodyPr lIns="0" tIns="0" rIns="0" bIns="0" numCol="2" spcCol="288000"/>
          <a:lstStyle>
            <a:lvl1pPr marL="0" indent="0" algn="l">
              <a:buNone/>
              <a:defRPr sz="1600" baseline="0"/>
            </a:lvl1pPr>
            <a:lvl2pPr algn="l">
              <a:defRPr/>
            </a:lvl2pPr>
            <a:lvl3pPr algn="l">
              <a:defRPr/>
            </a:lvl3pPr>
            <a:lvl4pPr algn="l">
              <a:defRPr/>
            </a:lvl4pPr>
            <a:lvl5pPr algn="l">
              <a:defRPr/>
            </a:lvl5pPr>
          </a:lstStyle>
          <a:p>
            <a:pPr lvl="0"/>
            <a:r>
              <a:rPr lang="en-US"/>
              <a:t>Body text</a:t>
            </a:r>
            <a:br>
              <a:rPr lang="en-US"/>
            </a:br>
            <a:br>
              <a:rPr lang="en-US"/>
            </a:br>
            <a:r>
              <a:rPr lang="en-US"/>
              <a:t>Charts, graphs and graphics can be positioned over the grey box.</a:t>
            </a:r>
            <a:br>
              <a:rPr lang="en-US"/>
            </a:br>
            <a:br>
              <a:rPr lang="en-US"/>
            </a:br>
            <a:br>
              <a:rPr lang="en-US"/>
            </a:br>
            <a:r>
              <a:rPr lang="en-US"/>
              <a:t>Body text</a:t>
            </a:r>
          </a:p>
        </p:txBody>
      </p:sp>
      <p:sp>
        <p:nvSpPr>
          <p:cNvPr id="1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3"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1672044308"/>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5" name="Text Placeholder 9"/>
          <p:cNvSpPr>
            <a:spLocks noGrp="1"/>
          </p:cNvSpPr>
          <p:nvPr>
            <p:ph type="body" sz="quarter" idx="11" hasCustomPrompt="1"/>
          </p:nvPr>
        </p:nvSpPr>
        <p:spPr>
          <a:xfrm>
            <a:off x="575999"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1" name="Text Placeholder 9"/>
          <p:cNvSpPr>
            <a:spLocks noGrp="1"/>
          </p:cNvSpPr>
          <p:nvPr>
            <p:ph type="body" sz="quarter" idx="12" hasCustomPrompt="1"/>
          </p:nvPr>
        </p:nvSpPr>
        <p:spPr>
          <a:xfrm>
            <a:off x="3840000"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2" name="Text Placeholder 9"/>
          <p:cNvSpPr>
            <a:spLocks noGrp="1"/>
          </p:cNvSpPr>
          <p:nvPr>
            <p:ph type="body" sz="quarter" idx="13" hasCustomPrompt="1"/>
          </p:nvPr>
        </p:nvSpPr>
        <p:spPr>
          <a:xfrm>
            <a:off x="7104003" y="1440000"/>
            <a:ext cx="4607999" cy="4938000"/>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3"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4"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47580449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5" name="Text Placeholder 9"/>
          <p:cNvSpPr>
            <a:spLocks noGrp="1"/>
          </p:cNvSpPr>
          <p:nvPr>
            <p:ph type="body" sz="quarter" idx="11" hasCustomPrompt="1"/>
          </p:nvPr>
        </p:nvSpPr>
        <p:spPr>
          <a:xfrm>
            <a:off x="575999" y="1440003"/>
            <a:ext cx="11136000" cy="2226767"/>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7" name="Text Placeholder 9"/>
          <p:cNvSpPr>
            <a:spLocks noGrp="1"/>
          </p:cNvSpPr>
          <p:nvPr>
            <p:ph type="body" sz="quarter" idx="13" hasCustomPrompt="1"/>
          </p:nvPr>
        </p:nvSpPr>
        <p:spPr>
          <a:xfrm>
            <a:off x="576000" y="3954771"/>
            <a:ext cx="11136000" cy="2423231"/>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6166508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rgbClr val="1D4B9A"/>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srgbClr val="FFFFFF"/>
                </a:solidFill>
              </a:rPr>
              <a:pPr/>
              <a:t>‹#›</a:t>
            </a:fld>
            <a:endParaRPr lang="en-US">
              <a:solidFill>
                <a:srgbClr val="FFFFFF"/>
              </a:solidFill>
            </a:endParaRPr>
          </a:p>
        </p:txBody>
      </p:sp>
      <p:sp>
        <p:nvSpPr>
          <p:cNvPr id="13" name="Title 1">
            <a:extLst>
              <a:ext uri="{FF2B5EF4-FFF2-40B4-BE49-F238E27FC236}">
                <a16:creationId xmlns:a16="http://schemas.microsoft.com/office/drawing/2014/main" id="{56ABEA7B-7448-4E43-A7A4-3421CD2E272B}"/>
              </a:ext>
            </a:extLst>
          </p:cNvPr>
          <p:cNvSpPr>
            <a:spLocks noGrp="1" noChangeAspect="1"/>
          </p:cNvSpPr>
          <p:nvPr>
            <p:ph type="ctrTitle" hasCustomPrompt="1"/>
          </p:nvPr>
        </p:nvSpPr>
        <p:spPr>
          <a:xfrm>
            <a:off x="576000" y="561575"/>
            <a:ext cx="1652179" cy="267475"/>
          </a:xfrm>
          <a:prstGeom prst="rect">
            <a:avLst/>
          </a:prstGeom>
          <a:solidFill>
            <a:srgbClr val="1D4B9A"/>
          </a:solidFill>
        </p:spPr>
        <p:txBody>
          <a:bodyPr wrap="none" lIns="36000" tIns="18000" rIns="0" bIns="0" anchor="ctr" anchorCtr="0">
            <a:spAutoFit/>
          </a:bodyPr>
          <a:lstStyle>
            <a:lvl1pPr algn="l">
              <a:defRPr sz="1800" b="1" baseline="0">
                <a:solidFill>
                  <a:schemeClr val="bg1"/>
                </a:solidFill>
              </a:defRPr>
            </a:lvl1pPr>
          </a:lstStyle>
          <a:p>
            <a:r>
              <a:rPr lang="en-US"/>
              <a:t>INSERT TITLE </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518402" y="1150619"/>
            <a:ext cx="11017991" cy="5214348"/>
          </a:xfrm>
          <a:prstGeom prst="rect">
            <a:avLst/>
          </a:prstGeom>
        </p:spPr>
        <p:txBody>
          <a:bodyPr lIns="36000" tIns="36000" rIns="36000" bIns="36000"/>
          <a:lstStyle>
            <a:lvl1pPr marL="0" indent="0">
              <a:buNone/>
              <a:defRPr sz="2400">
                <a:solidFill>
                  <a:srgbClr val="1E4B9B"/>
                </a:solidFill>
              </a:defRPr>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a:p>
            <a:pPr lvl="0"/>
            <a:endParaRPr lang="en-US"/>
          </a:p>
          <a:p>
            <a:pPr lvl="0"/>
            <a:endParaRPr lang="en-US"/>
          </a:p>
        </p:txBody>
      </p:sp>
    </p:spTree>
    <p:extLst>
      <p:ext uri="{BB962C8B-B14F-4D97-AF65-F5344CB8AC3E}">
        <p14:creationId xmlns:p14="http://schemas.microsoft.com/office/powerpoint/2010/main" val="1704973979"/>
      </p:ext>
    </p:extLst>
  </p:cSld>
  <p:clrMapOvr>
    <a:overrideClrMapping bg1="lt1" tx1="dk1" bg2="lt2" tx2="dk2" accent1="accent1" accent2="accent2" accent3="accent3" accent4="accent4" accent5="accent5" accent6="accent6" hlink="hlink" folHlink="folHlink"/>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2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rgbClr val="1D4B9A"/>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srgbClr val="FFFFFF"/>
                </a:solidFill>
              </a:rPr>
              <a:pPr/>
              <a:t>‹#›</a:t>
            </a:fld>
            <a:endParaRPr lang="en-US">
              <a:solidFill>
                <a:srgbClr val="FFFFFF"/>
              </a:solidFill>
            </a:endParaRPr>
          </a:p>
        </p:txBody>
      </p:sp>
      <p:sp>
        <p:nvSpPr>
          <p:cNvPr id="13" name="Title 1">
            <a:extLst>
              <a:ext uri="{FF2B5EF4-FFF2-40B4-BE49-F238E27FC236}">
                <a16:creationId xmlns:a16="http://schemas.microsoft.com/office/drawing/2014/main" id="{56ABEA7B-7448-4E43-A7A4-3421CD2E272B}"/>
              </a:ext>
            </a:extLst>
          </p:cNvPr>
          <p:cNvSpPr>
            <a:spLocks noGrp="1" noChangeAspect="1"/>
          </p:cNvSpPr>
          <p:nvPr>
            <p:ph type="ctrTitle" hasCustomPrompt="1"/>
          </p:nvPr>
        </p:nvSpPr>
        <p:spPr>
          <a:xfrm>
            <a:off x="576000" y="561575"/>
            <a:ext cx="1652179" cy="267475"/>
          </a:xfrm>
          <a:prstGeom prst="rect">
            <a:avLst/>
          </a:prstGeom>
          <a:solidFill>
            <a:srgbClr val="1D4B9A"/>
          </a:solidFill>
        </p:spPr>
        <p:txBody>
          <a:bodyPr wrap="none" lIns="36000" tIns="18000" rIns="0" bIns="0" anchor="ctr" anchorCtr="0">
            <a:spAutoFit/>
          </a:bodyPr>
          <a:lstStyle>
            <a:lvl1pPr algn="l">
              <a:defRPr sz="1800" b="1" baseline="0">
                <a:solidFill>
                  <a:schemeClr val="bg1"/>
                </a:solidFill>
              </a:defRPr>
            </a:lvl1pPr>
          </a:lstStyle>
          <a:p>
            <a:r>
              <a:rPr lang="en-US"/>
              <a:t>INSERT TITLE </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518402" y="1150619"/>
            <a:ext cx="11017991" cy="5214348"/>
          </a:xfrm>
          <a:prstGeom prst="rect">
            <a:avLst/>
          </a:prstGeom>
        </p:spPr>
        <p:txBody>
          <a:bodyPr lIns="36000" tIns="36000" rIns="36000" bIns="36000"/>
          <a:lstStyle>
            <a:lvl1pPr marL="0" indent="0">
              <a:buNone/>
              <a:defRPr sz="2400">
                <a:solidFill>
                  <a:srgbClr val="1E4B9B"/>
                </a:solidFill>
              </a:defRPr>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a:p>
            <a:pPr lvl="0"/>
            <a:endParaRPr lang="en-US"/>
          </a:p>
          <a:p>
            <a:pPr lvl="0"/>
            <a:endParaRPr lang="en-US"/>
          </a:p>
        </p:txBody>
      </p:sp>
    </p:spTree>
    <p:extLst>
      <p:ext uri="{BB962C8B-B14F-4D97-AF65-F5344CB8AC3E}">
        <p14:creationId xmlns:p14="http://schemas.microsoft.com/office/powerpoint/2010/main" val="1375385530"/>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3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rgbClr val="1D4B9A"/>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srgbClr val="FFFFFF"/>
                </a:solidFill>
              </a:rPr>
              <a:pPr/>
              <a:t>‹#›</a:t>
            </a:fld>
            <a:endParaRPr lang="en-US">
              <a:solidFill>
                <a:srgbClr val="FFFFFF"/>
              </a:solidFill>
            </a:endParaRPr>
          </a:p>
        </p:txBody>
      </p:sp>
      <p:sp>
        <p:nvSpPr>
          <p:cNvPr id="13" name="Title 1">
            <a:extLst>
              <a:ext uri="{FF2B5EF4-FFF2-40B4-BE49-F238E27FC236}">
                <a16:creationId xmlns:a16="http://schemas.microsoft.com/office/drawing/2014/main" id="{56ABEA7B-7448-4E43-A7A4-3421CD2E272B}"/>
              </a:ext>
            </a:extLst>
          </p:cNvPr>
          <p:cNvSpPr>
            <a:spLocks noGrp="1" noChangeAspect="1"/>
          </p:cNvSpPr>
          <p:nvPr>
            <p:ph type="ctrTitle" hasCustomPrompt="1"/>
          </p:nvPr>
        </p:nvSpPr>
        <p:spPr>
          <a:xfrm>
            <a:off x="576000" y="561575"/>
            <a:ext cx="1652179" cy="267475"/>
          </a:xfrm>
          <a:prstGeom prst="rect">
            <a:avLst/>
          </a:prstGeom>
          <a:solidFill>
            <a:srgbClr val="1D4B9A"/>
          </a:solidFill>
        </p:spPr>
        <p:txBody>
          <a:bodyPr wrap="none" lIns="36000" tIns="18000" rIns="0" bIns="0" anchor="ctr" anchorCtr="0">
            <a:spAutoFit/>
          </a:bodyPr>
          <a:lstStyle>
            <a:lvl1pPr algn="l">
              <a:defRPr sz="1800" b="1" baseline="0">
                <a:solidFill>
                  <a:schemeClr val="bg1"/>
                </a:solidFill>
              </a:defRPr>
            </a:lvl1pPr>
          </a:lstStyle>
          <a:p>
            <a:r>
              <a:rPr lang="en-US"/>
              <a:t>INSERT TITLE </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518402" y="1150619"/>
            <a:ext cx="11017991" cy="5214348"/>
          </a:xfrm>
          <a:prstGeom prst="rect">
            <a:avLst/>
          </a:prstGeom>
        </p:spPr>
        <p:txBody>
          <a:bodyPr lIns="36000" tIns="36000" rIns="36000" bIns="36000"/>
          <a:lstStyle>
            <a:lvl1pPr marL="0" indent="0">
              <a:buNone/>
              <a:defRPr sz="2400">
                <a:solidFill>
                  <a:srgbClr val="1E4B9B"/>
                </a:solidFill>
              </a:defRPr>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a:p>
            <a:pPr lvl="0"/>
            <a:endParaRPr lang="en-US"/>
          </a:p>
          <a:p>
            <a:pPr lvl="0"/>
            <a:endParaRPr lang="en-US"/>
          </a:p>
        </p:txBody>
      </p:sp>
    </p:spTree>
    <p:extLst>
      <p:ext uri="{BB962C8B-B14F-4D97-AF65-F5344CB8AC3E}">
        <p14:creationId xmlns:p14="http://schemas.microsoft.com/office/powerpoint/2010/main" val="2974149655"/>
      </p:ext>
    </p:extLst>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rgbClr val="1D4B9A"/>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srgbClr val="FFFFFF"/>
                </a:solidFill>
              </a:rPr>
              <a:pPr/>
              <a:t>‹#›</a:t>
            </a:fld>
            <a:endParaRPr lang="en-US">
              <a:solidFill>
                <a:srgbClr val="FFFFFF"/>
              </a:solidFill>
            </a:endParaRPr>
          </a:p>
        </p:txBody>
      </p:sp>
      <p:sp>
        <p:nvSpPr>
          <p:cNvPr id="13" name="Title 1">
            <a:extLst>
              <a:ext uri="{FF2B5EF4-FFF2-40B4-BE49-F238E27FC236}">
                <a16:creationId xmlns:a16="http://schemas.microsoft.com/office/drawing/2014/main" id="{56ABEA7B-7448-4E43-A7A4-3421CD2E272B}"/>
              </a:ext>
            </a:extLst>
          </p:cNvPr>
          <p:cNvSpPr>
            <a:spLocks noGrp="1" noChangeAspect="1"/>
          </p:cNvSpPr>
          <p:nvPr>
            <p:ph type="ctrTitle" hasCustomPrompt="1"/>
          </p:nvPr>
        </p:nvSpPr>
        <p:spPr>
          <a:xfrm>
            <a:off x="576000" y="561575"/>
            <a:ext cx="1652179" cy="267475"/>
          </a:xfrm>
          <a:prstGeom prst="rect">
            <a:avLst/>
          </a:prstGeom>
          <a:solidFill>
            <a:srgbClr val="1D4B9A"/>
          </a:solidFill>
        </p:spPr>
        <p:txBody>
          <a:bodyPr wrap="none" lIns="36000" tIns="18000" rIns="0" bIns="0" anchor="ctr" anchorCtr="0">
            <a:spAutoFit/>
          </a:bodyPr>
          <a:lstStyle>
            <a:lvl1pPr algn="l">
              <a:defRPr sz="1800" b="1" baseline="0">
                <a:solidFill>
                  <a:schemeClr val="bg1"/>
                </a:solidFill>
              </a:defRPr>
            </a:lvl1pPr>
          </a:lstStyle>
          <a:p>
            <a:r>
              <a:rPr lang="en-US"/>
              <a:t>INSERT TITLE </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518402" y="1150619"/>
            <a:ext cx="11017991" cy="5214348"/>
          </a:xfrm>
          <a:prstGeom prst="rect">
            <a:avLst/>
          </a:prstGeom>
        </p:spPr>
        <p:txBody>
          <a:bodyPr lIns="36000" tIns="36000" rIns="36000" bIns="36000"/>
          <a:lstStyle>
            <a:lvl1pPr marL="0" indent="0">
              <a:buNone/>
              <a:defRPr sz="2400">
                <a:solidFill>
                  <a:srgbClr val="1E4B9B"/>
                </a:solidFill>
              </a:defRPr>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a:p>
            <a:pPr lvl="0"/>
            <a:endParaRPr lang="en-US"/>
          </a:p>
          <a:p>
            <a:pPr lvl="0"/>
            <a:endParaRPr lang="en-US"/>
          </a:p>
        </p:txBody>
      </p:sp>
    </p:spTree>
    <p:extLst>
      <p:ext uri="{BB962C8B-B14F-4D97-AF65-F5344CB8AC3E}">
        <p14:creationId xmlns:p14="http://schemas.microsoft.com/office/powerpoint/2010/main" val="923449877"/>
      </p:ext>
    </p:extLst>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5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rgbClr val="1D4B9A"/>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srgbClr val="FFFFFF"/>
                </a:solidFill>
              </a:rPr>
              <a:pPr/>
              <a:t>‹#›</a:t>
            </a:fld>
            <a:endParaRPr lang="en-US">
              <a:solidFill>
                <a:srgbClr val="FFFFFF"/>
              </a:solidFill>
            </a:endParaRPr>
          </a:p>
        </p:txBody>
      </p:sp>
      <p:sp>
        <p:nvSpPr>
          <p:cNvPr id="13" name="Title 1">
            <a:extLst>
              <a:ext uri="{FF2B5EF4-FFF2-40B4-BE49-F238E27FC236}">
                <a16:creationId xmlns:a16="http://schemas.microsoft.com/office/drawing/2014/main" id="{56ABEA7B-7448-4E43-A7A4-3421CD2E272B}"/>
              </a:ext>
            </a:extLst>
          </p:cNvPr>
          <p:cNvSpPr>
            <a:spLocks noGrp="1" noChangeAspect="1"/>
          </p:cNvSpPr>
          <p:nvPr>
            <p:ph type="ctrTitle" hasCustomPrompt="1"/>
          </p:nvPr>
        </p:nvSpPr>
        <p:spPr>
          <a:xfrm>
            <a:off x="576000" y="561575"/>
            <a:ext cx="1652179" cy="267475"/>
          </a:xfrm>
          <a:prstGeom prst="rect">
            <a:avLst/>
          </a:prstGeom>
          <a:solidFill>
            <a:srgbClr val="1D4B9A"/>
          </a:solidFill>
        </p:spPr>
        <p:txBody>
          <a:bodyPr wrap="none" lIns="36000" tIns="18000" rIns="0" bIns="0" anchor="ctr" anchorCtr="0">
            <a:spAutoFit/>
          </a:bodyPr>
          <a:lstStyle>
            <a:lvl1pPr algn="l">
              <a:defRPr sz="1800" b="1" baseline="0">
                <a:solidFill>
                  <a:schemeClr val="bg1"/>
                </a:solidFill>
              </a:defRPr>
            </a:lvl1pPr>
          </a:lstStyle>
          <a:p>
            <a:r>
              <a:rPr lang="en-US"/>
              <a:t>INSERT TITLE </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518402" y="1150619"/>
            <a:ext cx="11017991" cy="5214348"/>
          </a:xfrm>
          <a:prstGeom prst="rect">
            <a:avLst/>
          </a:prstGeom>
        </p:spPr>
        <p:txBody>
          <a:bodyPr lIns="36000" tIns="36000" rIns="36000" bIns="36000"/>
          <a:lstStyle>
            <a:lvl1pPr marL="0" indent="0">
              <a:buNone/>
              <a:defRPr sz="2400">
                <a:solidFill>
                  <a:srgbClr val="1E4B9B"/>
                </a:solidFill>
              </a:defRPr>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a:p>
            <a:pPr lvl="0"/>
            <a:endParaRPr lang="en-US"/>
          </a:p>
          <a:p>
            <a:pPr lvl="0"/>
            <a:endParaRPr lang="en-US"/>
          </a:p>
        </p:txBody>
      </p:sp>
    </p:spTree>
    <p:extLst>
      <p:ext uri="{BB962C8B-B14F-4D97-AF65-F5344CB8AC3E}">
        <p14:creationId xmlns:p14="http://schemas.microsoft.com/office/powerpoint/2010/main" val="48186367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layout - just an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306E03-E05C-4B4F-8192-645D79C218E0}"/>
              </a:ext>
            </a:extLst>
          </p:cNvPr>
          <p:cNvSpPr/>
          <p:nvPr userDrawn="1"/>
        </p:nvSpPr>
        <p:spPr>
          <a:xfrm>
            <a:off x="0" y="-9870"/>
            <a:ext cx="12192000" cy="2560320"/>
          </a:xfrm>
          <a:prstGeom prst="rect">
            <a:avLst/>
          </a:prstGeom>
          <a:solidFill>
            <a:srgbClr val="EB5F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Slide Number Placeholder 2"/>
          <p:cNvSpPr>
            <a:spLocks noGrp="1"/>
          </p:cNvSpPr>
          <p:nvPr>
            <p:ph type="sldNum" sz="quarter" idx="10"/>
          </p:nvPr>
        </p:nvSpPr>
        <p:spPr>
          <a:solidFill>
            <a:srgbClr val="EB5F0A"/>
          </a:solidFill>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8" name="Title 1"/>
          <p:cNvSpPr>
            <a:spLocks noGrp="1"/>
          </p:cNvSpPr>
          <p:nvPr>
            <p:ph type="ctrTitle" hasCustomPrompt="1"/>
          </p:nvPr>
        </p:nvSpPr>
        <p:spPr>
          <a:xfrm>
            <a:off x="792720" y="853275"/>
            <a:ext cx="4853699" cy="644055"/>
          </a:xfrm>
          <a:prstGeom prst="rect">
            <a:avLst/>
          </a:prstGeom>
          <a:noFill/>
        </p:spPr>
        <p:txBody>
          <a:bodyPr wrap="square" lIns="36000" tIns="18000" rIns="0" bIns="0" anchor="ctr" anchorCtr="0">
            <a:noAutofit/>
          </a:bodyPr>
          <a:lstStyle>
            <a:lvl1pPr algn="l">
              <a:defRPr sz="4400" b="1" baseline="0">
                <a:solidFill>
                  <a:schemeClr val="bg1"/>
                </a:solidFill>
                <a:latin typeface="Montserrat" panose="00000500000000000000" pitchFamily="2" charset="0"/>
              </a:defRPr>
            </a:lvl1pPr>
          </a:lstStyle>
          <a:p>
            <a:r>
              <a:rPr lang="en-US"/>
              <a:t>INSERT TITLE</a:t>
            </a:r>
          </a:p>
        </p:txBody>
      </p:sp>
      <p:pic>
        <p:nvPicPr>
          <p:cNvPr id="11" name="Picture 10">
            <a:extLst>
              <a:ext uri="{FF2B5EF4-FFF2-40B4-BE49-F238E27FC236}">
                <a16:creationId xmlns:a16="http://schemas.microsoft.com/office/drawing/2014/main" id="{6BC5EECE-26C6-4A1C-863F-F31A6F9A3B9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47467" y="220800"/>
            <a:ext cx="1030546" cy="705030"/>
          </a:xfrm>
          <a:prstGeom prst="rect">
            <a:avLst/>
          </a:prstGeom>
        </p:spPr>
      </p:pic>
      <p:sp>
        <p:nvSpPr>
          <p:cNvPr id="6" name="TextBox 5">
            <a:extLst>
              <a:ext uri="{FF2B5EF4-FFF2-40B4-BE49-F238E27FC236}">
                <a16:creationId xmlns:a16="http://schemas.microsoft.com/office/drawing/2014/main" id="{AFAD2CA5-3715-4EBD-94B3-7AC64E518D7C}"/>
              </a:ext>
            </a:extLst>
          </p:cNvPr>
          <p:cNvSpPr txBox="1"/>
          <p:nvPr userDrawn="1"/>
        </p:nvSpPr>
        <p:spPr>
          <a:xfrm>
            <a:off x="76201" y="6441757"/>
            <a:ext cx="4539344" cy="352487"/>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srgbClr val="EB5F0A"/>
                </a:solidFill>
                <a:effectLst/>
                <a:uLnTx/>
                <a:uFillTx/>
                <a:latin typeface="Montserrat" panose="00000500000000000000" pitchFamily="2" charset="0"/>
                <a:ea typeface="+mn-ea"/>
                <a:cs typeface="Arial" panose="020B0604020202020204" pitchFamily="34" charset="0"/>
              </a:rPr>
              <a:t>CAREERS AND EMPLOYABILITY SERVICES</a:t>
            </a:r>
          </a:p>
        </p:txBody>
      </p:sp>
    </p:spTree>
    <p:extLst>
      <p:ext uri="{BB962C8B-B14F-4D97-AF65-F5344CB8AC3E}">
        <p14:creationId xmlns:p14="http://schemas.microsoft.com/office/powerpoint/2010/main" val="333740237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7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rgbClr val="1D4B9A"/>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srgbClr val="FFFFFF"/>
                </a:solidFill>
              </a:rPr>
              <a:pPr/>
              <a:t>‹#›</a:t>
            </a:fld>
            <a:endParaRPr lang="en-US">
              <a:solidFill>
                <a:srgbClr val="FFFFFF"/>
              </a:solidFill>
            </a:endParaRPr>
          </a:p>
        </p:txBody>
      </p:sp>
      <p:sp>
        <p:nvSpPr>
          <p:cNvPr id="13" name="Title 1">
            <a:extLst>
              <a:ext uri="{FF2B5EF4-FFF2-40B4-BE49-F238E27FC236}">
                <a16:creationId xmlns:a16="http://schemas.microsoft.com/office/drawing/2014/main" id="{56ABEA7B-7448-4E43-A7A4-3421CD2E272B}"/>
              </a:ext>
            </a:extLst>
          </p:cNvPr>
          <p:cNvSpPr>
            <a:spLocks noGrp="1" noChangeAspect="1"/>
          </p:cNvSpPr>
          <p:nvPr>
            <p:ph type="ctrTitle" hasCustomPrompt="1"/>
          </p:nvPr>
        </p:nvSpPr>
        <p:spPr>
          <a:xfrm>
            <a:off x="576000" y="561575"/>
            <a:ext cx="1652179" cy="267475"/>
          </a:xfrm>
          <a:prstGeom prst="rect">
            <a:avLst/>
          </a:prstGeom>
          <a:solidFill>
            <a:srgbClr val="1D4B9A"/>
          </a:solidFill>
        </p:spPr>
        <p:txBody>
          <a:bodyPr wrap="none" lIns="36000" tIns="18000" rIns="0" bIns="0" anchor="ctr" anchorCtr="0">
            <a:spAutoFit/>
          </a:bodyPr>
          <a:lstStyle>
            <a:lvl1pPr algn="l">
              <a:defRPr sz="1800" b="1" baseline="0">
                <a:solidFill>
                  <a:schemeClr val="bg1"/>
                </a:solidFill>
              </a:defRPr>
            </a:lvl1pPr>
          </a:lstStyle>
          <a:p>
            <a:r>
              <a:rPr lang="en-US"/>
              <a:t>INSERT TITLE </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518402" y="1150619"/>
            <a:ext cx="11017991" cy="5214348"/>
          </a:xfrm>
          <a:prstGeom prst="rect">
            <a:avLst/>
          </a:prstGeom>
        </p:spPr>
        <p:txBody>
          <a:bodyPr lIns="36000" tIns="36000" rIns="36000" bIns="36000"/>
          <a:lstStyle>
            <a:lvl1pPr marL="0" indent="0">
              <a:buNone/>
              <a:defRPr sz="2400">
                <a:solidFill>
                  <a:srgbClr val="1E4B9B"/>
                </a:solidFill>
              </a:defRPr>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a:p>
            <a:pPr lvl="0"/>
            <a:endParaRPr lang="en-US"/>
          </a:p>
          <a:p>
            <a:pPr lvl="0"/>
            <a:endParaRPr lang="en-US"/>
          </a:p>
        </p:txBody>
      </p:sp>
    </p:spTree>
    <p:extLst>
      <p:ext uri="{BB962C8B-B14F-4D97-AF65-F5344CB8AC3E}">
        <p14:creationId xmlns:p14="http://schemas.microsoft.com/office/powerpoint/2010/main" val="17343605"/>
      </p:ext>
    </p:extLst>
  </p:cSld>
  <p:clrMapOvr>
    <a:overrideClrMapping bg1="lt1" tx1="dk1" bg2="lt2" tx2="dk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9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rgbClr val="1D4B9A"/>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srgbClr val="FFFFFF"/>
                </a:solidFill>
              </a:rPr>
              <a:pPr/>
              <a:t>‹#›</a:t>
            </a:fld>
            <a:endParaRPr lang="en-US">
              <a:solidFill>
                <a:srgbClr val="FFFFFF"/>
              </a:solidFill>
            </a:endParaRPr>
          </a:p>
        </p:txBody>
      </p:sp>
      <p:sp>
        <p:nvSpPr>
          <p:cNvPr id="13" name="Title 1">
            <a:extLst>
              <a:ext uri="{FF2B5EF4-FFF2-40B4-BE49-F238E27FC236}">
                <a16:creationId xmlns:a16="http://schemas.microsoft.com/office/drawing/2014/main" id="{56ABEA7B-7448-4E43-A7A4-3421CD2E272B}"/>
              </a:ext>
            </a:extLst>
          </p:cNvPr>
          <p:cNvSpPr>
            <a:spLocks noGrp="1" noChangeAspect="1"/>
          </p:cNvSpPr>
          <p:nvPr>
            <p:ph type="ctrTitle" hasCustomPrompt="1"/>
          </p:nvPr>
        </p:nvSpPr>
        <p:spPr>
          <a:xfrm>
            <a:off x="576000" y="561575"/>
            <a:ext cx="1652179" cy="267475"/>
          </a:xfrm>
          <a:prstGeom prst="rect">
            <a:avLst/>
          </a:prstGeom>
          <a:solidFill>
            <a:srgbClr val="1D4B9A"/>
          </a:solidFill>
        </p:spPr>
        <p:txBody>
          <a:bodyPr wrap="none" lIns="36000" tIns="18000" rIns="0" bIns="0" anchor="ctr" anchorCtr="0">
            <a:spAutoFit/>
          </a:bodyPr>
          <a:lstStyle>
            <a:lvl1pPr algn="l">
              <a:defRPr sz="1800" b="1" baseline="0">
                <a:solidFill>
                  <a:schemeClr val="bg1"/>
                </a:solidFill>
              </a:defRPr>
            </a:lvl1pPr>
          </a:lstStyle>
          <a:p>
            <a:r>
              <a:rPr lang="en-US"/>
              <a:t>INSERT TITLE </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518402" y="1150619"/>
            <a:ext cx="11017991" cy="5214348"/>
          </a:xfrm>
          <a:prstGeom prst="rect">
            <a:avLst/>
          </a:prstGeom>
        </p:spPr>
        <p:txBody>
          <a:bodyPr lIns="36000" tIns="36000" rIns="36000" bIns="36000"/>
          <a:lstStyle>
            <a:lvl1pPr marL="0" indent="0">
              <a:buNone/>
              <a:defRPr sz="2400">
                <a:solidFill>
                  <a:srgbClr val="1E4B9B"/>
                </a:solidFill>
              </a:defRPr>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a:p>
            <a:pPr lvl="0"/>
            <a:endParaRPr lang="en-US"/>
          </a:p>
          <a:p>
            <a:pPr lvl="0"/>
            <a:endParaRPr lang="en-US"/>
          </a:p>
        </p:txBody>
      </p:sp>
    </p:spTree>
    <p:extLst>
      <p:ext uri="{BB962C8B-B14F-4D97-AF65-F5344CB8AC3E}">
        <p14:creationId xmlns:p14="http://schemas.microsoft.com/office/powerpoint/2010/main" val="4206623939"/>
      </p:ext>
    </p:extLst>
  </p:cSld>
  <p:clrMapOvr>
    <a:overrideClrMapping bg1="lt1" tx1="dk1" bg2="lt2" tx2="dk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2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rgbClr val="1D4B9A"/>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srgbClr val="FFFFFF"/>
                </a:solidFill>
              </a:rPr>
              <a:pPr/>
              <a:t>‹#›</a:t>
            </a:fld>
            <a:endParaRPr lang="en-US">
              <a:solidFill>
                <a:srgbClr val="FFFFFF"/>
              </a:solidFill>
            </a:endParaRPr>
          </a:p>
        </p:txBody>
      </p:sp>
      <p:sp>
        <p:nvSpPr>
          <p:cNvPr id="13" name="Title 1">
            <a:extLst>
              <a:ext uri="{FF2B5EF4-FFF2-40B4-BE49-F238E27FC236}">
                <a16:creationId xmlns:a16="http://schemas.microsoft.com/office/drawing/2014/main" id="{56ABEA7B-7448-4E43-A7A4-3421CD2E272B}"/>
              </a:ext>
            </a:extLst>
          </p:cNvPr>
          <p:cNvSpPr>
            <a:spLocks noGrp="1" noChangeAspect="1"/>
          </p:cNvSpPr>
          <p:nvPr>
            <p:ph type="ctrTitle" hasCustomPrompt="1"/>
          </p:nvPr>
        </p:nvSpPr>
        <p:spPr>
          <a:xfrm>
            <a:off x="576000" y="561575"/>
            <a:ext cx="1652179" cy="267475"/>
          </a:xfrm>
          <a:prstGeom prst="rect">
            <a:avLst/>
          </a:prstGeom>
          <a:solidFill>
            <a:srgbClr val="1D4B9A"/>
          </a:solidFill>
        </p:spPr>
        <p:txBody>
          <a:bodyPr wrap="none" lIns="36000" tIns="18000" rIns="0" bIns="0" anchor="ctr" anchorCtr="0">
            <a:spAutoFit/>
          </a:bodyPr>
          <a:lstStyle>
            <a:lvl1pPr algn="l">
              <a:defRPr sz="1800" b="1" baseline="0">
                <a:solidFill>
                  <a:schemeClr val="bg1"/>
                </a:solidFill>
              </a:defRPr>
            </a:lvl1pPr>
          </a:lstStyle>
          <a:p>
            <a:r>
              <a:rPr lang="en-US"/>
              <a:t>INSERT TITLE </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518402" y="1150619"/>
            <a:ext cx="11017991" cy="5214348"/>
          </a:xfrm>
          <a:prstGeom prst="rect">
            <a:avLst/>
          </a:prstGeom>
        </p:spPr>
        <p:txBody>
          <a:bodyPr lIns="36000" tIns="36000" rIns="36000" bIns="36000"/>
          <a:lstStyle>
            <a:lvl1pPr marL="0" indent="0">
              <a:buNone/>
              <a:defRPr sz="2400">
                <a:solidFill>
                  <a:srgbClr val="1E4B9B"/>
                </a:solidFill>
              </a:defRPr>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a:p>
            <a:pPr lvl="0"/>
            <a:endParaRPr lang="en-US"/>
          </a:p>
          <a:p>
            <a:pPr lvl="0"/>
            <a:endParaRPr lang="en-US"/>
          </a:p>
        </p:txBody>
      </p:sp>
    </p:spTree>
    <p:extLst>
      <p:ext uri="{BB962C8B-B14F-4D97-AF65-F5344CB8AC3E}">
        <p14:creationId xmlns:p14="http://schemas.microsoft.com/office/powerpoint/2010/main" val="983024506"/>
      </p:ext>
    </p:extLst>
  </p:cSld>
  <p:clrMapOvr>
    <a:overrideClrMapping bg1="lt1" tx1="dk1" bg2="lt2" tx2="dk2" accent1="accent1" accent2="accent2" accent3="accent3" accent4="accent4" accent5="accent5" accent6="accent6" hlink="hlink" folHlink="folHlink"/>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5_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401" y="533236"/>
            <a:ext cx="1680000" cy="282767"/>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a:t>INSERT TITLE</a:t>
            </a:r>
          </a:p>
        </p:txBody>
      </p:sp>
      <p:sp>
        <p:nvSpPr>
          <p:cNvPr id="8" name="Content Placeholder 2"/>
          <p:cNvSpPr>
            <a:spLocks noGrp="1"/>
          </p:cNvSpPr>
          <p:nvPr>
            <p:ph idx="1" hasCustomPrompt="1"/>
          </p:nvPr>
        </p:nvSpPr>
        <p:spPr>
          <a:xfrm>
            <a:off x="576000" y="1440000"/>
            <a:ext cx="11136000" cy="4938000"/>
          </a:xfrm>
          <a:prstGeom prst="rect">
            <a:avLst/>
          </a:prstGeom>
        </p:spPr>
        <p:txBody>
          <a:bodyPr lIns="0" tIns="0" rIns="0" bIns="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p:txBody>
      </p:sp>
      <p:sp>
        <p:nvSpPr>
          <p:cNvPr id="12"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
        <p:nvSpPr>
          <p:cNvPr id="4" name="Text Placeholder 3"/>
          <p:cNvSpPr>
            <a:spLocks noGrp="1"/>
          </p:cNvSpPr>
          <p:nvPr>
            <p:ph type="body" sz="quarter" idx="10" hasCustomPrompt="1"/>
          </p:nvPr>
        </p:nvSpPr>
        <p:spPr>
          <a:xfrm>
            <a:off x="518401" y="816004"/>
            <a:ext cx="10588800" cy="335999"/>
          </a:xfrm>
          <a:prstGeom prst="rect">
            <a:avLst/>
          </a:prstGeom>
          <a:noFill/>
        </p:spPr>
        <p:txBody>
          <a:bodyPr lIns="36000" tIns="18000" rIns="0" bIns="0" anchor="ctr" anchorCtr="0"/>
          <a:lstStyle>
            <a:lvl1pPr marL="0" indent="0">
              <a:buNone/>
              <a:defRPr sz="1400" b="1"/>
            </a:lvl1pPr>
          </a:lstStyle>
          <a:p>
            <a:pPr lvl="0"/>
            <a:r>
              <a:rPr lang="en-US"/>
              <a:t>TEXT IN HERE</a:t>
            </a:r>
          </a:p>
        </p:txBody>
      </p:sp>
    </p:spTree>
    <p:extLst>
      <p:ext uri="{BB962C8B-B14F-4D97-AF65-F5344CB8AC3E}">
        <p14:creationId xmlns:p14="http://schemas.microsoft.com/office/powerpoint/2010/main" val="343697914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18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11536392" y="6364967"/>
            <a:ext cx="655608" cy="491706"/>
          </a:xfrm>
          <a:prstGeom prst="rect">
            <a:avLst/>
          </a:prstGeom>
          <a:solidFill>
            <a:srgbClr val="1D4B9A"/>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solidFill>
                  <a:srgbClr val="FFFFFF"/>
                </a:solidFill>
              </a:rPr>
              <a:pPr/>
              <a:t>‹#›</a:t>
            </a:fld>
            <a:endParaRPr lang="en-US">
              <a:solidFill>
                <a:srgbClr val="FFFFFF"/>
              </a:solidFill>
            </a:endParaRPr>
          </a:p>
        </p:txBody>
      </p:sp>
      <p:sp>
        <p:nvSpPr>
          <p:cNvPr id="13" name="Title 1">
            <a:extLst>
              <a:ext uri="{FF2B5EF4-FFF2-40B4-BE49-F238E27FC236}">
                <a16:creationId xmlns:a16="http://schemas.microsoft.com/office/drawing/2014/main" id="{56ABEA7B-7448-4E43-A7A4-3421CD2E272B}"/>
              </a:ext>
            </a:extLst>
          </p:cNvPr>
          <p:cNvSpPr>
            <a:spLocks noGrp="1" noChangeAspect="1"/>
          </p:cNvSpPr>
          <p:nvPr>
            <p:ph type="ctrTitle" hasCustomPrompt="1"/>
          </p:nvPr>
        </p:nvSpPr>
        <p:spPr>
          <a:xfrm>
            <a:off x="576000" y="561575"/>
            <a:ext cx="1652179" cy="267475"/>
          </a:xfrm>
          <a:prstGeom prst="rect">
            <a:avLst/>
          </a:prstGeom>
          <a:solidFill>
            <a:srgbClr val="1D4B9A"/>
          </a:solidFill>
        </p:spPr>
        <p:txBody>
          <a:bodyPr wrap="none" lIns="36000" tIns="18000" rIns="0" bIns="0" anchor="ctr" anchorCtr="0">
            <a:spAutoFit/>
          </a:bodyPr>
          <a:lstStyle>
            <a:lvl1pPr algn="l">
              <a:defRPr sz="1800" b="1" baseline="0">
                <a:solidFill>
                  <a:schemeClr val="bg1"/>
                </a:solidFill>
              </a:defRPr>
            </a:lvl1pPr>
          </a:lstStyle>
          <a:p>
            <a:r>
              <a:rPr lang="en-US"/>
              <a:t>INSERT TITLE </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518402" y="1150619"/>
            <a:ext cx="11017991" cy="5214348"/>
          </a:xfrm>
          <a:prstGeom prst="rect">
            <a:avLst/>
          </a:prstGeom>
        </p:spPr>
        <p:txBody>
          <a:bodyPr lIns="36000" tIns="36000" rIns="36000" bIns="36000"/>
          <a:lstStyle>
            <a:lvl1pPr marL="0" indent="0">
              <a:buNone/>
              <a:defRPr sz="2400">
                <a:solidFill>
                  <a:srgbClr val="1E4B9B"/>
                </a:solidFill>
              </a:defRPr>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a:p>
            <a:pPr lvl="0"/>
            <a:endParaRPr lang="en-US"/>
          </a:p>
          <a:p>
            <a:pPr lvl="0"/>
            <a:endParaRPr lang="en-US"/>
          </a:p>
        </p:txBody>
      </p:sp>
    </p:spTree>
    <p:extLst>
      <p:ext uri="{BB962C8B-B14F-4D97-AF65-F5344CB8AC3E}">
        <p14:creationId xmlns:p14="http://schemas.microsoft.com/office/powerpoint/2010/main" val="656168305"/>
      </p:ext>
    </p:extLst>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7" name="TextBox 6"/>
          <p:cNvSpPr txBox="1"/>
          <p:nvPr userDrawn="1"/>
        </p:nvSpPr>
        <p:spPr>
          <a:xfrm>
            <a:off x="5286619" y="505730"/>
            <a:ext cx="1356583" cy="277127"/>
          </a:xfrm>
          <a:prstGeom prst="rect">
            <a:avLst/>
          </a:prstGeom>
          <a:solidFill>
            <a:schemeClr val="accent1"/>
          </a:solidFill>
        </p:spPr>
        <p:txBody>
          <a:bodyPr wrap="square" lIns="48000" tIns="0" rIns="0" bIns="0" rtlCol="0" anchor="ctr" anchorCtr="0">
            <a:spAutoFit/>
          </a:bodyPr>
          <a:lstStyle/>
          <a:p>
            <a:pPr defTabSz="914377"/>
            <a:r>
              <a:rPr lang="en-US" sz="1801" b="1">
                <a:solidFill>
                  <a:srgbClr val="FFFFFF"/>
                </a:solidFill>
              </a:rPr>
              <a:t>CONTENTS</a:t>
            </a:r>
          </a:p>
        </p:txBody>
      </p:sp>
      <p:sp>
        <p:nvSpPr>
          <p:cNvPr id="5" name="Text Placeholder 4"/>
          <p:cNvSpPr>
            <a:spLocks noGrp="1"/>
          </p:cNvSpPr>
          <p:nvPr>
            <p:ph type="body" sz="quarter" idx="11" hasCustomPrompt="1"/>
          </p:nvPr>
        </p:nvSpPr>
        <p:spPr>
          <a:xfrm>
            <a:off x="5286613" y="1051397"/>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01</a:t>
            </a:r>
          </a:p>
        </p:txBody>
      </p:sp>
      <p:sp>
        <p:nvSpPr>
          <p:cNvPr id="32" name="Text Placeholder 31"/>
          <p:cNvSpPr>
            <a:spLocks noGrp="1"/>
          </p:cNvSpPr>
          <p:nvPr>
            <p:ph type="body" sz="quarter" idx="12" hasCustomPrompt="1"/>
          </p:nvPr>
        </p:nvSpPr>
        <p:spPr>
          <a:xfrm>
            <a:off x="6006613" y="105139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6" name="Text Placeholder 31"/>
          <p:cNvSpPr>
            <a:spLocks noGrp="1"/>
          </p:cNvSpPr>
          <p:nvPr>
            <p:ph type="body" sz="quarter" idx="13" hasCustomPrompt="1"/>
          </p:nvPr>
        </p:nvSpPr>
        <p:spPr>
          <a:xfrm>
            <a:off x="6006613" y="1410244"/>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37" name="Text Placeholder 4"/>
          <p:cNvSpPr>
            <a:spLocks noGrp="1"/>
          </p:cNvSpPr>
          <p:nvPr>
            <p:ph type="body" sz="quarter" idx="14" hasCustomPrompt="1"/>
          </p:nvPr>
        </p:nvSpPr>
        <p:spPr>
          <a:xfrm>
            <a:off x="5286613" y="1985406"/>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02</a:t>
            </a:r>
          </a:p>
        </p:txBody>
      </p:sp>
      <p:sp>
        <p:nvSpPr>
          <p:cNvPr id="38" name="Text Placeholder 31"/>
          <p:cNvSpPr>
            <a:spLocks noGrp="1"/>
          </p:cNvSpPr>
          <p:nvPr>
            <p:ph type="body" sz="quarter" idx="15" hasCustomPrompt="1"/>
          </p:nvPr>
        </p:nvSpPr>
        <p:spPr>
          <a:xfrm>
            <a:off x="6006613" y="1985403"/>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39" name="Text Placeholder 31"/>
          <p:cNvSpPr>
            <a:spLocks noGrp="1"/>
          </p:cNvSpPr>
          <p:nvPr>
            <p:ph type="body" sz="quarter" idx="16" hasCustomPrompt="1"/>
          </p:nvPr>
        </p:nvSpPr>
        <p:spPr>
          <a:xfrm>
            <a:off x="6006613" y="234425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0" name="Text Placeholder 4"/>
          <p:cNvSpPr>
            <a:spLocks noGrp="1"/>
          </p:cNvSpPr>
          <p:nvPr>
            <p:ph type="body" sz="quarter" idx="17" hasCustomPrompt="1"/>
          </p:nvPr>
        </p:nvSpPr>
        <p:spPr>
          <a:xfrm>
            <a:off x="5286613" y="2919415"/>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03</a:t>
            </a:r>
          </a:p>
        </p:txBody>
      </p:sp>
      <p:sp>
        <p:nvSpPr>
          <p:cNvPr id="41" name="Text Placeholder 31"/>
          <p:cNvSpPr>
            <a:spLocks noGrp="1"/>
          </p:cNvSpPr>
          <p:nvPr>
            <p:ph type="body" sz="quarter" idx="18" hasCustomPrompt="1"/>
          </p:nvPr>
        </p:nvSpPr>
        <p:spPr>
          <a:xfrm>
            <a:off x="6006613" y="2919412"/>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2" name="Text Placeholder 31"/>
          <p:cNvSpPr>
            <a:spLocks noGrp="1"/>
          </p:cNvSpPr>
          <p:nvPr>
            <p:ph type="body" sz="quarter" idx="19" hasCustomPrompt="1"/>
          </p:nvPr>
        </p:nvSpPr>
        <p:spPr>
          <a:xfrm>
            <a:off x="6006613" y="3278263"/>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3" name="Text Placeholder 4"/>
          <p:cNvSpPr>
            <a:spLocks noGrp="1"/>
          </p:cNvSpPr>
          <p:nvPr>
            <p:ph type="body" sz="quarter" idx="20" hasCustomPrompt="1"/>
          </p:nvPr>
        </p:nvSpPr>
        <p:spPr>
          <a:xfrm>
            <a:off x="5286613" y="3853422"/>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04</a:t>
            </a:r>
          </a:p>
        </p:txBody>
      </p:sp>
      <p:sp>
        <p:nvSpPr>
          <p:cNvPr id="44" name="Text Placeholder 31"/>
          <p:cNvSpPr>
            <a:spLocks noGrp="1"/>
          </p:cNvSpPr>
          <p:nvPr>
            <p:ph type="body" sz="quarter" idx="21" hasCustomPrompt="1"/>
          </p:nvPr>
        </p:nvSpPr>
        <p:spPr>
          <a:xfrm>
            <a:off x="6006613" y="385342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5" name="Text Placeholder 31"/>
          <p:cNvSpPr>
            <a:spLocks noGrp="1"/>
          </p:cNvSpPr>
          <p:nvPr>
            <p:ph type="body" sz="quarter" idx="22" hasCustomPrompt="1"/>
          </p:nvPr>
        </p:nvSpPr>
        <p:spPr>
          <a:xfrm>
            <a:off x="6006613" y="4212272"/>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6" name="Text Placeholder 4"/>
          <p:cNvSpPr>
            <a:spLocks noGrp="1"/>
          </p:cNvSpPr>
          <p:nvPr>
            <p:ph type="body" sz="quarter" idx="23" hasCustomPrompt="1"/>
          </p:nvPr>
        </p:nvSpPr>
        <p:spPr>
          <a:xfrm>
            <a:off x="5286613" y="478743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05</a:t>
            </a:r>
          </a:p>
        </p:txBody>
      </p:sp>
      <p:sp>
        <p:nvSpPr>
          <p:cNvPr id="47" name="Text Placeholder 31"/>
          <p:cNvSpPr>
            <a:spLocks noGrp="1"/>
          </p:cNvSpPr>
          <p:nvPr>
            <p:ph type="body" sz="quarter" idx="24" hasCustomPrompt="1"/>
          </p:nvPr>
        </p:nvSpPr>
        <p:spPr>
          <a:xfrm>
            <a:off x="6006613" y="4787431"/>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48" name="Text Placeholder 31"/>
          <p:cNvSpPr>
            <a:spLocks noGrp="1"/>
          </p:cNvSpPr>
          <p:nvPr>
            <p:ph type="body" sz="quarter" idx="25" hasCustomPrompt="1"/>
          </p:nvPr>
        </p:nvSpPr>
        <p:spPr>
          <a:xfrm>
            <a:off x="6006613" y="514628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49" name="Text Placeholder 4"/>
          <p:cNvSpPr>
            <a:spLocks noGrp="1"/>
          </p:cNvSpPr>
          <p:nvPr>
            <p:ph type="body" sz="quarter" idx="26" hasCustomPrompt="1"/>
          </p:nvPr>
        </p:nvSpPr>
        <p:spPr>
          <a:xfrm>
            <a:off x="5286613" y="5721443"/>
            <a:ext cx="720000" cy="671999"/>
          </a:xfrm>
          <a:prstGeom prst="rect">
            <a:avLst/>
          </a:prstGeom>
        </p:spPr>
        <p:txBody>
          <a:bodyPr lIns="0" tIns="0" rIns="0" bIns="0"/>
          <a:lstStyle>
            <a:lvl1pPr marL="0" indent="0">
              <a:buNone/>
              <a:defRPr sz="4800" b="1">
                <a:solidFill>
                  <a:schemeClr val="accent1"/>
                </a:solidFill>
              </a:defRPr>
            </a:lvl1pPr>
          </a:lstStyle>
          <a:p>
            <a:r>
              <a:rPr lang="en-US" sz="4800">
                <a:solidFill>
                  <a:schemeClr val="accent1"/>
                </a:solidFill>
              </a:rPr>
              <a:t>06</a:t>
            </a:r>
          </a:p>
        </p:txBody>
      </p:sp>
      <p:sp>
        <p:nvSpPr>
          <p:cNvPr id="50" name="Text Placeholder 31"/>
          <p:cNvSpPr>
            <a:spLocks noGrp="1"/>
          </p:cNvSpPr>
          <p:nvPr>
            <p:ph type="body" sz="quarter" idx="27" hasCustomPrompt="1"/>
          </p:nvPr>
        </p:nvSpPr>
        <p:spPr>
          <a:xfrm>
            <a:off x="6006613" y="5721440"/>
            <a:ext cx="4800000" cy="349251"/>
          </a:xfrm>
          <a:prstGeom prst="rect">
            <a:avLst/>
          </a:prstGeom>
        </p:spPr>
        <p:txBody>
          <a:bodyPr/>
          <a:lstStyle>
            <a:lvl1pPr marL="0" indent="0">
              <a:buNone/>
              <a:defRPr sz="1600" b="1"/>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Section Title</a:t>
            </a:r>
          </a:p>
        </p:txBody>
      </p:sp>
      <p:sp>
        <p:nvSpPr>
          <p:cNvPr id="51" name="Text Placeholder 31"/>
          <p:cNvSpPr>
            <a:spLocks noGrp="1"/>
          </p:cNvSpPr>
          <p:nvPr>
            <p:ph type="body" sz="quarter" idx="28" hasCustomPrompt="1"/>
          </p:nvPr>
        </p:nvSpPr>
        <p:spPr>
          <a:xfrm>
            <a:off x="6006613" y="6080291"/>
            <a:ext cx="4800000" cy="480000"/>
          </a:xfrm>
          <a:prstGeom prst="rect">
            <a:avLst/>
          </a:prstGeom>
        </p:spPr>
        <p:txBody>
          <a:bodyPr tIns="0" bIns="0"/>
          <a:lstStyle>
            <a:lvl1pPr marL="0" indent="0">
              <a:buNone/>
              <a:defRPr sz="1333" b="0"/>
            </a:lvl1pPr>
            <a:lvl2pPr marL="609570" indent="0">
              <a:buNone/>
              <a:defRPr sz="1600" b="1"/>
            </a:lvl2pPr>
            <a:lvl3pPr marL="1219139" indent="0">
              <a:buNone/>
              <a:defRPr sz="1600" b="1"/>
            </a:lvl3pPr>
            <a:lvl4pPr marL="1828709" indent="0">
              <a:buNone/>
              <a:defRPr sz="1600" b="1"/>
            </a:lvl4pPr>
            <a:lvl5pPr marL="2438278" indent="0">
              <a:buNone/>
              <a:defRPr sz="1600" b="1"/>
            </a:lvl5pPr>
          </a:lstStyle>
          <a:p>
            <a:pPr lvl="0"/>
            <a:r>
              <a:rPr lang="en-US"/>
              <a:t>A brief line about content</a:t>
            </a:r>
          </a:p>
        </p:txBody>
      </p:sp>
      <p:sp>
        <p:nvSpPr>
          <p:cNvPr id="23" name="Picture Placeholder 12"/>
          <p:cNvSpPr>
            <a:spLocks noGrp="1"/>
          </p:cNvSpPr>
          <p:nvPr>
            <p:ph type="pic" sz="quarter" idx="29" hasCustomPrompt="1"/>
          </p:nvPr>
        </p:nvSpPr>
        <p:spPr>
          <a:xfrm>
            <a:off x="0" y="0"/>
            <a:ext cx="4800000" cy="6858000"/>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Tree>
    <p:extLst>
      <p:ext uri="{BB962C8B-B14F-4D97-AF65-F5344CB8AC3E}">
        <p14:creationId xmlns:p14="http://schemas.microsoft.com/office/powerpoint/2010/main" val="210425559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4" name="TextBox 3"/>
          <p:cNvSpPr txBox="1"/>
          <p:nvPr userDrawn="1"/>
        </p:nvSpPr>
        <p:spPr>
          <a:xfrm>
            <a:off x="518401" y="535839"/>
            <a:ext cx="1356583" cy="277127"/>
          </a:xfrm>
          <a:prstGeom prst="rect">
            <a:avLst/>
          </a:prstGeom>
          <a:solidFill>
            <a:schemeClr val="accent1"/>
          </a:solidFill>
        </p:spPr>
        <p:txBody>
          <a:bodyPr wrap="square" lIns="48000" tIns="0" rIns="0" bIns="0" rtlCol="0" anchor="ctr" anchorCtr="0">
            <a:spAutoFit/>
          </a:bodyPr>
          <a:lstStyle/>
          <a:p>
            <a:pPr defTabSz="914377"/>
            <a:r>
              <a:rPr lang="en-US" sz="1801" b="1">
                <a:solidFill>
                  <a:srgbClr val="FFFFFF"/>
                </a:solidFill>
              </a:rPr>
              <a:t>CONTENTS</a:t>
            </a:r>
          </a:p>
        </p:txBody>
      </p:sp>
      <p:sp>
        <p:nvSpPr>
          <p:cNvPr id="5" name="Text Placeholder 9"/>
          <p:cNvSpPr>
            <a:spLocks noGrp="1"/>
          </p:cNvSpPr>
          <p:nvPr>
            <p:ph type="body" sz="quarter" idx="11" hasCustomPrompt="1"/>
          </p:nvPr>
        </p:nvSpPr>
        <p:spPr>
          <a:xfrm>
            <a:off x="576000" y="1440000"/>
            <a:ext cx="11136000" cy="4938000"/>
          </a:xfrm>
          <a:prstGeom prst="rect">
            <a:avLst/>
          </a:prstGeom>
        </p:spPr>
        <p:txBody>
          <a:bodyPr lIns="0" tIns="0" rIns="0" bIns="0" numCol="2" spcCol="360000"/>
          <a:lstStyle>
            <a:lvl1pPr marL="0" indent="0" algn="l" defTabSz="383981">
              <a:lnSpc>
                <a:spcPts val="2133"/>
              </a:lnSpc>
              <a:buNone/>
              <a:defRPr sz="1600" b="1" baseline="0"/>
            </a:lvl1pPr>
            <a:lvl2pPr algn="l">
              <a:defRPr/>
            </a:lvl2pPr>
            <a:lvl3pPr algn="l">
              <a:defRPr/>
            </a:lvl3pPr>
            <a:lvl4pPr algn="l">
              <a:defRPr/>
            </a:lvl4pPr>
            <a:lvl5pPr algn="l">
              <a:defRPr/>
            </a:lvl5pPr>
          </a:lstStyle>
          <a:p>
            <a:pPr lvl="0"/>
            <a:r>
              <a:rPr lang="en-US"/>
              <a:t>00	Insert contents listing (2 columns)</a:t>
            </a:r>
          </a:p>
        </p:txBody>
      </p:sp>
    </p:spTree>
    <p:extLst>
      <p:ext uri="{BB962C8B-B14F-4D97-AF65-F5344CB8AC3E}">
        <p14:creationId xmlns:p14="http://schemas.microsoft.com/office/powerpoint/2010/main" val="331319760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8" name="Content Placeholder 2"/>
          <p:cNvSpPr>
            <a:spLocks noGrp="1"/>
          </p:cNvSpPr>
          <p:nvPr>
            <p:ph idx="1" hasCustomPrompt="1"/>
          </p:nvPr>
        </p:nvSpPr>
        <p:spPr>
          <a:xfrm>
            <a:off x="576000" y="1440000"/>
            <a:ext cx="11136000" cy="4938000"/>
          </a:xfrm>
          <a:prstGeom prst="rect">
            <a:avLst/>
          </a:prstGeom>
        </p:spPr>
        <p:txBody>
          <a:bodyPr lIns="0" tIns="0" rIns="0" bIns="0"/>
          <a:lstStyle>
            <a:lvl1pPr marL="0" indent="0">
              <a:buNone/>
              <a:defRPr sz="1600"/>
            </a:lvl1pPr>
            <a:lvl2pPr marL="609570" indent="0">
              <a:buNone/>
              <a:defRPr sz="1600"/>
            </a:lvl2pPr>
            <a:lvl3pPr marL="1219139" indent="0">
              <a:buNone/>
              <a:defRPr sz="1600"/>
            </a:lvl3pPr>
            <a:lvl4pPr marL="1828709" indent="0">
              <a:buNone/>
              <a:defRPr sz="1600"/>
            </a:lvl4pPr>
            <a:lvl5pPr marL="2438278" indent="0">
              <a:buNone/>
              <a:defRPr sz="1600"/>
            </a:lvl5pPr>
          </a:lstStyle>
          <a:p>
            <a:pPr lvl="0"/>
            <a:r>
              <a:rPr lang="en-US"/>
              <a:t>Body text</a:t>
            </a:r>
          </a:p>
        </p:txBody>
      </p:sp>
      <p:sp>
        <p:nvSpPr>
          <p:cNvPr id="12"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
        <p:nvSpPr>
          <p:cNvPr id="4" name="Text Placeholder 3"/>
          <p:cNvSpPr>
            <a:spLocks noGrp="1"/>
          </p:cNvSpPr>
          <p:nvPr>
            <p:ph type="body" sz="quarter" idx="10"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291768793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10" name="Picture Placeholder 12"/>
          <p:cNvSpPr>
            <a:spLocks noGrp="1"/>
          </p:cNvSpPr>
          <p:nvPr>
            <p:ph type="pic" sz="quarter" idx="12" hasCustomPrompt="1"/>
          </p:nvPr>
        </p:nvSpPr>
        <p:spPr>
          <a:xfrm>
            <a:off x="576000" y="1440000"/>
            <a:ext cx="11136000" cy="4937517"/>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
        <p:nvSpPr>
          <p:cNvPr id="8"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9"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97423603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6" name="Text Placeholder 9"/>
          <p:cNvSpPr>
            <a:spLocks noGrp="1"/>
          </p:cNvSpPr>
          <p:nvPr>
            <p:ph type="body" sz="quarter" idx="11" hasCustomPrompt="1"/>
          </p:nvPr>
        </p:nvSpPr>
        <p:spPr>
          <a:xfrm>
            <a:off x="576000" y="1440000"/>
            <a:ext cx="2400000"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br>
              <a:rPr lang="en-US"/>
            </a:br>
            <a:br>
              <a:rPr lang="en-US"/>
            </a:br>
            <a:r>
              <a:rPr lang="en-US"/>
              <a:t>Graphs and graphics can be positioned over the grey box</a:t>
            </a:r>
          </a:p>
        </p:txBody>
      </p:sp>
      <p:sp>
        <p:nvSpPr>
          <p:cNvPr id="9" name="Rectangle 8"/>
          <p:cNvSpPr/>
          <p:nvPr userDrawn="1"/>
        </p:nvSpPr>
        <p:spPr>
          <a:xfrm>
            <a:off x="3456001" y="1440483"/>
            <a:ext cx="8256000"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sz="1801">
              <a:solidFill>
                <a:srgbClr val="FFFFFF"/>
              </a:solidFill>
            </a:endParaRPr>
          </a:p>
        </p:txBody>
      </p:sp>
      <p:sp>
        <p:nvSpPr>
          <p:cNvPr id="10"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1" name="Text Placeholder 3"/>
          <p:cNvSpPr>
            <a:spLocks noGrp="1"/>
          </p:cNvSpPr>
          <p:nvPr>
            <p:ph type="body" sz="quarter" idx="12"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120389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layout - just an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306E03-E05C-4B4F-8192-645D79C218E0}"/>
              </a:ext>
            </a:extLst>
          </p:cNvPr>
          <p:cNvSpPr/>
          <p:nvPr userDrawn="1"/>
        </p:nvSpPr>
        <p:spPr>
          <a:xfrm>
            <a:off x="0" y="-9870"/>
            <a:ext cx="12192000" cy="2560320"/>
          </a:xfrm>
          <a:prstGeom prst="rect">
            <a:avLst/>
          </a:prstGeom>
          <a:solidFill>
            <a:srgbClr val="0096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Slide Number Placeholder 2"/>
          <p:cNvSpPr>
            <a:spLocks noGrp="1"/>
          </p:cNvSpPr>
          <p:nvPr>
            <p:ph type="sldNum" sz="quarter" idx="10"/>
          </p:nvPr>
        </p:nvSpPr>
        <p:spPr>
          <a:solidFill>
            <a:srgbClr val="0096A5"/>
          </a:solidFill>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8" name="Title 1"/>
          <p:cNvSpPr>
            <a:spLocks noGrp="1"/>
          </p:cNvSpPr>
          <p:nvPr>
            <p:ph type="ctrTitle" hasCustomPrompt="1"/>
          </p:nvPr>
        </p:nvSpPr>
        <p:spPr>
          <a:xfrm>
            <a:off x="792720" y="853275"/>
            <a:ext cx="4853699" cy="644055"/>
          </a:xfrm>
          <a:prstGeom prst="rect">
            <a:avLst/>
          </a:prstGeom>
          <a:noFill/>
        </p:spPr>
        <p:txBody>
          <a:bodyPr wrap="square" lIns="36000" tIns="18000" rIns="0" bIns="0" anchor="ctr" anchorCtr="0">
            <a:noAutofit/>
          </a:bodyPr>
          <a:lstStyle>
            <a:lvl1pPr algn="l">
              <a:defRPr sz="4400" b="1" baseline="0">
                <a:solidFill>
                  <a:schemeClr val="bg1"/>
                </a:solidFill>
                <a:latin typeface="Montserrat" panose="00000500000000000000" pitchFamily="2" charset="0"/>
              </a:defRPr>
            </a:lvl1pPr>
          </a:lstStyle>
          <a:p>
            <a:r>
              <a:rPr lang="en-US"/>
              <a:t>INSERT TITLE</a:t>
            </a:r>
          </a:p>
        </p:txBody>
      </p:sp>
      <p:pic>
        <p:nvPicPr>
          <p:cNvPr id="11" name="Picture 10">
            <a:extLst>
              <a:ext uri="{FF2B5EF4-FFF2-40B4-BE49-F238E27FC236}">
                <a16:creationId xmlns:a16="http://schemas.microsoft.com/office/drawing/2014/main" id="{6BC5EECE-26C6-4A1C-863F-F31A6F9A3B9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47467" y="220800"/>
            <a:ext cx="1030546" cy="705030"/>
          </a:xfrm>
          <a:prstGeom prst="rect">
            <a:avLst/>
          </a:prstGeom>
        </p:spPr>
      </p:pic>
      <p:sp>
        <p:nvSpPr>
          <p:cNvPr id="6" name="TextBox 5">
            <a:extLst>
              <a:ext uri="{FF2B5EF4-FFF2-40B4-BE49-F238E27FC236}">
                <a16:creationId xmlns:a16="http://schemas.microsoft.com/office/drawing/2014/main" id="{FFBDB545-08C9-4ECE-AB5A-312D31D032BB}"/>
              </a:ext>
            </a:extLst>
          </p:cNvPr>
          <p:cNvSpPr txBox="1"/>
          <p:nvPr userDrawn="1"/>
        </p:nvSpPr>
        <p:spPr>
          <a:xfrm>
            <a:off x="76201" y="6441757"/>
            <a:ext cx="4539344" cy="352487"/>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srgbClr val="0096A5"/>
                </a:solidFill>
                <a:effectLst/>
                <a:uLnTx/>
                <a:uFillTx/>
                <a:latin typeface="Montserrat" panose="00000500000000000000" pitchFamily="2" charset="0"/>
                <a:ea typeface="+mn-ea"/>
                <a:cs typeface="Arial" panose="020B0604020202020204" pitchFamily="34" charset="0"/>
              </a:rPr>
              <a:t>CAREERS AND EMPLOYABILITY SERVICES</a:t>
            </a:r>
          </a:p>
        </p:txBody>
      </p:sp>
    </p:spTree>
    <p:extLst>
      <p:ext uri="{BB962C8B-B14F-4D97-AF65-F5344CB8AC3E}">
        <p14:creationId xmlns:p14="http://schemas.microsoft.com/office/powerpoint/2010/main" val="1365875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10" name="Text Placeholder 9"/>
          <p:cNvSpPr>
            <a:spLocks noGrp="1"/>
          </p:cNvSpPr>
          <p:nvPr>
            <p:ph type="body" sz="quarter" idx="11" hasCustomPrompt="1"/>
          </p:nvPr>
        </p:nvSpPr>
        <p:spPr>
          <a:xfrm>
            <a:off x="576002" y="1440000"/>
            <a:ext cx="4527551"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p>
        </p:txBody>
      </p:sp>
      <p:sp>
        <p:nvSpPr>
          <p:cNvPr id="13" name="Picture Placeholder 12"/>
          <p:cNvSpPr>
            <a:spLocks noGrp="1"/>
          </p:cNvSpPr>
          <p:nvPr>
            <p:ph type="pic" sz="quarter" idx="12" hasCustomPrompt="1"/>
          </p:nvPr>
        </p:nvSpPr>
        <p:spPr>
          <a:xfrm>
            <a:off x="5568000" y="1440000"/>
            <a:ext cx="6144000" cy="4937517"/>
          </a:xfrm>
          <a:prstGeom prst="rect">
            <a:avLst/>
          </a:prstGeom>
          <a:solidFill>
            <a:schemeClr val="bg2">
              <a:alpha val="30000"/>
            </a:schemeClr>
          </a:solidFill>
        </p:spPr>
        <p:txBody>
          <a:bodyPr lIns="0" tIns="0" rIns="0" bIns="0" anchor="ctr" anchorCtr="0"/>
          <a:lstStyle>
            <a:lvl1pPr marL="0" indent="0" algn="ctr">
              <a:buFontTx/>
              <a:buNone/>
              <a:defRPr sz="1600" b="1" baseline="0"/>
            </a:lvl1pPr>
          </a:lstStyle>
          <a:p>
            <a:pPr marL="304784" marR="0" lvl="0" indent="-304784" algn="l" defTabSz="1219139" rtl="0" eaLnBrk="1" fontAlgn="auto" latinLnBrk="0" hangingPunct="1">
              <a:lnSpc>
                <a:spcPct val="90000"/>
              </a:lnSpc>
              <a:spcBef>
                <a:spcPts val="1333"/>
              </a:spcBef>
              <a:spcAft>
                <a:spcPts val="0"/>
              </a:spcAft>
              <a:buClrTx/>
              <a:buSzTx/>
              <a:buFont typeface="Arial"/>
              <a:buNone/>
              <a:tabLst/>
              <a:defRPr/>
            </a:pPr>
            <a:r>
              <a:rPr lang="en-US"/>
              <a:t>INSERT IMAGE</a:t>
            </a:r>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55614816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6" name="Text Placeholder 9"/>
          <p:cNvSpPr>
            <a:spLocks noGrp="1"/>
          </p:cNvSpPr>
          <p:nvPr>
            <p:ph type="body" sz="quarter" idx="11" hasCustomPrompt="1"/>
          </p:nvPr>
        </p:nvSpPr>
        <p:spPr>
          <a:xfrm>
            <a:off x="576002" y="4182563"/>
            <a:ext cx="4527551" cy="2195437"/>
          </a:xfrm>
          <a:prstGeom prst="rect">
            <a:avLst/>
          </a:prstGeom>
        </p:spPr>
        <p:txBody>
          <a:bodyPr lIns="0" tIns="0" rIns="0" bIns="0"/>
          <a:lstStyle>
            <a:lvl1pPr marL="228589" indent="-228589" algn="l">
              <a:buClr>
                <a:schemeClr val="accent2"/>
              </a:buClr>
              <a:buFont typeface="Arial" charset="0"/>
              <a:buChar char="•"/>
              <a:defRPr sz="1600" baseline="0"/>
            </a:lvl1pPr>
            <a:lvl2pPr algn="l">
              <a:defRPr/>
            </a:lvl2pPr>
            <a:lvl3pPr algn="l">
              <a:defRPr/>
            </a:lvl3pPr>
            <a:lvl4pPr algn="l">
              <a:defRPr/>
            </a:lvl4pPr>
            <a:lvl5pPr algn="l">
              <a:defRPr/>
            </a:lvl5pPr>
          </a:lstStyle>
          <a:p>
            <a:pPr lvl="0"/>
            <a:r>
              <a:rPr lang="en-US"/>
              <a:t>Bullet points</a:t>
            </a:r>
          </a:p>
          <a:p>
            <a:pPr lvl="0"/>
            <a:endParaRPr lang="en-US"/>
          </a:p>
        </p:txBody>
      </p:sp>
      <p:sp>
        <p:nvSpPr>
          <p:cNvPr id="10" name="Rectangle 9"/>
          <p:cNvSpPr/>
          <p:nvPr userDrawn="1"/>
        </p:nvSpPr>
        <p:spPr>
          <a:xfrm>
            <a:off x="5582403" y="1440483"/>
            <a:ext cx="6129599"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sz="1801">
              <a:solidFill>
                <a:srgbClr val="FFFFFF"/>
              </a:solidFill>
            </a:endParaRPr>
          </a:p>
        </p:txBody>
      </p:sp>
      <p:sp>
        <p:nvSpPr>
          <p:cNvPr id="11" name="Text Placeholder 9"/>
          <p:cNvSpPr>
            <a:spLocks noGrp="1"/>
          </p:cNvSpPr>
          <p:nvPr>
            <p:ph type="body" sz="quarter" idx="12" hasCustomPrompt="1"/>
          </p:nvPr>
        </p:nvSpPr>
        <p:spPr>
          <a:xfrm>
            <a:off x="576002" y="1440000"/>
            <a:ext cx="4527551" cy="2454560"/>
          </a:xfrm>
          <a:prstGeom prst="rect">
            <a:avLst/>
          </a:prstGeom>
        </p:spPr>
        <p:txBody>
          <a:bodyPr lIns="0" tIns="0" rIns="0" bIns="0" numCol="2" spcCol="288000"/>
          <a:lstStyle>
            <a:lvl1pPr marL="0" indent="0" algn="l">
              <a:buNone/>
              <a:defRPr sz="1600" baseline="0"/>
            </a:lvl1pPr>
            <a:lvl2pPr algn="l">
              <a:defRPr/>
            </a:lvl2pPr>
            <a:lvl3pPr algn="l">
              <a:defRPr/>
            </a:lvl3pPr>
            <a:lvl4pPr algn="l">
              <a:defRPr/>
            </a:lvl4pPr>
            <a:lvl5pPr algn="l">
              <a:defRPr/>
            </a:lvl5pPr>
          </a:lstStyle>
          <a:p>
            <a:pPr lvl="0"/>
            <a:r>
              <a:rPr lang="en-US"/>
              <a:t>Body text</a:t>
            </a:r>
            <a:br>
              <a:rPr lang="en-US"/>
            </a:br>
            <a:br>
              <a:rPr lang="en-US"/>
            </a:br>
            <a:r>
              <a:rPr lang="en-US"/>
              <a:t>Charts, graphs and graphics can be positioned over the grey box.</a:t>
            </a:r>
            <a:br>
              <a:rPr lang="en-US"/>
            </a:br>
            <a:br>
              <a:rPr lang="en-US"/>
            </a:br>
            <a:br>
              <a:rPr lang="en-US"/>
            </a:br>
            <a:r>
              <a:rPr lang="en-US"/>
              <a:t>Body text</a:t>
            </a:r>
          </a:p>
        </p:txBody>
      </p:sp>
      <p:sp>
        <p:nvSpPr>
          <p:cNvPr id="12"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3" name="Text Placeholder 3"/>
          <p:cNvSpPr>
            <a:spLocks noGrp="1"/>
          </p:cNvSpPr>
          <p:nvPr>
            <p:ph type="body" sz="quarter" idx="13"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1645193230"/>
      </p:ext>
    </p:extLst>
  </p:cSld>
  <p:clrMapOvr>
    <a:overrideClrMapping bg1="lt1" tx1="dk1" bg2="lt2" tx2="dk2" accent1="accent1" accent2="accent2" accent3="accent3" accent4="accent4" accent5="accent5" accent6="accent6" hlink="hlink" folHlink="folHlink"/>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5" name="Text Placeholder 9"/>
          <p:cNvSpPr>
            <a:spLocks noGrp="1"/>
          </p:cNvSpPr>
          <p:nvPr>
            <p:ph type="body" sz="quarter" idx="11" hasCustomPrompt="1"/>
          </p:nvPr>
        </p:nvSpPr>
        <p:spPr>
          <a:xfrm>
            <a:off x="575999"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1" name="Text Placeholder 9"/>
          <p:cNvSpPr>
            <a:spLocks noGrp="1"/>
          </p:cNvSpPr>
          <p:nvPr>
            <p:ph type="body" sz="quarter" idx="12" hasCustomPrompt="1"/>
          </p:nvPr>
        </p:nvSpPr>
        <p:spPr>
          <a:xfrm>
            <a:off x="3840000" y="1440000"/>
            <a:ext cx="2880000" cy="4938000"/>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12" name="Text Placeholder 9"/>
          <p:cNvSpPr>
            <a:spLocks noGrp="1"/>
          </p:cNvSpPr>
          <p:nvPr>
            <p:ph type="body" sz="quarter" idx="13" hasCustomPrompt="1"/>
          </p:nvPr>
        </p:nvSpPr>
        <p:spPr>
          <a:xfrm>
            <a:off x="7104003" y="1440000"/>
            <a:ext cx="4607999" cy="4938000"/>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3"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4"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129905809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solidFill>
                  <a:srgbClr val="FFFFFF"/>
                </a:solidFill>
              </a:rPr>
              <a:pPr/>
              <a:t>‹#›</a:t>
            </a:fld>
            <a:endParaRPr lang="en-US">
              <a:solidFill>
                <a:srgbClr val="FFFFFF"/>
              </a:solidFill>
            </a:endParaRPr>
          </a:p>
        </p:txBody>
      </p:sp>
      <p:sp>
        <p:nvSpPr>
          <p:cNvPr id="5" name="Text Placeholder 9"/>
          <p:cNvSpPr>
            <a:spLocks noGrp="1"/>
          </p:cNvSpPr>
          <p:nvPr>
            <p:ph type="body" sz="quarter" idx="11" hasCustomPrompt="1"/>
          </p:nvPr>
        </p:nvSpPr>
        <p:spPr>
          <a:xfrm>
            <a:off x="575999" y="1440003"/>
            <a:ext cx="11136000" cy="2226767"/>
          </a:xfrm>
          <a:prstGeom prst="rect">
            <a:avLst/>
          </a:prstGeom>
        </p:spPr>
        <p:txBody>
          <a:bodyPr lIns="0" tIns="0" rIns="0" bIns="0" numCol="1" spcCol="360000"/>
          <a:lstStyle>
            <a:lvl1pPr marL="0" indent="0" algn="l">
              <a:buNone/>
              <a:defRPr sz="1600"/>
            </a:lvl1pPr>
            <a:lvl2pPr algn="l">
              <a:defRPr/>
            </a:lvl2pPr>
            <a:lvl3pPr algn="l">
              <a:defRPr/>
            </a:lvl3pPr>
            <a:lvl4pPr algn="l">
              <a:defRPr/>
            </a:lvl4pPr>
            <a:lvl5pPr algn="l">
              <a:defRPr/>
            </a:lvl5pPr>
          </a:lstStyle>
          <a:p>
            <a:pPr lvl="0"/>
            <a:r>
              <a:rPr lang="en-US"/>
              <a:t>Body text</a:t>
            </a:r>
          </a:p>
          <a:p>
            <a:pPr lvl="0"/>
            <a:endParaRPr lang="en-US"/>
          </a:p>
        </p:txBody>
      </p:sp>
      <p:sp>
        <p:nvSpPr>
          <p:cNvPr id="7" name="Text Placeholder 9"/>
          <p:cNvSpPr>
            <a:spLocks noGrp="1"/>
          </p:cNvSpPr>
          <p:nvPr>
            <p:ph type="body" sz="quarter" idx="13" hasCustomPrompt="1"/>
          </p:nvPr>
        </p:nvSpPr>
        <p:spPr>
          <a:xfrm>
            <a:off x="576000" y="3954771"/>
            <a:ext cx="11136000" cy="2423231"/>
          </a:xfrm>
          <a:prstGeom prst="rect">
            <a:avLst/>
          </a:prstGeom>
        </p:spPr>
        <p:txBody>
          <a:bodyPr lIns="0" tIns="0" rIns="0" bIns="0" numCol="1" spcCol="360000"/>
          <a:lstStyle>
            <a:lvl1pPr marL="228589" indent="-228589" algn="l">
              <a:buClr>
                <a:schemeClr val="accent2"/>
              </a:buClr>
              <a:buFont typeface="Arial" charset="0"/>
              <a:buChar char="•"/>
              <a:defRPr sz="1600"/>
            </a:lvl1pPr>
            <a:lvl2pPr algn="l">
              <a:defRPr/>
            </a:lvl2pPr>
            <a:lvl3pPr algn="l">
              <a:defRPr/>
            </a:lvl3pPr>
            <a:lvl4pPr algn="l">
              <a:defRPr/>
            </a:lvl4pPr>
            <a:lvl5pPr algn="l">
              <a:defRPr/>
            </a:lvl5pPr>
          </a:lstStyle>
          <a:p>
            <a:pPr lvl="0"/>
            <a:r>
              <a:rPr lang="en-US"/>
              <a:t>Bullet points</a:t>
            </a:r>
          </a:p>
          <a:p>
            <a:pPr lvl="0"/>
            <a:endParaRPr lang="en-US"/>
          </a:p>
        </p:txBody>
      </p:sp>
      <p:sp>
        <p:nvSpPr>
          <p:cNvPr id="11"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2" name="Text Placeholder 3"/>
          <p:cNvSpPr>
            <a:spLocks noGrp="1"/>
          </p:cNvSpPr>
          <p:nvPr>
            <p:ph type="body" sz="quarter" idx="14"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629696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layout - just an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306E03-E05C-4B4F-8192-645D79C218E0}"/>
              </a:ext>
            </a:extLst>
          </p:cNvPr>
          <p:cNvSpPr/>
          <p:nvPr userDrawn="1"/>
        </p:nvSpPr>
        <p:spPr>
          <a:xfrm>
            <a:off x="0" y="-9870"/>
            <a:ext cx="12192000" cy="2560320"/>
          </a:xfrm>
          <a:prstGeom prst="rect">
            <a:avLst/>
          </a:prstGeom>
          <a:solidFill>
            <a:srgbClr val="E71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Slide Number Placeholder 2"/>
          <p:cNvSpPr>
            <a:spLocks noGrp="1"/>
          </p:cNvSpPr>
          <p:nvPr>
            <p:ph type="sldNum" sz="quarter" idx="10"/>
          </p:nvPr>
        </p:nvSpPr>
        <p:spPr>
          <a:solidFill>
            <a:srgbClr val="E71A84"/>
          </a:solidFill>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8" name="Title 1"/>
          <p:cNvSpPr>
            <a:spLocks noGrp="1"/>
          </p:cNvSpPr>
          <p:nvPr>
            <p:ph type="ctrTitle" hasCustomPrompt="1"/>
          </p:nvPr>
        </p:nvSpPr>
        <p:spPr>
          <a:xfrm>
            <a:off x="792720" y="853275"/>
            <a:ext cx="4853699" cy="644055"/>
          </a:xfrm>
          <a:prstGeom prst="rect">
            <a:avLst/>
          </a:prstGeom>
          <a:noFill/>
        </p:spPr>
        <p:txBody>
          <a:bodyPr wrap="square" lIns="36000" tIns="18000" rIns="0" bIns="0" anchor="ctr" anchorCtr="0">
            <a:noAutofit/>
          </a:bodyPr>
          <a:lstStyle>
            <a:lvl1pPr algn="l">
              <a:defRPr sz="4400" b="1" baseline="0">
                <a:solidFill>
                  <a:schemeClr val="bg1"/>
                </a:solidFill>
                <a:latin typeface="Montserrat" panose="00000500000000000000" pitchFamily="2" charset="0"/>
              </a:defRPr>
            </a:lvl1pPr>
          </a:lstStyle>
          <a:p>
            <a:r>
              <a:rPr lang="en-US"/>
              <a:t>INSERT TITLE</a:t>
            </a:r>
          </a:p>
        </p:txBody>
      </p:sp>
      <p:pic>
        <p:nvPicPr>
          <p:cNvPr id="11" name="Picture 10">
            <a:extLst>
              <a:ext uri="{FF2B5EF4-FFF2-40B4-BE49-F238E27FC236}">
                <a16:creationId xmlns:a16="http://schemas.microsoft.com/office/drawing/2014/main" id="{6BC5EECE-26C6-4A1C-863F-F31A6F9A3B9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47467" y="220800"/>
            <a:ext cx="1030546" cy="705030"/>
          </a:xfrm>
          <a:prstGeom prst="rect">
            <a:avLst/>
          </a:prstGeom>
        </p:spPr>
      </p:pic>
      <p:sp>
        <p:nvSpPr>
          <p:cNvPr id="6" name="TextBox 5">
            <a:extLst>
              <a:ext uri="{FF2B5EF4-FFF2-40B4-BE49-F238E27FC236}">
                <a16:creationId xmlns:a16="http://schemas.microsoft.com/office/drawing/2014/main" id="{A1E4DA02-E814-4D82-B7E6-D75B40BDB184}"/>
              </a:ext>
            </a:extLst>
          </p:cNvPr>
          <p:cNvSpPr txBox="1"/>
          <p:nvPr userDrawn="1"/>
        </p:nvSpPr>
        <p:spPr>
          <a:xfrm>
            <a:off x="76201" y="6441757"/>
            <a:ext cx="4539344" cy="352487"/>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srgbClr val="E71A84"/>
                </a:solidFill>
                <a:effectLst/>
                <a:uLnTx/>
                <a:uFillTx/>
                <a:latin typeface="Montserrat" panose="00000500000000000000" pitchFamily="2" charset="0"/>
                <a:ea typeface="+mn-ea"/>
                <a:cs typeface="Arial" panose="020B0604020202020204" pitchFamily="34" charset="0"/>
              </a:rPr>
              <a:t>CAREERS AND EMPLOYABILITY SERVICES</a:t>
            </a:r>
          </a:p>
        </p:txBody>
      </p:sp>
    </p:spTree>
    <p:extLst>
      <p:ext uri="{BB962C8B-B14F-4D97-AF65-F5344CB8AC3E}">
        <p14:creationId xmlns:p14="http://schemas.microsoft.com/office/powerpoint/2010/main" val="236836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Text Placeholder 9"/>
          <p:cNvSpPr>
            <a:spLocks noGrp="1"/>
          </p:cNvSpPr>
          <p:nvPr>
            <p:ph type="body" sz="quarter" idx="11" hasCustomPrompt="1"/>
          </p:nvPr>
        </p:nvSpPr>
        <p:spPr>
          <a:xfrm>
            <a:off x="576000" y="1440000"/>
            <a:ext cx="2400000" cy="4938000"/>
          </a:xfrm>
          <a:prstGeom prst="rect">
            <a:avLst/>
          </a:prstGeom>
        </p:spPr>
        <p:txBody>
          <a:bodyPr lIns="0" tIns="0" rIns="0" bIns="0"/>
          <a:lstStyle>
            <a:lvl1pPr marL="0" indent="0" algn="l">
              <a:buNone/>
              <a:defRPr sz="1600"/>
            </a:lvl1pPr>
            <a:lvl2pPr algn="l">
              <a:defRPr/>
            </a:lvl2pPr>
            <a:lvl3pPr algn="l">
              <a:defRPr/>
            </a:lvl3pPr>
            <a:lvl4pPr algn="l">
              <a:defRPr/>
            </a:lvl4pPr>
            <a:lvl5pPr algn="l">
              <a:defRPr/>
            </a:lvl5pPr>
          </a:lstStyle>
          <a:p>
            <a:pPr lvl="0"/>
            <a:r>
              <a:rPr lang="en-US"/>
              <a:t>Body text</a:t>
            </a:r>
            <a:br>
              <a:rPr lang="en-US"/>
            </a:br>
            <a:br>
              <a:rPr lang="en-US"/>
            </a:br>
            <a:r>
              <a:rPr lang="en-US"/>
              <a:t>Graphs and graphics can be positioned over the grey box</a:t>
            </a:r>
          </a:p>
        </p:txBody>
      </p:sp>
      <p:sp>
        <p:nvSpPr>
          <p:cNvPr id="9" name="Rectangle 8"/>
          <p:cNvSpPr/>
          <p:nvPr userDrawn="1"/>
        </p:nvSpPr>
        <p:spPr>
          <a:xfrm>
            <a:off x="3456001" y="1440483"/>
            <a:ext cx="8256000" cy="4937517"/>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1"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0" name="Title 1"/>
          <p:cNvSpPr>
            <a:spLocks noGrp="1"/>
          </p:cNvSpPr>
          <p:nvPr>
            <p:ph type="ctrTitle" hasCustomPrompt="1"/>
          </p:nvPr>
        </p:nvSpPr>
        <p:spPr>
          <a:xfrm>
            <a:off x="518401" y="533235"/>
            <a:ext cx="1680000" cy="282767"/>
          </a:xfrm>
          <a:prstGeom prst="rect">
            <a:avLst/>
          </a:prstGeom>
          <a:solidFill>
            <a:schemeClr val="accent1"/>
          </a:solidFill>
        </p:spPr>
        <p:txBody>
          <a:bodyPr wrap="square" lIns="36000" tIns="18000" rIns="0" bIns="0" anchor="ctr" anchorCtr="0">
            <a:noAutofit/>
          </a:bodyPr>
          <a:lstStyle>
            <a:lvl1pPr algn="l">
              <a:defRPr sz="1867" b="1" baseline="0">
                <a:solidFill>
                  <a:schemeClr val="bg1"/>
                </a:solidFill>
              </a:defRPr>
            </a:lvl1pPr>
          </a:lstStyle>
          <a:p>
            <a:r>
              <a:rPr lang="en-US"/>
              <a:t>INSERT TITLE</a:t>
            </a:r>
          </a:p>
        </p:txBody>
      </p:sp>
      <p:sp>
        <p:nvSpPr>
          <p:cNvPr id="11" name="Text Placeholder 3"/>
          <p:cNvSpPr>
            <a:spLocks noGrp="1"/>
          </p:cNvSpPr>
          <p:nvPr>
            <p:ph type="body" sz="quarter" idx="12" hasCustomPrompt="1"/>
          </p:nvPr>
        </p:nvSpPr>
        <p:spPr>
          <a:xfrm>
            <a:off x="518401" y="816003"/>
            <a:ext cx="10588800" cy="335999"/>
          </a:xfrm>
          <a:prstGeom prst="rect">
            <a:avLst/>
          </a:prstGeom>
          <a:noFill/>
        </p:spPr>
        <p:txBody>
          <a:bodyPr lIns="36000" tIns="18000" rIns="0" bIns="0" anchor="ctr" anchorCtr="0"/>
          <a:lstStyle>
            <a:lvl1pPr marL="0" indent="0">
              <a:buNone/>
              <a:defRPr sz="1867" b="1"/>
            </a:lvl1pPr>
          </a:lstStyle>
          <a:p>
            <a:pPr lvl="0"/>
            <a:r>
              <a:rPr lang="en-US"/>
              <a:t>TEXT IN HERE</a:t>
            </a:r>
          </a:p>
        </p:txBody>
      </p:sp>
    </p:spTree>
    <p:extLst>
      <p:ext uri="{BB962C8B-B14F-4D97-AF65-F5344CB8AC3E}">
        <p14:creationId xmlns:p14="http://schemas.microsoft.com/office/powerpoint/2010/main" val="3161174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image" Target="../media/image1.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3.png"/><Relationship Id="rId5" Type="http://schemas.openxmlformats.org/officeDocument/2006/relationships/slideLayout" Target="../slideLayouts/slideLayout27.xml"/><Relationship Id="rId10" Type="http://schemas.openxmlformats.org/officeDocument/2006/relationships/theme" Target="../theme/theme4.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image" Target="../media/image3.png"/><Relationship Id="rId5" Type="http://schemas.openxmlformats.org/officeDocument/2006/relationships/slideLayout" Target="../slideLayouts/slideLayout36.xml"/><Relationship Id="rId10" Type="http://schemas.openxmlformats.org/officeDocument/2006/relationships/theme" Target="../theme/theme5.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41.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4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image" Target="../media/image1.png"/><Relationship Id="rId5" Type="http://schemas.openxmlformats.org/officeDocument/2006/relationships/theme" Target="../theme/theme7.xml"/><Relationship Id="rId4" Type="http://schemas.openxmlformats.org/officeDocument/2006/relationships/slideLayout" Target="../slideLayouts/slideLayout4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18" Type="http://schemas.openxmlformats.org/officeDocument/2006/relationships/slideLayout" Target="../slideLayouts/slideLayout63.xml"/><Relationship Id="rId3" Type="http://schemas.openxmlformats.org/officeDocument/2006/relationships/slideLayout" Target="../slideLayouts/slideLayout48.xml"/><Relationship Id="rId21" Type="http://schemas.openxmlformats.org/officeDocument/2006/relationships/image" Target="../media/image3.png"/><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slideLayout" Target="../slideLayouts/slideLayout62.xml"/><Relationship Id="rId2" Type="http://schemas.openxmlformats.org/officeDocument/2006/relationships/slideLayout" Target="../slideLayouts/slideLayout47.xml"/><Relationship Id="rId16" Type="http://schemas.openxmlformats.org/officeDocument/2006/relationships/slideLayout" Target="../slideLayouts/slideLayout61.xml"/><Relationship Id="rId20" Type="http://schemas.openxmlformats.org/officeDocument/2006/relationships/theme" Target="../theme/theme8.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19" Type="http://schemas.openxmlformats.org/officeDocument/2006/relationships/slideLayout" Target="../slideLayouts/slideLayout64.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2.xml"/><Relationship Id="rId3" Type="http://schemas.openxmlformats.org/officeDocument/2006/relationships/slideLayout" Target="../slideLayouts/slideLayout67.xml"/><Relationship Id="rId7" Type="http://schemas.openxmlformats.org/officeDocument/2006/relationships/slideLayout" Target="../slideLayouts/slideLayout71.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image" Target="../media/image3.png"/><Relationship Id="rId5" Type="http://schemas.openxmlformats.org/officeDocument/2006/relationships/slideLayout" Target="../slideLayouts/slideLayout69.xml"/><Relationship Id="rId10" Type="http://schemas.openxmlformats.org/officeDocument/2006/relationships/theme" Target="../theme/theme9.xml"/><Relationship Id="rId4" Type="http://schemas.openxmlformats.org/officeDocument/2006/relationships/slideLayout" Target="../slideLayouts/slideLayout68.xml"/><Relationship Id="rId9" Type="http://schemas.openxmlformats.org/officeDocument/2006/relationships/slideLayout" Target="../slideLayouts/slideLayout7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377"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84522088"/>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Lst>
  <p:hf hdr="0" ftr="0" dt="0"/>
  <p:txStyles>
    <p:titleStyle>
      <a:lvl1pPr algn="l" defTabSz="1219139"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1849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17489" y="2260317"/>
            <a:ext cx="10515600" cy="1325563"/>
          </a:xfrm>
          <a:prstGeom prst="rect">
            <a:avLst/>
          </a:prstGeom>
        </p:spPr>
        <p:txBody>
          <a:bodyPr vert="horz" lIns="91440" tIns="45720" rIns="91440" bIns="45720" rtlCol="0" anchor="ctr">
            <a:normAutofit/>
          </a:bodyPr>
          <a:lstStyle/>
          <a:p>
            <a:r>
              <a:rPr lang="en-US"/>
              <a:t>Click to edit Master title style</a:t>
            </a:r>
          </a:p>
        </p:txBody>
      </p:sp>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91477" y="5507027"/>
            <a:ext cx="1460553" cy="999213"/>
          </a:xfrm>
          <a:prstGeom prst="rect">
            <a:avLst/>
          </a:prstGeom>
        </p:spPr>
      </p:pic>
    </p:spTree>
    <p:extLst>
      <p:ext uri="{BB962C8B-B14F-4D97-AF65-F5344CB8AC3E}">
        <p14:creationId xmlns:p14="http://schemas.microsoft.com/office/powerpoint/2010/main" val="773800369"/>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0" r:id="rId3"/>
    <p:sldLayoutId id="2147483731" r:id="rId4"/>
  </p:sldLayoutIdLst>
  <p:hf hdr="0" ftr="0" dt="0"/>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767"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1"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476"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007"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001" y="220800"/>
            <a:ext cx="842012" cy="576048"/>
          </a:xfrm>
          <a:prstGeom prst="rect">
            <a:avLst/>
          </a:prstGeom>
        </p:spPr>
      </p:pic>
      <p:sp>
        <p:nvSpPr>
          <p:cNvPr id="3" name="TextBox 2"/>
          <p:cNvSpPr txBox="1"/>
          <p:nvPr userDrawn="1"/>
        </p:nvSpPr>
        <p:spPr>
          <a:xfrm>
            <a:off x="174172" y="6281057"/>
            <a:ext cx="4539344" cy="432312"/>
          </a:xfrm>
          <a:prstGeom prst="rect">
            <a:avLst/>
          </a:prstGeom>
          <a:noFill/>
        </p:spPr>
        <p:txBody>
          <a:bodyPr wrap="none" rtlCol="0">
            <a:noAutofit/>
          </a:bodyPr>
          <a:lstStyle/>
          <a:p>
            <a:pPr defTabSz="914377"/>
            <a:r>
              <a:rPr lang="en-GB" sz="1600">
                <a:solidFill>
                  <a:srgbClr val="FFFFFF"/>
                </a:solidFill>
              </a:rPr>
              <a:t>CAREERS AND EMPLOYABILITY SERVICES</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69498687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37" r:id="rId5"/>
  </p:sldLayoutIdLst>
  <p:hf hdr="0" ftr="0" dt="0"/>
  <p:txStyles>
    <p:titleStyle>
      <a:lvl1pPr algn="l" defTabSz="1219139"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84" indent="-304784" algn="l" defTabSz="1219139" rtl="0" eaLnBrk="1" latinLnBrk="0" hangingPunct="1">
        <a:lnSpc>
          <a:spcPct val="90000"/>
        </a:lnSpc>
        <a:spcBef>
          <a:spcPts val="1333"/>
        </a:spcBef>
        <a:buFont typeface="Arial"/>
        <a:buChar char="•"/>
        <a:defRPr sz="3733"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32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2667"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1134106" y="221057"/>
            <a:ext cx="859989" cy="591240"/>
          </a:xfrm>
          <a:prstGeom prst="rect">
            <a:avLst/>
          </a:prstGeom>
        </p:spPr>
      </p:pic>
      <p:sp>
        <p:nvSpPr>
          <p:cNvPr id="9"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pPr defTabSz="914377"/>
            <a:fld id="{0406593E-52CF-5B45-8CFF-7309163A4729}" type="slidenum">
              <a:rPr lang="en-US" smtClean="0">
                <a:solidFill>
                  <a:srgbClr val="FFFFFF"/>
                </a:solidFill>
              </a:rPr>
              <a:pPr defTabSz="914377"/>
              <a:t>‹#›</a:t>
            </a:fld>
            <a:endParaRPr lang="en-US">
              <a:solidFill>
                <a:srgbClr val="FFFFFF"/>
              </a:solidFill>
            </a:endParaRPr>
          </a:p>
        </p:txBody>
      </p:sp>
      <p:sp>
        <p:nvSpPr>
          <p:cNvPr id="4" name="TextBox 3"/>
          <p:cNvSpPr txBox="1"/>
          <p:nvPr userDrawn="1"/>
        </p:nvSpPr>
        <p:spPr>
          <a:xfrm>
            <a:off x="76201" y="6441757"/>
            <a:ext cx="4539344" cy="352487"/>
          </a:xfrm>
          <a:prstGeom prst="rect">
            <a:avLst/>
          </a:prstGeom>
          <a:noFill/>
        </p:spPr>
        <p:txBody>
          <a:bodyPr wrap="none" rtlCol="0">
            <a:noAutofit/>
          </a:bodyPr>
          <a:lstStyle/>
          <a:p>
            <a:pPr defTabSz="914377"/>
            <a:r>
              <a:rPr lang="en-GB" sz="1467">
                <a:solidFill>
                  <a:srgbClr val="1D499B"/>
                </a:solidFill>
              </a:rPr>
              <a:t>CAREERS AND EMPLOYABILITY SERVICES</a:t>
            </a:r>
          </a:p>
        </p:txBody>
      </p:sp>
    </p:spTree>
    <p:extLst>
      <p:ext uri="{BB962C8B-B14F-4D97-AF65-F5344CB8AC3E}">
        <p14:creationId xmlns:p14="http://schemas.microsoft.com/office/powerpoint/2010/main" val="334122613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Lst>
  <p:hf hdr="0" ftr="0" dt="0"/>
  <p:txStyles>
    <p:titleStyle>
      <a:lvl1pPr algn="l" defTabSz="1219139"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1134106" y="221057"/>
            <a:ext cx="859989" cy="591240"/>
          </a:xfrm>
          <a:prstGeom prst="rect">
            <a:avLst/>
          </a:prstGeom>
        </p:spPr>
      </p:pic>
      <p:sp>
        <p:nvSpPr>
          <p:cNvPr id="9"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fld id="{0406593E-52CF-5B45-8CFF-7309163A4729}" type="slidenum">
              <a:rPr lang="en-US" smtClean="0"/>
              <a:pPr/>
              <a:t>‹#›</a:t>
            </a:fld>
            <a:endParaRPr lang="en-US"/>
          </a:p>
        </p:txBody>
      </p:sp>
      <p:sp>
        <p:nvSpPr>
          <p:cNvPr id="4" name="TextBox 3"/>
          <p:cNvSpPr txBox="1"/>
          <p:nvPr userDrawn="1"/>
        </p:nvSpPr>
        <p:spPr>
          <a:xfrm>
            <a:off x="76201" y="6441757"/>
            <a:ext cx="4539344" cy="352487"/>
          </a:xfrm>
          <a:prstGeom prst="rect">
            <a:avLst/>
          </a:prstGeom>
          <a:noFill/>
        </p:spPr>
        <p:txBody>
          <a:bodyPr wrap="none" rtlCol="0">
            <a:noAutofit/>
          </a:bodyPr>
          <a:lstStyle/>
          <a:p>
            <a:pPr algn="l"/>
            <a:r>
              <a:rPr lang="en-GB" sz="1467">
                <a:solidFill>
                  <a:srgbClr val="1D499B"/>
                </a:solidFill>
              </a:rPr>
              <a:t>CAREERS AND EMPLOYABILITY SERVICES</a:t>
            </a:r>
          </a:p>
        </p:txBody>
      </p:sp>
    </p:spTree>
    <p:extLst>
      <p:ext uri="{BB962C8B-B14F-4D97-AF65-F5344CB8AC3E}">
        <p14:creationId xmlns:p14="http://schemas.microsoft.com/office/powerpoint/2010/main" val="342399021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Lst>
  <p:hf hdr="0" ftr="0" dt="0"/>
  <p:txStyles>
    <p:titleStyle>
      <a:lvl1pPr algn="l" defTabSz="1219139"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1"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3"/>
          <p:cNvSpPr txBox="1"/>
          <p:nvPr userDrawn="1"/>
        </p:nvSpPr>
        <p:spPr>
          <a:xfrm>
            <a:off x="174172" y="6281057"/>
            <a:ext cx="4539344" cy="432312"/>
          </a:xfrm>
          <a:prstGeom prst="rect">
            <a:avLst/>
          </a:prstGeom>
          <a:noFill/>
        </p:spPr>
        <p:txBody>
          <a:bodyPr wrap="none" rtlCol="0">
            <a:noAutofit/>
          </a:bodyPr>
          <a:lstStyle/>
          <a:p>
            <a:pPr defTabSz="914377"/>
            <a:r>
              <a:rPr lang="en-GB" sz="1600">
                <a:solidFill>
                  <a:srgbClr val="FFFFFF"/>
                </a:solidFill>
              </a:rPr>
              <a:t>CAREERS AND EMPLOYABILITY SERVICES</a:t>
            </a:r>
          </a:p>
        </p:txBody>
      </p:sp>
    </p:spTree>
    <p:extLst>
      <p:ext uri="{BB962C8B-B14F-4D97-AF65-F5344CB8AC3E}">
        <p14:creationId xmlns:p14="http://schemas.microsoft.com/office/powerpoint/2010/main" val="723961141"/>
      </p:ext>
    </p:extLst>
  </p:cSld>
  <p:clrMap bg1="lt1" tx1="dk1" bg2="lt2" tx2="dk2" accent1="accent1" accent2="accent2" accent3="accent3" accent4="accent4" accent5="accent5" accent6="accent6" hlink="hlink" folHlink="folHlink"/>
  <p:sldLayoutIdLst>
    <p:sldLayoutId id="2147483705" r:id="rId1"/>
  </p:sldLayoutIdLst>
  <p:hf hdr="0" ftr="0" dt="0"/>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767"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1"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476"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007" indent="-228589" algn="l" defTabSz="91435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1136001" y="220800"/>
            <a:ext cx="842012" cy="576048"/>
          </a:xfrm>
          <a:prstGeom prst="rect">
            <a:avLst/>
          </a:prstGeom>
        </p:spPr>
      </p:pic>
      <p:sp>
        <p:nvSpPr>
          <p:cNvPr id="3" name="TextBox 2"/>
          <p:cNvSpPr txBox="1"/>
          <p:nvPr userDrawn="1"/>
        </p:nvSpPr>
        <p:spPr>
          <a:xfrm>
            <a:off x="174172" y="6281057"/>
            <a:ext cx="4539344" cy="432312"/>
          </a:xfrm>
          <a:prstGeom prst="rect">
            <a:avLst/>
          </a:prstGeom>
          <a:noFill/>
        </p:spPr>
        <p:txBody>
          <a:bodyPr wrap="none" rtlCol="0">
            <a:noAutofit/>
          </a:bodyPr>
          <a:lstStyle/>
          <a:p>
            <a:pPr defTabSz="914377"/>
            <a:r>
              <a:rPr lang="en-GB" sz="1600">
                <a:solidFill>
                  <a:srgbClr val="FFFFFF"/>
                </a:solidFill>
              </a:rPr>
              <a:t>CAREERS AND EMPLOYABILITY SERVICES</a:t>
            </a:r>
          </a:p>
        </p:txBody>
      </p:sp>
      <p:sp>
        <p:nvSpPr>
          <p:cNvPr id="4" name="Slide Number Placeholder 8"/>
          <p:cNvSpPr>
            <a:spLocks noGrp="1"/>
          </p:cNvSpPr>
          <p:nvPr>
            <p:ph type="sldNum" sz="quarter" idx="4"/>
          </p:nvPr>
        </p:nvSpPr>
        <p:spPr>
          <a:xfrm>
            <a:off x="11712000" y="6378000"/>
            <a:ext cx="480000" cy="480000"/>
          </a:xfrm>
          <a:prstGeom prst="rect">
            <a:avLst/>
          </a:prstGeom>
          <a:noFill/>
        </p:spPr>
        <p:txBody>
          <a:bodyPr vert="horz" lIns="0" tIns="0" rIns="0" bIns="0" rtlCol="0" anchor="ctr"/>
          <a:lstStyle>
            <a:lvl1pPr algn="ctr">
              <a:defRPr sz="1600">
                <a:solidFill>
                  <a:schemeClr val="bg1"/>
                </a:solidFill>
              </a:defRPr>
            </a:lvl1pPr>
          </a:lstStyle>
          <a:p>
            <a:fld id="{0406593E-52CF-5B45-8CFF-7309163A472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1396790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Lst>
  <p:hf hdr="0" ftr="0" dt="0"/>
  <p:txStyles>
    <p:titleStyle>
      <a:lvl1pPr algn="l" defTabSz="1219139"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84" indent="-304784" algn="l" defTabSz="1219139" rtl="0" eaLnBrk="1" latinLnBrk="0" hangingPunct="1">
        <a:lnSpc>
          <a:spcPct val="90000"/>
        </a:lnSpc>
        <a:spcBef>
          <a:spcPts val="1333"/>
        </a:spcBef>
        <a:buFont typeface="Arial"/>
        <a:buChar char="•"/>
        <a:defRPr sz="3733"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32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2667"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134106" y="221057"/>
            <a:ext cx="859989" cy="591240"/>
          </a:xfrm>
          <a:prstGeom prst="rect">
            <a:avLst/>
          </a:prstGeom>
        </p:spPr>
      </p:pic>
      <p:sp>
        <p:nvSpPr>
          <p:cNvPr id="9"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pPr defTabSz="914377"/>
            <a:fld id="{0406593E-52CF-5B45-8CFF-7309163A4729}" type="slidenum">
              <a:rPr lang="en-US" smtClean="0">
                <a:solidFill>
                  <a:srgbClr val="FFFFFF"/>
                </a:solidFill>
              </a:rPr>
              <a:pPr defTabSz="914377"/>
              <a:t>‹#›</a:t>
            </a:fld>
            <a:endParaRPr lang="en-US">
              <a:solidFill>
                <a:srgbClr val="FFFFFF"/>
              </a:solidFill>
            </a:endParaRPr>
          </a:p>
        </p:txBody>
      </p:sp>
      <p:sp>
        <p:nvSpPr>
          <p:cNvPr id="4" name="TextBox 3"/>
          <p:cNvSpPr txBox="1"/>
          <p:nvPr userDrawn="1"/>
        </p:nvSpPr>
        <p:spPr>
          <a:xfrm>
            <a:off x="76201" y="6441757"/>
            <a:ext cx="4539344" cy="352487"/>
          </a:xfrm>
          <a:prstGeom prst="rect">
            <a:avLst/>
          </a:prstGeom>
          <a:noFill/>
        </p:spPr>
        <p:txBody>
          <a:bodyPr wrap="none" rtlCol="0">
            <a:noAutofit/>
          </a:bodyPr>
          <a:lstStyle/>
          <a:p>
            <a:pPr defTabSz="914377"/>
            <a:r>
              <a:rPr lang="en-GB" sz="1467">
                <a:solidFill>
                  <a:srgbClr val="1D499B"/>
                </a:solidFill>
              </a:rPr>
              <a:t>CAREERS AND EMPLOYABILITY SERVICES</a:t>
            </a:r>
          </a:p>
        </p:txBody>
      </p:sp>
    </p:spTree>
    <p:extLst>
      <p:ext uri="{BB962C8B-B14F-4D97-AF65-F5344CB8AC3E}">
        <p14:creationId xmlns:p14="http://schemas.microsoft.com/office/powerpoint/2010/main" val="127402633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 id="2147483756" r:id="rId18"/>
    <p:sldLayoutId id="2147483758" r:id="rId19"/>
  </p:sldLayoutIdLst>
  <p:hf hdr="0" ftr="0" dt="0"/>
  <p:txStyles>
    <p:titleStyle>
      <a:lvl1pPr algn="l" defTabSz="1219139"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1134106" y="221057"/>
            <a:ext cx="859989" cy="591240"/>
          </a:xfrm>
          <a:prstGeom prst="rect">
            <a:avLst/>
          </a:prstGeom>
        </p:spPr>
      </p:pic>
      <p:sp>
        <p:nvSpPr>
          <p:cNvPr id="9" name="Slide Number Placeholder 8"/>
          <p:cNvSpPr>
            <a:spLocks noGrp="1"/>
          </p:cNvSpPr>
          <p:nvPr>
            <p:ph type="sldNum" sz="quarter" idx="4"/>
          </p:nvPr>
        </p:nvSpPr>
        <p:spPr>
          <a:xfrm>
            <a:off x="11712000" y="6378000"/>
            <a:ext cx="480000" cy="480000"/>
          </a:xfrm>
          <a:prstGeom prst="rect">
            <a:avLst/>
          </a:prstGeom>
          <a:solidFill>
            <a:schemeClr val="accent1"/>
          </a:solidFill>
        </p:spPr>
        <p:txBody>
          <a:bodyPr vert="horz" lIns="0" tIns="0" rIns="0" bIns="0" rtlCol="0" anchor="ctr"/>
          <a:lstStyle>
            <a:lvl1pPr algn="ctr">
              <a:defRPr sz="1600">
                <a:solidFill>
                  <a:schemeClr val="bg1"/>
                </a:solidFill>
              </a:defRPr>
            </a:lvl1pPr>
          </a:lstStyle>
          <a:p>
            <a:pPr defTabSz="914377"/>
            <a:fld id="{0406593E-52CF-5B45-8CFF-7309163A4729}" type="slidenum">
              <a:rPr lang="en-US" smtClean="0">
                <a:solidFill>
                  <a:srgbClr val="FFFFFF"/>
                </a:solidFill>
              </a:rPr>
              <a:pPr defTabSz="914377"/>
              <a:t>‹#›</a:t>
            </a:fld>
            <a:endParaRPr lang="en-US">
              <a:solidFill>
                <a:srgbClr val="FFFFFF"/>
              </a:solidFill>
            </a:endParaRPr>
          </a:p>
        </p:txBody>
      </p:sp>
    </p:spTree>
    <p:extLst>
      <p:ext uri="{BB962C8B-B14F-4D97-AF65-F5344CB8AC3E}">
        <p14:creationId xmlns:p14="http://schemas.microsoft.com/office/powerpoint/2010/main" val="3260522137"/>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Lst>
  <p:hf hdr="0" ftr="0" dt="0"/>
  <p:txStyles>
    <p:titleStyle>
      <a:lvl1pPr algn="l" defTabSz="1219139"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warwick.ac.uk/fac/soc/ier/publications/2008/eg_report_4_years_on_final.pdf" TargetMode="External"/><Relationship Id="rId2" Type="http://schemas.openxmlformats.org/officeDocument/2006/relationships/hyperlink" Target="https://doi.org/10.1177/2158244015621777" TargetMode="External"/><Relationship Id="rId1" Type="http://schemas.openxmlformats.org/officeDocument/2006/relationships/slideLayout" Target="../slideLayouts/slideLayout18.xml"/><Relationship Id="rId5" Type="http://schemas.openxmlformats.org/officeDocument/2006/relationships/hyperlink" Target="https://www.agcas.org.uk/write/MediaUploads/First-year_Student_Career_Readiness_Report_2018_-_final_9_July_2018.pdf" TargetMode="External"/><Relationship Id="rId4" Type="http://schemas.openxmlformats.org/officeDocument/2006/relationships/hyperlink" Target="https://hecsu.ac.uk/assets/assets/documents/futuretrack_part_time_students_report_oct2012.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FAFC1-CBD9-4AFE-AB13-FA7FF289F0C5}"/>
              </a:ext>
            </a:extLst>
          </p:cNvPr>
          <p:cNvSpPr>
            <a:spLocks noGrp="1"/>
          </p:cNvSpPr>
          <p:nvPr>
            <p:ph type="ctrTitle"/>
          </p:nvPr>
        </p:nvSpPr>
        <p:spPr>
          <a:xfrm>
            <a:off x="352865" y="1015691"/>
            <a:ext cx="11486267" cy="3323987"/>
          </a:xfrm>
        </p:spPr>
        <p:txBody>
          <a:bodyPr/>
          <a:lstStyle/>
          <a:p>
            <a:r>
              <a:rPr lang="en-GB"/>
              <a:t>WHAT ARE THE CAREERS INFORMATION, ADVICE AND GUIDANCE NEEDS OF LEVEL 1 COMPUTING AND COMMUNICATIONS STUDENTS?</a:t>
            </a:r>
          </a:p>
        </p:txBody>
      </p:sp>
      <p:sp>
        <p:nvSpPr>
          <p:cNvPr id="3" name="Subtitle 2">
            <a:extLst>
              <a:ext uri="{FF2B5EF4-FFF2-40B4-BE49-F238E27FC236}">
                <a16:creationId xmlns:a16="http://schemas.microsoft.com/office/drawing/2014/main" id="{68DCCECA-85D1-4166-8D67-779959837E63}"/>
              </a:ext>
            </a:extLst>
          </p:cNvPr>
          <p:cNvSpPr>
            <a:spLocks noGrp="1"/>
          </p:cNvSpPr>
          <p:nvPr>
            <p:ph type="subTitle" idx="1"/>
          </p:nvPr>
        </p:nvSpPr>
        <p:spPr>
          <a:xfrm>
            <a:off x="352865" y="4852972"/>
            <a:ext cx="11486268" cy="332399"/>
          </a:xfrm>
        </p:spPr>
        <p:txBody>
          <a:bodyPr/>
          <a:lstStyle/>
          <a:p>
            <a:r>
              <a:rPr lang="en-GB"/>
              <a:t>David Conway and the STEM Careers and Employability Services Team</a:t>
            </a:r>
          </a:p>
        </p:txBody>
      </p:sp>
    </p:spTree>
    <p:extLst>
      <p:ext uri="{BB962C8B-B14F-4D97-AF65-F5344CB8AC3E}">
        <p14:creationId xmlns:p14="http://schemas.microsoft.com/office/powerpoint/2010/main" val="426821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12BBF9-4B42-480B-9F68-8902926365A4}"/>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56A24080-59EE-40C4-9A04-D0400D025C94}"/>
              </a:ext>
            </a:extLst>
          </p:cNvPr>
          <p:cNvSpPr>
            <a:spLocks noGrp="1"/>
          </p:cNvSpPr>
          <p:nvPr>
            <p:ph type="ctrTitle"/>
          </p:nvPr>
        </p:nvSpPr>
        <p:spPr/>
        <p:txBody>
          <a:bodyPr/>
          <a:lstStyle/>
          <a:p>
            <a:r>
              <a:rPr lang="en-GB"/>
              <a:t>Discussion</a:t>
            </a:r>
          </a:p>
        </p:txBody>
      </p:sp>
      <p:sp>
        <p:nvSpPr>
          <p:cNvPr id="4" name="Subtitle 2">
            <a:extLst>
              <a:ext uri="{FF2B5EF4-FFF2-40B4-BE49-F238E27FC236}">
                <a16:creationId xmlns:a16="http://schemas.microsoft.com/office/drawing/2014/main" id="{801378D5-6116-4EFD-8191-BCC1226ADA50}"/>
              </a:ext>
            </a:extLst>
          </p:cNvPr>
          <p:cNvSpPr txBox="1">
            <a:spLocks/>
          </p:cNvSpPr>
          <p:nvPr/>
        </p:nvSpPr>
        <p:spPr>
          <a:xfrm>
            <a:off x="0" y="2649096"/>
            <a:ext cx="11553245" cy="3505213"/>
          </a:xfrm>
          <a:prstGeom prst="rect">
            <a:avLst/>
          </a:prstGeom>
        </p:spPr>
        <p:txBody>
          <a:bodyPr anchor="t"/>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marL="913765" lvl="1" indent="-304165"/>
            <a:r>
              <a:rPr lang="en-GB" dirty="0"/>
              <a:t>Results show Level 1 C&amp;C learners who seek or are referred for 1:2:1 careers support have complex CIAG needs and regularly:</a:t>
            </a:r>
            <a:endParaRPr lang="en-US" dirty="0"/>
          </a:p>
          <a:p>
            <a:pPr marL="1523365" lvl="2" indent="-304165"/>
            <a:r>
              <a:rPr lang="en-GB" dirty="0"/>
              <a:t>Are unsure if they are studying the correct qualification and/or pathway for professional goals</a:t>
            </a:r>
            <a:endParaRPr lang="en-GB" dirty="0">
              <a:cs typeface="Arial" panose="020B0604020202020204"/>
            </a:endParaRPr>
          </a:p>
          <a:p>
            <a:pPr marL="2132965" lvl="3" indent="-304165">
              <a:buFont typeface="Courier New" panose="02070309020205020404" pitchFamily="49" charset="0"/>
              <a:buChar char="o"/>
            </a:pPr>
            <a:r>
              <a:rPr lang="en-GB" dirty="0"/>
              <a:t>Part time students are twice as likely to change career plans in the 1st year in comparison with full time students (</a:t>
            </a:r>
            <a:r>
              <a:rPr lang="en-GB" dirty="0" err="1"/>
              <a:t>Callender</a:t>
            </a:r>
            <a:r>
              <a:rPr lang="en-GB" dirty="0"/>
              <a:t> and Williams 2012)</a:t>
            </a:r>
            <a:endParaRPr lang="en-GB" dirty="0">
              <a:cs typeface="Arial"/>
            </a:endParaRPr>
          </a:p>
          <a:p>
            <a:pPr marL="2132965" lvl="3" indent="-304165">
              <a:buFont typeface="Courier New" panose="02070309020205020404" pitchFamily="49" charset="0"/>
              <a:buChar char="o"/>
            </a:pPr>
            <a:r>
              <a:rPr lang="en-GB" dirty="0"/>
              <a:t>Wrong choice of study is a highly significant factor in early university withdrawal (Comfort et al 2002)</a:t>
            </a:r>
            <a:endParaRPr lang="en-GB" dirty="0">
              <a:cs typeface="Arial"/>
            </a:endParaRPr>
          </a:p>
          <a:p>
            <a:pPr marL="1523365" lvl="2" indent="-304165"/>
            <a:r>
              <a:rPr lang="en-GB" dirty="0"/>
              <a:t>Consider career beyond context of qualification</a:t>
            </a:r>
            <a:endParaRPr lang="en-GB" dirty="0">
              <a:cs typeface="Arial" panose="020B0604020202020204"/>
            </a:endParaRPr>
          </a:p>
          <a:p>
            <a:pPr marL="2132965" lvl="3" indent="-304165">
              <a:buFont typeface="Courier New" panose="02070309020205020404" pitchFamily="49" charset="0"/>
              <a:buChar char="o"/>
            </a:pPr>
            <a:r>
              <a:rPr lang="en-GB" dirty="0"/>
              <a:t>Wide range of study motivations, careers related questions and motivational constraints</a:t>
            </a:r>
            <a:endParaRPr lang="en-GB" dirty="0">
              <a:cs typeface="Arial" panose="020B0604020202020204"/>
            </a:endParaRPr>
          </a:p>
          <a:p>
            <a:pPr marL="1523365" lvl="2" indent="-304165"/>
            <a:r>
              <a:rPr lang="en-GB" dirty="0"/>
              <a:t>Need to be referred to careers services</a:t>
            </a:r>
            <a:endParaRPr lang="en-GB" dirty="0">
              <a:cs typeface="Arial"/>
            </a:endParaRPr>
          </a:p>
          <a:p>
            <a:pPr marL="2132965" lvl="3" indent="-304165">
              <a:buFont typeface="Courier New" panose="02070309020205020404" pitchFamily="49" charset="0"/>
              <a:buChar char="o"/>
            </a:pPr>
            <a:r>
              <a:rPr lang="en-GB" dirty="0"/>
              <a:t>mature student careers paradox?? – poor prior experiences with career advice, lack of understanding of what happens in 1:2:1 careers intervention, its purpose, value (</a:t>
            </a:r>
            <a:r>
              <a:rPr lang="en-GB" dirty="0" err="1"/>
              <a:t>Brimrose</a:t>
            </a:r>
            <a:r>
              <a:rPr lang="en-GB" dirty="0"/>
              <a:t>, Barnes and Hughes 2008)</a:t>
            </a:r>
            <a:endParaRPr lang="en-GB" dirty="0">
              <a:cs typeface="Arial"/>
            </a:endParaRPr>
          </a:p>
          <a:p>
            <a:pPr marL="2132965" lvl="3" indent="-304165">
              <a:buFont typeface="Courier New" panose="02070309020205020404" pitchFamily="49" charset="0"/>
              <a:buChar char="o"/>
            </a:pPr>
            <a:r>
              <a:rPr lang="en-GB" dirty="0"/>
              <a:t>Unaware of CES?? – Approximately 73% of Levels 0-4 STEM students aware of CES. Could this figure be lower at level 1? </a:t>
            </a:r>
            <a:endParaRPr lang="en-GB" dirty="0">
              <a:cs typeface="Arial"/>
            </a:endParaRPr>
          </a:p>
          <a:p>
            <a:pPr marL="1828165" lvl="3" indent="0">
              <a:buNone/>
            </a:pPr>
            <a:endParaRPr lang="en-GB" dirty="0">
              <a:cs typeface="Arial"/>
            </a:endParaRPr>
          </a:p>
          <a:p>
            <a:pPr marL="608965" lvl="1" indent="0">
              <a:buNone/>
            </a:pPr>
            <a:endParaRPr lang="en-GB" dirty="0">
              <a:cs typeface="Arial"/>
            </a:endParaRPr>
          </a:p>
          <a:p>
            <a:pPr marL="1523365" lvl="2" indent="-304165"/>
            <a:endParaRPr lang="en-GB" dirty="0">
              <a:cs typeface="Arial"/>
            </a:endParaRPr>
          </a:p>
          <a:p>
            <a:pPr marL="913765" lvl="1" indent="-304165"/>
            <a:endParaRPr lang="en-GB" dirty="0">
              <a:cs typeface="Arial"/>
            </a:endParaRPr>
          </a:p>
          <a:p>
            <a:pPr marL="913765" lvl="1" indent="-304165"/>
            <a:endParaRPr lang="en-GB" dirty="0">
              <a:cs typeface="Arial"/>
            </a:endParaRPr>
          </a:p>
          <a:p>
            <a:pPr marL="913765" lvl="1" indent="-304165"/>
            <a:endParaRPr lang="en-GB" dirty="0">
              <a:cs typeface="Arial"/>
            </a:endParaRPr>
          </a:p>
        </p:txBody>
      </p:sp>
    </p:spTree>
    <p:extLst>
      <p:ext uri="{BB962C8B-B14F-4D97-AF65-F5344CB8AC3E}">
        <p14:creationId xmlns:p14="http://schemas.microsoft.com/office/powerpoint/2010/main" val="2195013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CFC15D-8D64-49B1-9AC9-A90426C15A82}"/>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7D01A368-9333-4D08-B68F-A56961F1D56C}"/>
              </a:ext>
            </a:extLst>
          </p:cNvPr>
          <p:cNvSpPr>
            <a:spLocks noGrp="1"/>
          </p:cNvSpPr>
          <p:nvPr>
            <p:ph type="ctrTitle"/>
          </p:nvPr>
        </p:nvSpPr>
        <p:spPr>
          <a:xfrm>
            <a:off x="792720" y="853275"/>
            <a:ext cx="5755564" cy="644055"/>
          </a:xfrm>
        </p:spPr>
        <p:txBody>
          <a:bodyPr/>
          <a:lstStyle/>
          <a:p>
            <a:r>
              <a:rPr lang="en-GB"/>
              <a:t>Recommendations</a:t>
            </a:r>
          </a:p>
        </p:txBody>
      </p:sp>
      <p:sp>
        <p:nvSpPr>
          <p:cNvPr id="4" name="Subtitle 2">
            <a:extLst>
              <a:ext uri="{FF2B5EF4-FFF2-40B4-BE49-F238E27FC236}">
                <a16:creationId xmlns:a16="http://schemas.microsoft.com/office/drawing/2014/main" id="{F8F0C578-0D5A-444F-9B6D-4B222A2037CE}"/>
              </a:ext>
            </a:extLst>
          </p:cNvPr>
          <p:cNvSpPr txBox="1">
            <a:spLocks/>
          </p:cNvSpPr>
          <p:nvPr/>
        </p:nvSpPr>
        <p:spPr>
          <a:xfrm>
            <a:off x="0" y="2554012"/>
            <a:ext cx="11849493" cy="3919993"/>
          </a:xfrm>
          <a:prstGeom prst="rect">
            <a:avLst/>
          </a:prstGeom>
        </p:spPr>
        <p:txBody>
          <a:bodyPr anchor="t"/>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marL="913765" lvl="1" indent="-304165"/>
            <a:r>
              <a:rPr lang="en-GB" dirty="0"/>
              <a:t>CES needs to be prominent pre and during Level 1 C&amp;C activities - Greater emphasis on careers, information and guidance before and early within a students university life (very different to brick university)</a:t>
            </a:r>
            <a:endParaRPr lang="en-GB" dirty="0">
              <a:cs typeface="Arial"/>
            </a:endParaRPr>
          </a:p>
          <a:p>
            <a:pPr marL="913765" lvl="1" indent="-304165"/>
            <a:endParaRPr lang="en-GB" dirty="0">
              <a:cs typeface="Arial"/>
            </a:endParaRPr>
          </a:p>
          <a:p>
            <a:pPr marL="913765" lvl="1" indent="-304165"/>
            <a:r>
              <a:rPr lang="en-GB" dirty="0">
                <a:cs typeface="Arial"/>
              </a:rPr>
              <a:t>Waiting until Level 1 teaching starts to  promote careers support may be too late for some!</a:t>
            </a:r>
          </a:p>
          <a:p>
            <a:pPr marL="1523334" lvl="2" indent="-304165">
              <a:buFont typeface="Courier New" panose="02070309020205020404" pitchFamily="49" charset="0"/>
              <a:buChar char="o"/>
            </a:pPr>
            <a:r>
              <a:rPr lang="en-GB" dirty="0">
                <a:cs typeface="Arial"/>
              </a:rPr>
              <a:t>Pre entry information, advice and guidance – right choice, </a:t>
            </a:r>
            <a:r>
              <a:rPr lang="en-GB">
                <a:cs typeface="Arial"/>
              </a:rPr>
              <a:t>1</a:t>
            </a:r>
            <a:r>
              <a:rPr lang="en-GB" baseline="30000">
                <a:cs typeface="Arial"/>
              </a:rPr>
              <a:t>st</a:t>
            </a:r>
            <a:r>
              <a:rPr lang="en-GB">
                <a:cs typeface="Arial"/>
              </a:rPr>
              <a:t> time</a:t>
            </a:r>
            <a:endParaRPr lang="en-GB" dirty="0">
              <a:cs typeface="Arial"/>
            </a:endParaRPr>
          </a:p>
          <a:p>
            <a:pPr marL="1523334" lvl="2" indent="-304165">
              <a:buFont typeface="Courier New" panose="02070309020205020404" pitchFamily="49" charset="0"/>
              <a:buChar char="o"/>
            </a:pPr>
            <a:endParaRPr lang="en-GB" dirty="0"/>
          </a:p>
          <a:p>
            <a:pPr marL="913765" lvl="1" indent="-304165"/>
            <a:r>
              <a:rPr lang="en-GB" dirty="0"/>
              <a:t>Level 1 C&amp;C careers activities</a:t>
            </a:r>
            <a:r>
              <a:rPr lang="en-GB" dirty="0">
                <a:solidFill>
                  <a:srgbClr val="FF0000"/>
                </a:solidFill>
              </a:rPr>
              <a:t> </a:t>
            </a:r>
            <a:r>
              <a:rPr lang="en-GB" dirty="0"/>
              <a:t>could</a:t>
            </a:r>
            <a:r>
              <a:rPr lang="en-GB" dirty="0">
                <a:solidFill>
                  <a:srgbClr val="FF0000"/>
                </a:solidFill>
              </a:rPr>
              <a:t> </a:t>
            </a:r>
            <a:r>
              <a:rPr lang="en-GB" dirty="0"/>
              <a:t>involve (some of which has began and all of which augments other good work): </a:t>
            </a:r>
            <a:endParaRPr lang="en-GB" dirty="0">
              <a:solidFill>
                <a:srgbClr val="FF0000"/>
              </a:solidFill>
              <a:cs typeface="Arial"/>
            </a:endParaRPr>
          </a:p>
          <a:p>
            <a:pPr marL="1523365" lvl="2" indent="-304165">
              <a:buFont typeface="Courier New" panose="02070309020205020404" pitchFamily="49" charset="0"/>
              <a:buChar char="o"/>
            </a:pPr>
            <a:r>
              <a:rPr lang="en-GB" dirty="0"/>
              <a:t>Enrolment career readiness survey – proactively offer support to students identified with career needs (Achieving Your Goals Pilot in Scotland)</a:t>
            </a:r>
            <a:endParaRPr lang="en-GB" dirty="0">
              <a:cs typeface="Arial"/>
            </a:endParaRPr>
          </a:p>
          <a:p>
            <a:pPr marL="1523365" lvl="2" indent="-304165">
              <a:buFont typeface="Courier New" panose="02070309020205020404" pitchFamily="49" charset="0"/>
              <a:buChar char="o"/>
            </a:pPr>
            <a:r>
              <a:rPr lang="en-GB" dirty="0"/>
              <a:t>Promotion of CES in pre module/induction/welcome activities </a:t>
            </a:r>
            <a:endParaRPr lang="en-GB" dirty="0">
              <a:cs typeface="Arial"/>
            </a:endParaRPr>
          </a:p>
          <a:p>
            <a:pPr marL="1523365" lvl="2" indent="-304165">
              <a:buFont typeface="Courier New" panose="02070309020205020404" pitchFamily="49" charset="0"/>
              <a:buChar char="o"/>
            </a:pPr>
            <a:r>
              <a:rPr lang="en-GB" dirty="0"/>
              <a:t>Employer engagement (e.g. virtual fairs, internships)</a:t>
            </a:r>
            <a:endParaRPr lang="en-GB" dirty="0">
              <a:cs typeface="Arial"/>
            </a:endParaRPr>
          </a:p>
          <a:p>
            <a:pPr marL="1523365" lvl="2" indent="-304165">
              <a:buFont typeface="Courier New" panose="02070309020205020404" pitchFamily="49" charset="0"/>
              <a:buChar char="o"/>
            </a:pPr>
            <a:r>
              <a:rPr lang="en-GB" dirty="0"/>
              <a:t>Improved links between curriculum and CES (embedding employability in curriculum, reference CES services)</a:t>
            </a:r>
            <a:endParaRPr lang="en-GB" dirty="0">
              <a:solidFill>
                <a:srgbClr val="FF0000"/>
              </a:solidFill>
              <a:cs typeface="Arial"/>
            </a:endParaRPr>
          </a:p>
          <a:p>
            <a:pPr marL="1523365" lvl="2" indent="-304165">
              <a:buFont typeface="Courier New" panose="02070309020205020404" pitchFamily="49" charset="0"/>
              <a:buChar char="o"/>
            </a:pPr>
            <a:r>
              <a:rPr lang="en-GB" dirty="0"/>
              <a:t>Personal development planning for academic and professional reasons (</a:t>
            </a:r>
            <a:r>
              <a:rPr lang="en-GB" dirty="0" err="1"/>
              <a:t>FutureYOU</a:t>
            </a:r>
            <a:r>
              <a:rPr lang="en-GB" dirty="0"/>
              <a:t>)</a:t>
            </a:r>
            <a:endParaRPr lang="en-GB" dirty="0">
              <a:cs typeface="Arial"/>
            </a:endParaRPr>
          </a:p>
          <a:p>
            <a:pPr marL="1218565" lvl="2" indent="0">
              <a:buNone/>
            </a:pPr>
            <a:endParaRPr lang="en-GB" dirty="0">
              <a:cs typeface="Arial"/>
            </a:endParaRPr>
          </a:p>
          <a:p>
            <a:pPr marL="608965" lvl="1" indent="0">
              <a:buNone/>
            </a:pPr>
            <a:endParaRPr lang="en-GB" dirty="0">
              <a:cs typeface="Arial"/>
            </a:endParaRPr>
          </a:p>
          <a:p>
            <a:pPr marL="1523365" lvl="2" indent="-304165"/>
            <a:endParaRPr lang="en-GB" dirty="0">
              <a:cs typeface="Arial"/>
            </a:endParaRPr>
          </a:p>
          <a:p>
            <a:pPr marL="913765" lvl="1" indent="-304165"/>
            <a:endParaRPr lang="en-GB" dirty="0">
              <a:cs typeface="Arial"/>
            </a:endParaRPr>
          </a:p>
          <a:p>
            <a:pPr marL="913765" lvl="1" indent="-304165"/>
            <a:endParaRPr lang="en-GB" dirty="0">
              <a:cs typeface="Arial"/>
            </a:endParaRPr>
          </a:p>
          <a:p>
            <a:pPr marL="913765" lvl="1" indent="-304165"/>
            <a:endParaRPr lang="en-GB" dirty="0">
              <a:cs typeface="Arial"/>
            </a:endParaRPr>
          </a:p>
        </p:txBody>
      </p:sp>
    </p:spTree>
    <p:extLst>
      <p:ext uri="{BB962C8B-B14F-4D97-AF65-F5344CB8AC3E}">
        <p14:creationId xmlns:p14="http://schemas.microsoft.com/office/powerpoint/2010/main" val="2159547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CE267D2-79A0-4476-A6DF-ADECB5756391}"/>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B849E518-F486-4558-9675-AB6F34F37B82}"/>
              </a:ext>
            </a:extLst>
          </p:cNvPr>
          <p:cNvSpPr>
            <a:spLocks noGrp="1"/>
          </p:cNvSpPr>
          <p:nvPr>
            <p:ph type="ctrTitle"/>
          </p:nvPr>
        </p:nvSpPr>
        <p:spPr>
          <a:xfrm>
            <a:off x="792720" y="853275"/>
            <a:ext cx="5716235" cy="644055"/>
          </a:xfrm>
        </p:spPr>
        <p:txBody>
          <a:bodyPr/>
          <a:lstStyle/>
          <a:p>
            <a:r>
              <a:rPr lang="en-GB"/>
              <a:t>Conclusion</a:t>
            </a:r>
          </a:p>
        </p:txBody>
      </p:sp>
      <p:sp>
        <p:nvSpPr>
          <p:cNvPr id="4" name="Subtitle 2">
            <a:extLst>
              <a:ext uri="{FF2B5EF4-FFF2-40B4-BE49-F238E27FC236}">
                <a16:creationId xmlns:a16="http://schemas.microsoft.com/office/drawing/2014/main" id="{E0F22A7A-3F07-496A-BF18-A84FEF67FF55}"/>
              </a:ext>
            </a:extLst>
          </p:cNvPr>
          <p:cNvSpPr txBox="1">
            <a:spLocks/>
          </p:cNvSpPr>
          <p:nvPr/>
        </p:nvSpPr>
        <p:spPr>
          <a:xfrm>
            <a:off x="-488271" y="2713273"/>
            <a:ext cx="12200271" cy="3456834"/>
          </a:xfrm>
          <a:prstGeom prst="rect">
            <a:avLst/>
          </a:prstGeom>
        </p:spPr>
        <p:txBody>
          <a:bodyPr anchor="t"/>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marL="1523365" lvl="2" indent="-304165"/>
            <a:r>
              <a:rPr lang="en-GB" dirty="0"/>
              <a:t>CEC’s  and EA’s supporting Level 1 C&amp;C students must be highly knowledgeable in careers related learning, the education sector and the jobs market beyond computing and IT to effectively support learners who typically have complex careers, information, advice and guidance needs</a:t>
            </a:r>
          </a:p>
          <a:p>
            <a:pPr marL="1523365" lvl="2" indent="-304165"/>
            <a:endParaRPr lang="en-GB" dirty="0">
              <a:solidFill>
                <a:srgbClr val="FF0000"/>
              </a:solidFill>
              <a:cs typeface="Arial" panose="020B0604020202020204"/>
            </a:endParaRPr>
          </a:p>
          <a:p>
            <a:pPr marL="1523365" lvl="2" indent="-304165"/>
            <a:r>
              <a:rPr lang="en-GB" dirty="0"/>
              <a:t>Level 1 C&amp;C students are most likely to require 1:2:1 careers support relating to qualification or module choice</a:t>
            </a:r>
            <a:endParaRPr lang="en-GB" dirty="0">
              <a:cs typeface="Arial" panose="020B0604020202020204"/>
            </a:endParaRPr>
          </a:p>
          <a:p>
            <a:pPr marL="1523365" lvl="2" indent="-304165"/>
            <a:endParaRPr lang="en-GB" dirty="0">
              <a:cs typeface="Arial" panose="020B0604020202020204"/>
            </a:endParaRPr>
          </a:p>
          <a:p>
            <a:pPr marL="1523365" lvl="2" indent="-304165"/>
            <a:r>
              <a:rPr lang="en-GB" dirty="0"/>
              <a:t>Although previous evidence suggests 1</a:t>
            </a:r>
            <a:r>
              <a:rPr lang="en-GB" baseline="30000" dirty="0"/>
              <a:t>st</a:t>
            </a:r>
            <a:r>
              <a:rPr lang="en-GB" dirty="0"/>
              <a:t> year mature students are more likely to seek careers support in comparison to younger full-time students, this study highlights how mature learners often need service referral.  This could be due to career service student perceptions, understanding and awareness</a:t>
            </a:r>
            <a:endParaRPr lang="en-GB" dirty="0">
              <a:solidFill>
                <a:srgbClr val="FF0000"/>
              </a:solidFill>
              <a:cs typeface="Arial"/>
            </a:endParaRPr>
          </a:p>
          <a:p>
            <a:pPr marL="1523365" lvl="2" indent="-304165"/>
            <a:endParaRPr lang="en-GB" dirty="0">
              <a:cs typeface="Arial"/>
            </a:endParaRPr>
          </a:p>
          <a:p>
            <a:pPr marL="1523365" lvl="2" indent="-304165"/>
            <a:r>
              <a:rPr lang="en-GB" dirty="0"/>
              <a:t>Increased inclusion of careers and employability pre entry and during (e.g. AYG, Employability Framework and </a:t>
            </a:r>
            <a:r>
              <a:rPr lang="en-GB" dirty="0" err="1"/>
              <a:t>FutureYOU</a:t>
            </a:r>
            <a:r>
              <a:rPr lang="en-GB" dirty="0"/>
              <a:t>) Level 1 C&amp;C may </a:t>
            </a:r>
            <a:r>
              <a:rPr lang="en-GB" dirty="0">
                <a:ea typeface="+mn-lt"/>
                <a:cs typeface="+mn-lt"/>
              </a:rPr>
              <a:t>enhance Level 1 student retention, progression and success  </a:t>
            </a:r>
            <a:r>
              <a:rPr lang="en-GB" dirty="0">
                <a:solidFill>
                  <a:srgbClr val="000000"/>
                </a:solidFill>
                <a:ea typeface="+mn-lt"/>
                <a:cs typeface="+mn-lt"/>
              </a:rPr>
              <a:t> </a:t>
            </a:r>
            <a:endParaRPr lang="en-GB" dirty="0">
              <a:solidFill>
                <a:srgbClr val="FF0000"/>
              </a:solidFill>
              <a:cs typeface="Arial"/>
            </a:endParaRPr>
          </a:p>
        </p:txBody>
      </p:sp>
    </p:spTree>
    <p:extLst>
      <p:ext uri="{BB962C8B-B14F-4D97-AF65-F5344CB8AC3E}">
        <p14:creationId xmlns:p14="http://schemas.microsoft.com/office/powerpoint/2010/main" val="531533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5892D53-3B24-480A-AFEA-FD15EE0B79B6}"/>
              </a:ext>
            </a:extLst>
          </p:cNvPr>
          <p:cNvSpPr>
            <a:spLocks noGrp="1"/>
          </p:cNvSpPr>
          <p:nvPr>
            <p:ph type="subTitle" idx="1"/>
          </p:nvPr>
        </p:nvSpPr>
        <p:spPr>
          <a:xfrm>
            <a:off x="572257" y="561102"/>
            <a:ext cx="10334555" cy="8420767"/>
          </a:xfrm>
        </p:spPr>
        <p:txBody>
          <a:bodyPr/>
          <a:lstStyle/>
          <a:p>
            <a:r>
              <a:rPr lang="en-GB" b="1" dirty="0"/>
              <a:t>References</a:t>
            </a:r>
          </a:p>
          <a:p>
            <a:endParaRPr lang="en-GB" dirty="0"/>
          </a:p>
          <a:p>
            <a:r>
              <a:rPr lang="en-GB" sz="1400" dirty="0"/>
              <a:t>Baxter, J. (2012). Who am I and what keeps me going? Profiling the distance learning student in higher education. </a:t>
            </a:r>
            <a:r>
              <a:rPr lang="en-GB" sz="1400" i="1" dirty="0"/>
              <a:t>The International Review of Research in Open and Distributed Learning</a:t>
            </a:r>
            <a:r>
              <a:rPr lang="en-GB" sz="1400" dirty="0"/>
              <a:t>, 13(4), 107-129. </a:t>
            </a:r>
          </a:p>
          <a:p>
            <a:endParaRPr lang="en-GB" sz="1400" dirty="0"/>
          </a:p>
          <a:p>
            <a:r>
              <a:rPr lang="en-GB" sz="1400" dirty="0" err="1"/>
              <a:t>Bawa</a:t>
            </a:r>
            <a:r>
              <a:rPr lang="en-GB" sz="1400" dirty="0"/>
              <a:t>, P. (2016). Retention in Online Courses: Exploring Issues and Solutions—A Literature Review. </a:t>
            </a:r>
            <a:r>
              <a:rPr lang="en-GB" sz="1400" i="1" dirty="0"/>
              <a:t>SAGE Open</a:t>
            </a:r>
            <a:r>
              <a:rPr lang="en-GB" sz="1400" dirty="0"/>
              <a:t>. </a:t>
            </a:r>
            <a:r>
              <a:rPr lang="en-GB" sz="1400" u="sng" dirty="0">
                <a:hlinkClick r:id="rId2"/>
              </a:rPr>
              <a:t>https://doi.org/10.1177/2158244015621777</a:t>
            </a:r>
            <a:r>
              <a:rPr lang="en-GB" sz="1400" u="sng" dirty="0"/>
              <a:t>.</a:t>
            </a:r>
            <a:endParaRPr lang="en-GB" sz="1400" dirty="0"/>
          </a:p>
          <a:p>
            <a:endParaRPr lang="en-GB" sz="1400" b="1" dirty="0"/>
          </a:p>
          <a:p>
            <a:r>
              <a:rPr lang="en-GB" sz="1400" dirty="0" err="1"/>
              <a:t>Bimrose</a:t>
            </a:r>
            <a:r>
              <a:rPr lang="en-GB" sz="1400" dirty="0"/>
              <a:t>, J., Barnes, SA and Hughes, D (2008). Adult career progression and advancement: a 5 year study of the effectiveness of guidance. Available at: </a:t>
            </a:r>
            <a:r>
              <a:rPr lang="en-GB" sz="1400" u="sng" dirty="0">
                <a:hlinkClick r:id="rId3"/>
              </a:rPr>
              <a:t>https://warwick.ac.uk/fac/soc/ier/publications/2008/eg_report_4_years_on_final.pdf</a:t>
            </a:r>
            <a:r>
              <a:rPr lang="en-GB" sz="1400" dirty="0"/>
              <a:t> (22/4/2020).</a:t>
            </a:r>
          </a:p>
          <a:p>
            <a:endParaRPr lang="en-GB" sz="1400" dirty="0"/>
          </a:p>
          <a:p>
            <a:endParaRPr lang="en-GB" sz="1400" dirty="0"/>
          </a:p>
          <a:p>
            <a:r>
              <a:rPr lang="en-GB" sz="1400" dirty="0" err="1"/>
              <a:t>Callender</a:t>
            </a:r>
            <a:r>
              <a:rPr lang="en-GB" sz="1400" dirty="0"/>
              <a:t>, C and Wilkinson, D (2012). FUTURETRACK: PART TIME HIGHER EDUCATION STUDENTS – the benefits of part time higher education after three years of study. Available at: </a:t>
            </a:r>
            <a:r>
              <a:rPr lang="en-GB" sz="1400" u="sng" dirty="0">
                <a:hlinkClick r:id="rId4"/>
              </a:rPr>
              <a:t>https://hecsu.ac.uk/assets/assets/documents/futuretrack_part_time_students_report_oct2012.pdf</a:t>
            </a:r>
            <a:r>
              <a:rPr lang="en-GB" sz="1400" dirty="0"/>
              <a:t> (22/4/2020).</a:t>
            </a:r>
          </a:p>
          <a:p>
            <a:endParaRPr lang="en-GB" sz="1400" dirty="0"/>
          </a:p>
          <a:p>
            <a:r>
              <a:rPr lang="en-GB" sz="1400" dirty="0"/>
              <a:t>Comfort, H., Baker, P. and Cairns, L. (2002). A Qualitative Study Investigating Factors which Help and Hinder Learning Progression FE to HE. </a:t>
            </a:r>
            <a:r>
              <a:rPr lang="en-GB" sz="1400" i="1" dirty="0"/>
              <a:t>Report on the Transitions Project</a:t>
            </a:r>
            <a:r>
              <a:rPr lang="en-GB" sz="1400" dirty="0"/>
              <a:t>. Leicester College</a:t>
            </a:r>
            <a:r>
              <a:rPr lang="en-GB" sz="1400"/>
              <a:t>, UK.</a:t>
            </a:r>
            <a:endParaRPr lang="en-GB" sz="1400" dirty="0"/>
          </a:p>
          <a:p>
            <a:endParaRPr lang="en-GB" sz="1400" dirty="0"/>
          </a:p>
          <a:p>
            <a:r>
              <a:rPr lang="en-GB" sz="1400" dirty="0"/>
              <a:t>Hartnett, M., St. George, A., &amp; </a:t>
            </a:r>
            <a:r>
              <a:rPr lang="en-GB" sz="1400" dirty="0" err="1"/>
              <a:t>Dron</a:t>
            </a:r>
            <a:r>
              <a:rPr lang="en-GB" sz="1400" dirty="0"/>
              <a:t>, J. (2011). Examining motivation in online distance learning environments: Complex, multifaceted, and situation-dependent. </a:t>
            </a:r>
            <a:r>
              <a:rPr lang="en-GB" sz="1400" i="1" dirty="0"/>
              <a:t>The International Review of Research in Open and Distance Learning</a:t>
            </a:r>
            <a:r>
              <a:rPr lang="en-GB" sz="1400" dirty="0"/>
              <a:t>, 12, 20-38.</a:t>
            </a:r>
          </a:p>
          <a:p>
            <a:endParaRPr lang="en-GB" sz="1400" dirty="0"/>
          </a:p>
          <a:p>
            <a:endParaRPr lang="en-GB" sz="1400" dirty="0"/>
          </a:p>
          <a:p>
            <a:r>
              <a:rPr lang="en-GB" sz="1400" dirty="0"/>
              <a:t>Zhu, C (2018). </a:t>
            </a:r>
            <a:r>
              <a:rPr lang="en-GB" sz="1400" i="1" dirty="0"/>
              <a:t>AGCAS First Year Career Readiness Research.</a:t>
            </a:r>
            <a:r>
              <a:rPr lang="en-GB" sz="1400" dirty="0"/>
              <a:t> Available at: </a:t>
            </a:r>
            <a:r>
              <a:rPr lang="en-GB" sz="1400" u="sng" dirty="0">
                <a:hlinkClick r:id="rId5"/>
              </a:rPr>
              <a:t>https://www.agcas.org.uk/write/MediaUploads/First-year_Student_Career_Readiness_Report_2018_-_final_9_July_2018.pdf</a:t>
            </a:r>
            <a:r>
              <a:rPr lang="en-GB" sz="1400" dirty="0"/>
              <a:t> (1/4/2020).</a:t>
            </a:r>
          </a:p>
          <a:p>
            <a:endParaRPr lang="en-GB" sz="1400" dirty="0"/>
          </a:p>
          <a:p>
            <a:endParaRPr lang="en-GB" dirty="0"/>
          </a:p>
          <a:p>
            <a:endParaRPr lang="en-GB" dirty="0"/>
          </a:p>
          <a:p>
            <a:endParaRPr lang="en-GB" dirty="0"/>
          </a:p>
          <a:p>
            <a:endParaRPr lang="en-GB" dirty="0"/>
          </a:p>
          <a:p>
            <a:endParaRPr lang="en-GB" sz="1400" dirty="0"/>
          </a:p>
          <a:p>
            <a:endParaRPr lang="en-GB" sz="1400" dirty="0"/>
          </a:p>
          <a:p>
            <a:endParaRPr lang="en-GB" sz="1400" dirty="0"/>
          </a:p>
          <a:p>
            <a:endParaRPr lang="en-GB" sz="1400" b="1" dirty="0"/>
          </a:p>
          <a:p>
            <a:endParaRPr lang="en-GB" b="1" dirty="0"/>
          </a:p>
          <a:p>
            <a:endParaRPr lang="en-GB" b="1" dirty="0"/>
          </a:p>
          <a:p>
            <a:endParaRPr lang="en-GB" dirty="0"/>
          </a:p>
        </p:txBody>
      </p:sp>
    </p:spTree>
    <p:extLst>
      <p:ext uri="{BB962C8B-B14F-4D97-AF65-F5344CB8AC3E}">
        <p14:creationId xmlns:p14="http://schemas.microsoft.com/office/powerpoint/2010/main" val="147777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A1933C5-1DC4-4C36-9C9E-81EE382BDA0D}"/>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64D220BF-4F9B-46F0-B370-544437829D54}"/>
              </a:ext>
            </a:extLst>
          </p:cNvPr>
          <p:cNvSpPr>
            <a:spLocks noGrp="1"/>
          </p:cNvSpPr>
          <p:nvPr>
            <p:ph type="ctrTitle"/>
          </p:nvPr>
        </p:nvSpPr>
        <p:spPr>
          <a:xfrm>
            <a:off x="792720" y="853275"/>
            <a:ext cx="6564683" cy="644055"/>
          </a:xfrm>
        </p:spPr>
        <p:txBody>
          <a:bodyPr/>
          <a:lstStyle/>
          <a:p>
            <a:r>
              <a:rPr lang="en-GB"/>
              <a:t>Introduction</a:t>
            </a:r>
          </a:p>
        </p:txBody>
      </p:sp>
      <p:sp>
        <p:nvSpPr>
          <p:cNvPr id="6" name="Subtitle 2">
            <a:extLst>
              <a:ext uri="{FF2B5EF4-FFF2-40B4-BE49-F238E27FC236}">
                <a16:creationId xmlns:a16="http://schemas.microsoft.com/office/drawing/2014/main" id="{F6D1D5D9-03D8-4274-991C-AB1BB39E3231}"/>
              </a:ext>
            </a:extLst>
          </p:cNvPr>
          <p:cNvSpPr txBox="1">
            <a:spLocks/>
          </p:cNvSpPr>
          <p:nvPr/>
        </p:nvSpPr>
        <p:spPr>
          <a:xfrm>
            <a:off x="475060" y="2769834"/>
            <a:ext cx="11021523" cy="3376934"/>
          </a:xfrm>
          <a:prstGeom prst="rect">
            <a:avLst/>
          </a:prstGeom>
        </p:spPr>
        <p:txBody>
          <a:bodyPr anchor="t"/>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marL="304165" indent="-304165"/>
            <a:endParaRPr lang="en-GB" dirty="0">
              <a:cs typeface="Arial" panose="020B0604020202020204"/>
            </a:endParaRPr>
          </a:p>
          <a:p>
            <a:pPr marL="304165" indent="-304165"/>
            <a:r>
              <a:rPr lang="en-GB" dirty="0"/>
              <a:t>As a result of a growing number of OU students studying for career motivations and greater service usage of Careers and Employability Services (CES), there has been significant University wide investment and increased emphasis on employability (e.g. Enhanced Employability and Career Progression project).</a:t>
            </a:r>
            <a:endParaRPr lang="en-GB" dirty="0">
              <a:cs typeface="Arial"/>
            </a:endParaRPr>
          </a:p>
          <a:p>
            <a:pPr marL="304165" indent="-304165"/>
            <a:r>
              <a:rPr lang="en-GB" dirty="0"/>
              <a:t>CES provide 1:2:1 and 1:2:many (e.g. forums) career related learning services, activities and resources</a:t>
            </a:r>
            <a:endParaRPr lang="en-GB" dirty="0">
              <a:cs typeface="Arial" panose="020B0604020202020204"/>
            </a:endParaRPr>
          </a:p>
          <a:p>
            <a:pPr marL="304165" indent="-304165"/>
            <a:r>
              <a:rPr lang="en-GB" dirty="0"/>
              <a:t>Choice and design of 1:2:many is based upon learning analytics, student feedback, employer feedback, industry/market trends and intelligence, input from faculty and professional experiences of staff within CES. </a:t>
            </a:r>
            <a:endParaRPr lang="en-GB" dirty="0">
              <a:cs typeface="Arial" panose="020B0604020202020204"/>
            </a:endParaRPr>
          </a:p>
          <a:p>
            <a:pPr marL="304165" indent="-304165"/>
            <a:r>
              <a:rPr lang="en-GB" dirty="0"/>
              <a:t>VOICE is the OU Customer Records Management system which logs 1:2:1 careers contact known as service requests (SRs)</a:t>
            </a:r>
            <a:endParaRPr lang="en-GB" dirty="0">
              <a:cs typeface="Arial" panose="020B0604020202020204"/>
            </a:endParaRPr>
          </a:p>
          <a:p>
            <a:pPr marL="304165" indent="-304165"/>
            <a:r>
              <a:rPr lang="en-GB" dirty="0"/>
              <a:t>VOICE SR Categorisation cannot be used effectively to understand needs at present as themes are too broad</a:t>
            </a:r>
            <a:endParaRPr lang="en-GB" dirty="0">
              <a:cs typeface="Arial" panose="020B0604020202020204"/>
            </a:endParaRPr>
          </a:p>
        </p:txBody>
      </p:sp>
    </p:spTree>
    <p:extLst>
      <p:ext uri="{BB962C8B-B14F-4D97-AF65-F5344CB8AC3E}">
        <p14:creationId xmlns:p14="http://schemas.microsoft.com/office/powerpoint/2010/main" val="128290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26">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8">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0B6BC2F-C04C-440B-A421-53128E2BBB5F}"/>
              </a:ext>
            </a:extLst>
          </p:cNvPr>
          <p:cNvSpPr txBox="1"/>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lnSpc>
                <a:spcPct val="90000"/>
              </a:lnSpc>
              <a:spcBef>
                <a:spcPct val="0"/>
              </a:spcBef>
              <a:spcAft>
                <a:spcPts val="600"/>
              </a:spcAft>
            </a:pPr>
            <a:r>
              <a:rPr lang="en-US" sz="2600" kern="1200">
                <a:solidFill>
                  <a:srgbClr val="FFFFFF"/>
                </a:solidFill>
                <a:latin typeface="+mj-lt"/>
                <a:ea typeface="+mj-ea"/>
                <a:cs typeface="+mj-cs"/>
              </a:rPr>
              <a:t>6 broad themes with broad sub areas</a:t>
            </a:r>
          </a:p>
        </p:txBody>
      </p:sp>
      <p:pic>
        <p:nvPicPr>
          <p:cNvPr id="6" name="Picture 5">
            <a:extLst>
              <a:ext uri="{FF2B5EF4-FFF2-40B4-BE49-F238E27FC236}">
                <a16:creationId xmlns:a16="http://schemas.microsoft.com/office/drawing/2014/main" id="{DB3B4194-12D8-4FF5-9618-C2773401BAE4}"/>
              </a:ext>
            </a:extLst>
          </p:cNvPr>
          <p:cNvPicPr>
            <a:picLocks noChangeAspect="1"/>
          </p:cNvPicPr>
          <p:nvPr/>
        </p:nvPicPr>
        <p:blipFill>
          <a:blip r:embed="rId2"/>
          <a:stretch>
            <a:fillRect/>
          </a:stretch>
        </p:blipFill>
        <p:spPr>
          <a:xfrm>
            <a:off x="321734" y="232889"/>
            <a:ext cx="13218902" cy="6243067"/>
          </a:xfrm>
          <a:prstGeom prst="rect">
            <a:avLst/>
          </a:prstGeom>
        </p:spPr>
      </p:pic>
      <p:sp>
        <p:nvSpPr>
          <p:cNvPr id="2" name="Slide Number Placeholder 1">
            <a:extLst>
              <a:ext uri="{FF2B5EF4-FFF2-40B4-BE49-F238E27FC236}">
                <a16:creationId xmlns:a16="http://schemas.microsoft.com/office/drawing/2014/main" id="{DFF9F6C2-BC4A-4E10-9636-BD555622347C}"/>
              </a:ext>
            </a:extLst>
          </p:cNvPr>
          <p:cNvSpPr>
            <a:spLocks noGrp="1"/>
          </p:cNvSpPr>
          <p:nvPr>
            <p:ph type="sldNum" sz="quarter" idx="10"/>
          </p:nvPr>
        </p:nvSpPr>
        <p:spPr>
          <a:xfrm>
            <a:off x="11310257" y="6356350"/>
            <a:ext cx="560009" cy="365125"/>
          </a:xfrm>
        </p:spPr>
        <p:txBody>
          <a:bodyPr vert="horz" lIns="91440" tIns="45720" rIns="91440" bIns="45720" rtlCol="0" anchor="ctr">
            <a:normAutofit/>
          </a:bodyPr>
          <a:lstStyle/>
          <a:p>
            <a:pPr marR="0" lvl="0" indent="0" algn="r" fontAlgn="auto">
              <a:spcBef>
                <a:spcPts val="0"/>
              </a:spcBef>
              <a:spcAft>
                <a:spcPts val="600"/>
              </a:spcAft>
              <a:buClrTx/>
              <a:buSzTx/>
              <a:buFontTx/>
              <a:buNone/>
              <a:tabLst/>
              <a:defRPr/>
            </a:pPr>
            <a:fld id="{0406593E-52CF-5B45-8CFF-7309163A4729}" type="slidenum">
              <a:rPr kumimoji="0" lang="en-US" sz="1200" b="0" i="0" u="none" strike="noStrike" cap="none" spc="0" normalizeH="0" baseline="0" noProof="0" smtClean="0">
                <a:ln>
                  <a:noFill/>
                </a:ln>
                <a:solidFill>
                  <a:srgbClr val="898989"/>
                </a:solidFill>
                <a:effectLst/>
                <a:uLnTx/>
                <a:uFillTx/>
              </a:rPr>
              <a:pPr marR="0" lvl="0" indent="0" algn="r" fontAlgn="auto">
                <a:spcBef>
                  <a:spcPts val="0"/>
                </a:spcBef>
                <a:spcAft>
                  <a:spcPts val="600"/>
                </a:spcAft>
                <a:buClrTx/>
                <a:buSzTx/>
                <a:buFontTx/>
                <a:buNone/>
                <a:tabLst/>
                <a:defRPr/>
              </a:pPr>
              <a:t>3</a:t>
            </a:fld>
            <a:endParaRPr kumimoji="0" lang="en-US" sz="1200" b="0" i="0" u="none" strike="noStrike" cap="none" spc="0" normalizeH="0" baseline="0" noProof="0">
              <a:ln>
                <a:noFill/>
              </a:ln>
              <a:solidFill>
                <a:srgbClr val="898989"/>
              </a:solidFill>
              <a:effectLst/>
              <a:uLnTx/>
              <a:uFillTx/>
            </a:endParaRPr>
          </a:p>
        </p:txBody>
      </p:sp>
    </p:spTree>
    <p:extLst>
      <p:ext uri="{BB962C8B-B14F-4D97-AF65-F5344CB8AC3E}">
        <p14:creationId xmlns:p14="http://schemas.microsoft.com/office/powerpoint/2010/main" val="106160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BEC993-F02E-405A-92AC-8B4EE44604D0}"/>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36A797EE-F477-4FE8-AF99-910D24CF8206}"/>
              </a:ext>
            </a:extLst>
          </p:cNvPr>
          <p:cNvSpPr>
            <a:spLocks noGrp="1"/>
          </p:cNvSpPr>
          <p:nvPr>
            <p:ph type="ctrTitle"/>
          </p:nvPr>
        </p:nvSpPr>
        <p:spPr>
          <a:xfrm>
            <a:off x="792720" y="853275"/>
            <a:ext cx="9940383" cy="644055"/>
          </a:xfrm>
        </p:spPr>
        <p:txBody>
          <a:bodyPr/>
          <a:lstStyle/>
          <a:p>
            <a:r>
              <a:rPr lang="en-GB">
                <a:latin typeface="Montserrat"/>
              </a:rPr>
              <a:t>Level 1 CES usage and School of Computing and Communications</a:t>
            </a:r>
          </a:p>
        </p:txBody>
      </p:sp>
      <p:sp>
        <p:nvSpPr>
          <p:cNvPr id="5" name="Subtitle 2">
            <a:extLst>
              <a:ext uri="{FF2B5EF4-FFF2-40B4-BE49-F238E27FC236}">
                <a16:creationId xmlns:a16="http://schemas.microsoft.com/office/drawing/2014/main" id="{23829B7B-0F68-4C09-82BB-AFB0F7502F90}"/>
              </a:ext>
            </a:extLst>
          </p:cNvPr>
          <p:cNvSpPr txBox="1">
            <a:spLocks/>
          </p:cNvSpPr>
          <p:nvPr/>
        </p:nvSpPr>
        <p:spPr>
          <a:xfrm>
            <a:off x="448427" y="2760956"/>
            <a:ext cx="11048156" cy="3323668"/>
          </a:xfrm>
          <a:prstGeom prst="rect">
            <a:avLst/>
          </a:prstGeom>
        </p:spPr>
        <p:txBody>
          <a:bodyPr anchor="t"/>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marL="304165" indent="-304165"/>
            <a:r>
              <a:rPr lang="en-GB"/>
              <a:t>Approximately 50% of careers SRs are from Level 1 learners</a:t>
            </a:r>
            <a:endParaRPr lang="en-US"/>
          </a:p>
          <a:p>
            <a:pPr marL="304165" indent="-304165"/>
            <a:r>
              <a:rPr lang="en-GB"/>
              <a:t>Very different to “brick universities” where majority of  careers 1:2:1s are with 2</a:t>
            </a:r>
            <a:r>
              <a:rPr lang="en-GB" baseline="30000"/>
              <a:t>nd</a:t>
            </a:r>
            <a:r>
              <a:rPr lang="en-GB"/>
              <a:t> and 3</a:t>
            </a:r>
            <a:r>
              <a:rPr lang="en-GB" baseline="30000"/>
              <a:t>rd</a:t>
            </a:r>
            <a:r>
              <a:rPr lang="en-GB"/>
              <a:t> year students</a:t>
            </a:r>
            <a:endParaRPr lang="en-GB">
              <a:cs typeface="Arial"/>
            </a:endParaRPr>
          </a:p>
          <a:p>
            <a:pPr marL="304165" indent="-304165"/>
            <a:r>
              <a:rPr lang="en-GB"/>
              <a:t>Potential reasons (other than Level 1 modules are our largest cohorts):</a:t>
            </a:r>
            <a:endParaRPr lang="en-GB">
              <a:cs typeface="Arial"/>
            </a:endParaRPr>
          </a:p>
          <a:p>
            <a:pPr marL="913765" lvl="1" indent="-304165">
              <a:buFont typeface="Courier New" panose="02070309020205020404" pitchFamily="49" charset="0"/>
              <a:buChar char="o"/>
            </a:pPr>
            <a:r>
              <a:rPr lang="en-GB"/>
              <a:t>Mature 1</a:t>
            </a:r>
            <a:r>
              <a:rPr lang="en-GB" baseline="30000"/>
              <a:t>st</a:t>
            </a:r>
            <a:r>
              <a:rPr lang="en-GB"/>
              <a:t> year students (21 years +) have a clearer idea of what career they wish to pursue long term and are more likely to engage with career services (Zhu 2018)</a:t>
            </a:r>
            <a:endParaRPr lang="en-GB">
              <a:cs typeface="Arial" panose="020B0604020202020204"/>
            </a:endParaRPr>
          </a:p>
          <a:p>
            <a:pPr marL="913765" lvl="1" indent="-304165">
              <a:buFont typeface="Courier New" panose="02070309020205020404" pitchFamily="49" charset="0"/>
              <a:buChar char="o"/>
            </a:pPr>
            <a:r>
              <a:rPr lang="en-GB"/>
              <a:t>Mature students typically have wider range of study motivational constraints in comparison with younger adult learners (</a:t>
            </a:r>
            <a:r>
              <a:rPr lang="en-GB" err="1"/>
              <a:t>Harnett</a:t>
            </a:r>
            <a:r>
              <a:rPr lang="en-GB"/>
              <a:t>, St George and </a:t>
            </a:r>
            <a:r>
              <a:rPr lang="en-GB" err="1"/>
              <a:t>Dron</a:t>
            </a:r>
            <a:r>
              <a:rPr lang="en-GB"/>
              <a:t> 2011, Baxter 2012, Bawa 2016)</a:t>
            </a:r>
            <a:endParaRPr lang="en-GB">
              <a:cs typeface="Arial"/>
            </a:endParaRPr>
          </a:p>
          <a:p>
            <a:pPr marL="913765" lvl="1" indent="-304165">
              <a:buFont typeface="Courier New" panose="02070309020205020404" pitchFamily="49" charset="0"/>
              <a:buChar char="o"/>
            </a:pPr>
            <a:endParaRPr lang="en-GB"/>
          </a:p>
          <a:p>
            <a:pPr marL="304165" indent="-304165"/>
            <a:r>
              <a:rPr lang="en-GB"/>
              <a:t>School of Computing and Communications (C&amp;C) students are one of the highest CES users (1:2:1 + 1:2:many)</a:t>
            </a:r>
            <a:endParaRPr lang="en-GB">
              <a:cs typeface="Arial"/>
            </a:endParaRPr>
          </a:p>
          <a:p>
            <a:pPr marL="304165" indent="-304165"/>
            <a:endParaRPr lang="en-GB">
              <a:cs typeface="Arial"/>
            </a:endParaRPr>
          </a:p>
        </p:txBody>
      </p:sp>
    </p:spTree>
    <p:extLst>
      <p:ext uri="{BB962C8B-B14F-4D97-AF65-F5344CB8AC3E}">
        <p14:creationId xmlns:p14="http://schemas.microsoft.com/office/powerpoint/2010/main" val="66824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3963CC-7A69-4DC0-8960-5FFE72B958B1}"/>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20CE79C1-BE1D-403A-ACF1-46AF685B1668}"/>
              </a:ext>
            </a:extLst>
          </p:cNvPr>
          <p:cNvSpPr>
            <a:spLocks noGrp="1"/>
          </p:cNvSpPr>
          <p:nvPr>
            <p:ph type="ctrTitle"/>
          </p:nvPr>
        </p:nvSpPr>
        <p:spPr>
          <a:xfrm>
            <a:off x="792720" y="853275"/>
            <a:ext cx="8564344" cy="644055"/>
          </a:xfrm>
        </p:spPr>
        <p:txBody>
          <a:bodyPr/>
          <a:lstStyle/>
          <a:p>
            <a:r>
              <a:rPr lang="en-GB"/>
              <a:t>Aims and objectives</a:t>
            </a:r>
          </a:p>
        </p:txBody>
      </p:sp>
      <p:sp>
        <p:nvSpPr>
          <p:cNvPr id="5" name="Subtitle 2">
            <a:extLst>
              <a:ext uri="{FF2B5EF4-FFF2-40B4-BE49-F238E27FC236}">
                <a16:creationId xmlns:a16="http://schemas.microsoft.com/office/drawing/2014/main" id="{91002905-1C47-4E18-A5BC-4DEB1A209822}"/>
              </a:ext>
            </a:extLst>
          </p:cNvPr>
          <p:cNvSpPr txBox="1">
            <a:spLocks/>
          </p:cNvSpPr>
          <p:nvPr/>
        </p:nvSpPr>
        <p:spPr>
          <a:xfrm>
            <a:off x="448427" y="2760956"/>
            <a:ext cx="11048156" cy="3323668"/>
          </a:xfrm>
          <a:prstGeom prst="rect">
            <a:avLst/>
          </a:prstGeom>
        </p:spPr>
        <p:txBody>
          <a:bodyPr/>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lvl="1"/>
            <a:endParaRPr lang="en-GB"/>
          </a:p>
        </p:txBody>
      </p:sp>
      <p:sp>
        <p:nvSpPr>
          <p:cNvPr id="7" name="Subtitle 2">
            <a:extLst>
              <a:ext uri="{FF2B5EF4-FFF2-40B4-BE49-F238E27FC236}">
                <a16:creationId xmlns:a16="http://schemas.microsoft.com/office/drawing/2014/main" id="{5A6868F9-4C14-4A2B-8A2E-7959E6FC7E0C}"/>
              </a:ext>
            </a:extLst>
          </p:cNvPr>
          <p:cNvSpPr txBox="1">
            <a:spLocks/>
          </p:cNvSpPr>
          <p:nvPr/>
        </p:nvSpPr>
        <p:spPr>
          <a:xfrm>
            <a:off x="448427" y="2913356"/>
            <a:ext cx="11200556" cy="3323668"/>
          </a:xfrm>
          <a:prstGeom prst="rect">
            <a:avLst/>
          </a:prstGeom>
        </p:spPr>
        <p:txBody>
          <a:bodyPr anchor="t"/>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marL="0" indent="0">
              <a:buNone/>
            </a:pPr>
            <a:r>
              <a:rPr lang="en-GB"/>
              <a:t>The aim of this study was to complete a manual analysis of </a:t>
            </a:r>
            <a:r>
              <a:rPr lang="en-GB" u="sng"/>
              <a:t>ALL</a:t>
            </a:r>
            <a:r>
              <a:rPr lang="en-GB"/>
              <a:t> Level 1 C&amp;C careers SRs in the 2018-2019 academic year (August 2018 to July 2019), categorising each to sub themes and areas below already achieved in VOICE.</a:t>
            </a:r>
          </a:p>
          <a:p>
            <a:pPr marL="0" indent="0">
              <a:buNone/>
            </a:pPr>
            <a:endParaRPr lang="en-GB"/>
          </a:p>
          <a:p>
            <a:pPr marL="0" indent="0">
              <a:buNone/>
            </a:pPr>
            <a:r>
              <a:rPr lang="en-GB"/>
              <a:t>The objective of the project was to:</a:t>
            </a:r>
            <a:endParaRPr lang="en-GB">
              <a:cs typeface="Arial"/>
            </a:endParaRPr>
          </a:p>
          <a:p>
            <a:pPr marL="304165" indent="-304165"/>
            <a:r>
              <a:rPr lang="en-GB"/>
              <a:t>Enhance knowledge of the careers information, advice and guidance needs of Level 1 C&amp;C learners</a:t>
            </a:r>
            <a:endParaRPr lang="en-GB">
              <a:solidFill>
                <a:srgbClr val="FF0000"/>
              </a:solidFill>
            </a:endParaRPr>
          </a:p>
          <a:p>
            <a:pPr marL="304165" indent="-304165"/>
            <a:endParaRPr lang="en-GB"/>
          </a:p>
          <a:p>
            <a:pPr marL="0" lvl="1" indent="0">
              <a:buNone/>
            </a:pPr>
            <a:r>
              <a:rPr lang="en-GB">
                <a:ea typeface="+mn-lt"/>
                <a:cs typeface="+mn-lt"/>
              </a:rPr>
              <a:t>Developing this knowledge as to why careers SRs are raised in C&amp;C may enhance services provided by CES and C&amp;C curriculum design</a:t>
            </a:r>
            <a:endParaRPr lang="en-GB">
              <a:solidFill>
                <a:srgbClr val="FF0000"/>
              </a:solidFill>
              <a:cs typeface="Arial" panose="020B0604020202020204"/>
            </a:endParaRPr>
          </a:p>
          <a:p>
            <a:pPr marL="608965" lvl="1" indent="0">
              <a:buNone/>
            </a:pPr>
            <a:endParaRPr lang="en-GB">
              <a:solidFill>
                <a:srgbClr val="000000"/>
              </a:solidFill>
              <a:cs typeface="Arial"/>
            </a:endParaRPr>
          </a:p>
          <a:p>
            <a:pPr marL="608965" lvl="1" indent="0">
              <a:buNone/>
            </a:pPr>
            <a:endParaRPr lang="en-GB">
              <a:solidFill>
                <a:srgbClr val="FF0000"/>
              </a:solidFill>
              <a:cs typeface="Arial" panose="020B0604020202020204"/>
            </a:endParaRPr>
          </a:p>
          <a:p>
            <a:pPr marL="913765" lvl="1" indent="-304165"/>
            <a:endParaRPr lang="en-GB">
              <a:cs typeface="Arial" panose="020B0604020202020204"/>
            </a:endParaRPr>
          </a:p>
        </p:txBody>
      </p:sp>
    </p:spTree>
    <p:extLst>
      <p:ext uri="{BB962C8B-B14F-4D97-AF65-F5344CB8AC3E}">
        <p14:creationId xmlns:p14="http://schemas.microsoft.com/office/powerpoint/2010/main" val="1644044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FD5880A-5FEC-4842-8C57-F14171722D96}"/>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B0A91A89-3530-484F-95D6-CB6D99C5EB53}"/>
              </a:ext>
            </a:extLst>
          </p:cNvPr>
          <p:cNvSpPr>
            <a:spLocks noGrp="1"/>
          </p:cNvSpPr>
          <p:nvPr>
            <p:ph type="ctrTitle"/>
          </p:nvPr>
        </p:nvSpPr>
        <p:spPr/>
        <p:txBody>
          <a:bodyPr/>
          <a:lstStyle/>
          <a:p>
            <a:r>
              <a:rPr lang="en-GB"/>
              <a:t>Method</a:t>
            </a:r>
          </a:p>
        </p:txBody>
      </p:sp>
      <p:sp>
        <p:nvSpPr>
          <p:cNvPr id="4" name="Subtitle 2">
            <a:extLst>
              <a:ext uri="{FF2B5EF4-FFF2-40B4-BE49-F238E27FC236}">
                <a16:creationId xmlns:a16="http://schemas.microsoft.com/office/drawing/2014/main" id="{06C771D3-0D34-402D-98BC-81BC381B4E5D}"/>
              </a:ext>
            </a:extLst>
          </p:cNvPr>
          <p:cNvSpPr txBox="1">
            <a:spLocks/>
          </p:cNvSpPr>
          <p:nvPr/>
        </p:nvSpPr>
        <p:spPr>
          <a:xfrm>
            <a:off x="-257453" y="2581205"/>
            <a:ext cx="12449453" cy="3547090"/>
          </a:xfrm>
          <a:prstGeom prst="rect">
            <a:avLst/>
          </a:prstGeom>
        </p:spPr>
        <p:txBody>
          <a:bodyPr anchor="t"/>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marL="913765" lvl="1" indent="-304165"/>
            <a:r>
              <a:rPr lang="en-GB" dirty="0"/>
              <a:t>190 SRs (142 students) from Level 1 C&amp;C modules were manually evaluated individually by an OU Careers and Employability Consultant (CEC) or Employability Adviser (EA)</a:t>
            </a:r>
            <a:endParaRPr lang="en-GB" dirty="0">
              <a:cs typeface="Arial"/>
            </a:endParaRPr>
          </a:p>
          <a:p>
            <a:pPr marL="913765" lvl="1" indent="-304165"/>
            <a:endParaRPr lang="en-GB" dirty="0">
              <a:cs typeface="Arial"/>
            </a:endParaRPr>
          </a:p>
          <a:p>
            <a:pPr marL="913765" lvl="1" indent="-304165"/>
            <a:r>
              <a:rPr lang="en-GB" dirty="0"/>
              <a:t>Each SR was evaluated on 2 occasions blind (i.e. unknown if SR had been evaluated by peer already)</a:t>
            </a:r>
            <a:endParaRPr lang="en-GB" dirty="0">
              <a:cs typeface="Arial"/>
            </a:endParaRPr>
          </a:p>
          <a:p>
            <a:pPr marL="913765" lvl="1" indent="-304165"/>
            <a:endParaRPr lang="en-GB" dirty="0">
              <a:cs typeface="Arial"/>
            </a:endParaRPr>
          </a:p>
          <a:p>
            <a:pPr marL="913765" lvl="1" indent="-304165"/>
            <a:r>
              <a:rPr lang="en-GB" dirty="0"/>
              <a:t>Description of perceived themes within each SR were recorded by CEC or EA</a:t>
            </a:r>
            <a:endParaRPr lang="en-GB" dirty="0">
              <a:cs typeface="Arial"/>
            </a:endParaRPr>
          </a:p>
          <a:p>
            <a:pPr marL="913765" lvl="1" indent="-304165"/>
            <a:endParaRPr lang="en-GB" dirty="0">
              <a:cs typeface="Arial"/>
            </a:endParaRPr>
          </a:p>
          <a:p>
            <a:pPr marL="913765" lvl="1" indent="-304165"/>
            <a:r>
              <a:rPr lang="en-GB" dirty="0"/>
              <a:t>An CEC not involved within the evaluation compared identified themes within each SR</a:t>
            </a:r>
            <a:endParaRPr lang="en-GB" dirty="0">
              <a:cs typeface="Arial"/>
            </a:endParaRPr>
          </a:p>
          <a:p>
            <a:pPr marL="913765" lvl="1" indent="-304165"/>
            <a:endParaRPr lang="en-GB" dirty="0">
              <a:cs typeface="Arial"/>
            </a:endParaRPr>
          </a:p>
          <a:p>
            <a:pPr marL="913765" lvl="1" indent="-304165"/>
            <a:r>
              <a:rPr lang="en-GB" dirty="0"/>
              <a:t>All SRs where the CEC/EA were in agreement on themes found were included in results.</a:t>
            </a:r>
            <a:endParaRPr lang="en-GB" dirty="0">
              <a:cs typeface="Arial"/>
            </a:endParaRPr>
          </a:p>
          <a:p>
            <a:pPr marL="913765" lvl="1" indent="-304165"/>
            <a:endParaRPr lang="en-GB" dirty="0">
              <a:cs typeface="Arial"/>
            </a:endParaRPr>
          </a:p>
          <a:p>
            <a:pPr marL="913765" lvl="1" indent="-304165"/>
            <a:r>
              <a:rPr lang="en-GB" dirty="0"/>
              <a:t> The number of occasions themes were found in all SRs and hierarchal coding to sub levels below existing in VOICE were used to report results</a:t>
            </a:r>
            <a:endParaRPr lang="en-GB" dirty="0">
              <a:cs typeface="Arial"/>
            </a:endParaRPr>
          </a:p>
          <a:p>
            <a:pPr marL="913765" lvl="1" indent="-304165"/>
            <a:endParaRPr lang="en-GB" dirty="0">
              <a:cs typeface="Arial"/>
            </a:endParaRPr>
          </a:p>
          <a:p>
            <a:pPr marL="913765" lvl="1" indent="-304165"/>
            <a:endParaRPr lang="en-GB" dirty="0">
              <a:cs typeface="Arial"/>
            </a:endParaRPr>
          </a:p>
          <a:p>
            <a:pPr marL="913765" lvl="1" indent="-304165"/>
            <a:endParaRPr lang="en-GB" dirty="0">
              <a:cs typeface="Arial"/>
            </a:endParaRPr>
          </a:p>
        </p:txBody>
      </p:sp>
    </p:spTree>
    <p:extLst>
      <p:ext uri="{BB962C8B-B14F-4D97-AF65-F5344CB8AC3E}">
        <p14:creationId xmlns:p14="http://schemas.microsoft.com/office/powerpoint/2010/main" val="2031253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782C9B8-0A07-4CEB-BEF8-DF5CDFE32BE5}"/>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A6353DC0-B00D-448B-8FBB-BDC30E650D67}"/>
              </a:ext>
            </a:extLst>
          </p:cNvPr>
          <p:cNvSpPr>
            <a:spLocks noGrp="1"/>
          </p:cNvSpPr>
          <p:nvPr>
            <p:ph type="ctrTitle"/>
          </p:nvPr>
        </p:nvSpPr>
        <p:spPr/>
        <p:txBody>
          <a:bodyPr/>
          <a:lstStyle/>
          <a:p>
            <a:r>
              <a:rPr lang="en-GB"/>
              <a:t>Results</a:t>
            </a:r>
          </a:p>
        </p:txBody>
      </p:sp>
      <p:pic>
        <p:nvPicPr>
          <p:cNvPr id="4" name="Picture 3">
            <a:extLst>
              <a:ext uri="{FF2B5EF4-FFF2-40B4-BE49-F238E27FC236}">
                <a16:creationId xmlns:a16="http://schemas.microsoft.com/office/drawing/2014/main" id="{F44FA606-AF07-4FFA-89C0-4E487C21DE7B}"/>
              </a:ext>
            </a:extLst>
          </p:cNvPr>
          <p:cNvPicPr>
            <a:picLocks noChangeAspect="1"/>
          </p:cNvPicPr>
          <p:nvPr/>
        </p:nvPicPr>
        <p:blipFill>
          <a:blip r:embed="rId2"/>
          <a:stretch>
            <a:fillRect/>
          </a:stretch>
        </p:blipFill>
        <p:spPr>
          <a:xfrm>
            <a:off x="285565" y="1768097"/>
            <a:ext cx="11620870" cy="2539952"/>
          </a:xfrm>
          <a:prstGeom prst="rect">
            <a:avLst/>
          </a:prstGeom>
        </p:spPr>
      </p:pic>
      <p:sp>
        <p:nvSpPr>
          <p:cNvPr id="5" name="Subtitle 2">
            <a:extLst>
              <a:ext uri="{FF2B5EF4-FFF2-40B4-BE49-F238E27FC236}">
                <a16:creationId xmlns:a16="http://schemas.microsoft.com/office/drawing/2014/main" id="{09CC4BFF-2E16-4734-9474-2B1061ECA4E1}"/>
              </a:ext>
            </a:extLst>
          </p:cNvPr>
          <p:cNvSpPr txBox="1">
            <a:spLocks/>
          </p:cNvSpPr>
          <p:nvPr/>
        </p:nvSpPr>
        <p:spPr>
          <a:xfrm>
            <a:off x="-197963" y="3959258"/>
            <a:ext cx="12389963" cy="2418741"/>
          </a:xfrm>
          <a:prstGeom prst="rect">
            <a:avLst/>
          </a:prstGeom>
        </p:spPr>
        <p:txBody>
          <a:bodyPr anchor="t"/>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marL="913765" lvl="1" indent="-304165"/>
            <a:r>
              <a:rPr lang="en-GB" dirty="0"/>
              <a:t>45 SRs were excluded from results (39 SRs were for VOICE admin reasons, 6 unmatched themes)</a:t>
            </a:r>
          </a:p>
          <a:p>
            <a:pPr marL="913765" lvl="1" indent="-304165"/>
            <a:endParaRPr lang="en-GB" dirty="0">
              <a:cs typeface="Arial"/>
            </a:endParaRPr>
          </a:p>
          <a:p>
            <a:pPr marL="913765" lvl="1" indent="-304165"/>
            <a:r>
              <a:rPr lang="en-GB" dirty="0"/>
              <a:t>Most careers SRs were multifaced and had numerous complex themes unsurprisingly!</a:t>
            </a:r>
          </a:p>
          <a:p>
            <a:pPr marL="913765" lvl="1" indent="-304165"/>
            <a:endParaRPr lang="en-GB" dirty="0">
              <a:cs typeface="Arial"/>
            </a:endParaRPr>
          </a:p>
          <a:p>
            <a:pPr marL="913765" lvl="1" indent="-304165"/>
            <a:r>
              <a:rPr lang="en-GB" dirty="0"/>
              <a:t>Themes found in SRs were able to be categorised up to 3 levels deeper than in VOICE</a:t>
            </a:r>
          </a:p>
          <a:p>
            <a:pPr marL="913765" lvl="1" indent="-304165"/>
            <a:endParaRPr lang="en-GB" dirty="0">
              <a:cs typeface="Arial"/>
            </a:endParaRPr>
          </a:p>
          <a:p>
            <a:pPr marL="913765" lvl="1" indent="-304165"/>
            <a:r>
              <a:rPr lang="en-GB" dirty="0"/>
              <a:t>74 SRs were created by webform, 71 SRs created by staff referral</a:t>
            </a:r>
            <a:endParaRPr lang="en-GB" dirty="0">
              <a:cs typeface="Arial"/>
            </a:endParaRPr>
          </a:p>
          <a:p>
            <a:pPr marL="913765" lvl="1" indent="-304165"/>
            <a:endParaRPr lang="en-GB" dirty="0">
              <a:cs typeface="Arial"/>
            </a:endParaRPr>
          </a:p>
          <a:p>
            <a:pPr marL="913765" lvl="1" indent="-304165"/>
            <a:endParaRPr lang="en-GB" dirty="0">
              <a:cs typeface="Arial"/>
            </a:endParaRPr>
          </a:p>
        </p:txBody>
      </p:sp>
    </p:spTree>
    <p:extLst>
      <p:ext uri="{BB962C8B-B14F-4D97-AF65-F5344CB8AC3E}">
        <p14:creationId xmlns:p14="http://schemas.microsoft.com/office/powerpoint/2010/main" val="4231443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E0A178-E68A-450F-8765-8B41F9724522}"/>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7DA43231-310D-42FE-AA45-0E989C6EA07E}"/>
              </a:ext>
            </a:extLst>
          </p:cNvPr>
          <p:cNvSpPr>
            <a:spLocks noGrp="1"/>
          </p:cNvSpPr>
          <p:nvPr>
            <p:ph type="ctrTitle"/>
          </p:nvPr>
        </p:nvSpPr>
        <p:spPr/>
        <p:txBody>
          <a:bodyPr/>
          <a:lstStyle/>
          <a:p>
            <a:r>
              <a:rPr lang="en-GB"/>
              <a:t>Results 2</a:t>
            </a:r>
          </a:p>
        </p:txBody>
      </p:sp>
      <p:graphicFrame>
        <p:nvGraphicFramePr>
          <p:cNvPr id="5" name="Chart 4">
            <a:extLst>
              <a:ext uri="{FF2B5EF4-FFF2-40B4-BE49-F238E27FC236}">
                <a16:creationId xmlns:a16="http://schemas.microsoft.com/office/drawing/2014/main" id="{3514480E-06E3-4ABA-985A-9BED60488C59}"/>
              </a:ext>
            </a:extLst>
          </p:cNvPr>
          <p:cNvGraphicFramePr/>
          <p:nvPr>
            <p:extLst>
              <p:ext uri="{D42A27DB-BD31-4B8C-83A1-F6EECF244321}">
                <p14:modId xmlns:p14="http://schemas.microsoft.com/office/powerpoint/2010/main" val="4139341130"/>
              </p:ext>
            </p:extLst>
          </p:nvPr>
        </p:nvGraphicFramePr>
        <p:xfrm>
          <a:off x="533400" y="1866900"/>
          <a:ext cx="11178600"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7820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E3D13C0-82A4-418D-ACD3-9FEC9CEBBD42}"/>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406593E-52CF-5B45-8CFF-7309163A4729}" type="slidenum">
              <a:rPr kumimoji="0" lang="en-US" sz="16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6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itle 2">
            <a:extLst>
              <a:ext uri="{FF2B5EF4-FFF2-40B4-BE49-F238E27FC236}">
                <a16:creationId xmlns:a16="http://schemas.microsoft.com/office/drawing/2014/main" id="{15B4EF17-D61F-40F8-A9D8-160EBDCC5AA6}"/>
              </a:ext>
            </a:extLst>
          </p:cNvPr>
          <p:cNvSpPr>
            <a:spLocks noGrp="1"/>
          </p:cNvSpPr>
          <p:nvPr>
            <p:ph type="ctrTitle"/>
          </p:nvPr>
        </p:nvSpPr>
        <p:spPr/>
        <p:txBody>
          <a:bodyPr/>
          <a:lstStyle/>
          <a:p>
            <a:r>
              <a:rPr lang="en-GB"/>
              <a:t>Results 3</a:t>
            </a:r>
          </a:p>
        </p:txBody>
      </p:sp>
      <p:sp>
        <p:nvSpPr>
          <p:cNvPr id="5" name="Subtitle 2">
            <a:extLst>
              <a:ext uri="{FF2B5EF4-FFF2-40B4-BE49-F238E27FC236}">
                <a16:creationId xmlns:a16="http://schemas.microsoft.com/office/drawing/2014/main" id="{E5AC27E6-BF20-495C-8EFF-5A62059B6348}"/>
              </a:ext>
            </a:extLst>
          </p:cNvPr>
          <p:cNvSpPr txBox="1">
            <a:spLocks/>
          </p:cNvSpPr>
          <p:nvPr/>
        </p:nvSpPr>
        <p:spPr>
          <a:xfrm>
            <a:off x="0" y="2574524"/>
            <a:ext cx="11713817" cy="3732455"/>
          </a:xfrm>
          <a:prstGeom prst="rect">
            <a:avLst/>
          </a:prstGeom>
        </p:spPr>
        <p:txBody>
          <a:bodyPr anchor="t"/>
          <a:lstStyle>
            <a:lvl1pPr marL="304784" indent="-304784" algn="l" defTabSz="1219139" rtl="0" eaLnBrk="1" latinLnBrk="0" hangingPunct="1">
              <a:lnSpc>
                <a:spcPct val="90000"/>
              </a:lnSpc>
              <a:spcBef>
                <a:spcPts val="1333"/>
              </a:spcBef>
              <a:buFont typeface="Arial"/>
              <a:buChar char="•"/>
              <a:defRPr sz="1600" kern="1200">
                <a:solidFill>
                  <a:schemeClr val="tx1"/>
                </a:solidFill>
                <a:latin typeface="+mn-lt"/>
                <a:ea typeface="+mn-ea"/>
                <a:cs typeface="+mn-cs"/>
              </a:defRPr>
            </a:lvl1pPr>
            <a:lvl2pPr marL="914354"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2pPr>
            <a:lvl3pPr marL="152392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3pPr>
            <a:lvl4pPr marL="213349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4pPr>
            <a:lvl5pPr marL="2743063" indent="-304784" algn="l" defTabSz="1219139" rtl="0" eaLnBrk="1" latinLnBrk="0" hangingPunct="1">
              <a:lnSpc>
                <a:spcPct val="90000"/>
              </a:lnSpc>
              <a:spcBef>
                <a:spcPts val="667"/>
              </a:spcBef>
              <a:buFont typeface="Arial"/>
              <a:buChar char="•"/>
              <a:defRPr sz="1600" kern="1200">
                <a:solidFill>
                  <a:schemeClr val="tx1"/>
                </a:solidFill>
                <a:latin typeface="+mn-lt"/>
                <a:ea typeface="+mn-ea"/>
                <a:cs typeface="+mn-cs"/>
              </a:defRPr>
            </a:lvl5pPr>
            <a:lvl6pPr marL="335263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6pPr>
            <a:lvl7pPr marL="3962202"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7pPr>
            <a:lvl8pPr marL="457177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8pPr>
            <a:lvl9pPr marL="5181341" indent="-304784" algn="l" defTabSz="1219139" rtl="0" eaLnBrk="1" latinLnBrk="0" hangingPunct="1">
              <a:lnSpc>
                <a:spcPct val="90000"/>
              </a:lnSpc>
              <a:spcBef>
                <a:spcPts val="667"/>
              </a:spcBef>
              <a:buFont typeface="Arial"/>
              <a:buChar char="•"/>
              <a:defRPr sz="2400" kern="1200">
                <a:solidFill>
                  <a:schemeClr val="tx1"/>
                </a:solidFill>
                <a:latin typeface="+mn-lt"/>
                <a:ea typeface="+mn-ea"/>
                <a:cs typeface="+mn-cs"/>
              </a:defRPr>
            </a:lvl9pPr>
          </a:lstStyle>
          <a:p>
            <a:pPr marL="913765" lvl="1" indent="-304165"/>
            <a:r>
              <a:rPr lang="en-GB"/>
              <a:t>The 4 most common SR themes had sub themes and sub areas</a:t>
            </a:r>
            <a:endParaRPr lang="en-US"/>
          </a:p>
          <a:p>
            <a:pPr marL="608965" lvl="1" indent="0">
              <a:buNone/>
            </a:pPr>
            <a:endParaRPr lang="en-GB">
              <a:cs typeface="Arial" panose="020B0604020202020204"/>
            </a:endParaRPr>
          </a:p>
          <a:p>
            <a:pPr marL="1218565" lvl="2" indent="0">
              <a:buNone/>
            </a:pPr>
            <a:r>
              <a:rPr lang="en-GB"/>
              <a:t>The most regular sub themes were:</a:t>
            </a:r>
            <a:endParaRPr lang="en-GB">
              <a:cs typeface="Arial" panose="020B0604020202020204"/>
            </a:endParaRPr>
          </a:p>
          <a:p>
            <a:pPr marL="1218565" lvl="2" indent="0">
              <a:buNone/>
            </a:pPr>
            <a:endParaRPr lang="en-GB">
              <a:cs typeface="Arial" panose="020B0604020202020204"/>
            </a:endParaRPr>
          </a:p>
          <a:p>
            <a:pPr marL="1561465" lvl="2" indent="-342900">
              <a:buFont typeface="+mj-lt"/>
              <a:buAutoNum type="arabicPeriod"/>
            </a:pPr>
            <a:r>
              <a:rPr lang="en-GB"/>
              <a:t>Career options if I change from OU C&amp;IT to ?? (15) (Careers related qualification choice advice)</a:t>
            </a:r>
            <a:endParaRPr lang="en-GB">
              <a:cs typeface="Arial" panose="020B0604020202020204"/>
            </a:endParaRPr>
          </a:p>
          <a:p>
            <a:pPr marL="1561465" lvl="2" indent="-342900">
              <a:buFont typeface="+mj-lt"/>
              <a:buAutoNum type="arabicPeriod"/>
            </a:pPr>
            <a:r>
              <a:rPr lang="en-GB"/>
              <a:t>How C&amp;IT module choice impacts career options(11) (Careers related module choice advice)</a:t>
            </a:r>
            <a:endParaRPr lang="en-GB">
              <a:cs typeface="Arial" panose="020B0604020202020204"/>
            </a:endParaRPr>
          </a:p>
          <a:p>
            <a:pPr marL="1561465" lvl="2" indent="-342900">
              <a:buFont typeface="+mj-lt"/>
              <a:buAutoNum type="arabicPeriod"/>
            </a:pPr>
            <a:r>
              <a:rPr lang="en-GB"/>
              <a:t>Career options with OU C&amp;IT degree (11) (Careers, information, advice and guidance)</a:t>
            </a:r>
            <a:endParaRPr lang="en-GB">
              <a:cs typeface="Arial" panose="020B0604020202020204"/>
            </a:endParaRPr>
          </a:p>
          <a:p>
            <a:pPr marL="1561465" lvl="2" indent="-342900">
              <a:buFont typeface="+mj-lt"/>
              <a:buAutoNum type="arabicPeriod"/>
            </a:pPr>
            <a:r>
              <a:rPr lang="en-GB"/>
              <a:t>How to gain any practical experience in C&amp;IT (8) (Gaining practical experience)</a:t>
            </a:r>
            <a:endParaRPr lang="en-GB">
              <a:cs typeface="Arial" panose="020B0604020202020204"/>
            </a:endParaRPr>
          </a:p>
          <a:p>
            <a:pPr marL="1561465" lvl="2" indent="-342900">
              <a:buFont typeface="+mj-lt"/>
              <a:buAutoNum type="arabicPeriod"/>
            </a:pPr>
            <a:r>
              <a:rPr lang="en-GB"/>
              <a:t>What qualification is best for my career OU C&amp;IT or ?? (7) (Careers related qualification choice advice) </a:t>
            </a:r>
            <a:endParaRPr lang="en-GB">
              <a:cs typeface="Arial" panose="020B0604020202020204"/>
            </a:endParaRPr>
          </a:p>
          <a:p>
            <a:pPr marL="951865" lvl="1" indent="-342900">
              <a:buFont typeface="+mj-lt"/>
              <a:buAutoNum type="arabicPeriod"/>
            </a:pPr>
            <a:endParaRPr lang="en-GB">
              <a:cs typeface="Arial" panose="020B0604020202020204"/>
            </a:endParaRPr>
          </a:p>
          <a:p>
            <a:pPr marL="913765" lvl="1" indent="-304165"/>
            <a:r>
              <a:rPr lang="en-GB"/>
              <a:t>No significant reoccurring sub areas were found at a deeper level</a:t>
            </a:r>
            <a:endParaRPr lang="en-GB">
              <a:cs typeface="Arial" panose="020B0604020202020204"/>
            </a:endParaRPr>
          </a:p>
          <a:p>
            <a:pPr marL="1218565" lvl="2" indent="0">
              <a:buNone/>
            </a:pPr>
            <a:r>
              <a:rPr lang="en-GB"/>
              <a:t>e.g. Learners were interested in changing from C&amp;IT to 10 different qualifications</a:t>
            </a:r>
            <a:endParaRPr lang="en-GB">
              <a:cs typeface="Arial" panose="020B0604020202020204"/>
            </a:endParaRPr>
          </a:p>
          <a:p>
            <a:pPr marL="951865" lvl="1" indent="-342900">
              <a:buFont typeface="+mj-lt"/>
              <a:buAutoNum type="arabicPeriod"/>
            </a:pPr>
            <a:endParaRPr lang="en-GB">
              <a:cs typeface="Arial" panose="020B0604020202020204"/>
            </a:endParaRPr>
          </a:p>
        </p:txBody>
      </p:sp>
    </p:spTree>
    <p:extLst>
      <p:ext uri="{BB962C8B-B14F-4D97-AF65-F5344CB8AC3E}">
        <p14:creationId xmlns:p14="http://schemas.microsoft.com/office/powerpoint/2010/main" val="3587117537"/>
      </p:ext>
    </p:extLst>
  </p:cSld>
  <p:clrMapOvr>
    <a:masterClrMapping/>
  </p:clrMapOvr>
</p:sld>
</file>

<file path=ppt/theme/theme1.xml><?xml version="1.0" encoding="utf-8"?>
<a:theme xmlns:a="http://schemas.openxmlformats.org/drawingml/2006/main" name="4_OU Layouts">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2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U Title">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lgn="l">
          <a:defRPr sz="12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U Section">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U Layouts">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2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U Layouts">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2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_OU Title">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lgn="l">
          <a:defRPr sz="12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U Section">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U Layouts">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2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3_OU Layouts">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200" dirty="0"/>
        </a:defPPr>
      </a:lstStyle>
    </a:txDef>
  </a:objectDefaults>
  <a:extraClrSchemeLst/>
  <a:extLst>
    <a:ext uri="{05A4C25C-085E-4340-85A3-A5531E510DB2}">
      <thm15:themeFamily xmlns:thm15="http://schemas.microsoft.com/office/thememl/2012/main" name="73262_OU_Presentation_Template_WIDE_UK.pptx" id="{0D03CF9A-D069-4DB5-98CC-BA9287862A76}" vid="{F0F73387-2611-4D57-B067-6DE4A4C30FF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4FA939D6F192446994D0E66793809AB" ma:contentTypeVersion="8" ma:contentTypeDescription="Create a new document." ma:contentTypeScope="" ma:versionID="c1d9f48db12f888b65aecea462102114">
  <xsd:schema xmlns:xsd="http://www.w3.org/2001/XMLSchema" xmlns:xs="http://www.w3.org/2001/XMLSchema" xmlns:p="http://schemas.microsoft.com/office/2006/metadata/properties" xmlns:ns2="274bfcfa-4cfb-451e-8dc7-bc911e182457" targetNamespace="http://schemas.microsoft.com/office/2006/metadata/properties" ma:root="true" ma:fieldsID="644e076975e41ea3264172e928ae35a3" ns2:_="">
    <xsd:import namespace="274bfcfa-4cfb-451e-8dc7-bc911e18245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4bfcfa-4cfb-451e-8dc7-bc911e1824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47BF64-4B2B-4110-A1FD-610E5B8CBCE9}">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274bfcfa-4cfb-451e-8dc7-bc911e182457"/>
    <ds:schemaRef ds:uri="http://www.w3.org/XML/1998/namespace"/>
  </ds:schemaRefs>
</ds:datastoreItem>
</file>

<file path=customXml/itemProps2.xml><?xml version="1.0" encoding="utf-8"?>
<ds:datastoreItem xmlns:ds="http://schemas.openxmlformats.org/officeDocument/2006/customXml" ds:itemID="{F50C8C1A-D84A-4D39-8DEC-2778493F2EA2}">
  <ds:schemaRefs>
    <ds:schemaRef ds:uri="http://schemas.microsoft.com/sharepoint/v3/contenttype/forms"/>
  </ds:schemaRefs>
</ds:datastoreItem>
</file>

<file path=customXml/itemProps3.xml><?xml version="1.0" encoding="utf-8"?>
<ds:datastoreItem xmlns:ds="http://schemas.openxmlformats.org/officeDocument/2006/customXml" ds:itemID="{6CE7F30B-FCBE-4A01-8D79-9C96D1F872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4bfcfa-4cfb-451e-8dc7-bc911e1824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1087</Words>
  <Application>Microsoft Office PowerPoint</Application>
  <PresentationFormat>Widescreen</PresentationFormat>
  <Paragraphs>138</Paragraphs>
  <Slides>13</Slides>
  <Notes>0</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13</vt:i4>
      </vt:variant>
    </vt:vector>
  </HeadingPairs>
  <TitlesOfParts>
    <vt:vector size="26" baseType="lpstr">
      <vt:lpstr>Arial</vt:lpstr>
      <vt:lpstr>Calibri</vt:lpstr>
      <vt:lpstr>Courier New</vt:lpstr>
      <vt:lpstr>Montserrat</vt:lpstr>
      <vt:lpstr>4_OU Layouts</vt:lpstr>
      <vt:lpstr>2_OU Title</vt:lpstr>
      <vt:lpstr>2_OU Section</vt:lpstr>
      <vt:lpstr>1_OU Layouts</vt:lpstr>
      <vt:lpstr>OU Layouts</vt:lpstr>
      <vt:lpstr>1_OU Title</vt:lpstr>
      <vt:lpstr>OU Section</vt:lpstr>
      <vt:lpstr>2_OU Layouts</vt:lpstr>
      <vt:lpstr>3_OU Layouts</vt:lpstr>
      <vt:lpstr>WHAT ARE THE CAREERS INFORMATION, ADVICE AND GUIDANCE NEEDS OF LEVEL 1 COMPUTING AND COMMUNICATIONS STUDENTS?</vt:lpstr>
      <vt:lpstr>Introduction</vt:lpstr>
      <vt:lpstr>PowerPoint Presentation</vt:lpstr>
      <vt:lpstr>Level 1 CES usage and School of Computing and Communications</vt:lpstr>
      <vt:lpstr>Aims and objectives</vt:lpstr>
      <vt:lpstr>Method</vt:lpstr>
      <vt:lpstr>Results</vt:lpstr>
      <vt:lpstr>Results 2</vt:lpstr>
      <vt:lpstr>Results 3</vt:lpstr>
      <vt:lpstr>Discussion</vt:lpstr>
      <vt:lpstr>Recommendations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2020-04-24T06:26:53Z</dcterms:created>
  <dcterms:modified xsi:type="dcterms:W3CDTF">2020-04-24T09:34:08Z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0x010100A4FA939D6F192446994D0E66793809AB</vt:lpwstr>
  </property>
</Properties>
</file>