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sldIdLst>
    <p:sldId id="256" r:id="rId4"/>
    <p:sldId id="274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6" r:id="rId14"/>
    <p:sldId id="285" r:id="rId15"/>
    <p:sldId id="287" r:id="rId16"/>
    <p:sldId id="288" r:id="rId17"/>
    <p:sldId id="290" r:id="rId18"/>
    <p:sldId id="292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enelope\mct-users\Staff\rmh285\research\scholarship\student%20experience\S-MATHS_Data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Unique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'Graph of unique students'!$C$1</c:f>
              <c:strCache>
                <c:ptCount val="1"/>
                <c:pt idx="0">
                  <c:v>Monthly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'Graph of unique students'!$A$2:$A$842</c:f>
              <c:numCache>
                <c:formatCode>dd/mm/yyyy;@</c:formatCode>
                <c:ptCount val="841"/>
                <c:pt idx="0">
                  <c:v>42997</c:v>
                </c:pt>
                <c:pt idx="1">
                  <c:v>42998</c:v>
                </c:pt>
                <c:pt idx="2">
                  <c:v>42999</c:v>
                </c:pt>
                <c:pt idx="3">
                  <c:v>43000</c:v>
                </c:pt>
                <c:pt idx="4">
                  <c:v>43001</c:v>
                </c:pt>
                <c:pt idx="5">
                  <c:v>43002</c:v>
                </c:pt>
                <c:pt idx="6">
                  <c:v>43003</c:v>
                </c:pt>
                <c:pt idx="7">
                  <c:v>43004</c:v>
                </c:pt>
                <c:pt idx="8">
                  <c:v>43005</c:v>
                </c:pt>
                <c:pt idx="9">
                  <c:v>43006</c:v>
                </c:pt>
                <c:pt idx="10">
                  <c:v>43007</c:v>
                </c:pt>
                <c:pt idx="11">
                  <c:v>43008</c:v>
                </c:pt>
                <c:pt idx="12">
                  <c:v>43009</c:v>
                </c:pt>
                <c:pt idx="13">
                  <c:v>43010</c:v>
                </c:pt>
                <c:pt idx="14">
                  <c:v>43011</c:v>
                </c:pt>
                <c:pt idx="15">
                  <c:v>43012</c:v>
                </c:pt>
                <c:pt idx="16">
                  <c:v>43013</c:v>
                </c:pt>
                <c:pt idx="17">
                  <c:v>43014</c:v>
                </c:pt>
                <c:pt idx="18">
                  <c:v>43015</c:v>
                </c:pt>
                <c:pt idx="19">
                  <c:v>43016</c:v>
                </c:pt>
                <c:pt idx="20">
                  <c:v>43017</c:v>
                </c:pt>
                <c:pt idx="21">
                  <c:v>43018</c:v>
                </c:pt>
                <c:pt idx="22">
                  <c:v>43019</c:v>
                </c:pt>
                <c:pt idx="23">
                  <c:v>43020</c:v>
                </c:pt>
                <c:pt idx="24">
                  <c:v>43021</c:v>
                </c:pt>
                <c:pt idx="25">
                  <c:v>43022</c:v>
                </c:pt>
                <c:pt idx="26">
                  <c:v>43023</c:v>
                </c:pt>
                <c:pt idx="27">
                  <c:v>43024</c:v>
                </c:pt>
                <c:pt idx="28">
                  <c:v>43025</c:v>
                </c:pt>
                <c:pt idx="29">
                  <c:v>43026</c:v>
                </c:pt>
                <c:pt idx="30">
                  <c:v>43027</c:v>
                </c:pt>
                <c:pt idx="31">
                  <c:v>43028</c:v>
                </c:pt>
                <c:pt idx="32">
                  <c:v>43029</c:v>
                </c:pt>
                <c:pt idx="33">
                  <c:v>43030</c:v>
                </c:pt>
                <c:pt idx="34">
                  <c:v>43031</c:v>
                </c:pt>
                <c:pt idx="35">
                  <c:v>43032</c:v>
                </c:pt>
                <c:pt idx="36">
                  <c:v>43033</c:v>
                </c:pt>
                <c:pt idx="37">
                  <c:v>43034</c:v>
                </c:pt>
                <c:pt idx="38">
                  <c:v>43035</c:v>
                </c:pt>
                <c:pt idx="39">
                  <c:v>43036</c:v>
                </c:pt>
                <c:pt idx="40">
                  <c:v>43037</c:v>
                </c:pt>
                <c:pt idx="41">
                  <c:v>43038</c:v>
                </c:pt>
                <c:pt idx="42">
                  <c:v>43039</c:v>
                </c:pt>
                <c:pt idx="43">
                  <c:v>43040</c:v>
                </c:pt>
                <c:pt idx="44">
                  <c:v>43041</c:v>
                </c:pt>
                <c:pt idx="45">
                  <c:v>43042</c:v>
                </c:pt>
                <c:pt idx="46">
                  <c:v>43043</c:v>
                </c:pt>
                <c:pt idx="47">
                  <c:v>43044</c:v>
                </c:pt>
                <c:pt idx="48">
                  <c:v>43045</c:v>
                </c:pt>
                <c:pt idx="49">
                  <c:v>43046</c:v>
                </c:pt>
                <c:pt idx="50">
                  <c:v>43047</c:v>
                </c:pt>
                <c:pt idx="51">
                  <c:v>43048</c:v>
                </c:pt>
                <c:pt idx="52">
                  <c:v>43049</c:v>
                </c:pt>
                <c:pt idx="53">
                  <c:v>43050</c:v>
                </c:pt>
                <c:pt idx="54">
                  <c:v>43051</c:v>
                </c:pt>
                <c:pt idx="55">
                  <c:v>43052</c:v>
                </c:pt>
                <c:pt idx="56">
                  <c:v>43053</c:v>
                </c:pt>
                <c:pt idx="57">
                  <c:v>43054</c:v>
                </c:pt>
                <c:pt idx="58">
                  <c:v>43055</c:v>
                </c:pt>
                <c:pt idx="59">
                  <c:v>43056</c:v>
                </c:pt>
                <c:pt idx="60">
                  <c:v>43057</c:v>
                </c:pt>
                <c:pt idx="61">
                  <c:v>43058</c:v>
                </c:pt>
                <c:pt idx="62">
                  <c:v>43059</c:v>
                </c:pt>
                <c:pt idx="63">
                  <c:v>43060</c:v>
                </c:pt>
                <c:pt idx="64">
                  <c:v>43061</c:v>
                </c:pt>
                <c:pt idx="65">
                  <c:v>43062</c:v>
                </c:pt>
                <c:pt idx="66">
                  <c:v>43063</c:v>
                </c:pt>
                <c:pt idx="67">
                  <c:v>43064</c:v>
                </c:pt>
                <c:pt idx="68">
                  <c:v>43065</c:v>
                </c:pt>
                <c:pt idx="69">
                  <c:v>43066</c:v>
                </c:pt>
                <c:pt idx="70">
                  <c:v>43067</c:v>
                </c:pt>
                <c:pt idx="71">
                  <c:v>43068</c:v>
                </c:pt>
                <c:pt idx="72">
                  <c:v>43069</c:v>
                </c:pt>
                <c:pt idx="73">
                  <c:v>43070</c:v>
                </c:pt>
                <c:pt idx="74">
                  <c:v>43071</c:v>
                </c:pt>
                <c:pt idx="75">
                  <c:v>43072</c:v>
                </c:pt>
                <c:pt idx="76">
                  <c:v>43073</c:v>
                </c:pt>
                <c:pt idx="77">
                  <c:v>43074</c:v>
                </c:pt>
                <c:pt idx="78">
                  <c:v>43075</c:v>
                </c:pt>
                <c:pt idx="79">
                  <c:v>43076</c:v>
                </c:pt>
                <c:pt idx="80">
                  <c:v>43077</c:v>
                </c:pt>
                <c:pt idx="81">
                  <c:v>43078</c:v>
                </c:pt>
                <c:pt idx="82">
                  <c:v>43079</c:v>
                </c:pt>
                <c:pt idx="83">
                  <c:v>43080</c:v>
                </c:pt>
                <c:pt idx="84">
                  <c:v>43081</c:v>
                </c:pt>
                <c:pt idx="85">
                  <c:v>43082</c:v>
                </c:pt>
                <c:pt idx="86">
                  <c:v>43083</c:v>
                </c:pt>
                <c:pt idx="87">
                  <c:v>43084</c:v>
                </c:pt>
                <c:pt idx="88">
                  <c:v>43085</c:v>
                </c:pt>
                <c:pt idx="89">
                  <c:v>43086</c:v>
                </c:pt>
                <c:pt idx="90">
                  <c:v>43087</c:v>
                </c:pt>
                <c:pt idx="91">
                  <c:v>43088</c:v>
                </c:pt>
                <c:pt idx="92">
                  <c:v>43089</c:v>
                </c:pt>
                <c:pt idx="93">
                  <c:v>43090</c:v>
                </c:pt>
                <c:pt idx="94">
                  <c:v>43091</c:v>
                </c:pt>
                <c:pt idx="95">
                  <c:v>43092</c:v>
                </c:pt>
                <c:pt idx="96">
                  <c:v>43093</c:v>
                </c:pt>
                <c:pt idx="97">
                  <c:v>43094</c:v>
                </c:pt>
                <c:pt idx="98">
                  <c:v>43095</c:v>
                </c:pt>
                <c:pt idx="99">
                  <c:v>43096</c:v>
                </c:pt>
                <c:pt idx="100">
                  <c:v>43097</c:v>
                </c:pt>
                <c:pt idx="101">
                  <c:v>43098</c:v>
                </c:pt>
                <c:pt idx="102">
                  <c:v>43099</c:v>
                </c:pt>
                <c:pt idx="103">
                  <c:v>43100</c:v>
                </c:pt>
                <c:pt idx="104">
                  <c:v>43101</c:v>
                </c:pt>
                <c:pt idx="105">
                  <c:v>43102</c:v>
                </c:pt>
                <c:pt idx="106">
                  <c:v>43103</c:v>
                </c:pt>
                <c:pt idx="107">
                  <c:v>43104</c:v>
                </c:pt>
                <c:pt idx="108">
                  <c:v>43105</c:v>
                </c:pt>
                <c:pt idx="109">
                  <c:v>43106</c:v>
                </c:pt>
                <c:pt idx="110">
                  <c:v>43107</c:v>
                </c:pt>
                <c:pt idx="111">
                  <c:v>43108</c:v>
                </c:pt>
                <c:pt idx="112">
                  <c:v>43109</c:v>
                </c:pt>
                <c:pt idx="113">
                  <c:v>43110</c:v>
                </c:pt>
                <c:pt idx="114">
                  <c:v>43111</c:v>
                </c:pt>
                <c:pt idx="115">
                  <c:v>43112</c:v>
                </c:pt>
                <c:pt idx="116">
                  <c:v>43113</c:v>
                </c:pt>
                <c:pt idx="117">
                  <c:v>43114</c:v>
                </c:pt>
                <c:pt idx="118">
                  <c:v>43115</c:v>
                </c:pt>
                <c:pt idx="119">
                  <c:v>43116</c:v>
                </c:pt>
                <c:pt idx="120">
                  <c:v>43117</c:v>
                </c:pt>
                <c:pt idx="121">
                  <c:v>43118</c:v>
                </c:pt>
                <c:pt idx="122">
                  <c:v>43119</c:v>
                </c:pt>
                <c:pt idx="123">
                  <c:v>43120</c:v>
                </c:pt>
                <c:pt idx="124">
                  <c:v>43121</c:v>
                </c:pt>
                <c:pt idx="125">
                  <c:v>43122</c:v>
                </c:pt>
                <c:pt idx="126">
                  <c:v>43123</c:v>
                </c:pt>
                <c:pt idx="127">
                  <c:v>43124</c:v>
                </c:pt>
                <c:pt idx="128">
                  <c:v>43125</c:v>
                </c:pt>
                <c:pt idx="129">
                  <c:v>43126</c:v>
                </c:pt>
                <c:pt idx="130">
                  <c:v>43127</c:v>
                </c:pt>
                <c:pt idx="131">
                  <c:v>43128</c:v>
                </c:pt>
                <c:pt idx="132">
                  <c:v>43129</c:v>
                </c:pt>
                <c:pt idx="133">
                  <c:v>43130</c:v>
                </c:pt>
                <c:pt idx="134">
                  <c:v>43131</c:v>
                </c:pt>
                <c:pt idx="135">
                  <c:v>43132</c:v>
                </c:pt>
                <c:pt idx="136">
                  <c:v>43133</c:v>
                </c:pt>
                <c:pt idx="137">
                  <c:v>43134</c:v>
                </c:pt>
                <c:pt idx="138">
                  <c:v>43135</c:v>
                </c:pt>
                <c:pt idx="139">
                  <c:v>43136</c:v>
                </c:pt>
                <c:pt idx="140">
                  <c:v>43137</c:v>
                </c:pt>
                <c:pt idx="141">
                  <c:v>43138</c:v>
                </c:pt>
                <c:pt idx="142">
                  <c:v>43139</c:v>
                </c:pt>
                <c:pt idx="143">
                  <c:v>43140</c:v>
                </c:pt>
                <c:pt idx="144">
                  <c:v>43141</c:v>
                </c:pt>
                <c:pt idx="145">
                  <c:v>43142</c:v>
                </c:pt>
                <c:pt idx="146">
                  <c:v>43143</c:v>
                </c:pt>
                <c:pt idx="147">
                  <c:v>43144</c:v>
                </c:pt>
                <c:pt idx="148">
                  <c:v>43145</c:v>
                </c:pt>
                <c:pt idx="149">
                  <c:v>43146</c:v>
                </c:pt>
                <c:pt idx="150">
                  <c:v>43147</c:v>
                </c:pt>
                <c:pt idx="151">
                  <c:v>43148</c:v>
                </c:pt>
                <c:pt idx="152">
                  <c:v>43149</c:v>
                </c:pt>
                <c:pt idx="153">
                  <c:v>43150</c:v>
                </c:pt>
                <c:pt idx="154">
                  <c:v>43151</c:v>
                </c:pt>
                <c:pt idx="155">
                  <c:v>43152</c:v>
                </c:pt>
                <c:pt idx="156">
                  <c:v>43153</c:v>
                </c:pt>
                <c:pt idx="157">
                  <c:v>43154</c:v>
                </c:pt>
                <c:pt idx="158">
                  <c:v>43155</c:v>
                </c:pt>
                <c:pt idx="159">
                  <c:v>43156</c:v>
                </c:pt>
                <c:pt idx="160">
                  <c:v>43157</c:v>
                </c:pt>
                <c:pt idx="161">
                  <c:v>43158</c:v>
                </c:pt>
                <c:pt idx="162">
                  <c:v>43159</c:v>
                </c:pt>
                <c:pt idx="163">
                  <c:v>43160</c:v>
                </c:pt>
                <c:pt idx="164">
                  <c:v>43161</c:v>
                </c:pt>
                <c:pt idx="165">
                  <c:v>43162</c:v>
                </c:pt>
                <c:pt idx="166">
                  <c:v>43163</c:v>
                </c:pt>
                <c:pt idx="167">
                  <c:v>43164</c:v>
                </c:pt>
                <c:pt idx="168">
                  <c:v>43165</c:v>
                </c:pt>
                <c:pt idx="169">
                  <c:v>43166</c:v>
                </c:pt>
                <c:pt idx="170">
                  <c:v>43167</c:v>
                </c:pt>
                <c:pt idx="171">
                  <c:v>43168</c:v>
                </c:pt>
                <c:pt idx="172">
                  <c:v>43169</c:v>
                </c:pt>
                <c:pt idx="173">
                  <c:v>43170</c:v>
                </c:pt>
                <c:pt idx="174">
                  <c:v>43171</c:v>
                </c:pt>
                <c:pt idx="175">
                  <c:v>43172</c:v>
                </c:pt>
                <c:pt idx="176">
                  <c:v>43173</c:v>
                </c:pt>
                <c:pt idx="177">
                  <c:v>43174</c:v>
                </c:pt>
                <c:pt idx="178">
                  <c:v>43175</c:v>
                </c:pt>
                <c:pt idx="179">
                  <c:v>43176</c:v>
                </c:pt>
                <c:pt idx="180">
                  <c:v>43177</c:v>
                </c:pt>
                <c:pt idx="181">
                  <c:v>43178</c:v>
                </c:pt>
                <c:pt idx="182">
                  <c:v>43179</c:v>
                </c:pt>
                <c:pt idx="183">
                  <c:v>43180</c:v>
                </c:pt>
                <c:pt idx="184">
                  <c:v>43181</c:v>
                </c:pt>
                <c:pt idx="185">
                  <c:v>43182</c:v>
                </c:pt>
                <c:pt idx="186">
                  <c:v>43183</c:v>
                </c:pt>
                <c:pt idx="187">
                  <c:v>43184</c:v>
                </c:pt>
                <c:pt idx="188">
                  <c:v>43185</c:v>
                </c:pt>
                <c:pt idx="189">
                  <c:v>43186</c:v>
                </c:pt>
                <c:pt idx="190">
                  <c:v>43187</c:v>
                </c:pt>
                <c:pt idx="191">
                  <c:v>43188</c:v>
                </c:pt>
                <c:pt idx="192">
                  <c:v>43189</c:v>
                </c:pt>
                <c:pt idx="193">
                  <c:v>43190</c:v>
                </c:pt>
                <c:pt idx="194">
                  <c:v>43191</c:v>
                </c:pt>
                <c:pt idx="195">
                  <c:v>43192</c:v>
                </c:pt>
                <c:pt idx="196">
                  <c:v>43193</c:v>
                </c:pt>
                <c:pt idx="197">
                  <c:v>43194</c:v>
                </c:pt>
                <c:pt idx="198">
                  <c:v>43195</c:v>
                </c:pt>
                <c:pt idx="199">
                  <c:v>43196</c:v>
                </c:pt>
                <c:pt idx="200">
                  <c:v>43197</c:v>
                </c:pt>
                <c:pt idx="201">
                  <c:v>43198</c:v>
                </c:pt>
                <c:pt idx="202">
                  <c:v>43199</c:v>
                </c:pt>
                <c:pt idx="203">
                  <c:v>43200</c:v>
                </c:pt>
                <c:pt idx="204">
                  <c:v>43201</c:v>
                </c:pt>
                <c:pt idx="205">
                  <c:v>43202</c:v>
                </c:pt>
                <c:pt idx="206">
                  <c:v>43203</c:v>
                </c:pt>
                <c:pt idx="207">
                  <c:v>43204</c:v>
                </c:pt>
                <c:pt idx="208">
                  <c:v>43205</c:v>
                </c:pt>
                <c:pt idx="209">
                  <c:v>43206</c:v>
                </c:pt>
                <c:pt idx="210">
                  <c:v>43207</c:v>
                </c:pt>
                <c:pt idx="211">
                  <c:v>43208</c:v>
                </c:pt>
                <c:pt idx="212">
                  <c:v>43209</c:v>
                </c:pt>
                <c:pt idx="213">
                  <c:v>43210</c:v>
                </c:pt>
                <c:pt idx="214">
                  <c:v>43211</c:v>
                </c:pt>
                <c:pt idx="215">
                  <c:v>43212</c:v>
                </c:pt>
                <c:pt idx="216">
                  <c:v>43213</c:v>
                </c:pt>
                <c:pt idx="217">
                  <c:v>43214</c:v>
                </c:pt>
                <c:pt idx="218">
                  <c:v>43215</c:v>
                </c:pt>
                <c:pt idx="219">
                  <c:v>43216</c:v>
                </c:pt>
                <c:pt idx="220">
                  <c:v>43217</c:v>
                </c:pt>
                <c:pt idx="221">
                  <c:v>43218</c:v>
                </c:pt>
                <c:pt idx="222">
                  <c:v>43219</c:v>
                </c:pt>
                <c:pt idx="223">
                  <c:v>43220</c:v>
                </c:pt>
                <c:pt idx="224">
                  <c:v>43221</c:v>
                </c:pt>
                <c:pt idx="225">
                  <c:v>43222</c:v>
                </c:pt>
                <c:pt idx="226">
                  <c:v>43223</c:v>
                </c:pt>
                <c:pt idx="227">
                  <c:v>43224</c:v>
                </c:pt>
                <c:pt idx="228">
                  <c:v>43225</c:v>
                </c:pt>
                <c:pt idx="229">
                  <c:v>43226</c:v>
                </c:pt>
                <c:pt idx="230">
                  <c:v>43227</c:v>
                </c:pt>
                <c:pt idx="231">
                  <c:v>43228</c:v>
                </c:pt>
                <c:pt idx="232">
                  <c:v>43229</c:v>
                </c:pt>
                <c:pt idx="233">
                  <c:v>43230</c:v>
                </c:pt>
                <c:pt idx="234">
                  <c:v>43231</c:v>
                </c:pt>
                <c:pt idx="235">
                  <c:v>43232</c:v>
                </c:pt>
                <c:pt idx="236">
                  <c:v>43233</c:v>
                </c:pt>
                <c:pt idx="237">
                  <c:v>43234</c:v>
                </c:pt>
                <c:pt idx="238">
                  <c:v>43235</c:v>
                </c:pt>
                <c:pt idx="239">
                  <c:v>43236</c:v>
                </c:pt>
                <c:pt idx="240">
                  <c:v>43237</c:v>
                </c:pt>
                <c:pt idx="241">
                  <c:v>43238</c:v>
                </c:pt>
                <c:pt idx="242">
                  <c:v>43239</c:v>
                </c:pt>
                <c:pt idx="243">
                  <c:v>43240</c:v>
                </c:pt>
                <c:pt idx="244">
                  <c:v>43241</c:v>
                </c:pt>
                <c:pt idx="245">
                  <c:v>43242</c:v>
                </c:pt>
                <c:pt idx="246">
                  <c:v>43243</c:v>
                </c:pt>
                <c:pt idx="247">
                  <c:v>43244</c:v>
                </c:pt>
                <c:pt idx="248">
                  <c:v>43245</c:v>
                </c:pt>
                <c:pt idx="249">
                  <c:v>43246</c:v>
                </c:pt>
                <c:pt idx="250">
                  <c:v>43247</c:v>
                </c:pt>
                <c:pt idx="251">
                  <c:v>43248</c:v>
                </c:pt>
                <c:pt idx="252">
                  <c:v>43249</c:v>
                </c:pt>
                <c:pt idx="253">
                  <c:v>43250</c:v>
                </c:pt>
                <c:pt idx="254">
                  <c:v>43251</c:v>
                </c:pt>
                <c:pt idx="255">
                  <c:v>43252</c:v>
                </c:pt>
                <c:pt idx="256">
                  <c:v>43253</c:v>
                </c:pt>
                <c:pt idx="257">
                  <c:v>43254</c:v>
                </c:pt>
                <c:pt idx="258">
                  <c:v>43255</c:v>
                </c:pt>
                <c:pt idx="259">
                  <c:v>43256</c:v>
                </c:pt>
                <c:pt idx="260">
                  <c:v>43257</c:v>
                </c:pt>
                <c:pt idx="261">
                  <c:v>43258</c:v>
                </c:pt>
                <c:pt idx="262">
                  <c:v>43259</c:v>
                </c:pt>
                <c:pt idx="263">
                  <c:v>43260</c:v>
                </c:pt>
                <c:pt idx="264">
                  <c:v>43261</c:v>
                </c:pt>
                <c:pt idx="265">
                  <c:v>43262</c:v>
                </c:pt>
                <c:pt idx="266">
                  <c:v>43263</c:v>
                </c:pt>
                <c:pt idx="267">
                  <c:v>43264</c:v>
                </c:pt>
                <c:pt idx="268">
                  <c:v>43265</c:v>
                </c:pt>
                <c:pt idx="269">
                  <c:v>43266</c:v>
                </c:pt>
                <c:pt idx="270">
                  <c:v>43267</c:v>
                </c:pt>
                <c:pt idx="271">
                  <c:v>43268</c:v>
                </c:pt>
                <c:pt idx="272">
                  <c:v>43269</c:v>
                </c:pt>
                <c:pt idx="273">
                  <c:v>43270</c:v>
                </c:pt>
                <c:pt idx="274">
                  <c:v>43271</c:v>
                </c:pt>
                <c:pt idx="275">
                  <c:v>43272</c:v>
                </c:pt>
                <c:pt idx="276">
                  <c:v>43273</c:v>
                </c:pt>
                <c:pt idx="277">
                  <c:v>43274</c:v>
                </c:pt>
                <c:pt idx="278">
                  <c:v>43275</c:v>
                </c:pt>
                <c:pt idx="279">
                  <c:v>43276</c:v>
                </c:pt>
                <c:pt idx="280">
                  <c:v>43277</c:v>
                </c:pt>
                <c:pt idx="281">
                  <c:v>43278</c:v>
                </c:pt>
                <c:pt idx="282">
                  <c:v>43279</c:v>
                </c:pt>
                <c:pt idx="283">
                  <c:v>43280</c:v>
                </c:pt>
                <c:pt idx="284">
                  <c:v>43281</c:v>
                </c:pt>
                <c:pt idx="285">
                  <c:v>43282</c:v>
                </c:pt>
                <c:pt idx="286">
                  <c:v>43283</c:v>
                </c:pt>
                <c:pt idx="287">
                  <c:v>43284</c:v>
                </c:pt>
                <c:pt idx="288">
                  <c:v>43285</c:v>
                </c:pt>
                <c:pt idx="289">
                  <c:v>43286</c:v>
                </c:pt>
                <c:pt idx="290">
                  <c:v>43287</c:v>
                </c:pt>
                <c:pt idx="291">
                  <c:v>43288</c:v>
                </c:pt>
                <c:pt idx="292">
                  <c:v>43289</c:v>
                </c:pt>
                <c:pt idx="293">
                  <c:v>43290</c:v>
                </c:pt>
                <c:pt idx="294">
                  <c:v>43291</c:v>
                </c:pt>
                <c:pt idx="295">
                  <c:v>43292</c:v>
                </c:pt>
                <c:pt idx="296">
                  <c:v>43293</c:v>
                </c:pt>
                <c:pt idx="297">
                  <c:v>43294</c:v>
                </c:pt>
                <c:pt idx="298">
                  <c:v>43295</c:v>
                </c:pt>
                <c:pt idx="299">
                  <c:v>43296</c:v>
                </c:pt>
                <c:pt idx="300">
                  <c:v>43297</c:v>
                </c:pt>
                <c:pt idx="301">
                  <c:v>43298</c:v>
                </c:pt>
                <c:pt idx="302">
                  <c:v>43299</c:v>
                </c:pt>
                <c:pt idx="303">
                  <c:v>43300</c:v>
                </c:pt>
                <c:pt idx="304">
                  <c:v>43301</c:v>
                </c:pt>
                <c:pt idx="305">
                  <c:v>43302</c:v>
                </c:pt>
                <c:pt idx="306">
                  <c:v>43303</c:v>
                </c:pt>
                <c:pt idx="307">
                  <c:v>43304</c:v>
                </c:pt>
                <c:pt idx="308">
                  <c:v>43305</c:v>
                </c:pt>
                <c:pt idx="309">
                  <c:v>43306</c:v>
                </c:pt>
                <c:pt idx="310">
                  <c:v>43307</c:v>
                </c:pt>
                <c:pt idx="311">
                  <c:v>43308</c:v>
                </c:pt>
                <c:pt idx="312">
                  <c:v>43309</c:v>
                </c:pt>
                <c:pt idx="313">
                  <c:v>43310</c:v>
                </c:pt>
                <c:pt idx="314">
                  <c:v>43311</c:v>
                </c:pt>
                <c:pt idx="315">
                  <c:v>43312</c:v>
                </c:pt>
                <c:pt idx="316">
                  <c:v>43313</c:v>
                </c:pt>
                <c:pt idx="317">
                  <c:v>43314</c:v>
                </c:pt>
                <c:pt idx="318">
                  <c:v>43315</c:v>
                </c:pt>
                <c:pt idx="319">
                  <c:v>43316</c:v>
                </c:pt>
                <c:pt idx="320">
                  <c:v>43317</c:v>
                </c:pt>
                <c:pt idx="321">
                  <c:v>43318</c:v>
                </c:pt>
                <c:pt idx="322">
                  <c:v>43319</c:v>
                </c:pt>
                <c:pt idx="323">
                  <c:v>43320</c:v>
                </c:pt>
                <c:pt idx="324">
                  <c:v>43321</c:v>
                </c:pt>
                <c:pt idx="325">
                  <c:v>43322</c:v>
                </c:pt>
                <c:pt idx="326">
                  <c:v>43323</c:v>
                </c:pt>
                <c:pt idx="327">
                  <c:v>43324</c:v>
                </c:pt>
                <c:pt idx="328">
                  <c:v>43325</c:v>
                </c:pt>
                <c:pt idx="329">
                  <c:v>43326</c:v>
                </c:pt>
                <c:pt idx="330">
                  <c:v>43327</c:v>
                </c:pt>
                <c:pt idx="331">
                  <c:v>43328</c:v>
                </c:pt>
                <c:pt idx="332">
                  <c:v>43329</c:v>
                </c:pt>
                <c:pt idx="333">
                  <c:v>43330</c:v>
                </c:pt>
                <c:pt idx="334">
                  <c:v>43331</c:v>
                </c:pt>
                <c:pt idx="335">
                  <c:v>43332</c:v>
                </c:pt>
                <c:pt idx="336">
                  <c:v>43333</c:v>
                </c:pt>
                <c:pt idx="337">
                  <c:v>43334</c:v>
                </c:pt>
                <c:pt idx="338">
                  <c:v>43335</c:v>
                </c:pt>
                <c:pt idx="339">
                  <c:v>43336</c:v>
                </c:pt>
                <c:pt idx="340">
                  <c:v>43337</c:v>
                </c:pt>
                <c:pt idx="341">
                  <c:v>43338</c:v>
                </c:pt>
                <c:pt idx="342">
                  <c:v>43339</c:v>
                </c:pt>
                <c:pt idx="343">
                  <c:v>43340</c:v>
                </c:pt>
                <c:pt idx="344">
                  <c:v>43341</c:v>
                </c:pt>
                <c:pt idx="345">
                  <c:v>43342</c:v>
                </c:pt>
                <c:pt idx="346">
                  <c:v>43343</c:v>
                </c:pt>
                <c:pt idx="347">
                  <c:v>43344</c:v>
                </c:pt>
                <c:pt idx="348">
                  <c:v>43345</c:v>
                </c:pt>
                <c:pt idx="349">
                  <c:v>43346</c:v>
                </c:pt>
                <c:pt idx="350">
                  <c:v>43347</c:v>
                </c:pt>
                <c:pt idx="351">
                  <c:v>43348</c:v>
                </c:pt>
                <c:pt idx="352">
                  <c:v>43349</c:v>
                </c:pt>
                <c:pt idx="353">
                  <c:v>43350</c:v>
                </c:pt>
                <c:pt idx="354">
                  <c:v>43351</c:v>
                </c:pt>
                <c:pt idx="355">
                  <c:v>43352</c:v>
                </c:pt>
                <c:pt idx="356">
                  <c:v>43353</c:v>
                </c:pt>
                <c:pt idx="357">
                  <c:v>43354</c:v>
                </c:pt>
                <c:pt idx="358">
                  <c:v>43355</c:v>
                </c:pt>
                <c:pt idx="359">
                  <c:v>43356</c:v>
                </c:pt>
                <c:pt idx="360">
                  <c:v>43357</c:v>
                </c:pt>
                <c:pt idx="361">
                  <c:v>43358</c:v>
                </c:pt>
                <c:pt idx="362">
                  <c:v>43359</c:v>
                </c:pt>
                <c:pt idx="363">
                  <c:v>43360</c:v>
                </c:pt>
                <c:pt idx="364">
                  <c:v>43361</c:v>
                </c:pt>
                <c:pt idx="365">
                  <c:v>43362</c:v>
                </c:pt>
                <c:pt idx="366">
                  <c:v>43363</c:v>
                </c:pt>
                <c:pt idx="367">
                  <c:v>43364</c:v>
                </c:pt>
                <c:pt idx="368">
                  <c:v>43365</c:v>
                </c:pt>
                <c:pt idx="369">
                  <c:v>43366</c:v>
                </c:pt>
                <c:pt idx="370">
                  <c:v>43367</c:v>
                </c:pt>
                <c:pt idx="371">
                  <c:v>43368</c:v>
                </c:pt>
                <c:pt idx="372">
                  <c:v>43369</c:v>
                </c:pt>
                <c:pt idx="373">
                  <c:v>43370</c:v>
                </c:pt>
                <c:pt idx="374">
                  <c:v>43371</c:v>
                </c:pt>
                <c:pt idx="375">
                  <c:v>43372</c:v>
                </c:pt>
                <c:pt idx="376">
                  <c:v>43373</c:v>
                </c:pt>
                <c:pt idx="377">
                  <c:v>43374</c:v>
                </c:pt>
                <c:pt idx="378">
                  <c:v>43375</c:v>
                </c:pt>
                <c:pt idx="379">
                  <c:v>43376</c:v>
                </c:pt>
                <c:pt idx="380">
                  <c:v>43377</c:v>
                </c:pt>
                <c:pt idx="381">
                  <c:v>43378</c:v>
                </c:pt>
                <c:pt idx="382">
                  <c:v>43379</c:v>
                </c:pt>
                <c:pt idx="383">
                  <c:v>43380</c:v>
                </c:pt>
                <c:pt idx="384">
                  <c:v>43381</c:v>
                </c:pt>
                <c:pt idx="385">
                  <c:v>43382</c:v>
                </c:pt>
                <c:pt idx="386">
                  <c:v>43383</c:v>
                </c:pt>
                <c:pt idx="387">
                  <c:v>43384</c:v>
                </c:pt>
                <c:pt idx="388">
                  <c:v>43385</c:v>
                </c:pt>
                <c:pt idx="389">
                  <c:v>43386</c:v>
                </c:pt>
                <c:pt idx="390">
                  <c:v>43387</c:v>
                </c:pt>
                <c:pt idx="391">
                  <c:v>43388</c:v>
                </c:pt>
                <c:pt idx="392">
                  <c:v>43389</c:v>
                </c:pt>
                <c:pt idx="393">
                  <c:v>43390</c:v>
                </c:pt>
                <c:pt idx="394">
                  <c:v>43391</c:v>
                </c:pt>
                <c:pt idx="395">
                  <c:v>43392</c:v>
                </c:pt>
                <c:pt idx="396">
                  <c:v>43393</c:v>
                </c:pt>
                <c:pt idx="397">
                  <c:v>43394</c:v>
                </c:pt>
                <c:pt idx="398">
                  <c:v>43395</c:v>
                </c:pt>
                <c:pt idx="399">
                  <c:v>43396</c:v>
                </c:pt>
                <c:pt idx="400">
                  <c:v>43397</c:v>
                </c:pt>
                <c:pt idx="401">
                  <c:v>43398</c:v>
                </c:pt>
                <c:pt idx="402">
                  <c:v>43399</c:v>
                </c:pt>
                <c:pt idx="403">
                  <c:v>43400</c:v>
                </c:pt>
                <c:pt idx="404">
                  <c:v>43401</c:v>
                </c:pt>
                <c:pt idx="405">
                  <c:v>43402</c:v>
                </c:pt>
                <c:pt idx="406">
                  <c:v>43403</c:v>
                </c:pt>
                <c:pt idx="407">
                  <c:v>43404</c:v>
                </c:pt>
                <c:pt idx="408">
                  <c:v>43405</c:v>
                </c:pt>
                <c:pt idx="409">
                  <c:v>43406</c:v>
                </c:pt>
                <c:pt idx="410">
                  <c:v>43407</c:v>
                </c:pt>
                <c:pt idx="411">
                  <c:v>43408</c:v>
                </c:pt>
                <c:pt idx="412">
                  <c:v>43409</c:v>
                </c:pt>
                <c:pt idx="413">
                  <c:v>43410</c:v>
                </c:pt>
                <c:pt idx="414">
                  <c:v>43411</c:v>
                </c:pt>
                <c:pt idx="415">
                  <c:v>43412</c:v>
                </c:pt>
                <c:pt idx="416">
                  <c:v>43413</c:v>
                </c:pt>
                <c:pt idx="417">
                  <c:v>43414</c:v>
                </c:pt>
                <c:pt idx="418">
                  <c:v>43415</c:v>
                </c:pt>
                <c:pt idx="419">
                  <c:v>43416</c:v>
                </c:pt>
                <c:pt idx="420">
                  <c:v>43417</c:v>
                </c:pt>
                <c:pt idx="421">
                  <c:v>43418</c:v>
                </c:pt>
                <c:pt idx="422">
                  <c:v>43419</c:v>
                </c:pt>
                <c:pt idx="423">
                  <c:v>43420</c:v>
                </c:pt>
                <c:pt idx="424">
                  <c:v>43421</c:v>
                </c:pt>
                <c:pt idx="425">
                  <c:v>43422</c:v>
                </c:pt>
                <c:pt idx="426">
                  <c:v>43423</c:v>
                </c:pt>
                <c:pt idx="427">
                  <c:v>43424</c:v>
                </c:pt>
                <c:pt idx="428">
                  <c:v>43425</c:v>
                </c:pt>
                <c:pt idx="429">
                  <c:v>43426</c:v>
                </c:pt>
                <c:pt idx="430">
                  <c:v>43427</c:v>
                </c:pt>
                <c:pt idx="431">
                  <c:v>43428</c:v>
                </c:pt>
                <c:pt idx="432">
                  <c:v>43429</c:v>
                </c:pt>
                <c:pt idx="433">
                  <c:v>43430</c:v>
                </c:pt>
                <c:pt idx="434">
                  <c:v>43431</c:v>
                </c:pt>
                <c:pt idx="435">
                  <c:v>43432</c:v>
                </c:pt>
                <c:pt idx="436">
                  <c:v>43433</c:v>
                </c:pt>
                <c:pt idx="437">
                  <c:v>43434</c:v>
                </c:pt>
                <c:pt idx="438">
                  <c:v>43435</c:v>
                </c:pt>
                <c:pt idx="439">
                  <c:v>43436</c:v>
                </c:pt>
                <c:pt idx="440">
                  <c:v>43437</c:v>
                </c:pt>
                <c:pt idx="441">
                  <c:v>43438</c:v>
                </c:pt>
                <c:pt idx="442">
                  <c:v>43439</c:v>
                </c:pt>
                <c:pt idx="443">
                  <c:v>43440</c:v>
                </c:pt>
                <c:pt idx="444">
                  <c:v>43441</c:v>
                </c:pt>
                <c:pt idx="445">
                  <c:v>43442</c:v>
                </c:pt>
                <c:pt idx="446">
                  <c:v>43443</c:v>
                </c:pt>
                <c:pt idx="447">
                  <c:v>43444</c:v>
                </c:pt>
                <c:pt idx="448">
                  <c:v>43445</c:v>
                </c:pt>
                <c:pt idx="449">
                  <c:v>43446</c:v>
                </c:pt>
                <c:pt idx="450">
                  <c:v>43447</c:v>
                </c:pt>
                <c:pt idx="451">
                  <c:v>43448</c:v>
                </c:pt>
                <c:pt idx="452">
                  <c:v>43449</c:v>
                </c:pt>
                <c:pt idx="453">
                  <c:v>43450</c:v>
                </c:pt>
                <c:pt idx="454">
                  <c:v>43451</c:v>
                </c:pt>
                <c:pt idx="455">
                  <c:v>43452</c:v>
                </c:pt>
                <c:pt idx="456">
                  <c:v>43453</c:v>
                </c:pt>
                <c:pt idx="457">
                  <c:v>43454</c:v>
                </c:pt>
                <c:pt idx="458">
                  <c:v>43455</c:v>
                </c:pt>
                <c:pt idx="459">
                  <c:v>43456</c:v>
                </c:pt>
                <c:pt idx="460">
                  <c:v>43457</c:v>
                </c:pt>
                <c:pt idx="461">
                  <c:v>43458</c:v>
                </c:pt>
                <c:pt idx="462">
                  <c:v>43459</c:v>
                </c:pt>
                <c:pt idx="463">
                  <c:v>43460</c:v>
                </c:pt>
                <c:pt idx="464">
                  <c:v>43461</c:v>
                </c:pt>
                <c:pt idx="465">
                  <c:v>43462</c:v>
                </c:pt>
                <c:pt idx="466">
                  <c:v>43463</c:v>
                </c:pt>
                <c:pt idx="467">
                  <c:v>43464</c:v>
                </c:pt>
                <c:pt idx="468">
                  <c:v>43465</c:v>
                </c:pt>
                <c:pt idx="469">
                  <c:v>43466</c:v>
                </c:pt>
                <c:pt idx="470">
                  <c:v>43467</c:v>
                </c:pt>
                <c:pt idx="471">
                  <c:v>43468</c:v>
                </c:pt>
                <c:pt idx="472">
                  <c:v>43469</c:v>
                </c:pt>
                <c:pt idx="473">
                  <c:v>43470</c:v>
                </c:pt>
                <c:pt idx="474">
                  <c:v>43471</c:v>
                </c:pt>
                <c:pt idx="475">
                  <c:v>43472</c:v>
                </c:pt>
                <c:pt idx="476">
                  <c:v>43473</c:v>
                </c:pt>
                <c:pt idx="477">
                  <c:v>43474</c:v>
                </c:pt>
                <c:pt idx="478">
                  <c:v>43475</c:v>
                </c:pt>
                <c:pt idx="479">
                  <c:v>43476</c:v>
                </c:pt>
                <c:pt idx="480">
                  <c:v>43477</c:v>
                </c:pt>
                <c:pt idx="481">
                  <c:v>43478</c:v>
                </c:pt>
                <c:pt idx="482">
                  <c:v>43479</c:v>
                </c:pt>
                <c:pt idx="483">
                  <c:v>43480</c:v>
                </c:pt>
                <c:pt idx="484">
                  <c:v>43481</c:v>
                </c:pt>
                <c:pt idx="485">
                  <c:v>43482</c:v>
                </c:pt>
                <c:pt idx="486">
                  <c:v>43483</c:v>
                </c:pt>
                <c:pt idx="487">
                  <c:v>43484</c:v>
                </c:pt>
                <c:pt idx="488">
                  <c:v>43485</c:v>
                </c:pt>
                <c:pt idx="489">
                  <c:v>43486</c:v>
                </c:pt>
                <c:pt idx="490">
                  <c:v>43487</c:v>
                </c:pt>
                <c:pt idx="491">
                  <c:v>43488</c:v>
                </c:pt>
                <c:pt idx="492">
                  <c:v>43489</c:v>
                </c:pt>
                <c:pt idx="493">
                  <c:v>43490</c:v>
                </c:pt>
                <c:pt idx="494">
                  <c:v>43491</c:v>
                </c:pt>
                <c:pt idx="495">
                  <c:v>43492</c:v>
                </c:pt>
                <c:pt idx="496">
                  <c:v>43493</c:v>
                </c:pt>
                <c:pt idx="497">
                  <c:v>43494</c:v>
                </c:pt>
                <c:pt idx="498">
                  <c:v>43495</c:v>
                </c:pt>
                <c:pt idx="499">
                  <c:v>43496</c:v>
                </c:pt>
                <c:pt idx="500">
                  <c:v>43497</c:v>
                </c:pt>
                <c:pt idx="501">
                  <c:v>43498</c:v>
                </c:pt>
                <c:pt idx="502">
                  <c:v>43499</c:v>
                </c:pt>
                <c:pt idx="503">
                  <c:v>43500</c:v>
                </c:pt>
                <c:pt idx="504">
                  <c:v>43501</c:v>
                </c:pt>
                <c:pt idx="505">
                  <c:v>43502</c:v>
                </c:pt>
                <c:pt idx="506">
                  <c:v>43503</c:v>
                </c:pt>
                <c:pt idx="507">
                  <c:v>43504</c:v>
                </c:pt>
                <c:pt idx="508">
                  <c:v>43505</c:v>
                </c:pt>
                <c:pt idx="509">
                  <c:v>43506</c:v>
                </c:pt>
                <c:pt idx="510">
                  <c:v>43507</c:v>
                </c:pt>
                <c:pt idx="511">
                  <c:v>43508</c:v>
                </c:pt>
                <c:pt idx="512">
                  <c:v>43509</c:v>
                </c:pt>
                <c:pt idx="513">
                  <c:v>43510</c:v>
                </c:pt>
                <c:pt idx="514">
                  <c:v>43511</c:v>
                </c:pt>
                <c:pt idx="515">
                  <c:v>43512</c:v>
                </c:pt>
                <c:pt idx="516">
                  <c:v>43513</c:v>
                </c:pt>
                <c:pt idx="517">
                  <c:v>43514</c:v>
                </c:pt>
                <c:pt idx="518">
                  <c:v>43515</c:v>
                </c:pt>
                <c:pt idx="519">
                  <c:v>43516</c:v>
                </c:pt>
                <c:pt idx="520">
                  <c:v>43517</c:v>
                </c:pt>
                <c:pt idx="521">
                  <c:v>43518</c:v>
                </c:pt>
                <c:pt idx="522">
                  <c:v>43519</c:v>
                </c:pt>
                <c:pt idx="523">
                  <c:v>43520</c:v>
                </c:pt>
                <c:pt idx="524">
                  <c:v>43521</c:v>
                </c:pt>
                <c:pt idx="525">
                  <c:v>43522</c:v>
                </c:pt>
                <c:pt idx="526">
                  <c:v>43523</c:v>
                </c:pt>
                <c:pt idx="527">
                  <c:v>43524</c:v>
                </c:pt>
                <c:pt idx="528">
                  <c:v>43525</c:v>
                </c:pt>
                <c:pt idx="529">
                  <c:v>43526</c:v>
                </c:pt>
                <c:pt idx="530">
                  <c:v>43527</c:v>
                </c:pt>
                <c:pt idx="531">
                  <c:v>43528</c:v>
                </c:pt>
                <c:pt idx="532">
                  <c:v>43529</c:v>
                </c:pt>
                <c:pt idx="533">
                  <c:v>43530</c:v>
                </c:pt>
                <c:pt idx="534">
                  <c:v>43531</c:v>
                </c:pt>
                <c:pt idx="535">
                  <c:v>43532</c:v>
                </c:pt>
                <c:pt idx="536">
                  <c:v>43533</c:v>
                </c:pt>
                <c:pt idx="537">
                  <c:v>43534</c:v>
                </c:pt>
                <c:pt idx="538">
                  <c:v>43535</c:v>
                </c:pt>
                <c:pt idx="539">
                  <c:v>43536</c:v>
                </c:pt>
                <c:pt idx="540">
                  <c:v>43537</c:v>
                </c:pt>
                <c:pt idx="541">
                  <c:v>43538</c:v>
                </c:pt>
                <c:pt idx="542">
                  <c:v>43539</c:v>
                </c:pt>
                <c:pt idx="543">
                  <c:v>43540</c:v>
                </c:pt>
                <c:pt idx="544">
                  <c:v>43541</c:v>
                </c:pt>
                <c:pt idx="545">
                  <c:v>43542</c:v>
                </c:pt>
                <c:pt idx="546">
                  <c:v>43543</c:v>
                </c:pt>
                <c:pt idx="547">
                  <c:v>43544</c:v>
                </c:pt>
                <c:pt idx="548">
                  <c:v>43545</c:v>
                </c:pt>
                <c:pt idx="549">
                  <c:v>43546</c:v>
                </c:pt>
                <c:pt idx="550">
                  <c:v>43547</c:v>
                </c:pt>
                <c:pt idx="551">
                  <c:v>43548</c:v>
                </c:pt>
                <c:pt idx="552">
                  <c:v>43549</c:v>
                </c:pt>
                <c:pt idx="553">
                  <c:v>43550</c:v>
                </c:pt>
                <c:pt idx="554">
                  <c:v>43551</c:v>
                </c:pt>
                <c:pt idx="555">
                  <c:v>43552</c:v>
                </c:pt>
                <c:pt idx="556">
                  <c:v>43553</c:v>
                </c:pt>
                <c:pt idx="557">
                  <c:v>43554</c:v>
                </c:pt>
                <c:pt idx="558">
                  <c:v>43555</c:v>
                </c:pt>
                <c:pt idx="559">
                  <c:v>43556</c:v>
                </c:pt>
                <c:pt idx="560">
                  <c:v>43557</c:v>
                </c:pt>
                <c:pt idx="561">
                  <c:v>43558</c:v>
                </c:pt>
                <c:pt idx="562">
                  <c:v>43559</c:v>
                </c:pt>
                <c:pt idx="563">
                  <c:v>43560</c:v>
                </c:pt>
                <c:pt idx="564">
                  <c:v>43561</c:v>
                </c:pt>
                <c:pt idx="565">
                  <c:v>43562</c:v>
                </c:pt>
                <c:pt idx="566">
                  <c:v>43563</c:v>
                </c:pt>
                <c:pt idx="567">
                  <c:v>43564</c:v>
                </c:pt>
                <c:pt idx="568">
                  <c:v>43565</c:v>
                </c:pt>
                <c:pt idx="569">
                  <c:v>43566</c:v>
                </c:pt>
                <c:pt idx="570">
                  <c:v>43567</c:v>
                </c:pt>
                <c:pt idx="571">
                  <c:v>43568</c:v>
                </c:pt>
                <c:pt idx="572">
                  <c:v>43569</c:v>
                </c:pt>
                <c:pt idx="573">
                  <c:v>43570</c:v>
                </c:pt>
                <c:pt idx="574">
                  <c:v>43571</c:v>
                </c:pt>
                <c:pt idx="575">
                  <c:v>43572</c:v>
                </c:pt>
                <c:pt idx="576">
                  <c:v>43573</c:v>
                </c:pt>
                <c:pt idx="577">
                  <c:v>43574</c:v>
                </c:pt>
                <c:pt idx="578">
                  <c:v>43575</c:v>
                </c:pt>
                <c:pt idx="579">
                  <c:v>43576</c:v>
                </c:pt>
                <c:pt idx="580">
                  <c:v>43577</c:v>
                </c:pt>
                <c:pt idx="581">
                  <c:v>43578</c:v>
                </c:pt>
                <c:pt idx="582">
                  <c:v>43579</c:v>
                </c:pt>
                <c:pt idx="583">
                  <c:v>43580</c:v>
                </c:pt>
                <c:pt idx="584">
                  <c:v>43581</c:v>
                </c:pt>
                <c:pt idx="585">
                  <c:v>43582</c:v>
                </c:pt>
                <c:pt idx="586">
                  <c:v>43583</c:v>
                </c:pt>
                <c:pt idx="587">
                  <c:v>43584</c:v>
                </c:pt>
                <c:pt idx="588">
                  <c:v>43585</c:v>
                </c:pt>
                <c:pt idx="589">
                  <c:v>43586</c:v>
                </c:pt>
                <c:pt idx="590">
                  <c:v>43587</c:v>
                </c:pt>
                <c:pt idx="591">
                  <c:v>43588</c:v>
                </c:pt>
                <c:pt idx="592">
                  <c:v>43589</c:v>
                </c:pt>
                <c:pt idx="593">
                  <c:v>43590</c:v>
                </c:pt>
                <c:pt idx="594">
                  <c:v>43591</c:v>
                </c:pt>
                <c:pt idx="595">
                  <c:v>43592</c:v>
                </c:pt>
                <c:pt idx="596">
                  <c:v>43593</c:v>
                </c:pt>
                <c:pt idx="597">
                  <c:v>43594</c:v>
                </c:pt>
                <c:pt idx="598">
                  <c:v>43595</c:v>
                </c:pt>
                <c:pt idx="599">
                  <c:v>43596</c:v>
                </c:pt>
                <c:pt idx="600">
                  <c:v>43597</c:v>
                </c:pt>
                <c:pt idx="601">
                  <c:v>43598</c:v>
                </c:pt>
                <c:pt idx="602">
                  <c:v>43599</c:v>
                </c:pt>
                <c:pt idx="603">
                  <c:v>43600</c:v>
                </c:pt>
                <c:pt idx="604">
                  <c:v>43601</c:v>
                </c:pt>
                <c:pt idx="605">
                  <c:v>43602</c:v>
                </c:pt>
                <c:pt idx="606">
                  <c:v>43603</c:v>
                </c:pt>
                <c:pt idx="607">
                  <c:v>43604</c:v>
                </c:pt>
                <c:pt idx="608">
                  <c:v>43605</c:v>
                </c:pt>
                <c:pt idx="609">
                  <c:v>43606</c:v>
                </c:pt>
                <c:pt idx="610">
                  <c:v>43607</c:v>
                </c:pt>
                <c:pt idx="611">
                  <c:v>43608</c:v>
                </c:pt>
                <c:pt idx="612">
                  <c:v>43609</c:v>
                </c:pt>
                <c:pt idx="613">
                  <c:v>43610</c:v>
                </c:pt>
                <c:pt idx="614">
                  <c:v>43611</c:v>
                </c:pt>
                <c:pt idx="615">
                  <c:v>43612</c:v>
                </c:pt>
                <c:pt idx="616">
                  <c:v>43613</c:v>
                </c:pt>
                <c:pt idx="617">
                  <c:v>43614</c:v>
                </c:pt>
                <c:pt idx="618">
                  <c:v>43615</c:v>
                </c:pt>
                <c:pt idx="619">
                  <c:v>43616</c:v>
                </c:pt>
                <c:pt idx="620">
                  <c:v>43617</c:v>
                </c:pt>
                <c:pt idx="621">
                  <c:v>43618</c:v>
                </c:pt>
                <c:pt idx="622">
                  <c:v>43619</c:v>
                </c:pt>
                <c:pt idx="623">
                  <c:v>43620</c:v>
                </c:pt>
                <c:pt idx="624">
                  <c:v>43621</c:v>
                </c:pt>
                <c:pt idx="625">
                  <c:v>43622</c:v>
                </c:pt>
                <c:pt idx="626">
                  <c:v>43623</c:v>
                </c:pt>
                <c:pt idx="627">
                  <c:v>43624</c:v>
                </c:pt>
                <c:pt idx="628">
                  <c:v>43625</c:v>
                </c:pt>
                <c:pt idx="629">
                  <c:v>43626</c:v>
                </c:pt>
                <c:pt idx="630">
                  <c:v>43627</c:v>
                </c:pt>
                <c:pt idx="631">
                  <c:v>43628</c:v>
                </c:pt>
                <c:pt idx="632">
                  <c:v>43629</c:v>
                </c:pt>
                <c:pt idx="633">
                  <c:v>43630</c:v>
                </c:pt>
                <c:pt idx="634">
                  <c:v>43631</c:v>
                </c:pt>
                <c:pt idx="635">
                  <c:v>43632</c:v>
                </c:pt>
                <c:pt idx="636">
                  <c:v>43633</c:v>
                </c:pt>
                <c:pt idx="637">
                  <c:v>43634</c:v>
                </c:pt>
                <c:pt idx="638">
                  <c:v>43635</c:v>
                </c:pt>
                <c:pt idx="639">
                  <c:v>43636</c:v>
                </c:pt>
                <c:pt idx="640">
                  <c:v>43637</c:v>
                </c:pt>
                <c:pt idx="641">
                  <c:v>43638</c:v>
                </c:pt>
                <c:pt idx="642">
                  <c:v>43639</c:v>
                </c:pt>
                <c:pt idx="643">
                  <c:v>43640</c:v>
                </c:pt>
                <c:pt idx="644">
                  <c:v>43641</c:v>
                </c:pt>
                <c:pt idx="645">
                  <c:v>43642</c:v>
                </c:pt>
                <c:pt idx="646">
                  <c:v>43643</c:v>
                </c:pt>
                <c:pt idx="647">
                  <c:v>43644</c:v>
                </c:pt>
                <c:pt idx="648">
                  <c:v>43645</c:v>
                </c:pt>
                <c:pt idx="649">
                  <c:v>43646</c:v>
                </c:pt>
                <c:pt idx="650">
                  <c:v>43647</c:v>
                </c:pt>
                <c:pt idx="651">
                  <c:v>43648</c:v>
                </c:pt>
                <c:pt idx="652">
                  <c:v>43649</c:v>
                </c:pt>
                <c:pt idx="653">
                  <c:v>43650</c:v>
                </c:pt>
                <c:pt idx="654">
                  <c:v>43651</c:v>
                </c:pt>
                <c:pt idx="655">
                  <c:v>43652</c:v>
                </c:pt>
                <c:pt idx="656">
                  <c:v>43653</c:v>
                </c:pt>
                <c:pt idx="657">
                  <c:v>43654</c:v>
                </c:pt>
                <c:pt idx="658">
                  <c:v>43655</c:v>
                </c:pt>
                <c:pt idx="659">
                  <c:v>43656</c:v>
                </c:pt>
                <c:pt idx="660">
                  <c:v>43657</c:v>
                </c:pt>
                <c:pt idx="661">
                  <c:v>43658</c:v>
                </c:pt>
                <c:pt idx="662">
                  <c:v>43659</c:v>
                </c:pt>
                <c:pt idx="663">
                  <c:v>43660</c:v>
                </c:pt>
                <c:pt idx="664">
                  <c:v>43661</c:v>
                </c:pt>
                <c:pt idx="665">
                  <c:v>43662</c:v>
                </c:pt>
                <c:pt idx="666">
                  <c:v>43663</c:v>
                </c:pt>
                <c:pt idx="667">
                  <c:v>43664</c:v>
                </c:pt>
                <c:pt idx="668">
                  <c:v>43665</c:v>
                </c:pt>
                <c:pt idx="669">
                  <c:v>43666</c:v>
                </c:pt>
                <c:pt idx="670">
                  <c:v>43667</c:v>
                </c:pt>
                <c:pt idx="671">
                  <c:v>43668</c:v>
                </c:pt>
                <c:pt idx="672">
                  <c:v>43669</c:v>
                </c:pt>
                <c:pt idx="673">
                  <c:v>43670</c:v>
                </c:pt>
                <c:pt idx="674">
                  <c:v>43671</c:v>
                </c:pt>
                <c:pt idx="675">
                  <c:v>43672</c:v>
                </c:pt>
                <c:pt idx="676">
                  <c:v>43673</c:v>
                </c:pt>
                <c:pt idx="677">
                  <c:v>43674</c:v>
                </c:pt>
                <c:pt idx="678">
                  <c:v>43675</c:v>
                </c:pt>
                <c:pt idx="679">
                  <c:v>43676</c:v>
                </c:pt>
                <c:pt idx="680">
                  <c:v>43677</c:v>
                </c:pt>
                <c:pt idx="681">
                  <c:v>43678</c:v>
                </c:pt>
                <c:pt idx="682">
                  <c:v>43679</c:v>
                </c:pt>
                <c:pt idx="683">
                  <c:v>43680</c:v>
                </c:pt>
                <c:pt idx="684">
                  <c:v>43681</c:v>
                </c:pt>
                <c:pt idx="685">
                  <c:v>43682</c:v>
                </c:pt>
                <c:pt idx="686">
                  <c:v>43683</c:v>
                </c:pt>
                <c:pt idx="687">
                  <c:v>43684</c:v>
                </c:pt>
                <c:pt idx="688">
                  <c:v>43685</c:v>
                </c:pt>
                <c:pt idx="689">
                  <c:v>43686</c:v>
                </c:pt>
                <c:pt idx="690">
                  <c:v>43687</c:v>
                </c:pt>
                <c:pt idx="691">
                  <c:v>43688</c:v>
                </c:pt>
                <c:pt idx="692">
                  <c:v>43689</c:v>
                </c:pt>
                <c:pt idx="693">
                  <c:v>43690</c:v>
                </c:pt>
                <c:pt idx="694">
                  <c:v>43691</c:v>
                </c:pt>
                <c:pt idx="695">
                  <c:v>43692</c:v>
                </c:pt>
                <c:pt idx="696">
                  <c:v>43693</c:v>
                </c:pt>
                <c:pt idx="697">
                  <c:v>43694</c:v>
                </c:pt>
                <c:pt idx="698">
                  <c:v>43695</c:v>
                </c:pt>
                <c:pt idx="699">
                  <c:v>43696</c:v>
                </c:pt>
                <c:pt idx="700">
                  <c:v>43697</c:v>
                </c:pt>
                <c:pt idx="701">
                  <c:v>43698</c:v>
                </c:pt>
                <c:pt idx="702">
                  <c:v>43699</c:v>
                </c:pt>
                <c:pt idx="703">
                  <c:v>43700</c:v>
                </c:pt>
                <c:pt idx="704">
                  <c:v>43701</c:v>
                </c:pt>
                <c:pt idx="705">
                  <c:v>43702</c:v>
                </c:pt>
                <c:pt idx="706">
                  <c:v>43703</c:v>
                </c:pt>
                <c:pt idx="707">
                  <c:v>43704</c:v>
                </c:pt>
                <c:pt idx="708">
                  <c:v>43705</c:v>
                </c:pt>
                <c:pt idx="709">
                  <c:v>43706</c:v>
                </c:pt>
                <c:pt idx="710">
                  <c:v>43707</c:v>
                </c:pt>
                <c:pt idx="711">
                  <c:v>43708</c:v>
                </c:pt>
                <c:pt idx="712">
                  <c:v>43709</c:v>
                </c:pt>
                <c:pt idx="713">
                  <c:v>43710</c:v>
                </c:pt>
                <c:pt idx="714">
                  <c:v>43711</c:v>
                </c:pt>
                <c:pt idx="715">
                  <c:v>43712</c:v>
                </c:pt>
                <c:pt idx="716">
                  <c:v>43713</c:v>
                </c:pt>
                <c:pt idx="717">
                  <c:v>43714</c:v>
                </c:pt>
                <c:pt idx="718">
                  <c:v>43715</c:v>
                </c:pt>
                <c:pt idx="719">
                  <c:v>43716</c:v>
                </c:pt>
                <c:pt idx="720">
                  <c:v>43717</c:v>
                </c:pt>
                <c:pt idx="721">
                  <c:v>43718</c:v>
                </c:pt>
                <c:pt idx="722">
                  <c:v>43719</c:v>
                </c:pt>
                <c:pt idx="723">
                  <c:v>43720</c:v>
                </c:pt>
                <c:pt idx="724">
                  <c:v>43721</c:v>
                </c:pt>
                <c:pt idx="725">
                  <c:v>43722</c:v>
                </c:pt>
                <c:pt idx="726">
                  <c:v>43723</c:v>
                </c:pt>
                <c:pt idx="727">
                  <c:v>43724</c:v>
                </c:pt>
                <c:pt idx="728">
                  <c:v>43725</c:v>
                </c:pt>
                <c:pt idx="729">
                  <c:v>43726</c:v>
                </c:pt>
                <c:pt idx="730">
                  <c:v>43727</c:v>
                </c:pt>
                <c:pt idx="731">
                  <c:v>43728</c:v>
                </c:pt>
                <c:pt idx="732">
                  <c:v>43729</c:v>
                </c:pt>
                <c:pt idx="733">
                  <c:v>43730</c:v>
                </c:pt>
                <c:pt idx="734">
                  <c:v>43731</c:v>
                </c:pt>
                <c:pt idx="735">
                  <c:v>43732</c:v>
                </c:pt>
                <c:pt idx="736">
                  <c:v>43733</c:v>
                </c:pt>
                <c:pt idx="737">
                  <c:v>43734</c:v>
                </c:pt>
                <c:pt idx="738">
                  <c:v>43735</c:v>
                </c:pt>
                <c:pt idx="739">
                  <c:v>43736</c:v>
                </c:pt>
                <c:pt idx="740">
                  <c:v>43737</c:v>
                </c:pt>
                <c:pt idx="741">
                  <c:v>43738</c:v>
                </c:pt>
                <c:pt idx="742">
                  <c:v>43739</c:v>
                </c:pt>
                <c:pt idx="743">
                  <c:v>43740</c:v>
                </c:pt>
                <c:pt idx="744">
                  <c:v>43741</c:v>
                </c:pt>
                <c:pt idx="745">
                  <c:v>43742</c:v>
                </c:pt>
                <c:pt idx="746">
                  <c:v>43743</c:v>
                </c:pt>
                <c:pt idx="747">
                  <c:v>43744</c:v>
                </c:pt>
                <c:pt idx="748">
                  <c:v>43745</c:v>
                </c:pt>
                <c:pt idx="749">
                  <c:v>43746</c:v>
                </c:pt>
                <c:pt idx="750">
                  <c:v>43747</c:v>
                </c:pt>
                <c:pt idx="751">
                  <c:v>43748</c:v>
                </c:pt>
                <c:pt idx="752">
                  <c:v>43749</c:v>
                </c:pt>
                <c:pt idx="753">
                  <c:v>43750</c:v>
                </c:pt>
                <c:pt idx="754">
                  <c:v>43751</c:v>
                </c:pt>
                <c:pt idx="755">
                  <c:v>43752</c:v>
                </c:pt>
                <c:pt idx="756">
                  <c:v>43753</c:v>
                </c:pt>
                <c:pt idx="757">
                  <c:v>43754</c:v>
                </c:pt>
                <c:pt idx="758">
                  <c:v>43755</c:v>
                </c:pt>
                <c:pt idx="759">
                  <c:v>43756</c:v>
                </c:pt>
                <c:pt idx="760">
                  <c:v>43757</c:v>
                </c:pt>
                <c:pt idx="761">
                  <c:v>43758</c:v>
                </c:pt>
                <c:pt idx="762">
                  <c:v>43759</c:v>
                </c:pt>
                <c:pt idx="763">
                  <c:v>43760</c:v>
                </c:pt>
                <c:pt idx="764">
                  <c:v>43761</c:v>
                </c:pt>
                <c:pt idx="765">
                  <c:v>43762</c:v>
                </c:pt>
                <c:pt idx="766">
                  <c:v>43763</c:v>
                </c:pt>
                <c:pt idx="767">
                  <c:v>43764</c:v>
                </c:pt>
                <c:pt idx="768">
                  <c:v>43765</c:v>
                </c:pt>
                <c:pt idx="769">
                  <c:v>43766</c:v>
                </c:pt>
                <c:pt idx="770">
                  <c:v>43767</c:v>
                </c:pt>
                <c:pt idx="771">
                  <c:v>43768</c:v>
                </c:pt>
                <c:pt idx="772">
                  <c:v>43769</c:v>
                </c:pt>
                <c:pt idx="773">
                  <c:v>43770</c:v>
                </c:pt>
                <c:pt idx="774">
                  <c:v>43771</c:v>
                </c:pt>
                <c:pt idx="775">
                  <c:v>43772</c:v>
                </c:pt>
                <c:pt idx="776">
                  <c:v>43773</c:v>
                </c:pt>
                <c:pt idx="777">
                  <c:v>43774</c:v>
                </c:pt>
                <c:pt idx="778">
                  <c:v>43775</c:v>
                </c:pt>
                <c:pt idx="779">
                  <c:v>43776</c:v>
                </c:pt>
                <c:pt idx="780">
                  <c:v>43777</c:v>
                </c:pt>
                <c:pt idx="781">
                  <c:v>43778</c:v>
                </c:pt>
                <c:pt idx="782">
                  <c:v>43779</c:v>
                </c:pt>
                <c:pt idx="783">
                  <c:v>43780</c:v>
                </c:pt>
                <c:pt idx="784">
                  <c:v>43781</c:v>
                </c:pt>
                <c:pt idx="785">
                  <c:v>43782</c:v>
                </c:pt>
                <c:pt idx="786">
                  <c:v>43783</c:v>
                </c:pt>
                <c:pt idx="787">
                  <c:v>43784</c:v>
                </c:pt>
                <c:pt idx="788">
                  <c:v>43785</c:v>
                </c:pt>
                <c:pt idx="789">
                  <c:v>43786</c:v>
                </c:pt>
                <c:pt idx="790">
                  <c:v>43787</c:v>
                </c:pt>
                <c:pt idx="791">
                  <c:v>43788</c:v>
                </c:pt>
                <c:pt idx="792">
                  <c:v>43789</c:v>
                </c:pt>
                <c:pt idx="793">
                  <c:v>43790</c:v>
                </c:pt>
                <c:pt idx="794">
                  <c:v>43791</c:v>
                </c:pt>
                <c:pt idx="795">
                  <c:v>43792</c:v>
                </c:pt>
                <c:pt idx="796">
                  <c:v>43793</c:v>
                </c:pt>
                <c:pt idx="797">
                  <c:v>43794</c:v>
                </c:pt>
                <c:pt idx="798">
                  <c:v>43795</c:v>
                </c:pt>
                <c:pt idx="799">
                  <c:v>43796</c:v>
                </c:pt>
                <c:pt idx="800">
                  <c:v>43797</c:v>
                </c:pt>
                <c:pt idx="801">
                  <c:v>43798</c:v>
                </c:pt>
                <c:pt idx="802">
                  <c:v>43799</c:v>
                </c:pt>
                <c:pt idx="803">
                  <c:v>43800</c:v>
                </c:pt>
              </c:numCache>
            </c:numRef>
          </c:cat>
          <c:val>
            <c:numRef>
              <c:f>'Graph of unique students'!$C$2:$C$842</c:f>
              <c:numCache>
                <c:formatCode>General</c:formatCode>
                <c:ptCount val="84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1053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2052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2014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1446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1958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1857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1898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1618</c:v>
                </c:pt>
                <c:pt idx="222">
                  <c:v>#N/A</c:v>
                </c:pt>
                <c:pt idx="223">
                  <c:v>#N/A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2080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2182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#N/A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#N/A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#N/A</c:v>
                </c:pt>
                <c:pt idx="312">
                  <c:v>2296</c:v>
                </c:pt>
                <c:pt idx="313">
                  <c:v>#N/A</c:v>
                </c:pt>
                <c:pt idx="314">
                  <c:v>#N/A</c:v>
                </c:pt>
                <c:pt idx="315">
                  <c:v>#N/A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#N/A</c:v>
                </c:pt>
                <c:pt idx="320">
                  <c:v>#N/A</c:v>
                </c:pt>
                <c:pt idx="321">
                  <c:v>#N/A</c:v>
                </c:pt>
                <c:pt idx="322">
                  <c:v>#N/A</c:v>
                </c:pt>
                <c:pt idx="323">
                  <c:v>#N/A</c:v>
                </c:pt>
                <c:pt idx="324">
                  <c:v>#N/A</c:v>
                </c:pt>
                <c:pt idx="325">
                  <c:v>#N/A</c:v>
                </c:pt>
                <c:pt idx="326">
                  <c:v>#N/A</c:v>
                </c:pt>
                <c:pt idx="327">
                  <c:v>#N/A</c:v>
                </c:pt>
                <c:pt idx="328">
                  <c:v>#N/A</c:v>
                </c:pt>
                <c:pt idx="329">
                  <c:v>#N/A</c:v>
                </c:pt>
                <c:pt idx="330">
                  <c:v>#N/A</c:v>
                </c:pt>
                <c:pt idx="331">
                  <c:v>#N/A</c:v>
                </c:pt>
                <c:pt idx="332">
                  <c:v>#N/A</c:v>
                </c:pt>
                <c:pt idx="333">
                  <c:v>#N/A</c:v>
                </c:pt>
                <c:pt idx="334">
                  <c:v>#N/A</c:v>
                </c:pt>
                <c:pt idx="335">
                  <c:v>#N/A</c:v>
                </c:pt>
                <c:pt idx="336">
                  <c:v>#N/A</c:v>
                </c:pt>
                <c:pt idx="337">
                  <c:v>#N/A</c:v>
                </c:pt>
                <c:pt idx="338">
                  <c:v>#N/A</c:v>
                </c:pt>
                <c:pt idx="339">
                  <c:v>#N/A</c:v>
                </c:pt>
                <c:pt idx="340">
                  <c:v>#N/A</c:v>
                </c:pt>
                <c:pt idx="341">
                  <c:v>#N/A</c:v>
                </c:pt>
                <c:pt idx="342">
                  <c:v>#N/A</c:v>
                </c:pt>
                <c:pt idx="343">
                  <c:v>2288</c:v>
                </c:pt>
                <c:pt idx="344">
                  <c:v>#N/A</c:v>
                </c:pt>
                <c:pt idx="345">
                  <c:v>#N/A</c:v>
                </c:pt>
                <c:pt idx="346">
                  <c:v>#N/A</c:v>
                </c:pt>
                <c:pt idx="347">
                  <c:v>#N/A</c:v>
                </c:pt>
                <c:pt idx="348">
                  <c:v>#N/A</c:v>
                </c:pt>
                <c:pt idx="349">
                  <c:v>#N/A</c:v>
                </c:pt>
                <c:pt idx="350">
                  <c:v>#N/A</c:v>
                </c:pt>
                <c:pt idx="351">
                  <c:v>#N/A</c:v>
                </c:pt>
                <c:pt idx="352">
                  <c:v>#N/A</c:v>
                </c:pt>
                <c:pt idx="353">
                  <c:v>#N/A</c:v>
                </c:pt>
                <c:pt idx="354">
                  <c:v>#N/A</c:v>
                </c:pt>
                <c:pt idx="355">
                  <c:v>#N/A</c:v>
                </c:pt>
                <c:pt idx="356">
                  <c:v>#N/A</c:v>
                </c:pt>
                <c:pt idx="357">
                  <c:v>#N/A</c:v>
                </c:pt>
                <c:pt idx="358">
                  <c:v>#N/A</c:v>
                </c:pt>
                <c:pt idx="359">
                  <c:v>#N/A</c:v>
                </c:pt>
                <c:pt idx="360">
                  <c:v>#N/A</c:v>
                </c:pt>
                <c:pt idx="361">
                  <c:v>#N/A</c:v>
                </c:pt>
                <c:pt idx="362">
                  <c:v>#N/A</c:v>
                </c:pt>
                <c:pt idx="363">
                  <c:v>#N/A</c:v>
                </c:pt>
                <c:pt idx="364">
                  <c:v>#N/A</c:v>
                </c:pt>
                <c:pt idx="365">
                  <c:v>#N/A</c:v>
                </c:pt>
                <c:pt idx="366">
                  <c:v>#N/A</c:v>
                </c:pt>
                <c:pt idx="367">
                  <c:v>#N/A</c:v>
                </c:pt>
                <c:pt idx="368">
                  <c:v>#N/A</c:v>
                </c:pt>
                <c:pt idx="369">
                  <c:v>#N/A</c:v>
                </c:pt>
                <c:pt idx="370">
                  <c:v>#N/A</c:v>
                </c:pt>
                <c:pt idx="371">
                  <c:v>#N/A</c:v>
                </c:pt>
                <c:pt idx="372">
                  <c:v>#N/A</c:v>
                </c:pt>
                <c:pt idx="373">
                  <c:v>#N/A</c:v>
                </c:pt>
                <c:pt idx="374">
                  <c:v>3184</c:v>
                </c:pt>
                <c:pt idx="375">
                  <c:v>#N/A</c:v>
                </c:pt>
                <c:pt idx="376">
                  <c:v>#N/A</c:v>
                </c:pt>
                <c:pt idx="377">
                  <c:v>#N/A</c:v>
                </c:pt>
                <c:pt idx="378">
                  <c:v>#N/A</c:v>
                </c:pt>
                <c:pt idx="379">
                  <c:v>#N/A</c:v>
                </c:pt>
                <c:pt idx="380">
                  <c:v>#N/A</c:v>
                </c:pt>
                <c:pt idx="381">
                  <c:v>#N/A</c:v>
                </c:pt>
                <c:pt idx="382">
                  <c:v>#N/A</c:v>
                </c:pt>
                <c:pt idx="383">
                  <c:v>#N/A</c:v>
                </c:pt>
                <c:pt idx="384">
                  <c:v>#N/A</c:v>
                </c:pt>
                <c:pt idx="385">
                  <c:v>#N/A</c:v>
                </c:pt>
                <c:pt idx="386">
                  <c:v>#N/A</c:v>
                </c:pt>
                <c:pt idx="387">
                  <c:v>#N/A</c:v>
                </c:pt>
                <c:pt idx="388">
                  <c:v>#N/A</c:v>
                </c:pt>
                <c:pt idx="389">
                  <c:v>#N/A</c:v>
                </c:pt>
                <c:pt idx="390">
                  <c:v>#N/A</c:v>
                </c:pt>
                <c:pt idx="391">
                  <c:v>#N/A</c:v>
                </c:pt>
                <c:pt idx="392">
                  <c:v>#N/A</c:v>
                </c:pt>
                <c:pt idx="393">
                  <c:v>#N/A</c:v>
                </c:pt>
                <c:pt idx="394">
                  <c:v>#N/A</c:v>
                </c:pt>
                <c:pt idx="395">
                  <c:v>#N/A</c:v>
                </c:pt>
                <c:pt idx="396">
                  <c:v>#N/A</c:v>
                </c:pt>
                <c:pt idx="397">
                  <c:v>#N/A</c:v>
                </c:pt>
                <c:pt idx="398">
                  <c:v>#N/A</c:v>
                </c:pt>
                <c:pt idx="399">
                  <c:v>#N/A</c:v>
                </c:pt>
                <c:pt idx="400">
                  <c:v>#N/A</c:v>
                </c:pt>
                <c:pt idx="401">
                  <c:v>#N/A</c:v>
                </c:pt>
                <c:pt idx="402">
                  <c:v>#N/A</c:v>
                </c:pt>
                <c:pt idx="403">
                  <c:v>#N/A</c:v>
                </c:pt>
                <c:pt idx="404">
                  <c:v>2733</c:v>
                </c:pt>
                <c:pt idx="405">
                  <c:v>#N/A</c:v>
                </c:pt>
                <c:pt idx="406">
                  <c:v>#N/A</c:v>
                </c:pt>
                <c:pt idx="407">
                  <c:v>#N/A</c:v>
                </c:pt>
                <c:pt idx="408">
                  <c:v>#N/A</c:v>
                </c:pt>
                <c:pt idx="409">
                  <c:v>#N/A</c:v>
                </c:pt>
                <c:pt idx="410">
                  <c:v>#N/A</c:v>
                </c:pt>
                <c:pt idx="411">
                  <c:v>#N/A</c:v>
                </c:pt>
                <c:pt idx="412">
                  <c:v>#N/A</c:v>
                </c:pt>
                <c:pt idx="413">
                  <c:v>#N/A</c:v>
                </c:pt>
                <c:pt idx="414">
                  <c:v>#N/A</c:v>
                </c:pt>
                <c:pt idx="415">
                  <c:v>#N/A</c:v>
                </c:pt>
                <c:pt idx="416">
                  <c:v>#N/A</c:v>
                </c:pt>
                <c:pt idx="417">
                  <c:v>#N/A</c:v>
                </c:pt>
                <c:pt idx="418">
                  <c:v>#N/A</c:v>
                </c:pt>
                <c:pt idx="419">
                  <c:v>#N/A</c:v>
                </c:pt>
                <c:pt idx="420">
                  <c:v>#N/A</c:v>
                </c:pt>
                <c:pt idx="421">
                  <c:v>#N/A</c:v>
                </c:pt>
                <c:pt idx="422">
                  <c:v>#N/A</c:v>
                </c:pt>
                <c:pt idx="423">
                  <c:v>#N/A</c:v>
                </c:pt>
                <c:pt idx="424">
                  <c:v>#N/A</c:v>
                </c:pt>
                <c:pt idx="425">
                  <c:v>#N/A</c:v>
                </c:pt>
                <c:pt idx="426">
                  <c:v>#N/A</c:v>
                </c:pt>
                <c:pt idx="427">
                  <c:v>#N/A</c:v>
                </c:pt>
                <c:pt idx="428">
                  <c:v>#N/A</c:v>
                </c:pt>
                <c:pt idx="429">
                  <c:v>#N/A</c:v>
                </c:pt>
                <c:pt idx="430">
                  <c:v>#N/A</c:v>
                </c:pt>
                <c:pt idx="431">
                  <c:v>#N/A</c:v>
                </c:pt>
                <c:pt idx="432">
                  <c:v>#N/A</c:v>
                </c:pt>
                <c:pt idx="433">
                  <c:v>#N/A</c:v>
                </c:pt>
                <c:pt idx="434">
                  <c:v>#N/A</c:v>
                </c:pt>
                <c:pt idx="435">
                  <c:v>2397</c:v>
                </c:pt>
                <c:pt idx="436">
                  <c:v>#N/A</c:v>
                </c:pt>
                <c:pt idx="437">
                  <c:v>#N/A</c:v>
                </c:pt>
                <c:pt idx="438">
                  <c:v>#N/A</c:v>
                </c:pt>
                <c:pt idx="439">
                  <c:v>#N/A</c:v>
                </c:pt>
                <c:pt idx="440">
                  <c:v>#N/A</c:v>
                </c:pt>
                <c:pt idx="441">
                  <c:v>#N/A</c:v>
                </c:pt>
                <c:pt idx="442">
                  <c:v>#N/A</c:v>
                </c:pt>
                <c:pt idx="443">
                  <c:v>#N/A</c:v>
                </c:pt>
                <c:pt idx="444">
                  <c:v>#N/A</c:v>
                </c:pt>
                <c:pt idx="445">
                  <c:v>#N/A</c:v>
                </c:pt>
                <c:pt idx="446">
                  <c:v>#N/A</c:v>
                </c:pt>
                <c:pt idx="447">
                  <c:v>#N/A</c:v>
                </c:pt>
                <c:pt idx="448">
                  <c:v>#N/A</c:v>
                </c:pt>
                <c:pt idx="449">
                  <c:v>#N/A</c:v>
                </c:pt>
                <c:pt idx="450">
                  <c:v>#N/A</c:v>
                </c:pt>
                <c:pt idx="451">
                  <c:v>#N/A</c:v>
                </c:pt>
                <c:pt idx="452">
                  <c:v>#N/A</c:v>
                </c:pt>
                <c:pt idx="453">
                  <c:v>#N/A</c:v>
                </c:pt>
                <c:pt idx="454">
                  <c:v>#N/A</c:v>
                </c:pt>
                <c:pt idx="455">
                  <c:v>#N/A</c:v>
                </c:pt>
                <c:pt idx="456">
                  <c:v>#N/A</c:v>
                </c:pt>
                <c:pt idx="457">
                  <c:v>#N/A</c:v>
                </c:pt>
                <c:pt idx="458">
                  <c:v>#N/A</c:v>
                </c:pt>
                <c:pt idx="459">
                  <c:v>#N/A</c:v>
                </c:pt>
                <c:pt idx="460">
                  <c:v>#N/A</c:v>
                </c:pt>
                <c:pt idx="461">
                  <c:v>#N/A</c:v>
                </c:pt>
                <c:pt idx="462">
                  <c:v>#N/A</c:v>
                </c:pt>
                <c:pt idx="463">
                  <c:v>#N/A</c:v>
                </c:pt>
                <c:pt idx="464">
                  <c:v>#N/A</c:v>
                </c:pt>
                <c:pt idx="465">
                  <c:v>1973</c:v>
                </c:pt>
                <c:pt idx="466">
                  <c:v>#N/A</c:v>
                </c:pt>
                <c:pt idx="467">
                  <c:v>#N/A</c:v>
                </c:pt>
                <c:pt idx="468">
                  <c:v>#N/A</c:v>
                </c:pt>
                <c:pt idx="469">
                  <c:v>#N/A</c:v>
                </c:pt>
                <c:pt idx="470">
                  <c:v>#N/A</c:v>
                </c:pt>
                <c:pt idx="471">
                  <c:v>#N/A</c:v>
                </c:pt>
                <c:pt idx="472">
                  <c:v>#N/A</c:v>
                </c:pt>
                <c:pt idx="473">
                  <c:v>#N/A</c:v>
                </c:pt>
                <c:pt idx="474">
                  <c:v>#N/A</c:v>
                </c:pt>
                <c:pt idx="475">
                  <c:v>#N/A</c:v>
                </c:pt>
                <c:pt idx="476">
                  <c:v>#N/A</c:v>
                </c:pt>
                <c:pt idx="477">
                  <c:v>#N/A</c:v>
                </c:pt>
                <c:pt idx="478">
                  <c:v>#N/A</c:v>
                </c:pt>
                <c:pt idx="479">
                  <c:v>#N/A</c:v>
                </c:pt>
                <c:pt idx="480">
                  <c:v>#N/A</c:v>
                </c:pt>
                <c:pt idx="481">
                  <c:v>#N/A</c:v>
                </c:pt>
                <c:pt idx="482">
                  <c:v>#N/A</c:v>
                </c:pt>
                <c:pt idx="483">
                  <c:v>#N/A</c:v>
                </c:pt>
                <c:pt idx="484">
                  <c:v>#N/A</c:v>
                </c:pt>
                <c:pt idx="485">
                  <c:v>#N/A</c:v>
                </c:pt>
                <c:pt idx="486">
                  <c:v>#N/A</c:v>
                </c:pt>
                <c:pt idx="487">
                  <c:v>#N/A</c:v>
                </c:pt>
                <c:pt idx="488">
                  <c:v>#N/A</c:v>
                </c:pt>
                <c:pt idx="489">
                  <c:v>#N/A</c:v>
                </c:pt>
                <c:pt idx="490">
                  <c:v>#N/A</c:v>
                </c:pt>
                <c:pt idx="491">
                  <c:v>#N/A</c:v>
                </c:pt>
                <c:pt idx="492">
                  <c:v>#N/A</c:v>
                </c:pt>
                <c:pt idx="493">
                  <c:v>#N/A</c:v>
                </c:pt>
                <c:pt idx="494">
                  <c:v>#N/A</c:v>
                </c:pt>
                <c:pt idx="495">
                  <c:v>#N/A</c:v>
                </c:pt>
                <c:pt idx="496">
                  <c:v>2274</c:v>
                </c:pt>
                <c:pt idx="497">
                  <c:v>#N/A</c:v>
                </c:pt>
                <c:pt idx="498">
                  <c:v>#N/A</c:v>
                </c:pt>
                <c:pt idx="499">
                  <c:v>#N/A</c:v>
                </c:pt>
                <c:pt idx="500">
                  <c:v>#N/A</c:v>
                </c:pt>
                <c:pt idx="501">
                  <c:v>#N/A</c:v>
                </c:pt>
                <c:pt idx="502">
                  <c:v>#N/A</c:v>
                </c:pt>
                <c:pt idx="503">
                  <c:v>#N/A</c:v>
                </c:pt>
                <c:pt idx="504">
                  <c:v>#N/A</c:v>
                </c:pt>
                <c:pt idx="505">
                  <c:v>#N/A</c:v>
                </c:pt>
                <c:pt idx="506">
                  <c:v>#N/A</c:v>
                </c:pt>
                <c:pt idx="507">
                  <c:v>#N/A</c:v>
                </c:pt>
                <c:pt idx="508">
                  <c:v>#N/A</c:v>
                </c:pt>
                <c:pt idx="509">
                  <c:v>#N/A</c:v>
                </c:pt>
                <c:pt idx="510">
                  <c:v>#N/A</c:v>
                </c:pt>
                <c:pt idx="511">
                  <c:v>#N/A</c:v>
                </c:pt>
                <c:pt idx="512">
                  <c:v>#N/A</c:v>
                </c:pt>
                <c:pt idx="513">
                  <c:v>#N/A</c:v>
                </c:pt>
                <c:pt idx="514">
                  <c:v>#N/A</c:v>
                </c:pt>
                <c:pt idx="515">
                  <c:v>#N/A</c:v>
                </c:pt>
                <c:pt idx="516">
                  <c:v>#N/A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#N/A</c:v>
                </c:pt>
                <c:pt idx="521">
                  <c:v>#N/A</c:v>
                </c:pt>
                <c:pt idx="522">
                  <c:v>#N/A</c:v>
                </c:pt>
                <c:pt idx="523">
                  <c:v>#N/A</c:v>
                </c:pt>
                <c:pt idx="524">
                  <c:v>#N/A</c:v>
                </c:pt>
                <c:pt idx="525">
                  <c:v>#N/A</c:v>
                </c:pt>
                <c:pt idx="526">
                  <c:v>#N/A</c:v>
                </c:pt>
                <c:pt idx="527">
                  <c:v>2141</c:v>
                </c:pt>
                <c:pt idx="528">
                  <c:v>#N/A</c:v>
                </c:pt>
                <c:pt idx="529">
                  <c:v>#N/A</c:v>
                </c:pt>
                <c:pt idx="530">
                  <c:v>#N/A</c:v>
                </c:pt>
                <c:pt idx="531">
                  <c:v>#N/A</c:v>
                </c:pt>
                <c:pt idx="532">
                  <c:v>#N/A</c:v>
                </c:pt>
                <c:pt idx="533">
                  <c:v>#N/A</c:v>
                </c:pt>
                <c:pt idx="534">
                  <c:v>#N/A</c:v>
                </c:pt>
                <c:pt idx="535">
                  <c:v>#N/A</c:v>
                </c:pt>
                <c:pt idx="536">
                  <c:v>#N/A</c:v>
                </c:pt>
                <c:pt idx="537">
                  <c:v>#N/A</c:v>
                </c:pt>
                <c:pt idx="538">
                  <c:v>#N/A</c:v>
                </c:pt>
                <c:pt idx="539">
                  <c:v>#N/A</c:v>
                </c:pt>
                <c:pt idx="540">
                  <c:v>#N/A</c:v>
                </c:pt>
                <c:pt idx="541">
                  <c:v>#N/A</c:v>
                </c:pt>
                <c:pt idx="542">
                  <c:v>#N/A</c:v>
                </c:pt>
                <c:pt idx="543">
                  <c:v>#N/A</c:v>
                </c:pt>
                <c:pt idx="544">
                  <c:v>#N/A</c:v>
                </c:pt>
                <c:pt idx="545">
                  <c:v>#N/A</c:v>
                </c:pt>
                <c:pt idx="546">
                  <c:v>#N/A</c:v>
                </c:pt>
                <c:pt idx="547">
                  <c:v>#N/A</c:v>
                </c:pt>
                <c:pt idx="548">
                  <c:v>#N/A</c:v>
                </c:pt>
                <c:pt idx="549">
                  <c:v>#N/A</c:v>
                </c:pt>
                <c:pt idx="550">
                  <c:v>#N/A</c:v>
                </c:pt>
                <c:pt idx="551">
                  <c:v>#N/A</c:v>
                </c:pt>
                <c:pt idx="552">
                  <c:v>#N/A</c:v>
                </c:pt>
                <c:pt idx="553">
                  <c:v>#N/A</c:v>
                </c:pt>
                <c:pt idx="554">
                  <c:v>#N/A</c:v>
                </c:pt>
                <c:pt idx="555">
                  <c:v>2353</c:v>
                </c:pt>
                <c:pt idx="556">
                  <c:v>#N/A</c:v>
                </c:pt>
                <c:pt idx="557">
                  <c:v>#N/A</c:v>
                </c:pt>
                <c:pt idx="558">
                  <c:v>#N/A</c:v>
                </c:pt>
                <c:pt idx="559">
                  <c:v>#N/A</c:v>
                </c:pt>
                <c:pt idx="560">
                  <c:v>#N/A</c:v>
                </c:pt>
                <c:pt idx="561">
                  <c:v>#N/A</c:v>
                </c:pt>
                <c:pt idx="562">
                  <c:v>#N/A</c:v>
                </c:pt>
                <c:pt idx="563">
                  <c:v>#N/A</c:v>
                </c:pt>
                <c:pt idx="564">
                  <c:v>#N/A</c:v>
                </c:pt>
                <c:pt idx="565">
                  <c:v>#N/A</c:v>
                </c:pt>
                <c:pt idx="566">
                  <c:v>#N/A</c:v>
                </c:pt>
                <c:pt idx="567">
                  <c:v>#N/A</c:v>
                </c:pt>
                <c:pt idx="568">
                  <c:v>#N/A</c:v>
                </c:pt>
                <c:pt idx="569">
                  <c:v>#N/A</c:v>
                </c:pt>
                <c:pt idx="570">
                  <c:v>#N/A</c:v>
                </c:pt>
                <c:pt idx="571">
                  <c:v>#N/A</c:v>
                </c:pt>
                <c:pt idx="572">
                  <c:v>#N/A</c:v>
                </c:pt>
                <c:pt idx="573">
                  <c:v>#N/A</c:v>
                </c:pt>
                <c:pt idx="574">
                  <c:v>#N/A</c:v>
                </c:pt>
                <c:pt idx="575">
                  <c:v>#N/A</c:v>
                </c:pt>
                <c:pt idx="576">
                  <c:v>#N/A</c:v>
                </c:pt>
                <c:pt idx="577">
                  <c:v>#N/A</c:v>
                </c:pt>
                <c:pt idx="578">
                  <c:v>#N/A</c:v>
                </c:pt>
                <c:pt idx="579">
                  <c:v>#N/A</c:v>
                </c:pt>
                <c:pt idx="580">
                  <c:v>#N/A</c:v>
                </c:pt>
                <c:pt idx="581">
                  <c:v>#N/A</c:v>
                </c:pt>
                <c:pt idx="582">
                  <c:v>#N/A</c:v>
                </c:pt>
                <c:pt idx="583">
                  <c:v>#N/A</c:v>
                </c:pt>
                <c:pt idx="584">
                  <c:v>#N/A</c:v>
                </c:pt>
                <c:pt idx="585">
                  <c:v>#N/A</c:v>
                </c:pt>
                <c:pt idx="586">
                  <c:v>2014</c:v>
                </c:pt>
                <c:pt idx="587">
                  <c:v>#N/A</c:v>
                </c:pt>
                <c:pt idx="588">
                  <c:v>#N/A</c:v>
                </c:pt>
                <c:pt idx="589">
                  <c:v>#N/A</c:v>
                </c:pt>
                <c:pt idx="590">
                  <c:v>#N/A</c:v>
                </c:pt>
                <c:pt idx="591">
                  <c:v>#N/A</c:v>
                </c:pt>
                <c:pt idx="592">
                  <c:v>#N/A</c:v>
                </c:pt>
                <c:pt idx="593">
                  <c:v>#N/A</c:v>
                </c:pt>
                <c:pt idx="594">
                  <c:v>#N/A</c:v>
                </c:pt>
                <c:pt idx="595">
                  <c:v>#N/A</c:v>
                </c:pt>
                <c:pt idx="596">
                  <c:v>#N/A</c:v>
                </c:pt>
                <c:pt idx="597">
                  <c:v>#N/A</c:v>
                </c:pt>
                <c:pt idx="598">
                  <c:v>#N/A</c:v>
                </c:pt>
                <c:pt idx="599">
                  <c:v>#N/A</c:v>
                </c:pt>
                <c:pt idx="600">
                  <c:v>#N/A</c:v>
                </c:pt>
                <c:pt idx="601">
                  <c:v>#N/A</c:v>
                </c:pt>
                <c:pt idx="602">
                  <c:v>#N/A</c:v>
                </c:pt>
                <c:pt idx="603">
                  <c:v>#N/A</c:v>
                </c:pt>
                <c:pt idx="604">
                  <c:v>#N/A</c:v>
                </c:pt>
                <c:pt idx="605">
                  <c:v>#N/A</c:v>
                </c:pt>
                <c:pt idx="606">
                  <c:v>#N/A</c:v>
                </c:pt>
                <c:pt idx="607">
                  <c:v>#N/A</c:v>
                </c:pt>
                <c:pt idx="608">
                  <c:v>#N/A</c:v>
                </c:pt>
                <c:pt idx="609">
                  <c:v>#N/A</c:v>
                </c:pt>
                <c:pt idx="610">
                  <c:v>#N/A</c:v>
                </c:pt>
                <c:pt idx="611">
                  <c:v>#N/A</c:v>
                </c:pt>
                <c:pt idx="612">
                  <c:v>#N/A</c:v>
                </c:pt>
                <c:pt idx="613">
                  <c:v>#N/A</c:v>
                </c:pt>
                <c:pt idx="614">
                  <c:v>#N/A</c:v>
                </c:pt>
                <c:pt idx="615">
                  <c:v>#N/A</c:v>
                </c:pt>
                <c:pt idx="616">
                  <c:v>2397</c:v>
                </c:pt>
                <c:pt idx="617">
                  <c:v>#N/A</c:v>
                </c:pt>
                <c:pt idx="618">
                  <c:v>#N/A</c:v>
                </c:pt>
                <c:pt idx="619">
                  <c:v>#N/A</c:v>
                </c:pt>
                <c:pt idx="620">
                  <c:v>#N/A</c:v>
                </c:pt>
                <c:pt idx="621">
                  <c:v>#N/A</c:v>
                </c:pt>
                <c:pt idx="622">
                  <c:v>#N/A</c:v>
                </c:pt>
                <c:pt idx="623">
                  <c:v>#N/A</c:v>
                </c:pt>
                <c:pt idx="624">
                  <c:v>#N/A</c:v>
                </c:pt>
                <c:pt idx="625">
                  <c:v>#N/A</c:v>
                </c:pt>
                <c:pt idx="626">
                  <c:v>#N/A</c:v>
                </c:pt>
                <c:pt idx="627">
                  <c:v>#N/A</c:v>
                </c:pt>
                <c:pt idx="628">
                  <c:v>#N/A</c:v>
                </c:pt>
                <c:pt idx="629">
                  <c:v>#N/A</c:v>
                </c:pt>
                <c:pt idx="630">
                  <c:v>#N/A</c:v>
                </c:pt>
                <c:pt idx="631">
                  <c:v>#N/A</c:v>
                </c:pt>
                <c:pt idx="632">
                  <c:v>#N/A</c:v>
                </c:pt>
                <c:pt idx="633">
                  <c:v>#N/A</c:v>
                </c:pt>
                <c:pt idx="634">
                  <c:v>#N/A</c:v>
                </c:pt>
                <c:pt idx="635">
                  <c:v>#N/A</c:v>
                </c:pt>
                <c:pt idx="636">
                  <c:v>#N/A</c:v>
                </c:pt>
                <c:pt idx="637">
                  <c:v>#N/A</c:v>
                </c:pt>
                <c:pt idx="638">
                  <c:v>#N/A</c:v>
                </c:pt>
                <c:pt idx="639">
                  <c:v>#N/A</c:v>
                </c:pt>
                <c:pt idx="640">
                  <c:v>#N/A</c:v>
                </c:pt>
                <c:pt idx="641">
                  <c:v>#N/A</c:v>
                </c:pt>
                <c:pt idx="642">
                  <c:v>#N/A</c:v>
                </c:pt>
                <c:pt idx="643">
                  <c:v>#N/A</c:v>
                </c:pt>
                <c:pt idx="644">
                  <c:v>#N/A</c:v>
                </c:pt>
                <c:pt idx="645">
                  <c:v>#N/A</c:v>
                </c:pt>
                <c:pt idx="646">
                  <c:v>#N/A</c:v>
                </c:pt>
                <c:pt idx="647">
                  <c:v>2729</c:v>
                </c:pt>
                <c:pt idx="648">
                  <c:v>#N/A</c:v>
                </c:pt>
                <c:pt idx="649">
                  <c:v>#N/A</c:v>
                </c:pt>
                <c:pt idx="650">
                  <c:v>#N/A</c:v>
                </c:pt>
                <c:pt idx="651">
                  <c:v>#N/A</c:v>
                </c:pt>
                <c:pt idx="652">
                  <c:v>#N/A</c:v>
                </c:pt>
                <c:pt idx="653">
                  <c:v>#N/A</c:v>
                </c:pt>
                <c:pt idx="654">
                  <c:v>#N/A</c:v>
                </c:pt>
                <c:pt idx="655">
                  <c:v>#N/A</c:v>
                </c:pt>
                <c:pt idx="656">
                  <c:v>#N/A</c:v>
                </c:pt>
                <c:pt idx="657">
                  <c:v>#N/A</c:v>
                </c:pt>
                <c:pt idx="658">
                  <c:v>#N/A</c:v>
                </c:pt>
                <c:pt idx="659">
                  <c:v>#N/A</c:v>
                </c:pt>
                <c:pt idx="660">
                  <c:v>#N/A</c:v>
                </c:pt>
                <c:pt idx="661">
                  <c:v>#N/A</c:v>
                </c:pt>
                <c:pt idx="662">
                  <c:v>#N/A</c:v>
                </c:pt>
                <c:pt idx="663">
                  <c:v>#N/A</c:v>
                </c:pt>
                <c:pt idx="664">
                  <c:v>#N/A</c:v>
                </c:pt>
                <c:pt idx="665">
                  <c:v>#N/A</c:v>
                </c:pt>
                <c:pt idx="666">
                  <c:v>#N/A</c:v>
                </c:pt>
                <c:pt idx="667">
                  <c:v>#N/A</c:v>
                </c:pt>
                <c:pt idx="668">
                  <c:v>#N/A</c:v>
                </c:pt>
                <c:pt idx="669">
                  <c:v>#N/A</c:v>
                </c:pt>
                <c:pt idx="670">
                  <c:v>#N/A</c:v>
                </c:pt>
                <c:pt idx="671">
                  <c:v>#N/A</c:v>
                </c:pt>
                <c:pt idx="672">
                  <c:v>#N/A</c:v>
                </c:pt>
                <c:pt idx="673">
                  <c:v>#N/A</c:v>
                </c:pt>
                <c:pt idx="674">
                  <c:v>#N/A</c:v>
                </c:pt>
                <c:pt idx="675">
                  <c:v>#N/A</c:v>
                </c:pt>
                <c:pt idx="676">
                  <c:v>#N/A</c:v>
                </c:pt>
                <c:pt idx="677">
                  <c:v>3036</c:v>
                </c:pt>
                <c:pt idx="678">
                  <c:v>#N/A</c:v>
                </c:pt>
                <c:pt idx="679">
                  <c:v>#N/A</c:v>
                </c:pt>
                <c:pt idx="680">
                  <c:v>#N/A</c:v>
                </c:pt>
                <c:pt idx="681">
                  <c:v>#N/A</c:v>
                </c:pt>
                <c:pt idx="682">
                  <c:v>#N/A</c:v>
                </c:pt>
                <c:pt idx="683">
                  <c:v>#N/A</c:v>
                </c:pt>
                <c:pt idx="684">
                  <c:v>#N/A</c:v>
                </c:pt>
                <c:pt idx="685">
                  <c:v>#N/A</c:v>
                </c:pt>
                <c:pt idx="686">
                  <c:v>#N/A</c:v>
                </c:pt>
                <c:pt idx="687">
                  <c:v>#N/A</c:v>
                </c:pt>
                <c:pt idx="688">
                  <c:v>#N/A</c:v>
                </c:pt>
                <c:pt idx="689">
                  <c:v>#N/A</c:v>
                </c:pt>
                <c:pt idx="690">
                  <c:v>#N/A</c:v>
                </c:pt>
                <c:pt idx="691">
                  <c:v>#N/A</c:v>
                </c:pt>
                <c:pt idx="692">
                  <c:v>#N/A</c:v>
                </c:pt>
                <c:pt idx="693">
                  <c:v>#N/A</c:v>
                </c:pt>
                <c:pt idx="694">
                  <c:v>#N/A</c:v>
                </c:pt>
                <c:pt idx="695">
                  <c:v>#N/A</c:v>
                </c:pt>
                <c:pt idx="696">
                  <c:v>#N/A</c:v>
                </c:pt>
                <c:pt idx="697">
                  <c:v>#N/A</c:v>
                </c:pt>
                <c:pt idx="698">
                  <c:v>#N/A</c:v>
                </c:pt>
                <c:pt idx="699">
                  <c:v>#N/A</c:v>
                </c:pt>
                <c:pt idx="700">
                  <c:v>#N/A</c:v>
                </c:pt>
                <c:pt idx="701">
                  <c:v>#N/A</c:v>
                </c:pt>
                <c:pt idx="702">
                  <c:v>#N/A</c:v>
                </c:pt>
                <c:pt idx="703">
                  <c:v>#N/A</c:v>
                </c:pt>
                <c:pt idx="704">
                  <c:v>#N/A</c:v>
                </c:pt>
                <c:pt idx="705">
                  <c:v>#N/A</c:v>
                </c:pt>
                <c:pt idx="706">
                  <c:v>#N/A</c:v>
                </c:pt>
                <c:pt idx="707">
                  <c:v>#N/A</c:v>
                </c:pt>
                <c:pt idx="708">
                  <c:v>2581</c:v>
                </c:pt>
                <c:pt idx="709">
                  <c:v>#N/A</c:v>
                </c:pt>
                <c:pt idx="710">
                  <c:v>#N/A</c:v>
                </c:pt>
                <c:pt idx="711">
                  <c:v>#N/A</c:v>
                </c:pt>
                <c:pt idx="712">
                  <c:v>#N/A</c:v>
                </c:pt>
                <c:pt idx="713">
                  <c:v>#N/A</c:v>
                </c:pt>
                <c:pt idx="714">
                  <c:v>#N/A</c:v>
                </c:pt>
                <c:pt idx="715">
                  <c:v>#N/A</c:v>
                </c:pt>
                <c:pt idx="716">
                  <c:v>#N/A</c:v>
                </c:pt>
                <c:pt idx="717">
                  <c:v>#N/A</c:v>
                </c:pt>
                <c:pt idx="718">
                  <c:v>#N/A</c:v>
                </c:pt>
                <c:pt idx="719">
                  <c:v>#N/A</c:v>
                </c:pt>
                <c:pt idx="720">
                  <c:v>#N/A</c:v>
                </c:pt>
                <c:pt idx="721">
                  <c:v>#N/A</c:v>
                </c:pt>
                <c:pt idx="722">
                  <c:v>#N/A</c:v>
                </c:pt>
                <c:pt idx="723">
                  <c:v>#N/A</c:v>
                </c:pt>
                <c:pt idx="724">
                  <c:v>#N/A</c:v>
                </c:pt>
                <c:pt idx="725">
                  <c:v>#N/A</c:v>
                </c:pt>
                <c:pt idx="726">
                  <c:v>#N/A</c:v>
                </c:pt>
                <c:pt idx="727">
                  <c:v>#N/A</c:v>
                </c:pt>
                <c:pt idx="728">
                  <c:v>#N/A</c:v>
                </c:pt>
                <c:pt idx="729">
                  <c:v>#N/A</c:v>
                </c:pt>
                <c:pt idx="730">
                  <c:v>#N/A</c:v>
                </c:pt>
                <c:pt idx="731">
                  <c:v>#N/A</c:v>
                </c:pt>
                <c:pt idx="732">
                  <c:v>#N/A</c:v>
                </c:pt>
                <c:pt idx="733">
                  <c:v>#N/A</c:v>
                </c:pt>
                <c:pt idx="734">
                  <c:v>#N/A</c:v>
                </c:pt>
                <c:pt idx="735">
                  <c:v>#N/A</c:v>
                </c:pt>
                <c:pt idx="736">
                  <c:v>#N/A</c:v>
                </c:pt>
                <c:pt idx="737">
                  <c:v>#N/A</c:v>
                </c:pt>
                <c:pt idx="738">
                  <c:v>#N/A</c:v>
                </c:pt>
                <c:pt idx="739">
                  <c:v>3442</c:v>
                </c:pt>
                <c:pt idx="740">
                  <c:v>#N/A</c:v>
                </c:pt>
                <c:pt idx="741">
                  <c:v>#N/A</c:v>
                </c:pt>
                <c:pt idx="742">
                  <c:v>#N/A</c:v>
                </c:pt>
                <c:pt idx="743">
                  <c:v>#N/A</c:v>
                </c:pt>
                <c:pt idx="744">
                  <c:v>#N/A</c:v>
                </c:pt>
                <c:pt idx="745">
                  <c:v>#N/A</c:v>
                </c:pt>
                <c:pt idx="746">
                  <c:v>#N/A</c:v>
                </c:pt>
                <c:pt idx="747">
                  <c:v>#N/A</c:v>
                </c:pt>
                <c:pt idx="748">
                  <c:v>#N/A</c:v>
                </c:pt>
                <c:pt idx="749">
                  <c:v>#N/A</c:v>
                </c:pt>
                <c:pt idx="750">
                  <c:v>#N/A</c:v>
                </c:pt>
                <c:pt idx="751">
                  <c:v>#N/A</c:v>
                </c:pt>
                <c:pt idx="752">
                  <c:v>#N/A</c:v>
                </c:pt>
                <c:pt idx="753">
                  <c:v>#N/A</c:v>
                </c:pt>
                <c:pt idx="754">
                  <c:v>#N/A</c:v>
                </c:pt>
                <c:pt idx="755">
                  <c:v>#N/A</c:v>
                </c:pt>
                <c:pt idx="756">
                  <c:v>#N/A</c:v>
                </c:pt>
                <c:pt idx="757">
                  <c:v>#N/A</c:v>
                </c:pt>
                <c:pt idx="758">
                  <c:v>#N/A</c:v>
                </c:pt>
                <c:pt idx="759">
                  <c:v>#N/A</c:v>
                </c:pt>
                <c:pt idx="760">
                  <c:v>#N/A</c:v>
                </c:pt>
                <c:pt idx="761">
                  <c:v>#N/A</c:v>
                </c:pt>
                <c:pt idx="762">
                  <c:v>#N/A</c:v>
                </c:pt>
                <c:pt idx="763">
                  <c:v>#N/A</c:v>
                </c:pt>
                <c:pt idx="764">
                  <c:v>#N/A</c:v>
                </c:pt>
                <c:pt idx="765">
                  <c:v>#N/A</c:v>
                </c:pt>
                <c:pt idx="766">
                  <c:v>#N/A</c:v>
                </c:pt>
                <c:pt idx="767">
                  <c:v>#N/A</c:v>
                </c:pt>
                <c:pt idx="768">
                  <c:v>#N/A</c:v>
                </c:pt>
                <c:pt idx="769">
                  <c:v>3127</c:v>
                </c:pt>
                <c:pt idx="770">
                  <c:v>#N/A</c:v>
                </c:pt>
                <c:pt idx="771">
                  <c:v>#N/A</c:v>
                </c:pt>
                <c:pt idx="772">
                  <c:v>#N/A</c:v>
                </c:pt>
                <c:pt idx="773">
                  <c:v>#N/A</c:v>
                </c:pt>
                <c:pt idx="774">
                  <c:v>#N/A</c:v>
                </c:pt>
                <c:pt idx="775">
                  <c:v>#N/A</c:v>
                </c:pt>
                <c:pt idx="776">
                  <c:v>#N/A</c:v>
                </c:pt>
                <c:pt idx="777">
                  <c:v>#N/A</c:v>
                </c:pt>
                <c:pt idx="778">
                  <c:v>#N/A</c:v>
                </c:pt>
                <c:pt idx="779">
                  <c:v>#N/A</c:v>
                </c:pt>
                <c:pt idx="780">
                  <c:v>#N/A</c:v>
                </c:pt>
                <c:pt idx="781">
                  <c:v>#N/A</c:v>
                </c:pt>
                <c:pt idx="782">
                  <c:v>#N/A</c:v>
                </c:pt>
                <c:pt idx="783">
                  <c:v>#N/A</c:v>
                </c:pt>
                <c:pt idx="784">
                  <c:v>#N/A</c:v>
                </c:pt>
                <c:pt idx="785">
                  <c:v>#N/A</c:v>
                </c:pt>
                <c:pt idx="786">
                  <c:v>#N/A</c:v>
                </c:pt>
                <c:pt idx="787">
                  <c:v>#N/A</c:v>
                </c:pt>
                <c:pt idx="788">
                  <c:v>#N/A</c:v>
                </c:pt>
                <c:pt idx="789">
                  <c:v>#N/A</c:v>
                </c:pt>
                <c:pt idx="790">
                  <c:v>#N/A</c:v>
                </c:pt>
                <c:pt idx="791">
                  <c:v>#N/A</c:v>
                </c:pt>
                <c:pt idx="792">
                  <c:v>#N/A</c:v>
                </c:pt>
                <c:pt idx="793">
                  <c:v>#N/A</c:v>
                </c:pt>
                <c:pt idx="794">
                  <c:v>#N/A</c:v>
                </c:pt>
                <c:pt idx="795">
                  <c:v>#N/A</c:v>
                </c:pt>
                <c:pt idx="796">
                  <c:v>#N/A</c:v>
                </c:pt>
                <c:pt idx="797">
                  <c:v>#N/A</c:v>
                </c:pt>
                <c:pt idx="798">
                  <c:v>#N/A</c:v>
                </c:pt>
                <c:pt idx="799">
                  <c:v>#N/A</c:v>
                </c:pt>
                <c:pt idx="800">
                  <c:v>2800</c:v>
                </c:pt>
                <c:pt idx="801">
                  <c:v>#N/A</c:v>
                </c:pt>
                <c:pt idx="802">
                  <c:v>#N/A</c:v>
                </c:pt>
                <c:pt idx="803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CC-4B85-A0CB-53DEAA101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99744352"/>
        <c:axId val="599744680"/>
      </c:barChart>
      <c:lineChart>
        <c:grouping val="standard"/>
        <c:varyColors val="0"/>
        <c:ser>
          <c:idx val="0"/>
          <c:order val="0"/>
          <c:tx>
            <c:strRef>
              <c:f>'Graph of unique students'!$B$1</c:f>
              <c:strCache>
                <c:ptCount val="1"/>
                <c:pt idx="0">
                  <c:v>Daily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'Graph of unique students'!$A$2:$A$842</c:f>
              <c:numCache>
                <c:formatCode>dd/mm/yyyy;@</c:formatCode>
                <c:ptCount val="841"/>
                <c:pt idx="0">
                  <c:v>42997</c:v>
                </c:pt>
                <c:pt idx="1">
                  <c:v>42998</c:v>
                </c:pt>
                <c:pt idx="2">
                  <c:v>42999</c:v>
                </c:pt>
                <c:pt idx="3">
                  <c:v>43000</c:v>
                </c:pt>
                <c:pt idx="4">
                  <c:v>43001</c:v>
                </c:pt>
                <c:pt idx="5">
                  <c:v>43002</c:v>
                </c:pt>
                <c:pt idx="6">
                  <c:v>43003</c:v>
                </c:pt>
                <c:pt idx="7">
                  <c:v>43004</c:v>
                </c:pt>
                <c:pt idx="8">
                  <c:v>43005</c:v>
                </c:pt>
                <c:pt idx="9">
                  <c:v>43006</c:v>
                </c:pt>
                <c:pt idx="10">
                  <c:v>43007</c:v>
                </c:pt>
                <c:pt idx="11">
                  <c:v>43008</c:v>
                </c:pt>
                <c:pt idx="12">
                  <c:v>43009</c:v>
                </c:pt>
                <c:pt idx="13">
                  <c:v>43010</c:v>
                </c:pt>
                <c:pt idx="14">
                  <c:v>43011</c:v>
                </c:pt>
                <c:pt idx="15">
                  <c:v>43012</c:v>
                </c:pt>
                <c:pt idx="16">
                  <c:v>43013</c:v>
                </c:pt>
                <c:pt idx="17">
                  <c:v>43014</c:v>
                </c:pt>
                <c:pt idx="18">
                  <c:v>43015</c:v>
                </c:pt>
                <c:pt idx="19">
                  <c:v>43016</c:v>
                </c:pt>
                <c:pt idx="20">
                  <c:v>43017</c:v>
                </c:pt>
                <c:pt idx="21">
                  <c:v>43018</c:v>
                </c:pt>
                <c:pt idx="22">
                  <c:v>43019</c:v>
                </c:pt>
                <c:pt idx="23">
                  <c:v>43020</c:v>
                </c:pt>
                <c:pt idx="24">
                  <c:v>43021</c:v>
                </c:pt>
                <c:pt idx="25">
                  <c:v>43022</c:v>
                </c:pt>
                <c:pt idx="26">
                  <c:v>43023</c:v>
                </c:pt>
                <c:pt idx="27">
                  <c:v>43024</c:v>
                </c:pt>
                <c:pt idx="28">
                  <c:v>43025</c:v>
                </c:pt>
                <c:pt idx="29">
                  <c:v>43026</c:v>
                </c:pt>
                <c:pt idx="30">
                  <c:v>43027</c:v>
                </c:pt>
                <c:pt idx="31">
                  <c:v>43028</c:v>
                </c:pt>
                <c:pt idx="32">
                  <c:v>43029</c:v>
                </c:pt>
                <c:pt idx="33">
                  <c:v>43030</c:v>
                </c:pt>
                <c:pt idx="34">
                  <c:v>43031</c:v>
                </c:pt>
                <c:pt idx="35">
                  <c:v>43032</c:v>
                </c:pt>
                <c:pt idx="36">
                  <c:v>43033</c:v>
                </c:pt>
                <c:pt idx="37">
                  <c:v>43034</c:v>
                </c:pt>
                <c:pt idx="38">
                  <c:v>43035</c:v>
                </c:pt>
                <c:pt idx="39">
                  <c:v>43036</c:v>
                </c:pt>
                <c:pt idx="40">
                  <c:v>43037</c:v>
                </c:pt>
                <c:pt idx="41">
                  <c:v>43038</c:v>
                </c:pt>
                <c:pt idx="42">
                  <c:v>43039</c:v>
                </c:pt>
                <c:pt idx="43">
                  <c:v>43040</c:v>
                </c:pt>
                <c:pt idx="44">
                  <c:v>43041</c:v>
                </c:pt>
                <c:pt idx="45">
                  <c:v>43042</c:v>
                </c:pt>
                <c:pt idx="46">
                  <c:v>43043</c:v>
                </c:pt>
                <c:pt idx="47">
                  <c:v>43044</c:v>
                </c:pt>
                <c:pt idx="48">
                  <c:v>43045</c:v>
                </c:pt>
                <c:pt idx="49">
                  <c:v>43046</c:v>
                </c:pt>
                <c:pt idx="50">
                  <c:v>43047</c:v>
                </c:pt>
                <c:pt idx="51">
                  <c:v>43048</c:v>
                </c:pt>
                <c:pt idx="52">
                  <c:v>43049</c:v>
                </c:pt>
                <c:pt idx="53">
                  <c:v>43050</c:v>
                </c:pt>
                <c:pt idx="54">
                  <c:v>43051</c:v>
                </c:pt>
                <c:pt idx="55">
                  <c:v>43052</c:v>
                </c:pt>
                <c:pt idx="56">
                  <c:v>43053</c:v>
                </c:pt>
                <c:pt idx="57">
                  <c:v>43054</c:v>
                </c:pt>
                <c:pt idx="58">
                  <c:v>43055</c:v>
                </c:pt>
                <c:pt idx="59">
                  <c:v>43056</c:v>
                </c:pt>
                <c:pt idx="60">
                  <c:v>43057</c:v>
                </c:pt>
                <c:pt idx="61">
                  <c:v>43058</c:v>
                </c:pt>
                <c:pt idx="62">
                  <c:v>43059</c:v>
                </c:pt>
                <c:pt idx="63">
                  <c:v>43060</c:v>
                </c:pt>
                <c:pt idx="64">
                  <c:v>43061</c:v>
                </c:pt>
                <c:pt idx="65">
                  <c:v>43062</c:v>
                </c:pt>
                <c:pt idx="66">
                  <c:v>43063</c:v>
                </c:pt>
                <c:pt idx="67">
                  <c:v>43064</c:v>
                </c:pt>
                <c:pt idx="68">
                  <c:v>43065</c:v>
                </c:pt>
                <c:pt idx="69">
                  <c:v>43066</c:v>
                </c:pt>
                <c:pt idx="70">
                  <c:v>43067</c:v>
                </c:pt>
                <c:pt idx="71">
                  <c:v>43068</c:v>
                </c:pt>
                <c:pt idx="72">
                  <c:v>43069</c:v>
                </c:pt>
                <c:pt idx="73">
                  <c:v>43070</c:v>
                </c:pt>
                <c:pt idx="74">
                  <c:v>43071</c:v>
                </c:pt>
                <c:pt idx="75">
                  <c:v>43072</c:v>
                </c:pt>
                <c:pt idx="76">
                  <c:v>43073</c:v>
                </c:pt>
                <c:pt idx="77">
                  <c:v>43074</c:v>
                </c:pt>
                <c:pt idx="78">
                  <c:v>43075</c:v>
                </c:pt>
                <c:pt idx="79">
                  <c:v>43076</c:v>
                </c:pt>
                <c:pt idx="80">
                  <c:v>43077</c:v>
                </c:pt>
                <c:pt idx="81">
                  <c:v>43078</c:v>
                </c:pt>
                <c:pt idx="82">
                  <c:v>43079</c:v>
                </c:pt>
                <c:pt idx="83">
                  <c:v>43080</c:v>
                </c:pt>
                <c:pt idx="84">
                  <c:v>43081</c:v>
                </c:pt>
                <c:pt idx="85">
                  <c:v>43082</c:v>
                </c:pt>
                <c:pt idx="86">
                  <c:v>43083</c:v>
                </c:pt>
                <c:pt idx="87">
                  <c:v>43084</c:v>
                </c:pt>
                <c:pt idx="88">
                  <c:v>43085</c:v>
                </c:pt>
                <c:pt idx="89">
                  <c:v>43086</c:v>
                </c:pt>
                <c:pt idx="90">
                  <c:v>43087</c:v>
                </c:pt>
                <c:pt idx="91">
                  <c:v>43088</c:v>
                </c:pt>
                <c:pt idx="92">
                  <c:v>43089</c:v>
                </c:pt>
                <c:pt idx="93">
                  <c:v>43090</c:v>
                </c:pt>
                <c:pt idx="94">
                  <c:v>43091</c:v>
                </c:pt>
                <c:pt idx="95">
                  <c:v>43092</c:v>
                </c:pt>
                <c:pt idx="96">
                  <c:v>43093</c:v>
                </c:pt>
                <c:pt idx="97">
                  <c:v>43094</c:v>
                </c:pt>
                <c:pt idx="98">
                  <c:v>43095</c:v>
                </c:pt>
                <c:pt idx="99">
                  <c:v>43096</c:v>
                </c:pt>
                <c:pt idx="100">
                  <c:v>43097</c:v>
                </c:pt>
                <c:pt idx="101">
                  <c:v>43098</c:v>
                </c:pt>
                <c:pt idx="102">
                  <c:v>43099</c:v>
                </c:pt>
                <c:pt idx="103">
                  <c:v>43100</c:v>
                </c:pt>
                <c:pt idx="104">
                  <c:v>43101</c:v>
                </c:pt>
                <c:pt idx="105">
                  <c:v>43102</c:v>
                </c:pt>
                <c:pt idx="106">
                  <c:v>43103</c:v>
                </c:pt>
                <c:pt idx="107">
                  <c:v>43104</c:v>
                </c:pt>
                <c:pt idx="108">
                  <c:v>43105</c:v>
                </c:pt>
                <c:pt idx="109">
                  <c:v>43106</c:v>
                </c:pt>
                <c:pt idx="110">
                  <c:v>43107</c:v>
                </c:pt>
                <c:pt idx="111">
                  <c:v>43108</c:v>
                </c:pt>
                <c:pt idx="112">
                  <c:v>43109</c:v>
                </c:pt>
                <c:pt idx="113">
                  <c:v>43110</c:v>
                </c:pt>
                <c:pt idx="114">
                  <c:v>43111</c:v>
                </c:pt>
                <c:pt idx="115">
                  <c:v>43112</c:v>
                </c:pt>
                <c:pt idx="116">
                  <c:v>43113</c:v>
                </c:pt>
                <c:pt idx="117">
                  <c:v>43114</c:v>
                </c:pt>
                <c:pt idx="118">
                  <c:v>43115</c:v>
                </c:pt>
                <c:pt idx="119">
                  <c:v>43116</c:v>
                </c:pt>
                <c:pt idx="120">
                  <c:v>43117</c:v>
                </c:pt>
                <c:pt idx="121">
                  <c:v>43118</c:v>
                </c:pt>
                <c:pt idx="122">
                  <c:v>43119</c:v>
                </c:pt>
                <c:pt idx="123">
                  <c:v>43120</c:v>
                </c:pt>
                <c:pt idx="124">
                  <c:v>43121</c:v>
                </c:pt>
                <c:pt idx="125">
                  <c:v>43122</c:v>
                </c:pt>
                <c:pt idx="126">
                  <c:v>43123</c:v>
                </c:pt>
                <c:pt idx="127">
                  <c:v>43124</c:v>
                </c:pt>
                <c:pt idx="128">
                  <c:v>43125</c:v>
                </c:pt>
                <c:pt idx="129">
                  <c:v>43126</c:v>
                </c:pt>
                <c:pt idx="130">
                  <c:v>43127</c:v>
                </c:pt>
                <c:pt idx="131">
                  <c:v>43128</c:v>
                </c:pt>
                <c:pt idx="132">
                  <c:v>43129</c:v>
                </c:pt>
                <c:pt idx="133">
                  <c:v>43130</c:v>
                </c:pt>
                <c:pt idx="134">
                  <c:v>43131</c:v>
                </c:pt>
                <c:pt idx="135">
                  <c:v>43132</c:v>
                </c:pt>
                <c:pt idx="136">
                  <c:v>43133</c:v>
                </c:pt>
                <c:pt idx="137">
                  <c:v>43134</c:v>
                </c:pt>
                <c:pt idx="138">
                  <c:v>43135</c:v>
                </c:pt>
                <c:pt idx="139">
                  <c:v>43136</c:v>
                </c:pt>
                <c:pt idx="140">
                  <c:v>43137</c:v>
                </c:pt>
                <c:pt idx="141">
                  <c:v>43138</c:v>
                </c:pt>
                <c:pt idx="142">
                  <c:v>43139</c:v>
                </c:pt>
                <c:pt idx="143">
                  <c:v>43140</c:v>
                </c:pt>
                <c:pt idx="144">
                  <c:v>43141</c:v>
                </c:pt>
                <c:pt idx="145">
                  <c:v>43142</c:v>
                </c:pt>
                <c:pt idx="146">
                  <c:v>43143</c:v>
                </c:pt>
                <c:pt idx="147">
                  <c:v>43144</c:v>
                </c:pt>
                <c:pt idx="148">
                  <c:v>43145</c:v>
                </c:pt>
                <c:pt idx="149">
                  <c:v>43146</c:v>
                </c:pt>
                <c:pt idx="150">
                  <c:v>43147</c:v>
                </c:pt>
                <c:pt idx="151">
                  <c:v>43148</c:v>
                </c:pt>
                <c:pt idx="152">
                  <c:v>43149</c:v>
                </c:pt>
                <c:pt idx="153">
                  <c:v>43150</c:v>
                </c:pt>
                <c:pt idx="154">
                  <c:v>43151</c:v>
                </c:pt>
                <c:pt idx="155">
                  <c:v>43152</c:v>
                </c:pt>
                <c:pt idx="156">
                  <c:v>43153</c:v>
                </c:pt>
                <c:pt idx="157">
                  <c:v>43154</c:v>
                </c:pt>
                <c:pt idx="158">
                  <c:v>43155</c:v>
                </c:pt>
                <c:pt idx="159">
                  <c:v>43156</c:v>
                </c:pt>
                <c:pt idx="160">
                  <c:v>43157</c:v>
                </c:pt>
                <c:pt idx="161">
                  <c:v>43158</c:v>
                </c:pt>
                <c:pt idx="162">
                  <c:v>43159</c:v>
                </c:pt>
                <c:pt idx="163">
                  <c:v>43160</c:v>
                </c:pt>
                <c:pt idx="164">
                  <c:v>43161</c:v>
                </c:pt>
                <c:pt idx="165">
                  <c:v>43162</c:v>
                </c:pt>
                <c:pt idx="166">
                  <c:v>43163</c:v>
                </c:pt>
                <c:pt idx="167">
                  <c:v>43164</c:v>
                </c:pt>
                <c:pt idx="168">
                  <c:v>43165</c:v>
                </c:pt>
                <c:pt idx="169">
                  <c:v>43166</c:v>
                </c:pt>
                <c:pt idx="170">
                  <c:v>43167</c:v>
                </c:pt>
                <c:pt idx="171">
                  <c:v>43168</c:v>
                </c:pt>
                <c:pt idx="172">
                  <c:v>43169</c:v>
                </c:pt>
                <c:pt idx="173">
                  <c:v>43170</c:v>
                </c:pt>
                <c:pt idx="174">
                  <c:v>43171</c:v>
                </c:pt>
                <c:pt idx="175">
                  <c:v>43172</c:v>
                </c:pt>
                <c:pt idx="176">
                  <c:v>43173</c:v>
                </c:pt>
                <c:pt idx="177">
                  <c:v>43174</c:v>
                </c:pt>
                <c:pt idx="178">
                  <c:v>43175</c:v>
                </c:pt>
                <c:pt idx="179">
                  <c:v>43176</c:v>
                </c:pt>
                <c:pt idx="180">
                  <c:v>43177</c:v>
                </c:pt>
                <c:pt idx="181">
                  <c:v>43178</c:v>
                </c:pt>
                <c:pt idx="182">
                  <c:v>43179</c:v>
                </c:pt>
                <c:pt idx="183">
                  <c:v>43180</c:v>
                </c:pt>
                <c:pt idx="184">
                  <c:v>43181</c:v>
                </c:pt>
                <c:pt idx="185">
                  <c:v>43182</c:v>
                </c:pt>
                <c:pt idx="186">
                  <c:v>43183</c:v>
                </c:pt>
                <c:pt idx="187">
                  <c:v>43184</c:v>
                </c:pt>
                <c:pt idx="188">
                  <c:v>43185</c:v>
                </c:pt>
                <c:pt idx="189">
                  <c:v>43186</c:v>
                </c:pt>
                <c:pt idx="190">
                  <c:v>43187</c:v>
                </c:pt>
                <c:pt idx="191">
                  <c:v>43188</c:v>
                </c:pt>
                <c:pt idx="192">
                  <c:v>43189</c:v>
                </c:pt>
                <c:pt idx="193">
                  <c:v>43190</c:v>
                </c:pt>
                <c:pt idx="194">
                  <c:v>43191</c:v>
                </c:pt>
                <c:pt idx="195">
                  <c:v>43192</c:v>
                </c:pt>
                <c:pt idx="196">
                  <c:v>43193</c:v>
                </c:pt>
                <c:pt idx="197">
                  <c:v>43194</c:v>
                </c:pt>
                <c:pt idx="198">
                  <c:v>43195</c:v>
                </c:pt>
                <c:pt idx="199">
                  <c:v>43196</c:v>
                </c:pt>
                <c:pt idx="200">
                  <c:v>43197</c:v>
                </c:pt>
                <c:pt idx="201">
                  <c:v>43198</c:v>
                </c:pt>
                <c:pt idx="202">
                  <c:v>43199</c:v>
                </c:pt>
                <c:pt idx="203">
                  <c:v>43200</c:v>
                </c:pt>
                <c:pt idx="204">
                  <c:v>43201</c:v>
                </c:pt>
                <c:pt idx="205">
                  <c:v>43202</c:v>
                </c:pt>
                <c:pt idx="206">
                  <c:v>43203</c:v>
                </c:pt>
                <c:pt idx="207">
                  <c:v>43204</c:v>
                </c:pt>
                <c:pt idx="208">
                  <c:v>43205</c:v>
                </c:pt>
                <c:pt idx="209">
                  <c:v>43206</c:v>
                </c:pt>
                <c:pt idx="210">
                  <c:v>43207</c:v>
                </c:pt>
                <c:pt idx="211">
                  <c:v>43208</c:v>
                </c:pt>
                <c:pt idx="212">
                  <c:v>43209</c:v>
                </c:pt>
                <c:pt idx="213">
                  <c:v>43210</c:v>
                </c:pt>
                <c:pt idx="214">
                  <c:v>43211</c:v>
                </c:pt>
                <c:pt idx="215">
                  <c:v>43212</c:v>
                </c:pt>
                <c:pt idx="216">
                  <c:v>43213</c:v>
                </c:pt>
                <c:pt idx="217">
                  <c:v>43214</c:v>
                </c:pt>
                <c:pt idx="218">
                  <c:v>43215</c:v>
                </c:pt>
                <c:pt idx="219">
                  <c:v>43216</c:v>
                </c:pt>
                <c:pt idx="220">
                  <c:v>43217</c:v>
                </c:pt>
                <c:pt idx="221">
                  <c:v>43218</c:v>
                </c:pt>
                <c:pt idx="222">
                  <c:v>43219</c:v>
                </c:pt>
                <c:pt idx="223">
                  <c:v>43220</c:v>
                </c:pt>
                <c:pt idx="224">
                  <c:v>43221</c:v>
                </c:pt>
                <c:pt idx="225">
                  <c:v>43222</c:v>
                </c:pt>
                <c:pt idx="226">
                  <c:v>43223</c:v>
                </c:pt>
                <c:pt idx="227">
                  <c:v>43224</c:v>
                </c:pt>
                <c:pt idx="228">
                  <c:v>43225</c:v>
                </c:pt>
                <c:pt idx="229">
                  <c:v>43226</c:v>
                </c:pt>
                <c:pt idx="230">
                  <c:v>43227</c:v>
                </c:pt>
                <c:pt idx="231">
                  <c:v>43228</c:v>
                </c:pt>
                <c:pt idx="232">
                  <c:v>43229</c:v>
                </c:pt>
                <c:pt idx="233">
                  <c:v>43230</c:v>
                </c:pt>
                <c:pt idx="234">
                  <c:v>43231</c:v>
                </c:pt>
                <c:pt idx="235">
                  <c:v>43232</c:v>
                </c:pt>
                <c:pt idx="236">
                  <c:v>43233</c:v>
                </c:pt>
                <c:pt idx="237">
                  <c:v>43234</c:v>
                </c:pt>
                <c:pt idx="238">
                  <c:v>43235</c:v>
                </c:pt>
                <c:pt idx="239">
                  <c:v>43236</c:v>
                </c:pt>
                <c:pt idx="240">
                  <c:v>43237</c:v>
                </c:pt>
                <c:pt idx="241">
                  <c:v>43238</c:v>
                </c:pt>
                <c:pt idx="242">
                  <c:v>43239</c:v>
                </c:pt>
                <c:pt idx="243">
                  <c:v>43240</c:v>
                </c:pt>
                <c:pt idx="244">
                  <c:v>43241</c:v>
                </c:pt>
                <c:pt idx="245">
                  <c:v>43242</c:v>
                </c:pt>
                <c:pt idx="246">
                  <c:v>43243</c:v>
                </c:pt>
                <c:pt idx="247">
                  <c:v>43244</c:v>
                </c:pt>
                <c:pt idx="248">
                  <c:v>43245</c:v>
                </c:pt>
                <c:pt idx="249">
                  <c:v>43246</c:v>
                </c:pt>
                <c:pt idx="250">
                  <c:v>43247</c:v>
                </c:pt>
                <c:pt idx="251">
                  <c:v>43248</c:v>
                </c:pt>
                <c:pt idx="252">
                  <c:v>43249</c:v>
                </c:pt>
                <c:pt idx="253">
                  <c:v>43250</c:v>
                </c:pt>
                <c:pt idx="254">
                  <c:v>43251</c:v>
                </c:pt>
                <c:pt idx="255">
                  <c:v>43252</c:v>
                </c:pt>
                <c:pt idx="256">
                  <c:v>43253</c:v>
                </c:pt>
                <c:pt idx="257">
                  <c:v>43254</c:v>
                </c:pt>
                <c:pt idx="258">
                  <c:v>43255</c:v>
                </c:pt>
                <c:pt idx="259">
                  <c:v>43256</c:v>
                </c:pt>
                <c:pt idx="260">
                  <c:v>43257</c:v>
                </c:pt>
                <c:pt idx="261">
                  <c:v>43258</c:v>
                </c:pt>
                <c:pt idx="262">
                  <c:v>43259</c:v>
                </c:pt>
                <c:pt idx="263">
                  <c:v>43260</c:v>
                </c:pt>
                <c:pt idx="264">
                  <c:v>43261</c:v>
                </c:pt>
                <c:pt idx="265">
                  <c:v>43262</c:v>
                </c:pt>
                <c:pt idx="266">
                  <c:v>43263</c:v>
                </c:pt>
                <c:pt idx="267">
                  <c:v>43264</c:v>
                </c:pt>
                <c:pt idx="268">
                  <c:v>43265</c:v>
                </c:pt>
                <c:pt idx="269">
                  <c:v>43266</c:v>
                </c:pt>
                <c:pt idx="270">
                  <c:v>43267</c:v>
                </c:pt>
                <c:pt idx="271">
                  <c:v>43268</c:v>
                </c:pt>
                <c:pt idx="272">
                  <c:v>43269</c:v>
                </c:pt>
                <c:pt idx="273">
                  <c:v>43270</c:v>
                </c:pt>
                <c:pt idx="274">
                  <c:v>43271</c:v>
                </c:pt>
                <c:pt idx="275">
                  <c:v>43272</c:v>
                </c:pt>
                <c:pt idx="276">
                  <c:v>43273</c:v>
                </c:pt>
                <c:pt idx="277">
                  <c:v>43274</c:v>
                </c:pt>
                <c:pt idx="278">
                  <c:v>43275</c:v>
                </c:pt>
                <c:pt idx="279">
                  <c:v>43276</c:v>
                </c:pt>
                <c:pt idx="280">
                  <c:v>43277</c:v>
                </c:pt>
                <c:pt idx="281">
                  <c:v>43278</c:v>
                </c:pt>
                <c:pt idx="282">
                  <c:v>43279</c:v>
                </c:pt>
                <c:pt idx="283">
                  <c:v>43280</c:v>
                </c:pt>
                <c:pt idx="284">
                  <c:v>43281</c:v>
                </c:pt>
                <c:pt idx="285">
                  <c:v>43282</c:v>
                </c:pt>
                <c:pt idx="286">
                  <c:v>43283</c:v>
                </c:pt>
                <c:pt idx="287">
                  <c:v>43284</c:v>
                </c:pt>
                <c:pt idx="288">
                  <c:v>43285</c:v>
                </c:pt>
                <c:pt idx="289">
                  <c:v>43286</c:v>
                </c:pt>
                <c:pt idx="290">
                  <c:v>43287</c:v>
                </c:pt>
                <c:pt idx="291">
                  <c:v>43288</c:v>
                </c:pt>
                <c:pt idx="292">
                  <c:v>43289</c:v>
                </c:pt>
                <c:pt idx="293">
                  <c:v>43290</c:v>
                </c:pt>
                <c:pt idx="294">
                  <c:v>43291</c:v>
                </c:pt>
                <c:pt idx="295">
                  <c:v>43292</c:v>
                </c:pt>
                <c:pt idx="296">
                  <c:v>43293</c:v>
                </c:pt>
                <c:pt idx="297">
                  <c:v>43294</c:v>
                </c:pt>
                <c:pt idx="298">
                  <c:v>43295</c:v>
                </c:pt>
                <c:pt idx="299">
                  <c:v>43296</c:v>
                </c:pt>
                <c:pt idx="300">
                  <c:v>43297</c:v>
                </c:pt>
                <c:pt idx="301">
                  <c:v>43298</c:v>
                </c:pt>
                <c:pt idx="302">
                  <c:v>43299</c:v>
                </c:pt>
                <c:pt idx="303">
                  <c:v>43300</c:v>
                </c:pt>
                <c:pt idx="304">
                  <c:v>43301</c:v>
                </c:pt>
                <c:pt idx="305">
                  <c:v>43302</c:v>
                </c:pt>
                <c:pt idx="306">
                  <c:v>43303</c:v>
                </c:pt>
                <c:pt idx="307">
                  <c:v>43304</c:v>
                </c:pt>
                <c:pt idx="308">
                  <c:v>43305</c:v>
                </c:pt>
                <c:pt idx="309">
                  <c:v>43306</c:v>
                </c:pt>
                <c:pt idx="310">
                  <c:v>43307</c:v>
                </c:pt>
                <c:pt idx="311">
                  <c:v>43308</c:v>
                </c:pt>
                <c:pt idx="312">
                  <c:v>43309</c:v>
                </c:pt>
                <c:pt idx="313">
                  <c:v>43310</c:v>
                </c:pt>
                <c:pt idx="314">
                  <c:v>43311</c:v>
                </c:pt>
                <c:pt idx="315">
                  <c:v>43312</c:v>
                </c:pt>
                <c:pt idx="316">
                  <c:v>43313</c:v>
                </c:pt>
                <c:pt idx="317">
                  <c:v>43314</c:v>
                </c:pt>
                <c:pt idx="318">
                  <c:v>43315</c:v>
                </c:pt>
                <c:pt idx="319">
                  <c:v>43316</c:v>
                </c:pt>
                <c:pt idx="320">
                  <c:v>43317</c:v>
                </c:pt>
                <c:pt idx="321">
                  <c:v>43318</c:v>
                </c:pt>
                <c:pt idx="322">
                  <c:v>43319</c:v>
                </c:pt>
                <c:pt idx="323">
                  <c:v>43320</c:v>
                </c:pt>
                <c:pt idx="324">
                  <c:v>43321</c:v>
                </c:pt>
                <c:pt idx="325">
                  <c:v>43322</c:v>
                </c:pt>
                <c:pt idx="326">
                  <c:v>43323</c:v>
                </c:pt>
                <c:pt idx="327">
                  <c:v>43324</c:v>
                </c:pt>
                <c:pt idx="328">
                  <c:v>43325</c:v>
                </c:pt>
                <c:pt idx="329">
                  <c:v>43326</c:v>
                </c:pt>
                <c:pt idx="330">
                  <c:v>43327</c:v>
                </c:pt>
                <c:pt idx="331">
                  <c:v>43328</c:v>
                </c:pt>
                <c:pt idx="332">
                  <c:v>43329</c:v>
                </c:pt>
                <c:pt idx="333">
                  <c:v>43330</c:v>
                </c:pt>
                <c:pt idx="334">
                  <c:v>43331</c:v>
                </c:pt>
                <c:pt idx="335">
                  <c:v>43332</c:v>
                </c:pt>
                <c:pt idx="336">
                  <c:v>43333</c:v>
                </c:pt>
                <c:pt idx="337">
                  <c:v>43334</c:v>
                </c:pt>
                <c:pt idx="338">
                  <c:v>43335</c:v>
                </c:pt>
                <c:pt idx="339">
                  <c:v>43336</c:v>
                </c:pt>
                <c:pt idx="340">
                  <c:v>43337</c:v>
                </c:pt>
                <c:pt idx="341">
                  <c:v>43338</c:v>
                </c:pt>
                <c:pt idx="342">
                  <c:v>43339</c:v>
                </c:pt>
                <c:pt idx="343">
                  <c:v>43340</c:v>
                </c:pt>
                <c:pt idx="344">
                  <c:v>43341</c:v>
                </c:pt>
                <c:pt idx="345">
                  <c:v>43342</c:v>
                </c:pt>
                <c:pt idx="346">
                  <c:v>43343</c:v>
                </c:pt>
                <c:pt idx="347">
                  <c:v>43344</c:v>
                </c:pt>
                <c:pt idx="348">
                  <c:v>43345</c:v>
                </c:pt>
                <c:pt idx="349">
                  <c:v>43346</c:v>
                </c:pt>
                <c:pt idx="350">
                  <c:v>43347</c:v>
                </c:pt>
                <c:pt idx="351">
                  <c:v>43348</c:v>
                </c:pt>
                <c:pt idx="352">
                  <c:v>43349</c:v>
                </c:pt>
                <c:pt idx="353">
                  <c:v>43350</c:v>
                </c:pt>
                <c:pt idx="354">
                  <c:v>43351</c:v>
                </c:pt>
                <c:pt idx="355">
                  <c:v>43352</c:v>
                </c:pt>
                <c:pt idx="356">
                  <c:v>43353</c:v>
                </c:pt>
                <c:pt idx="357">
                  <c:v>43354</c:v>
                </c:pt>
                <c:pt idx="358">
                  <c:v>43355</c:v>
                </c:pt>
                <c:pt idx="359">
                  <c:v>43356</c:v>
                </c:pt>
                <c:pt idx="360">
                  <c:v>43357</c:v>
                </c:pt>
                <c:pt idx="361">
                  <c:v>43358</c:v>
                </c:pt>
                <c:pt idx="362">
                  <c:v>43359</c:v>
                </c:pt>
                <c:pt idx="363">
                  <c:v>43360</c:v>
                </c:pt>
                <c:pt idx="364">
                  <c:v>43361</c:v>
                </c:pt>
                <c:pt idx="365">
                  <c:v>43362</c:v>
                </c:pt>
                <c:pt idx="366">
                  <c:v>43363</c:v>
                </c:pt>
                <c:pt idx="367">
                  <c:v>43364</c:v>
                </c:pt>
                <c:pt idx="368">
                  <c:v>43365</c:v>
                </c:pt>
                <c:pt idx="369">
                  <c:v>43366</c:v>
                </c:pt>
                <c:pt idx="370">
                  <c:v>43367</c:v>
                </c:pt>
                <c:pt idx="371">
                  <c:v>43368</c:v>
                </c:pt>
                <c:pt idx="372">
                  <c:v>43369</c:v>
                </c:pt>
                <c:pt idx="373">
                  <c:v>43370</c:v>
                </c:pt>
                <c:pt idx="374">
                  <c:v>43371</c:v>
                </c:pt>
                <c:pt idx="375">
                  <c:v>43372</c:v>
                </c:pt>
                <c:pt idx="376">
                  <c:v>43373</c:v>
                </c:pt>
                <c:pt idx="377">
                  <c:v>43374</c:v>
                </c:pt>
                <c:pt idx="378">
                  <c:v>43375</c:v>
                </c:pt>
                <c:pt idx="379">
                  <c:v>43376</c:v>
                </c:pt>
                <c:pt idx="380">
                  <c:v>43377</c:v>
                </c:pt>
                <c:pt idx="381">
                  <c:v>43378</c:v>
                </c:pt>
                <c:pt idx="382">
                  <c:v>43379</c:v>
                </c:pt>
                <c:pt idx="383">
                  <c:v>43380</c:v>
                </c:pt>
                <c:pt idx="384">
                  <c:v>43381</c:v>
                </c:pt>
                <c:pt idx="385">
                  <c:v>43382</c:v>
                </c:pt>
                <c:pt idx="386">
                  <c:v>43383</c:v>
                </c:pt>
                <c:pt idx="387">
                  <c:v>43384</c:v>
                </c:pt>
                <c:pt idx="388">
                  <c:v>43385</c:v>
                </c:pt>
                <c:pt idx="389">
                  <c:v>43386</c:v>
                </c:pt>
                <c:pt idx="390">
                  <c:v>43387</c:v>
                </c:pt>
                <c:pt idx="391">
                  <c:v>43388</c:v>
                </c:pt>
                <c:pt idx="392">
                  <c:v>43389</c:v>
                </c:pt>
                <c:pt idx="393">
                  <c:v>43390</c:v>
                </c:pt>
                <c:pt idx="394">
                  <c:v>43391</c:v>
                </c:pt>
                <c:pt idx="395">
                  <c:v>43392</c:v>
                </c:pt>
                <c:pt idx="396">
                  <c:v>43393</c:v>
                </c:pt>
                <c:pt idx="397">
                  <c:v>43394</c:v>
                </c:pt>
                <c:pt idx="398">
                  <c:v>43395</c:v>
                </c:pt>
                <c:pt idx="399">
                  <c:v>43396</c:v>
                </c:pt>
                <c:pt idx="400">
                  <c:v>43397</c:v>
                </c:pt>
                <c:pt idx="401">
                  <c:v>43398</c:v>
                </c:pt>
                <c:pt idx="402">
                  <c:v>43399</c:v>
                </c:pt>
                <c:pt idx="403">
                  <c:v>43400</c:v>
                </c:pt>
                <c:pt idx="404">
                  <c:v>43401</c:v>
                </c:pt>
                <c:pt idx="405">
                  <c:v>43402</c:v>
                </c:pt>
                <c:pt idx="406">
                  <c:v>43403</c:v>
                </c:pt>
                <c:pt idx="407">
                  <c:v>43404</c:v>
                </c:pt>
                <c:pt idx="408">
                  <c:v>43405</c:v>
                </c:pt>
                <c:pt idx="409">
                  <c:v>43406</c:v>
                </c:pt>
                <c:pt idx="410">
                  <c:v>43407</c:v>
                </c:pt>
                <c:pt idx="411">
                  <c:v>43408</c:v>
                </c:pt>
                <c:pt idx="412">
                  <c:v>43409</c:v>
                </c:pt>
                <c:pt idx="413">
                  <c:v>43410</c:v>
                </c:pt>
                <c:pt idx="414">
                  <c:v>43411</c:v>
                </c:pt>
                <c:pt idx="415">
                  <c:v>43412</c:v>
                </c:pt>
                <c:pt idx="416">
                  <c:v>43413</c:v>
                </c:pt>
                <c:pt idx="417">
                  <c:v>43414</c:v>
                </c:pt>
                <c:pt idx="418">
                  <c:v>43415</c:v>
                </c:pt>
                <c:pt idx="419">
                  <c:v>43416</c:v>
                </c:pt>
                <c:pt idx="420">
                  <c:v>43417</c:v>
                </c:pt>
                <c:pt idx="421">
                  <c:v>43418</c:v>
                </c:pt>
                <c:pt idx="422">
                  <c:v>43419</c:v>
                </c:pt>
                <c:pt idx="423">
                  <c:v>43420</c:v>
                </c:pt>
                <c:pt idx="424">
                  <c:v>43421</c:v>
                </c:pt>
                <c:pt idx="425">
                  <c:v>43422</c:v>
                </c:pt>
                <c:pt idx="426">
                  <c:v>43423</c:v>
                </c:pt>
                <c:pt idx="427">
                  <c:v>43424</c:v>
                </c:pt>
                <c:pt idx="428">
                  <c:v>43425</c:v>
                </c:pt>
                <c:pt idx="429">
                  <c:v>43426</c:v>
                </c:pt>
                <c:pt idx="430">
                  <c:v>43427</c:v>
                </c:pt>
                <c:pt idx="431">
                  <c:v>43428</c:v>
                </c:pt>
                <c:pt idx="432">
                  <c:v>43429</c:v>
                </c:pt>
                <c:pt idx="433">
                  <c:v>43430</c:v>
                </c:pt>
                <c:pt idx="434">
                  <c:v>43431</c:v>
                </c:pt>
                <c:pt idx="435">
                  <c:v>43432</c:v>
                </c:pt>
                <c:pt idx="436">
                  <c:v>43433</c:v>
                </c:pt>
                <c:pt idx="437">
                  <c:v>43434</c:v>
                </c:pt>
                <c:pt idx="438">
                  <c:v>43435</c:v>
                </c:pt>
                <c:pt idx="439">
                  <c:v>43436</c:v>
                </c:pt>
                <c:pt idx="440">
                  <c:v>43437</c:v>
                </c:pt>
                <c:pt idx="441">
                  <c:v>43438</c:v>
                </c:pt>
                <c:pt idx="442">
                  <c:v>43439</c:v>
                </c:pt>
                <c:pt idx="443">
                  <c:v>43440</c:v>
                </c:pt>
                <c:pt idx="444">
                  <c:v>43441</c:v>
                </c:pt>
                <c:pt idx="445">
                  <c:v>43442</c:v>
                </c:pt>
                <c:pt idx="446">
                  <c:v>43443</c:v>
                </c:pt>
                <c:pt idx="447">
                  <c:v>43444</c:v>
                </c:pt>
                <c:pt idx="448">
                  <c:v>43445</c:v>
                </c:pt>
                <c:pt idx="449">
                  <c:v>43446</c:v>
                </c:pt>
                <c:pt idx="450">
                  <c:v>43447</c:v>
                </c:pt>
                <c:pt idx="451">
                  <c:v>43448</c:v>
                </c:pt>
                <c:pt idx="452">
                  <c:v>43449</c:v>
                </c:pt>
                <c:pt idx="453">
                  <c:v>43450</c:v>
                </c:pt>
                <c:pt idx="454">
                  <c:v>43451</c:v>
                </c:pt>
                <c:pt idx="455">
                  <c:v>43452</c:v>
                </c:pt>
                <c:pt idx="456">
                  <c:v>43453</c:v>
                </c:pt>
                <c:pt idx="457">
                  <c:v>43454</c:v>
                </c:pt>
                <c:pt idx="458">
                  <c:v>43455</c:v>
                </c:pt>
                <c:pt idx="459">
                  <c:v>43456</c:v>
                </c:pt>
                <c:pt idx="460">
                  <c:v>43457</c:v>
                </c:pt>
                <c:pt idx="461">
                  <c:v>43458</c:v>
                </c:pt>
                <c:pt idx="462">
                  <c:v>43459</c:v>
                </c:pt>
                <c:pt idx="463">
                  <c:v>43460</c:v>
                </c:pt>
                <c:pt idx="464">
                  <c:v>43461</c:v>
                </c:pt>
                <c:pt idx="465">
                  <c:v>43462</c:v>
                </c:pt>
                <c:pt idx="466">
                  <c:v>43463</c:v>
                </c:pt>
                <c:pt idx="467">
                  <c:v>43464</c:v>
                </c:pt>
                <c:pt idx="468">
                  <c:v>43465</c:v>
                </c:pt>
                <c:pt idx="469">
                  <c:v>43466</c:v>
                </c:pt>
                <c:pt idx="470">
                  <c:v>43467</c:v>
                </c:pt>
                <c:pt idx="471">
                  <c:v>43468</c:v>
                </c:pt>
                <c:pt idx="472">
                  <c:v>43469</c:v>
                </c:pt>
                <c:pt idx="473">
                  <c:v>43470</c:v>
                </c:pt>
                <c:pt idx="474">
                  <c:v>43471</c:v>
                </c:pt>
                <c:pt idx="475">
                  <c:v>43472</c:v>
                </c:pt>
                <c:pt idx="476">
                  <c:v>43473</c:v>
                </c:pt>
                <c:pt idx="477">
                  <c:v>43474</c:v>
                </c:pt>
                <c:pt idx="478">
                  <c:v>43475</c:v>
                </c:pt>
                <c:pt idx="479">
                  <c:v>43476</c:v>
                </c:pt>
                <c:pt idx="480">
                  <c:v>43477</c:v>
                </c:pt>
                <c:pt idx="481">
                  <c:v>43478</c:v>
                </c:pt>
                <c:pt idx="482">
                  <c:v>43479</c:v>
                </c:pt>
                <c:pt idx="483">
                  <c:v>43480</c:v>
                </c:pt>
                <c:pt idx="484">
                  <c:v>43481</c:v>
                </c:pt>
                <c:pt idx="485">
                  <c:v>43482</c:v>
                </c:pt>
                <c:pt idx="486">
                  <c:v>43483</c:v>
                </c:pt>
                <c:pt idx="487">
                  <c:v>43484</c:v>
                </c:pt>
                <c:pt idx="488">
                  <c:v>43485</c:v>
                </c:pt>
                <c:pt idx="489">
                  <c:v>43486</c:v>
                </c:pt>
                <c:pt idx="490">
                  <c:v>43487</c:v>
                </c:pt>
                <c:pt idx="491">
                  <c:v>43488</c:v>
                </c:pt>
                <c:pt idx="492">
                  <c:v>43489</c:v>
                </c:pt>
                <c:pt idx="493">
                  <c:v>43490</c:v>
                </c:pt>
                <c:pt idx="494">
                  <c:v>43491</c:v>
                </c:pt>
                <c:pt idx="495">
                  <c:v>43492</c:v>
                </c:pt>
                <c:pt idx="496">
                  <c:v>43493</c:v>
                </c:pt>
                <c:pt idx="497">
                  <c:v>43494</c:v>
                </c:pt>
                <c:pt idx="498">
                  <c:v>43495</c:v>
                </c:pt>
                <c:pt idx="499">
                  <c:v>43496</c:v>
                </c:pt>
                <c:pt idx="500">
                  <c:v>43497</c:v>
                </c:pt>
                <c:pt idx="501">
                  <c:v>43498</c:v>
                </c:pt>
                <c:pt idx="502">
                  <c:v>43499</c:v>
                </c:pt>
                <c:pt idx="503">
                  <c:v>43500</c:v>
                </c:pt>
                <c:pt idx="504">
                  <c:v>43501</c:v>
                </c:pt>
                <c:pt idx="505">
                  <c:v>43502</c:v>
                </c:pt>
                <c:pt idx="506">
                  <c:v>43503</c:v>
                </c:pt>
                <c:pt idx="507">
                  <c:v>43504</c:v>
                </c:pt>
                <c:pt idx="508">
                  <c:v>43505</c:v>
                </c:pt>
                <c:pt idx="509">
                  <c:v>43506</c:v>
                </c:pt>
                <c:pt idx="510">
                  <c:v>43507</c:v>
                </c:pt>
                <c:pt idx="511">
                  <c:v>43508</c:v>
                </c:pt>
                <c:pt idx="512">
                  <c:v>43509</c:v>
                </c:pt>
                <c:pt idx="513">
                  <c:v>43510</c:v>
                </c:pt>
                <c:pt idx="514">
                  <c:v>43511</c:v>
                </c:pt>
                <c:pt idx="515">
                  <c:v>43512</c:v>
                </c:pt>
                <c:pt idx="516">
                  <c:v>43513</c:v>
                </c:pt>
                <c:pt idx="517">
                  <c:v>43514</c:v>
                </c:pt>
                <c:pt idx="518">
                  <c:v>43515</c:v>
                </c:pt>
                <c:pt idx="519">
                  <c:v>43516</c:v>
                </c:pt>
                <c:pt idx="520">
                  <c:v>43517</c:v>
                </c:pt>
                <c:pt idx="521">
                  <c:v>43518</c:v>
                </c:pt>
                <c:pt idx="522">
                  <c:v>43519</c:v>
                </c:pt>
                <c:pt idx="523">
                  <c:v>43520</c:v>
                </c:pt>
                <c:pt idx="524">
                  <c:v>43521</c:v>
                </c:pt>
                <c:pt idx="525">
                  <c:v>43522</c:v>
                </c:pt>
                <c:pt idx="526">
                  <c:v>43523</c:v>
                </c:pt>
                <c:pt idx="527">
                  <c:v>43524</c:v>
                </c:pt>
                <c:pt idx="528">
                  <c:v>43525</c:v>
                </c:pt>
                <c:pt idx="529">
                  <c:v>43526</c:v>
                </c:pt>
                <c:pt idx="530">
                  <c:v>43527</c:v>
                </c:pt>
                <c:pt idx="531">
                  <c:v>43528</c:v>
                </c:pt>
                <c:pt idx="532">
                  <c:v>43529</c:v>
                </c:pt>
                <c:pt idx="533">
                  <c:v>43530</c:v>
                </c:pt>
                <c:pt idx="534">
                  <c:v>43531</c:v>
                </c:pt>
                <c:pt idx="535">
                  <c:v>43532</c:v>
                </c:pt>
                <c:pt idx="536">
                  <c:v>43533</c:v>
                </c:pt>
                <c:pt idx="537">
                  <c:v>43534</c:v>
                </c:pt>
                <c:pt idx="538">
                  <c:v>43535</c:v>
                </c:pt>
                <c:pt idx="539">
                  <c:v>43536</c:v>
                </c:pt>
                <c:pt idx="540">
                  <c:v>43537</c:v>
                </c:pt>
                <c:pt idx="541">
                  <c:v>43538</c:v>
                </c:pt>
                <c:pt idx="542">
                  <c:v>43539</c:v>
                </c:pt>
                <c:pt idx="543">
                  <c:v>43540</c:v>
                </c:pt>
                <c:pt idx="544">
                  <c:v>43541</c:v>
                </c:pt>
                <c:pt idx="545">
                  <c:v>43542</c:v>
                </c:pt>
                <c:pt idx="546">
                  <c:v>43543</c:v>
                </c:pt>
                <c:pt idx="547">
                  <c:v>43544</c:v>
                </c:pt>
                <c:pt idx="548">
                  <c:v>43545</c:v>
                </c:pt>
                <c:pt idx="549">
                  <c:v>43546</c:v>
                </c:pt>
                <c:pt idx="550">
                  <c:v>43547</c:v>
                </c:pt>
                <c:pt idx="551">
                  <c:v>43548</c:v>
                </c:pt>
                <c:pt idx="552">
                  <c:v>43549</c:v>
                </c:pt>
                <c:pt idx="553">
                  <c:v>43550</c:v>
                </c:pt>
                <c:pt idx="554">
                  <c:v>43551</c:v>
                </c:pt>
                <c:pt idx="555">
                  <c:v>43552</c:v>
                </c:pt>
                <c:pt idx="556">
                  <c:v>43553</c:v>
                </c:pt>
                <c:pt idx="557">
                  <c:v>43554</c:v>
                </c:pt>
                <c:pt idx="558">
                  <c:v>43555</c:v>
                </c:pt>
                <c:pt idx="559">
                  <c:v>43556</c:v>
                </c:pt>
                <c:pt idx="560">
                  <c:v>43557</c:v>
                </c:pt>
                <c:pt idx="561">
                  <c:v>43558</c:v>
                </c:pt>
                <c:pt idx="562">
                  <c:v>43559</c:v>
                </c:pt>
                <c:pt idx="563">
                  <c:v>43560</c:v>
                </c:pt>
                <c:pt idx="564">
                  <c:v>43561</c:v>
                </c:pt>
                <c:pt idx="565">
                  <c:v>43562</c:v>
                </c:pt>
                <c:pt idx="566">
                  <c:v>43563</c:v>
                </c:pt>
                <c:pt idx="567">
                  <c:v>43564</c:v>
                </c:pt>
                <c:pt idx="568">
                  <c:v>43565</c:v>
                </c:pt>
                <c:pt idx="569">
                  <c:v>43566</c:v>
                </c:pt>
                <c:pt idx="570">
                  <c:v>43567</c:v>
                </c:pt>
                <c:pt idx="571">
                  <c:v>43568</c:v>
                </c:pt>
                <c:pt idx="572">
                  <c:v>43569</c:v>
                </c:pt>
                <c:pt idx="573">
                  <c:v>43570</c:v>
                </c:pt>
                <c:pt idx="574">
                  <c:v>43571</c:v>
                </c:pt>
                <c:pt idx="575">
                  <c:v>43572</c:v>
                </c:pt>
                <c:pt idx="576">
                  <c:v>43573</c:v>
                </c:pt>
                <c:pt idx="577">
                  <c:v>43574</c:v>
                </c:pt>
                <c:pt idx="578">
                  <c:v>43575</c:v>
                </c:pt>
                <c:pt idx="579">
                  <c:v>43576</c:v>
                </c:pt>
                <c:pt idx="580">
                  <c:v>43577</c:v>
                </c:pt>
                <c:pt idx="581">
                  <c:v>43578</c:v>
                </c:pt>
                <c:pt idx="582">
                  <c:v>43579</c:v>
                </c:pt>
                <c:pt idx="583">
                  <c:v>43580</c:v>
                </c:pt>
                <c:pt idx="584">
                  <c:v>43581</c:v>
                </c:pt>
                <c:pt idx="585">
                  <c:v>43582</c:v>
                </c:pt>
                <c:pt idx="586">
                  <c:v>43583</c:v>
                </c:pt>
                <c:pt idx="587">
                  <c:v>43584</c:v>
                </c:pt>
                <c:pt idx="588">
                  <c:v>43585</c:v>
                </c:pt>
                <c:pt idx="589">
                  <c:v>43586</c:v>
                </c:pt>
                <c:pt idx="590">
                  <c:v>43587</c:v>
                </c:pt>
                <c:pt idx="591">
                  <c:v>43588</c:v>
                </c:pt>
                <c:pt idx="592">
                  <c:v>43589</c:v>
                </c:pt>
                <c:pt idx="593">
                  <c:v>43590</c:v>
                </c:pt>
                <c:pt idx="594">
                  <c:v>43591</c:v>
                </c:pt>
                <c:pt idx="595">
                  <c:v>43592</c:v>
                </c:pt>
                <c:pt idx="596">
                  <c:v>43593</c:v>
                </c:pt>
                <c:pt idx="597">
                  <c:v>43594</c:v>
                </c:pt>
                <c:pt idx="598">
                  <c:v>43595</c:v>
                </c:pt>
                <c:pt idx="599">
                  <c:v>43596</c:v>
                </c:pt>
                <c:pt idx="600">
                  <c:v>43597</c:v>
                </c:pt>
                <c:pt idx="601">
                  <c:v>43598</c:v>
                </c:pt>
                <c:pt idx="602">
                  <c:v>43599</c:v>
                </c:pt>
                <c:pt idx="603">
                  <c:v>43600</c:v>
                </c:pt>
                <c:pt idx="604">
                  <c:v>43601</c:v>
                </c:pt>
                <c:pt idx="605">
                  <c:v>43602</c:v>
                </c:pt>
                <c:pt idx="606">
                  <c:v>43603</c:v>
                </c:pt>
                <c:pt idx="607">
                  <c:v>43604</c:v>
                </c:pt>
                <c:pt idx="608">
                  <c:v>43605</c:v>
                </c:pt>
                <c:pt idx="609">
                  <c:v>43606</c:v>
                </c:pt>
                <c:pt idx="610">
                  <c:v>43607</c:v>
                </c:pt>
                <c:pt idx="611">
                  <c:v>43608</c:v>
                </c:pt>
                <c:pt idx="612">
                  <c:v>43609</c:v>
                </c:pt>
                <c:pt idx="613">
                  <c:v>43610</c:v>
                </c:pt>
                <c:pt idx="614">
                  <c:v>43611</c:v>
                </c:pt>
                <c:pt idx="615">
                  <c:v>43612</c:v>
                </c:pt>
                <c:pt idx="616">
                  <c:v>43613</c:v>
                </c:pt>
                <c:pt idx="617">
                  <c:v>43614</c:v>
                </c:pt>
                <c:pt idx="618">
                  <c:v>43615</c:v>
                </c:pt>
                <c:pt idx="619">
                  <c:v>43616</c:v>
                </c:pt>
                <c:pt idx="620">
                  <c:v>43617</c:v>
                </c:pt>
                <c:pt idx="621">
                  <c:v>43618</c:v>
                </c:pt>
                <c:pt idx="622">
                  <c:v>43619</c:v>
                </c:pt>
                <c:pt idx="623">
                  <c:v>43620</c:v>
                </c:pt>
                <c:pt idx="624">
                  <c:v>43621</c:v>
                </c:pt>
                <c:pt idx="625">
                  <c:v>43622</c:v>
                </c:pt>
                <c:pt idx="626">
                  <c:v>43623</c:v>
                </c:pt>
                <c:pt idx="627">
                  <c:v>43624</c:v>
                </c:pt>
                <c:pt idx="628">
                  <c:v>43625</c:v>
                </c:pt>
                <c:pt idx="629">
                  <c:v>43626</c:v>
                </c:pt>
                <c:pt idx="630">
                  <c:v>43627</c:v>
                </c:pt>
                <c:pt idx="631">
                  <c:v>43628</c:v>
                </c:pt>
                <c:pt idx="632">
                  <c:v>43629</c:v>
                </c:pt>
                <c:pt idx="633">
                  <c:v>43630</c:v>
                </c:pt>
                <c:pt idx="634">
                  <c:v>43631</c:v>
                </c:pt>
                <c:pt idx="635">
                  <c:v>43632</c:v>
                </c:pt>
                <c:pt idx="636">
                  <c:v>43633</c:v>
                </c:pt>
                <c:pt idx="637">
                  <c:v>43634</c:v>
                </c:pt>
                <c:pt idx="638">
                  <c:v>43635</c:v>
                </c:pt>
                <c:pt idx="639">
                  <c:v>43636</c:v>
                </c:pt>
                <c:pt idx="640">
                  <c:v>43637</c:v>
                </c:pt>
                <c:pt idx="641">
                  <c:v>43638</c:v>
                </c:pt>
                <c:pt idx="642">
                  <c:v>43639</c:v>
                </c:pt>
                <c:pt idx="643">
                  <c:v>43640</c:v>
                </c:pt>
                <c:pt idx="644">
                  <c:v>43641</c:v>
                </c:pt>
                <c:pt idx="645">
                  <c:v>43642</c:v>
                </c:pt>
                <c:pt idx="646">
                  <c:v>43643</c:v>
                </c:pt>
                <c:pt idx="647">
                  <c:v>43644</c:v>
                </c:pt>
                <c:pt idx="648">
                  <c:v>43645</c:v>
                </c:pt>
                <c:pt idx="649">
                  <c:v>43646</c:v>
                </c:pt>
                <c:pt idx="650">
                  <c:v>43647</c:v>
                </c:pt>
                <c:pt idx="651">
                  <c:v>43648</c:v>
                </c:pt>
                <c:pt idx="652">
                  <c:v>43649</c:v>
                </c:pt>
                <c:pt idx="653">
                  <c:v>43650</c:v>
                </c:pt>
                <c:pt idx="654">
                  <c:v>43651</c:v>
                </c:pt>
                <c:pt idx="655">
                  <c:v>43652</c:v>
                </c:pt>
                <c:pt idx="656">
                  <c:v>43653</c:v>
                </c:pt>
                <c:pt idx="657">
                  <c:v>43654</c:v>
                </c:pt>
                <c:pt idx="658">
                  <c:v>43655</c:v>
                </c:pt>
                <c:pt idx="659">
                  <c:v>43656</c:v>
                </c:pt>
                <c:pt idx="660">
                  <c:v>43657</c:v>
                </c:pt>
                <c:pt idx="661">
                  <c:v>43658</c:v>
                </c:pt>
                <c:pt idx="662">
                  <c:v>43659</c:v>
                </c:pt>
                <c:pt idx="663">
                  <c:v>43660</c:v>
                </c:pt>
                <c:pt idx="664">
                  <c:v>43661</c:v>
                </c:pt>
                <c:pt idx="665">
                  <c:v>43662</c:v>
                </c:pt>
                <c:pt idx="666">
                  <c:v>43663</c:v>
                </c:pt>
                <c:pt idx="667">
                  <c:v>43664</c:v>
                </c:pt>
                <c:pt idx="668">
                  <c:v>43665</c:v>
                </c:pt>
                <c:pt idx="669">
                  <c:v>43666</c:v>
                </c:pt>
                <c:pt idx="670">
                  <c:v>43667</c:v>
                </c:pt>
                <c:pt idx="671">
                  <c:v>43668</c:v>
                </c:pt>
                <c:pt idx="672">
                  <c:v>43669</c:v>
                </c:pt>
                <c:pt idx="673">
                  <c:v>43670</c:v>
                </c:pt>
                <c:pt idx="674">
                  <c:v>43671</c:v>
                </c:pt>
                <c:pt idx="675">
                  <c:v>43672</c:v>
                </c:pt>
                <c:pt idx="676">
                  <c:v>43673</c:v>
                </c:pt>
                <c:pt idx="677">
                  <c:v>43674</c:v>
                </c:pt>
                <c:pt idx="678">
                  <c:v>43675</c:v>
                </c:pt>
                <c:pt idx="679">
                  <c:v>43676</c:v>
                </c:pt>
                <c:pt idx="680">
                  <c:v>43677</c:v>
                </c:pt>
                <c:pt idx="681">
                  <c:v>43678</c:v>
                </c:pt>
                <c:pt idx="682">
                  <c:v>43679</c:v>
                </c:pt>
                <c:pt idx="683">
                  <c:v>43680</c:v>
                </c:pt>
                <c:pt idx="684">
                  <c:v>43681</c:v>
                </c:pt>
                <c:pt idx="685">
                  <c:v>43682</c:v>
                </c:pt>
                <c:pt idx="686">
                  <c:v>43683</c:v>
                </c:pt>
                <c:pt idx="687">
                  <c:v>43684</c:v>
                </c:pt>
                <c:pt idx="688">
                  <c:v>43685</c:v>
                </c:pt>
                <c:pt idx="689">
                  <c:v>43686</c:v>
                </c:pt>
                <c:pt idx="690">
                  <c:v>43687</c:v>
                </c:pt>
                <c:pt idx="691">
                  <c:v>43688</c:v>
                </c:pt>
                <c:pt idx="692">
                  <c:v>43689</c:v>
                </c:pt>
                <c:pt idx="693">
                  <c:v>43690</c:v>
                </c:pt>
                <c:pt idx="694">
                  <c:v>43691</c:v>
                </c:pt>
                <c:pt idx="695">
                  <c:v>43692</c:v>
                </c:pt>
                <c:pt idx="696">
                  <c:v>43693</c:v>
                </c:pt>
                <c:pt idx="697">
                  <c:v>43694</c:v>
                </c:pt>
                <c:pt idx="698">
                  <c:v>43695</c:v>
                </c:pt>
                <c:pt idx="699">
                  <c:v>43696</c:v>
                </c:pt>
                <c:pt idx="700">
                  <c:v>43697</c:v>
                </c:pt>
                <c:pt idx="701">
                  <c:v>43698</c:v>
                </c:pt>
                <c:pt idx="702">
                  <c:v>43699</c:v>
                </c:pt>
                <c:pt idx="703">
                  <c:v>43700</c:v>
                </c:pt>
                <c:pt idx="704">
                  <c:v>43701</c:v>
                </c:pt>
                <c:pt idx="705">
                  <c:v>43702</c:v>
                </c:pt>
                <c:pt idx="706">
                  <c:v>43703</c:v>
                </c:pt>
                <c:pt idx="707">
                  <c:v>43704</c:v>
                </c:pt>
                <c:pt idx="708">
                  <c:v>43705</c:v>
                </c:pt>
                <c:pt idx="709">
                  <c:v>43706</c:v>
                </c:pt>
                <c:pt idx="710">
                  <c:v>43707</c:v>
                </c:pt>
                <c:pt idx="711">
                  <c:v>43708</c:v>
                </c:pt>
                <c:pt idx="712">
                  <c:v>43709</c:v>
                </c:pt>
                <c:pt idx="713">
                  <c:v>43710</c:v>
                </c:pt>
                <c:pt idx="714">
                  <c:v>43711</c:v>
                </c:pt>
                <c:pt idx="715">
                  <c:v>43712</c:v>
                </c:pt>
                <c:pt idx="716">
                  <c:v>43713</c:v>
                </c:pt>
                <c:pt idx="717">
                  <c:v>43714</c:v>
                </c:pt>
                <c:pt idx="718">
                  <c:v>43715</c:v>
                </c:pt>
                <c:pt idx="719">
                  <c:v>43716</c:v>
                </c:pt>
                <c:pt idx="720">
                  <c:v>43717</c:v>
                </c:pt>
                <c:pt idx="721">
                  <c:v>43718</c:v>
                </c:pt>
                <c:pt idx="722">
                  <c:v>43719</c:v>
                </c:pt>
                <c:pt idx="723">
                  <c:v>43720</c:v>
                </c:pt>
                <c:pt idx="724">
                  <c:v>43721</c:v>
                </c:pt>
                <c:pt idx="725">
                  <c:v>43722</c:v>
                </c:pt>
                <c:pt idx="726">
                  <c:v>43723</c:v>
                </c:pt>
                <c:pt idx="727">
                  <c:v>43724</c:v>
                </c:pt>
                <c:pt idx="728">
                  <c:v>43725</c:v>
                </c:pt>
                <c:pt idx="729">
                  <c:v>43726</c:v>
                </c:pt>
                <c:pt idx="730">
                  <c:v>43727</c:v>
                </c:pt>
                <c:pt idx="731">
                  <c:v>43728</c:v>
                </c:pt>
                <c:pt idx="732">
                  <c:v>43729</c:v>
                </c:pt>
                <c:pt idx="733">
                  <c:v>43730</c:v>
                </c:pt>
                <c:pt idx="734">
                  <c:v>43731</c:v>
                </c:pt>
                <c:pt idx="735">
                  <c:v>43732</c:v>
                </c:pt>
                <c:pt idx="736">
                  <c:v>43733</c:v>
                </c:pt>
                <c:pt idx="737">
                  <c:v>43734</c:v>
                </c:pt>
                <c:pt idx="738">
                  <c:v>43735</c:v>
                </c:pt>
                <c:pt idx="739">
                  <c:v>43736</c:v>
                </c:pt>
                <c:pt idx="740">
                  <c:v>43737</c:v>
                </c:pt>
                <c:pt idx="741">
                  <c:v>43738</c:v>
                </c:pt>
                <c:pt idx="742">
                  <c:v>43739</c:v>
                </c:pt>
                <c:pt idx="743">
                  <c:v>43740</c:v>
                </c:pt>
                <c:pt idx="744">
                  <c:v>43741</c:v>
                </c:pt>
                <c:pt idx="745">
                  <c:v>43742</c:v>
                </c:pt>
                <c:pt idx="746">
                  <c:v>43743</c:v>
                </c:pt>
                <c:pt idx="747">
                  <c:v>43744</c:v>
                </c:pt>
                <c:pt idx="748">
                  <c:v>43745</c:v>
                </c:pt>
                <c:pt idx="749">
                  <c:v>43746</c:v>
                </c:pt>
                <c:pt idx="750">
                  <c:v>43747</c:v>
                </c:pt>
                <c:pt idx="751">
                  <c:v>43748</c:v>
                </c:pt>
                <c:pt idx="752">
                  <c:v>43749</c:v>
                </c:pt>
                <c:pt idx="753">
                  <c:v>43750</c:v>
                </c:pt>
                <c:pt idx="754">
                  <c:v>43751</c:v>
                </c:pt>
                <c:pt idx="755">
                  <c:v>43752</c:v>
                </c:pt>
                <c:pt idx="756">
                  <c:v>43753</c:v>
                </c:pt>
                <c:pt idx="757">
                  <c:v>43754</c:v>
                </c:pt>
                <c:pt idx="758">
                  <c:v>43755</c:v>
                </c:pt>
                <c:pt idx="759">
                  <c:v>43756</c:v>
                </c:pt>
                <c:pt idx="760">
                  <c:v>43757</c:v>
                </c:pt>
                <c:pt idx="761">
                  <c:v>43758</c:v>
                </c:pt>
                <c:pt idx="762">
                  <c:v>43759</c:v>
                </c:pt>
                <c:pt idx="763">
                  <c:v>43760</c:v>
                </c:pt>
                <c:pt idx="764">
                  <c:v>43761</c:v>
                </c:pt>
                <c:pt idx="765">
                  <c:v>43762</c:v>
                </c:pt>
                <c:pt idx="766">
                  <c:v>43763</c:v>
                </c:pt>
                <c:pt idx="767">
                  <c:v>43764</c:v>
                </c:pt>
                <c:pt idx="768">
                  <c:v>43765</c:v>
                </c:pt>
                <c:pt idx="769">
                  <c:v>43766</c:v>
                </c:pt>
                <c:pt idx="770">
                  <c:v>43767</c:v>
                </c:pt>
                <c:pt idx="771">
                  <c:v>43768</c:v>
                </c:pt>
                <c:pt idx="772">
                  <c:v>43769</c:v>
                </c:pt>
                <c:pt idx="773">
                  <c:v>43770</c:v>
                </c:pt>
                <c:pt idx="774">
                  <c:v>43771</c:v>
                </c:pt>
                <c:pt idx="775">
                  <c:v>43772</c:v>
                </c:pt>
                <c:pt idx="776">
                  <c:v>43773</c:v>
                </c:pt>
                <c:pt idx="777">
                  <c:v>43774</c:v>
                </c:pt>
                <c:pt idx="778">
                  <c:v>43775</c:v>
                </c:pt>
                <c:pt idx="779">
                  <c:v>43776</c:v>
                </c:pt>
                <c:pt idx="780">
                  <c:v>43777</c:v>
                </c:pt>
                <c:pt idx="781">
                  <c:v>43778</c:v>
                </c:pt>
                <c:pt idx="782">
                  <c:v>43779</c:v>
                </c:pt>
                <c:pt idx="783">
                  <c:v>43780</c:v>
                </c:pt>
                <c:pt idx="784">
                  <c:v>43781</c:v>
                </c:pt>
                <c:pt idx="785">
                  <c:v>43782</c:v>
                </c:pt>
                <c:pt idx="786">
                  <c:v>43783</c:v>
                </c:pt>
                <c:pt idx="787">
                  <c:v>43784</c:v>
                </c:pt>
                <c:pt idx="788">
                  <c:v>43785</c:v>
                </c:pt>
                <c:pt idx="789">
                  <c:v>43786</c:v>
                </c:pt>
                <c:pt idx="790">
                  <c:v>43787</c:v>
                </c:pt>
                <c:pt idx="791">
                  <c:v>43788</c:v>
                </c:pt>
                <c:pt idx="792">
                  <c:v>43789</c:v>
                </c:pt>
                <c:pt idx="793">
                  <c:v>43790</c:v>
                </c:pt>
                <c:pt idx="794">
                  <c:v>43791</c:v>
                </c:pt>
                <c:pt idx="795">
                  <c:v>43792</c:v>
                </c:pt>
                <c:pt idx="796">
                  <c:v>43793</c:v>
                </c:pt>
                <c:pt idx="797">
                  <c:v>43794</c:v>
                </c:pt>
                <c:pt idx="798">
                  <c:v>43795</c:v>
                </c:pt>
                <c:pt idx="799">
                  <c:v>43796</c:v>
                </c:pt>
                <c:pt idx="800">
                  <c:v>43797</c:v>
                </c:pt>
                <c:pt idx="801">
                  <c:v>43798</c:v>
                </c:pt>
                <c:pt idx="802">
                  <c:v>43799</c:v>
                </c:pt>
                <c:pt idx="803">
                  <c:v>43800</c:v>
                </c:pt>
              </c:numCache>
            </c:numRef>
          </c:cat>
          <c:val>
            <c:numRef>
              <c:f>'Graph of unique students'!$B$2:$B$842</c:f>
              <c:numCache>
                <c:formatCode>General</c:formatCode>
                <c:ptCount val="841"/>
                <c:pt idx="0">
                  <c:v>139</c:v>
                </c:pt>
                <c:pt idx="1">
                  <c:v>208</c:v>
                </c:pt>
                <c:pt idx="2">
                  <c:v>183</c:v>
                </c:pt>
                <c:pt idx="3">
                  <c:v>155</c:v>
                </c:pt>
                <c:pt idx="4">
                  <c:v>148</c:v>
                </c:pt>
                <c:pt idx="5">
                  <c:v>182</c:v>
                </c:pt>
                <c:pt idx="6">
                  <c:v>267</c:v>
                </c:pt>
                <c:pt idx="7">
                  <c:v>232</c:v>
                </c:pt>
                <c:pt idx="8">
                  <c:v>259</c:v>
                </c:pt>
                <c:pt idx="9">
                  <c:v>214</c:v>
                </c:pt>
                <c:pt idx="10">
                  <c:v>182</c:v>
                </c:pt>
                <c:pt idx="11">
                  <c:v>169</c:v>
                </c:pt>
                <c:pt idx="12">
                  <c:v>210</c:v>
                </c:pt>
                <c:pt idx="13">
                  <c:v>213</c:v>
                </c:pt>
                <c:pt idx="14">
                  <c:v>209</c:v>
                </c:pt>
                <c:pt idx="15">
                  <c:v>211</c:v>
                </c:pt>
                <c:pt idx="16">
                  <c:v>215</c:v>
                </c:pt>
                <c:pt idx="17">
                  <c:v>234</c:v>
                </c:pt>
                <c:pt idx="18">
                  <c:v>243</c:v>
                </c:pt>
                <c:pt idx="19">
                  <c:v>244</c:v>
                </c:pt>
                <c:pt idx="20">
                  <c:v>306</c:v>
                </c:pt>
                <c:pt idx="21">
                  <c:v>271</c:v>
                </c:pt>
                <c:pt idx="22">
                  <c:v>272</c:v>
                </c:pt>
                <c:pt idx="23">
                  <c:v>231</c:v>
                </c:pt>
                <c:pt idx="24">
                  <c:v>230</c:v>
                </c:pt>
                <c:pt idx="25">
                  <c:v>169</c:v>
                </c:pt>
                <c:pt idx="26">
                  <c:v>237</c:v>
                </c:pt>
                <c:pt idx="27">
                  <c:v>282</c:v>
                </c:pt>
                <c:pt idx="28">
                  <c:v>269</c:v>
                </c:pt>
                <c:pt idx="29">
                  <c:v>248</c:v>
                </c:pt>
                <c:pt idx="30">
                  <c:v>234</c:v>
                </c:pt>
                <c:pt idx="31">
                  <c:v>199</c:v>
                </c:pt>
                <c:pt idx="32">
                  <c:v>186</c:v>
                </c:pt>
                <c:pt idx="33">
                  <c:v>206</c:v>
                </c:pt>
                <c:pt idx="34">
                  <c:v>332</c:v>
                </c:pt>
                <c:pt idx="35">
                  <c:v>289</c:v>
                </c:pt>
                <c:pt idx="36">
                  <c:v>257</c:v>
                </c:pt>
                <c:pt idx="37">
                  <c:v>242</c:v>
                </c:pt>
                <c:pt idx="38">
                  <c:v>209</c:v>
                </c:pt>
                <c:pt idx="39">
                  <c:v>183</c:v>
                </c:pt>
                <c:pt idx="40">
                  <c:v>219</c:v>
                </c:pt>
                <c:pt idx="41">
                  <c:v>223</c:v>
                </c:pt>
                <c:pt idx="42">
                  <c:v>248</c:v>
                </c:pt>
                <c:pt idx="43">
                  <c:v>304</c:v>
                </c:pt>
                <c:pt idx="44">
                  <c:v>260</c:v>
                </c:pt>
                <c:pt idx="45">
                  <c:v>206</c:v>
                </c:pt>
                <c:pt idx="46">
                  <c:v>189</c:v>
                </c:pt>
                <c:pt idx="47">
                  <c:v>240</c:v>
                </c:pt>
                <c:pt idx="48">
                  <c:v>327</c:v>
                </c:pt>
                <c:pt idx="49">
                  <c:v>345</c:v>
                </c:pt>
                <c:pt idx="50">
                  <c:v>342</c:v>
                </c:pt>
                <c:pt idx="51">
                  <c:v>246</c:v>
                </c:pt>
                <c:pt idx="52">
                  <c:v>198</c:v>
                </c:pt>
                <c:pt idx="53">
                  <c:v>191</c:v>
                </c:pt>
                <c:pt idx="54">
                  <c:v>201</c:v>
                </c:pt>
                <c:pt idx="55">
                  <c:v>270</c:v>
                </c:pt>
                <c:pt idx="56">
                  <c:v>258</c:v>
                </c:pt>
                <c:pt idx="57">
                  <c:v>247</c:v>
                </c:pt>
                <c:pt idx="58">
                  <c:v>218</c:v>
                </c:pt>
                <c:pt idx="59">
                  <c:v>160</c:v>
                </c:pt>
                <c:pt idx="60">
                  <c:v>156</c:v>
                </c:pt>
                <c:pt idx="61">
                  <c:v>189</c:v>
                </c:pt>
                <c:pt idx="62">
                  <c:v>215</c:v>
                </c:pt>
                <c:pt idx="63">
                  <c:v>232</c:v>
                </c:pt>
                <c:pt idx="64">
                  <c:v>218</c:v>
                </c:pt>
                <c:pt idx="65">
                  <c:v>180</c:v>
                </c:pt>
                <c:pt idx="66">
                  <c:v>137</c:v>
                </c:pt>
                <c:pt idx="67">
                  <c:v>144</c:v>
                </c:pt>
                <c:pt idx="68">
                  <c:v>153</c:v>
                </c:pt>
                <c:pt idx="69">
                  <c:v>214</c:v>
                </c:pt>
                <c:pt idx="70">
                  <c:v>231</c:v>
                </c:pt>
                <c:pt idx="71">
                  <c:v>199</c:v>
                </c:pt>
                <c:pt idx="72">
                  <c:v>206</c:v>
                </c:pt>
                <c:pt idx="73">
                  <c:v>154</c:v>
                </c:pt>
                <c:pt idx="74">
                  <c:v>153</c:v>
                </c:pt>
                <c:pt idx="75">
                  <c:v>164</c:v>
                </c:pt>
                <c:pt idx="76">
                  <c:v>230</c:v>
                </c:pt>
                <c:pt idx="77">
                  <c:v>238</c:v>
                </c:pt>
                <c:pt idx="78">
                  <c:v>225</c:v>
                </c:pt>
                <c:pt idx="79">
                  <c:v>192</c:v>
                </c:pt>
                <c:pt idx="80">
                  <c:v>157</c:v>
                </c:pt>
                <c:pt idx="81">
                  <c:v>127</c:v>
                </c:pt>
                <c:pt idx="82">
                  <c:v>151</c:v>
                </c:pt>
                <c:pt idx="83">
                  <c:v>217</c:v>
                </c:pt>
                <c:pt idx="84">
                  <c:v>233</c:v>
                </c:pt>
                <c:pt idx="85">
                  <c:v>192</c:v>
                </c:pt>
                <c:pt idx="86">
                  <c:v>182</c:v>
                </c:pt>
                <c:pt idx="87">
                  <c:v>151</c:v>
                </c:pt>
                <c:pt idx="88">
                  <c:v>105</c:v>
                </c:pt>
                <c:pt idx="89">
                  <c:v>156</c:v>
                </c:pt>
                <c:pt idx="90">
                  <c:v>206</c:v>
                </c:pt>
                <c:pt idx="91">
                  <c:v>193</c:v>
                </c:pt>
                <c:pt idx="92">
                  <c:v>178</c:v>
                </c:pt>
                <c:pt idx="93">
                  <c:v>150</c:v>
                </c:pt>
                <c:pt idx="94">
                  <c:v>115</c:v>
                </c:pt>
                <c:pt idx="95">
                  <c:v>80</c:v>
                </c:pt>
                <c:pt idx="96">
                  <c:v>86</c:v>
                </c:pt>
                <c:pt idx="97">
                  <c:v>59</c:v>
                </c:pt>
                <c:pt idx="98">
                  <c:v>77</c:v>
                </c:pt>
                <c:pt idx="99">
                  <c:v>100</c:v>
                </c:pt>
                <c:pt idx="100">
                  <c:v>116</c:v>
                </c:pt>
                <c:pt idx="101">
                  <c:v>102</c:v>
                </c:pt>
                <c:pt idx="102">
                  <c:v>118</c:v>
                </c:pt>
                <c:pt idx="103">
                  <c:v>77</c:v>
                </c:pt>
                <c:pt idx="104">
                  <c:v>110</c:v>
                </c:pt>
                <c:pt idx="105">
                  <c:v>172</c:v>
                </c:pt>
                <c:pt idx="106">
                  <c:v>185</c:v>
                </c:pt>
                <c:pt idx="107">
                  <c:v>167</c:v>
                </c:pt>
                <c:pt idx="108">
                  <c:v>149</c:v>
                </c:pt>
                <c:pt idx="109">
                  <c:v>140</c:v>
                </c:pt>
                <c:pt idx="110">
                  <c:v>177</c:v>
                </c:pt>
                <c:pt idx="111">
                  <c:v>223</c:v>
                </c:pt>
                <c:pt idx="112">
                  <c:v>294</c:v>
                </c:pt>
                <c:pt idx="113">
                  <c:v>256</c:v>
                </c:pt>
                <c:pt idx="114">
                  <c:v>238</c:v>
                </c:pt>
                <c:pt idx="115">
                  <c:v>187</c:v>
                </c:pt>
                <c:pt idx="116">
                  <c:v>197</c:v>
                </c:pt>
                <c:pt idx="117">
                  <c:v>192</c:v>
                </c:pt>
                <c:pt idx="118">
                  <c:v>237</c:v>
                </c:pt>
                <c:pt idx="119">
                  <c:v>219</c:v>
                </c:pt>
                <c:pt idx="120">
                  <c:v>208</c:v>
                </c:pt>
                <c:pt idx="121">
                  <c:v>214</c:v>
                </c:pt>
                <c:pt idx="122">
                  <c:v>173</c:v>
                </c:pt>
                <c:pt idx="123">
                  <c:v>173</c:v>
                </c:pt>
                <c:pt idx="124">
                  <c:v>204</c:v>
                </c:pt>
                <c:pt idx="125">
                  <c:v>249</c:v>
                </c:pt>
                <c:pt idx="126">
                  <c:v>282</c:v>
                </c:pt>
                <c:pt idx="127">
                  <c:v>280</c:v>
                </c:pt>
                <c:pt idx="128">
                  <c:v>263</c:v>
                </c:pt>
                <c:pt idx="129">
                  <c:v>223</c:v>
                </c:pt>
                <c:pt idx="130">
                  <c:v>199</c:v>
                </c:pt>
                <c:pt idx="131">
                  <c:v>216</c:v>
                </c:pt>
                <c:pt idx="132">
                  <c:v>298</c:v>
                </c:pt>
                <c:pt idx="133">
                  <c:v>313</c:v>
                </c:pt>
                <c:pt idx="134">
                  <c:v>279</c:v>
                </c:pt>
                <c:pt idx="135">
                  <c:v>257</c:v>
                </c:pt>
                <c:pt idx="136">
                  <c:v>219</c:v>
                </c:pt>
                <c:pt idx="137">
                  <c:v>428</c:v>
                </c:pt>
                <c:pt idx="138">
                  <c:v>271</c:v>
                </c:pt>
                <c:pt idx="139">
                  <c:v>324</c:v>
                </c:pt>
                <c:pt idx="140">
                  <c:v>309</c:v>
                </c:pt>
                <c:pt idx="141">
                  <c:v>258</c:v>
                </c:pt>
                <c:pt idx="142">
                  <c:v>213</c:v>
                </c:pt>
                <c:pt idx="143">
                  <c:v>183</c:v>
                </c:pt>
                <c:pt idx="144">
                  <c:v>168</c:v>
                </c:pt>
                <c:pt idx="145">
                  <c:v>209</c:v>
                </c:pt>
                <c:pt idx="146">
                  <c:v>245</c:v>
                </c:pt>
                <c:pt idx="147">
                  <c:v>206</c:v>
                </c:pt>
                <c:pt idx="148">
                  <c:v>192</c:v>
                </c:pt>
                <c:pt idx="149">
                  <c:v>208</c:v>
                </c:pt>
                <c:pt idx="150">
                  <c:v>174</c:v>
                </c:pt>
                <c:pt idx="151">
                  <c:v>159</c:v>
                </c:pt>
                <c:pt idx="152">
                  <c:v>203</c:v>
                </c:pt>
                <c:pt idx="153">
                  <c:v>227</c:v>
                </c:pt>
                <c:pt idx="154">
                  <c:v>236</c:v>
                </c:pt>
                <c:pt idx="155">
                  <c:v>247</c:v>
                </c:pt>
                <c:pt idx="156">
                  <c:v>218</c:v>
                </c:pt>
                <c:pt idx="157">
                  <c:v>179</c:v>
                </c:pt>
                <c:pt idx="158">
                  <c:v>152</c:v>
                </c:pt>
                <c:pt idx="159">
                  <c:v>190</c:v>
                </c:pt>
                <c:pt idx="160">
                  <c:v>237</c:v>
                </c:pt>
                <c:pt idx="161">
                  <c:v>269</c:v>
                </c:pt>
                <c:pt idx="162">
                  <c:v>237</c:v>
                </c:pt>
                <c:pt idx="163">
                  <c:v>215</c:v>
                </c:pt>
                <c:pt idx="164">
                  <c:v>214</c:v>
                </c:pt>
                <c:pt idx="165">
                  <c:v>197</c:v>
                </c:pt>
                <c:pt idx="166">
                  <c:v>216</c:v>
                </c:pt>
                <c:pt idx="167">
                  <c:v>258</c:v>
                </c:pt>
                <c:pt idx="168">
                  <c:v>293</c:v>
                </c:pt>
                <c:pt idx="169">
                  <c:v>261</c:v>
                </c:pt>
                <c:pt idx="170">
                  <c:v>211</c:v>
                </c:pt>
                <c:pt idx="171">
                  <c:v>187</c:v>
                </c:pt>
                <c:pt idx="172">
                  <c:v>157</c:v>
                </c:pt>
                <c:pt idx="173">
                  <c:v>193</c:v>
                </c:pt>
                <c:pt idx="174">
                  <c:v>268</c:v>
                </c:pt>
                <c:pt idx="175">
                  <c:v>254</c:v>
                </c:pt>
                <c:pt idx="176">
                  <c:v>243</c:v>
                </c:pt>
                <c:pt idx="177">
                  <c:v>208</c:v>
                </c:pt>
                <c:pt idx="178">
                  <c:v>183</c:v>
                </c:pt>
                <c:pt idx="179">
                  <c:v>156</c:v>
                </c:pt>
                <c:pt idx="180">
                  <c:v>227</c:v>
                </c:pt>
                <c:pt idx="181">
                  <c:v>211</c:v>
                </c:pt>
                <c:pt idx="182">
                  <c:v>266</c:v>
                </c:pt>
                <c:pt idx="183">
                  <c:v>299</c:v>
                </c:pt>
                <c:pt idx="184">
                  <c:v>242</c:v>
                </c:pt>
                <c:pt idx="185">
                  <c:v>192</c:v>
                </c:pt>
                <c:pt idx="186">
                  <c:v>175</c:v>
                </c:pt>
                <c:pt idx="187">
                  <c:v>197</c:v>
                </c:pt>
                <c:pt idx="188">
                  <c:v>236</c:v>
                </c:pt>
                <c:pt idx="189">
                  <c:v>236</c:v>
                </c:pt>
                <c:pt idx="190">
                  <c:v>234</c:v>
                </c:pt>
                <c:pt idx="191">
                  <c:v>180</c:v>
                </c:pt>
                <c:pt idx="192">
                  <c:v>153</c:v>
                </c:pt>
                <c:pt idx="193">
                  <c:v>151</c:v>
                </c:pt>
                <c:pt idx="194">
                  <c:v>142</c:v>
                </c:pt>
                <c:pt idx="195">
                  <c:v>146</c:v>
                </c:pt>
                <c:pt idx="196">
                  <c:v>169</c:v>
                </c:pt>
                <c:pt idx="197">
                  <c:v>166</c:v>
                </c:pt>
                <c:pt idx="198">
                  <c:v>130</c:v>
                </c:pt>
                <c:pt idx="199">
                  <c:v>141</c:v>
                </c:pt>
                <c:pt idx="200">
                  <c:v>142</c:v>
                </c:pt>
                <c:pt idx="201">
                  <c:v>136</c:v>
                </c:pt>
                <c:pt idx="202">
                  <c:v>183</c:v>
                </c:pt>
                <c:pt idx="203">
                  <c:v>190</c:v>
                </c:pt>
                <c:pt idx="204">
                  <c:v>178</c:v>
                </c:pt>
                <c:pt idx="205">
                  <c:v>186</c:v>
                </c:pt>
                <c:pt idx="206">
                  <c:v>146</c:v>
                </c:pt>
                <c:pt idx="207">
                  <c:v>127</c:v>
                </c:pt>
                <c:pt idx="208">
                  <c:v>170</c:v>
                </c:pt>
                <c:pt idx="209">
                  <c:v>218</c:v>
                </c:pt>
                <c:pt idx="210">
                  <c:v>253</c:v>
                </c:pt>
                <c:pt idx="211">
                  <c:v>218</c:v>
                </c:pt>
                <c:pt idx="212">
                  <c:v>189</c:v>
                </c:pt>
                <c:pt idx="213">
                  <c:v>151</c:v>
                </c:pt>
                <c:pt idx="214">
                  <c:v>139</c:v>
                </c:pt>
                <c:pt idx="215">
                  <c:v>175</c:v>
                </c:pt>
                <c:pt idx="216">
                  <c:v>221</c:v>
                </c:pt>
                <c:pt idx="217">
                  <c:v>225</c:v>
                </c:pt>
                <c:pt idx="218">
                  <c:v>215</c:v>
                </c:pt>
                <c:pt idx="219">
                  <c:v>199</c:v>
                </c:pt>
                <c:pt idx="220">
                  <c:v>202</c:v>
                </c:pt>
                <c:pt idx="221">
                  <c:v>174</c:v>
                </c:pt>
                <c:pt idx="222">
                  <c:v>214</c:v>
                </c:pt>
                <c:pt idx="223">
                  <c:v>300</c:v>
                </c:pt>
                <c:pt idx="224">
                  <c:v>291</c:v>
                </c:pt>
                <c:pt idx="225">
                  <c:v>261</c:v>
                </c:pt>
                <c:pt idx="226">
                  <c:v>245</c:v>
                </c:pt>
                <c:pt idx="227">
                  <c:v>196</c:v>
                </c:pt>
                <c:pt idx="228">
                  <c:v>155</c:v>
                </c:pt>
                <c:pt idx="229">
                  <c:v>165</c:v>
                </c:pt>
                <c:pt idx="230">
                  <c:v>222</c:v>
                </c:pt>
                <c:pt idx="231">
                  <c:v>265</c:v>
                </c:pt>
                <c:pt idx="232">
                  <c:v>255</c:v>
                </c:pt>
                <c:pt idx="233">
                  <c:v>249</c:v>
                </c:pt>
                <c:pt idx="234">
                  <c:v>213</c:v>
                </c:pt>
                <c:pt idx="235">
                  <c:v>168</c:v>
                </c:pt>
                <c:pt idx="236">
                  <c:v>187</c:v>
                </c:pt>
                <c:pt idx="237">
                  <c:v>240</c:v>
                </c:pt>
                <c:pt idx="238">
                  <c:v>246</c:v>
                </c:pt>
                <c:pt idx="239">
                  <c:v>269</c:v>
                </c:pt>
                <c:pt idx="240">
                  <c:v>243</c:v>
                </c:pt>
                <c:pt idx="241">
                  <c:v>179</c:v>
                </c:pt>
                <c:pt idx="242">
                  <c:v>168</c:v>
                </c:pt>
                <c:pt idx="243">
                  <c:v>193</c:v>
                </c:pt>
                <c:pt idx="244">
                  <c:v>259</c:v>
                </c:pt>
                <c:pt idx="245">
                  <c:v>257</c:v>
                </c:pt>
                <c:pt idx="246">
                  <c:v>258</c:v>
                </c:pt>
                <c:pt idx="247">
                  <c:v>210</c:v>
                </c:pt>
                <c:pt idx="248">
                  <c:v>201</c:v>
                </c:pt>
                <c:pt idx="249">
                  <c:v>173</c:v>
                </c:pt>
                <c:pt idx="250">
                  <c:v>180</c:v>
                </c:pt>
                <c:pt idx="251">
                  <c:v>236</c:v>
                </c:pt>
                <c:pt idx="252">
                  <c:v>266</c:v>
                </c:pt>
                <c:pt idx="253">
                  <c:v>269</c:v>
                </c:pt>
                <c:pt idx="254">
                  <c:v>222</c:v>
                </c:pt>
                <c:pt idx="255">
                  <c:v>187</c:v>
                </c:pt>
                <c:pt idx="256">
                  <c:v>204</c:v>
                </c:pt>
                <c:pt idx="257">
                  <c:v>243</c:v>
                </c:pt>
                <c:pt idx="258">
                  <c:v>321</c:v>
                </c:pt>
                <c:pt idx="259">
                  <c:v>335</c:v>
                </c:pt>
                <c:pt idx="260">
                  <c:v>338</c:v>
                </c:pt>
                <c:pt idx="261">
                  <c:v>330</c:v>
                </c:pt>
                <c:pt idx="262">
                  <c:v>313</c:v>
                </c:pt>
                <c:pt idx="263">
                  <c:v>252</c:v>
                </c:pt>
                <c:pt idx="264">
                  <c:v>247</c:v>
                </c:pt>
                <c:pt idx="265">
                  <c:v>311</c:v>
                </c:pt>
                <c:pt idx="266">
                  <c:v>326</c:v>
                </c:pt>
                <c:pt idx="267">
                  <c:v>268</c:v>
                </c:pt>
                <c:pt idx="268">
                  <c:v>252</c:v>
                </c:pt>
                <c:pt idx="269">
                  <c:v>204</c:v>
                </c:pt>
                <c:pt idx="270">
                  <c:v>159</c:v>
                </c:pt>
                <c:pt idx="271">
                  <c:v>180</c:v>
                </c:pt>
                <c:pt idx="272">
                  <c:v>238</c:v>
                </c:pt>
                <c:pt idx="273">
                  <c:v>236</c:v>
                </c:pt>
                <c:pt idx="274">
                  <c:v>215</c:v>
                </c:pt>
                <c:pt idx="275">
                  <c:v>205</c:v>
                </c:pt>
                <c:pt idx="276">
                  <c:v>192</c:v>
                </c:pt>
                <c:pt idx="277">
                  <c:v>159</c:v>
                </c:pt>
                <c:pt idx="278">
                  <c:v>161</c:v>
                </c:pt>
                <c:pt idx="279">
                  <c:v>233</c:v>
                </c:pt>
                <c:pt idx="280">
                  <c:v>217</c:v>
                </c:pt>
                <c:pt idx="281">
                  <c:v>231</c:v>
                </c:pt>
                <c:pt idx="282">
                  <c:v>212</c:v>
                </c:pt>
                <c:pt idx="283">
                  <c:v>168</c:v>
                </c:pt>
                <c:pt idx="284">
                  <c:v>130</c:v>
                </c:pt>
                <c:pt idx="285">
                  <c:v>157</c:v>
                </c:pt>
                <c:pt idx="286">
                  <c:v>203</c:v>
                </c:pt>
                <c:pt idx="287">
                  <c:v>189</c:v>
                </c:pt>
                <c:pt idx="288">
                  <c:v>211</c:v>
                </c:pt>
                <c:pt idx="289">
                  <c:v>191</c:v>
                </c:pt>
                <c:pt idx="290">
                  <c:v>179</c:v>
                </c:pt>
                <c:pt idx="291">
                  <c:v>128</c:v>
                </c:pt>
                <c:pt idx="292">
                  <c:v>158</c:v>
                </c:pt>
                <c:pt idx="293">
                  <c:v>221</c:v>
                </c:pt>
                <c:pt idx="294">
                  <c:v>223</c:v>
                </c:pt>
                <c:pt idx="295">
                  <c:v>235</c:v>
                </c:pt>
                <c:pt idx="296">
                  <c:v>237</c:v>
                </c:pt>
                <c:pt idx="297">
                  <c:v>190</c:v>
                </c:pt>
                <c:pt idx="298">
                  <c:v>157</c:v>
                </c:pt>
                <c:pt idx="299">
                  <c:v>197</c:v>
                </c:pt>
                <c:pt idx="300">
                  <c:v>609</c:v>
                </c:pt>
                <c:pt idx="301">
                  <c:v>554</c:v>
                </c:pt>
                <c:pt idx="302">
                  <c:v>389</c:v>
                </c:pt>
                <c:pt idx="303">
                  <c:v>337</c:v>
                </c:pt>
                <c:pt idx="304">
                  <c:v>233</c:v>
                </c:pt>
                <c:pt idx="305">
                  <c:v>249</c:v>
                </c:pt>
                <c:pt idx="306">
                  <c:v>193</c:v>
                </c:pt>
                <c:pt idx="307">
                  <c:v>267</c:v>
                </c:pt>
                <c:pt idx="308">
                  <c:v>270</c:v>
                </c:pt>
                <c:pt idx="309">
                  <c:v>240</c:v>
                </c:pt>
                <c:pt idx="310">
                  <c:v>258</c:v>
                </c:pt>
                <c:pt idx="311">
                  <c:v>263</c:v>
                </c:pt>
                <c:pt idx="312">
                  <c:v>236</c:v>
                </c:pt>
                <c:pt idx="313">
                  <c:v>256</c:v>
                </c:pt>
                <c:pt idx="314">
                  <c:v>274</c:v>
                </c:pt>
                <c:pt idx="315">
                  <c:v>289</c:v>
                </c:pt>
                <c:pt idx="316">
                  <c:v>263</c:v>
                </c:pt>
                <c:pt idx="317">
                  <c:v>256</c:v>
                </c:pt>
                <c:pt idx="318">
                  <c:v>206</c:v>
                </c:pt>
                <c:pt idx="319">
                  <c:v>205</c:v>
                </c:pt>
                <c:pt idx="320">
                  <c:v>196</c:v>
                </c:pt>
                <c:pt idx="321">
                  <c:v>265</c:v>
                </c:pt>
                <c:pt idx="322">
                  <c:v>263</c:v>
                </c:pt>
                <c:pt idx="323">
                  <c:v>241</c:v>
                </c:pt>
                <c:pt idx="324">
                  <c:v>242</c:v>
                </c:pt>
                <c:pt idx="325">
                  <c:v>242</c:v>
                </c:pt>
                <c:pt idx="326">
                  <c:v>202</c:v>
                </c:pt>
                <c:pt idx="327">
                  <c:v>234</c:v>
                </c:pt>
                <c:pt idx="328">
                  <c:v>310</c:v>
                </c:pt>
                <c:pt idx="329">
                  <c:v>322</c:v>
                </c:pt>
                <c:pt idx="330">
                  <c:v>315</c:v>
                </c:pt>
                <c:pt idx="331">
                  <c:v>304</c:v>
                </c:pt>
                <c:pt idx="332">
                  <c:v>280</c:v>
                </c:pt>
                <c:pt idx="333">
                  <c:v>242</c:v>
                </c:pt>
                <c:pt idx="334">
                  <c:v>246</c:v>
                </c:pt>
                <c:pt idx="335">
                  <c:v>325</c:v>
                </c:pt>
                <c:pt idx="336">
                  <c:v>362</c:v>
                </c:pt>
                <c:pt idx="337">
                  <c:v>377</c:v>
                </c:pt>
                <c:pt idx="338">
                  <c:v>325</c:v>
                </c:pt>
                <c:pt idx="339">
                  <c:v>284</c:v>
                </c:pt>
                <c:pt idx="340">
                  <c:v>241</c:v>
                </c:pt>
                <c:pt idx="341">
                  <c:v>258</c:v>
                </c:pt>
                <c:pt idx="342">
                  <c:v>271</c:v>
                </c:pt>
                <c:pt idx="343">
                  <c:v>316</c:v>
                </c:pt>
                <c:pt idx="344">
                  <c:v>340</c:v>
                </c:pt>
                <c:pt idx="345">
                  <c:v>356</c:v>
                </c:pt>
                <c:pt idx="346">
                  <c:v>327</c:v>
                </c:pt>
                <c:pt idx="347">
                  <c:v>273</c:v>
                </c:pt>
                <c:pt idx="348">
                  <c:v>280</c:v>
                </c:pt>
                <c:pt idx="349">
                  <c:v>348</c:v>
                </c:pt>
                <c:pt idx="350">
                  <c:v>393</c:v>
                </c:pt>
                <c:pt idx="351">
                  <c:v>415</c:v>
                </c:pt>
                <c:pt idx="352">
                  <c:v>405</c:v>
                </c:pt>
                <c:pt idx="353">
                  <c:v>367</c:v>
                </c:pt>
                <c:pt idx="354">
                  <c:v>359</c:v>
                </c:pt>
                <c:pt idx="355">
                  <c:v>354</c:v>
                </c:pt>
                <c:pt idx="356">
                  <c:v>554</c:v>
                </c:pt>
                <c:pt idx="357">
                  <c:v>818</c:v>
                </c:pt>
                <c:pt idx="358">
                  <c:v>600</c:v>
                </c:pt>
                <c:pt idx="359">
                  <c:v>569</c:v>
                </c:pt>
                <c:pt idx="360">
                  <c:v>443</c:v>
                </c:pt>
                <c:pt idx="361">
                  <c:v>345</c:v>
                </c:pt>
                <c:pt idx="362">
                  <c:v>400</c:v>
                </c:pt>
                <c:pt idx="363">
                  <c:v>544</c:v>
                </c:pt>
                <c:pt idx="364">
                  <c:v>491</c:v>
                </c:pt>
                <c:pt idx="365">
                  <c:v>514</c:v>
                </c:pt>
                <c:pt idx="366">
                  <c:v>471</c:v>
                </c:pt>
                <c:pt idx="367">
                  <c:v>403</c:v>
                </c:pt>
                <c:pt idx="368">
                  <c:v>337</c:v>
                </c:pt>
                <c:pt idx="369">
                  <c:v>374</c:v>
                </c:pt>
                <c:pt idx="370">
                  <c:v>448</c:v>
                </c:pt>
                <c:pt idx="371">
                  <c:v>500</c:v>
                </c:pt>
                <c:pt idx="372">
                  <c:v>417</c:v>
                </c:pt>
                <c:pt idx="373">
                  <c:v>452</c:v>
                </c:pt>
                <c:pt idx="374">
                  <c:v>374</c:v>
                </c:pt>
                <c:pt idx="375">
                  <c:v>287</c:v>
                </c:pt>
                <c:pt idx="376">
                  <c:v>331</c:v>
                </c:pt>
                <c:pt idx="377">
                  <c:v>408</c:v>
                </c:pt>
                <c:pt idx="378">
                  <c:v>413</c:v>
                </c:pt>
                <c:pt idx="379">
                  <c:v>343</c:v>
                </c:pt>
                <c:pt idx="380">
                  <c:v>362</c:v>
                </c:pt>
                <c:pt idx="381">
                  <c:v>313</c:v>
                </c:pt>
                <c:pt idx="382">
                  <c:v>349</c:v>
                </c:pt>
                <c:pt idx="383">
                  <c:v>398</c:v>
                </c:pt>
                <c:pt idx="384">
                  <c:v>501</c:v>
                </c:pt>
                <c:pt idx="385">
                  <c:v>426</c:v>
                </c:pt>
                <c:pt idx="386">
                  <c:v>351</c:v>
                </c:pt>
                <c:pt idx="387">
                  <c:v>390</c:v>
                </c:pt>
                <c:pt idx="388">
                  <c:v>304</c:v>
                </c:pt>
                <c:pt idx="389">
                  <c:v>294</c:v>
                </c:pt>
                <c:pt idx="390">
                  <c:v>298</c:v>
                </c:pt>
                <c:pt idx="391">
                  <c:v>376</c:v>
                </c:pt>
                <c:pt idx="392">
                  <c:v>359</c:v>
                </c:pt>
                <c:pt idx="393">
                  <c:v>375</c:v>
                </c:pt>
                <c:pt idx="394">
                  <c:v>322</c:v>
                </c:pt>
                <c:pt idx="395">
                  <c:v>294</c:v>
                </c:pt>
                <c:pt idx="396">
                  <c:v>270</c:v>
                </c:pt>
                <c:pt idx="397">
                  <c:v>306</c:v>
                </c:pt>
                <c:pt idx="398">
                  <c:v>373</c:v>
                </c:pt>
                <c:pt idx="399">
                  <c:v>412</c:v>
                </c:pt>
                <c:pt idx="400">
                  <c:v>319</c:v>
                </c:pt>
                <c:pt idx="401">
                  <c:v>316</c:v>
                </c:pt>
                <c:pt idx="402">
                  <c:v>306</c:v>
                </c:pt>
                <c:pt idx="403">
                  <c:v>269</c:v>
                </c:pt>
                <c:pt idx="404">
                  <c:v>285</c:v>
                </c:pt>
                <c:pt idx="405">
                  <c:v>428</c:v>
                </c:pt>
                <c:pt idx="406">
                  <c:v>406</c:v>
                </c:pt>
                <c:pt idx="407">
                  <c:v>306</c:v>
                </c:pt>
                <c:pt idx="408">
                  <c:v>322</c:v>
                </c:pt>
                <c:pt idx="409">
                  <c:v>320</c:v>
                </c:pt>
                <c:pt idx="410">
                  <c:v>261</c:v>
                </c:pt>
                <c:pt idx="411">
                  <c:v>319</c:v>
                </c:pt>
                <c:pt idx="412">
                  <c:v>415</c:v>
                </c:pt>
                <c:pt idx="413">
                  <c:v>435</c:v>
                </c:pt>
                <c:pt idx="414">
                  <c:v>411</c:v>
                </c:pt>
                <c:pt idx="415">
                  <c:v>358</c:v>
                </c:pt>
                <c:pt idx="416">
                  <c:v>273</c:v>
                </c:pt>
                <c:pt idx="417">
                  <c:v>260</c:v>
                </c:pt>
                <c:pt idx="418">
                  <c:v>250</c:v>
                </c:pt>
                <c:pt idx="419">
                  <c:v>391</c:v>
                </c:pt>
                <c:pt idx="420">
                  <c:v>391</c:v>
                </c:pt>
                <c:pt idx="421">
                  <c:v>326</c:v>
                </c:pt>
                <c:pt idx="422">
                  <c:v>297</c:v>
                </c:pt>
                <c:pt idx="423">
                  <c:v>263</c:v>
                </c:pt>
                <c:pt idx="424">
                  <c:v>258</c:v>
                </c:pt>
                <c:pt idx="425">
                  <c:v>276</c:v>
                </c:pt>
                <c:pt idx="426">
                  <c:v>330</c:v>
                </c:pt>
                <c:pt idx="427">
                  <c:v>359</c:v>
                </c:pt>
                <c:pt idx="428">
                  <c:v>295</c:v>
                </c:pt>
                <c:pt idx="429">
                  <c:v>298</c:v>
                </c:pt>
                <c:pt idx="430">
                  <c:v>239</c:v>
                </c:pt>
                <c:pt idx="431">
                  <c:v>232</c:v>
                </c:pt>
                <c:pt idx="432">
                  <c:v>244</c:v>
                </c:pt>
                <c:pt idx="433">
                  <c:v>300</c:v>
                </c:pt>
                <c:pt idx="434">
                  <c:v>302</c:v>
                </c:pt>
                <c:pt idx="435">
                  <c:v>297</c:v>
                </c:pt>
                <c:pt idx="436">
                  <c:v>267</c:v>
                </c:pt>
                <c:pt idx="437">
                  <c:v>237</c:v>
                </c:pt>
                <c:pt idx="438">
                  <c:v>229</c:v>
                </c:pt>
                <c:pt idx="439">
                  <c:v>265</c:v>
                </c:pt>
                <c:pt idx="440">
                  <c:v>315</c:v>
                </c:pt>
                <c:pt idx="441">
                  <c:v>349</c:v>
                </c:pt>
                <c:pt idx="442">
                  <c:v>318</c:v>
                </c:pt>
                <c:pt idx="443">
                  <c:v>296</c:v>
                </c:pt>
                <c:pt idx="444">
                  <c:v>236</c:v>
                </c:pt>
                <c:pt idx="445">
                  <c:v>219</c:v>
                </c:pt>
                <c:pt idx="446">
                  <c:v>240</c:v>
                </c:pt>
                <c:pt idx="447">
                  <c:v>306</c:v>
                </c:pt>
                <c:pt idx="448">
                  <c:v>369</c:v>
                </c:pt>
                <c:pt idx="449">
                  <c:v>291</c:v>
                </c:pt>
                <c:pt idx="450">
                  <c:v>245</c:v>
                </c:pt>
                <c:pt idx="451">
                  <c:v>201</c:v>
                </c:pt>
                <c:pt idx="452">
                  <c:v>193</c:v>
                </c:pt>
                <c:pt idx="453">
                  <c:v>185</c:v>
                </c:pt>
                <c:pt idx="454">
                  <c:v>348</c:v>
                </c:pt>
                <c:pt idx="455">
                  <c:v>316</c:v>
                </c:pt>
                <c:pt idx="456">
                  <c:v>236</c:v>
                </c:pt>
                <c:pt idx="457">
                  <c:v>200</c:v>
                </c:pt>
                <c:pt idx="458">
                  <c:v>209</c:v>
                </c:pt>
                <c:pt idx="459">
                  <c:v>171</c:v>
                </c:pt>
                <c:pt idx="460">
                  <c:v>165</c:v>
                </c:pt>
                <c:pt idx="461">
                  <c:v>136</c:v>
                </c:pt>
                <c:pt idx="462">
                  <c:v>97</c:v>
                </c:pt>
                <c:pt idx="463">
                  <c:v>126</c:v>
                </c:pt>
                <c:pt idx="464">
                  <c:v>169</c:v>
                </c:pt>
                <c:pt idx="465">
                  <c:v>177</c:v>
                </c:pt>
                <c:pt idx="466">
                  <c:v>178</c:v>
                </c:pt>
                <c:pt idx="467">
                  <c:v>179</c:v>
                </c:pt>
                <c:pt idx="468">
                  <c:v>151</c:v>
                </c:pt>
                <c:pt idx="469">
                  <c:v>160</c:v>
                </c:pt>
                <c:pt idx="470">
                  <c:v>279</c:v>
                </c:pt>
                <c:pt idx="471">
                  <c:v>271</c:v>
                </c:pt>
                <c:pt idx="472">
                  <c:v>257</c:v>
                </c:pt>
                <c:pt idx="473">
                  <c:v>219</c:v>
                </c:pt>
                <c:pt idx="474">
                  <c:v>246</c:v>
                </c:pt>
                <c:pt idx="475">
                  <c:v>305</c:v>
                </c:pt>
                <c:pt idx="476">
                  <c:v>347</c:v>
                </c:pt>
                <c:pt idx="477">
                  <c:v>331</c:v>
                </c:pt>
                <c:pt idx="478">
                  <c:v>307</c:v>
                </c:pt>
                <c:pt idx="479">
                  <c:v>260</c:v>
                </c:pt>
                <c:pt idx="480">
                  <c:v>238</c:v>
                </c:pt>
                <c:pt idx="481">
                  <c:v>281</c:v>
                </c:pt>
                <c:pt idx="482">
                  <c:v>301</c:v>
                </c:pt>
                <c:pt idx="483">
                  <c:v>356</c:v>
                </c:pt>
                <c:pt idx="484">
                  <c:v>321</c:v>
                </c:pt>
                <c:pt idx="485">
                  <c:v>348</c:v>
                </c:pt>
                <c:pt idx="486">
                  <c:v>320</c:v>
                </c:pt>
                <c:pt idx="487">
                  <c:v>258</c:v>
                </c:pt>
                <c:pt idx="488">
                  <c:v>289</c:v>
                </c:pt>
                <c:pt idx="489">
                  <c:v>359</c:v>
                </c:pt>
                <c:pt idx="490">
                  <c:v>344</c:v>
                </c:pt>
                <c:pt idx="491">
                  <c:v>384</c:v>
                </c:pt>
                <c:pt idx="492">
                  <c:v>360</c:v>
                </c:pt>
                <c:pt idx="493">
                  <c:v>269</c:v>
                </c:pt>
                <c:pt idx="494">
                  <c:v>256</c:v>
                </c:pt>
                <c:pt idx="495">
                  <c:v>276</c:v>
                </c:pt>
                <c:pt idx="496">
                  <c:v>339</c:v>
                </c:pt>
                <c:pt idx="497">
                  <c:v>348</c:v>
                </c:pt>
                <c:pt idx="498">
                  <c:v>327</c:v>
                </c:pt>
                <c:pt idx="499">
                  <c:v>263</c:v>
                </c:pt>
                <c:pt idx="500">
                  <c:v>331</c:v>
                </c:pt>
                <c:pt idx="501">
                  <c:v>294</c:v>
                </c:pt>
                <c:pt idx="502">
                  <c:v>316</c:v>
                </c:pt>
                <c:pt idx="503">
                  <c:v>353</c:v>
                </c:pt>
                <c:pt idx="504">
                  <c:v>332</c:v>
                </c:pt>
                <c:pt idx="505">
                  <c:v>312</c:v>
                </c:pt>
                <c:pt idx="506">
                  <c:v>310</c:v>
                </c:pt>
                <c:pt idx="507">
                  <c:v>249</c:v>
                </c:pt>
                <c:pt idx="508">
                  <c:v>257</c:v>
                </c:pt>
                <c:pt idx="509">
                  <c:v>295</c:v>
                </c:pt>
                <c:pt idx="510">
                  <c:v>310</c:v>
                </c:pt>
                <c:pt idx="511">
                  <c:v>322</c:v>
                </c:pt>
                <c:pt idx="512">
                  <c:v>286</c:v>
                </c:pt>
                <c:pt idx="513">
                  <c:v>260</c:v>
                </c:pt>
                <c:pt idx="514">
                  <c:v>235</c:v>
                </c:pt>
                <c:pt idx="515">
                  <c:v>229</c:v>
                </c:pt>
                <c:pt idx="516">
                  <c:v>259</c:v>
                </c:pt>
                <c:pt idx="517">
                  <c:v>341</c:v>
                </c:pt>
                <c:pt idx="518">
                  <c:v>335</c:v>
                </c:pt>
                <c:pt idx="519">
                  <c:v>318</c:v>
                </c:pt>
                <c:pt idx="520">
                  <c:v>328</c:v>
                </c:pt>
                <c:pt idx="521">
                  <c:v>233</c:v>
                </c:pt>
                <c:pt idx="522">
                  <c:v>234</c:v>
                </c:pt>
                <c:pt idx="523">
                  <c:v>253</c:v>
                </c:pt>
                <c:pt idx="524">
                  <c:v>319</c:v>
                </c:pt>
                <c:pt idx="525">
                  <c:v>336</c:v>
                </c:pt>
                <c:pt idx="526">
                  <c:v>293</c:v>
                </c:pt>
                <c:pt idx="527">
                  <c:v>309</c:v>
                </c:pt>
                <c:pt idx="528">
                  <c:v>275</c:v>
                </c:pt>
                <c:pt idx="529">
                  <c:v>237</c:v>
                </c:pt>
                <c:pt idx="530">
                  <c:v>296</c:v>
                </c:pt>
                <c:pt idx="531">
                  <c:v>365</c:v>
                </c:pt>
                <c:pt idx="532">
                  <c:v>405</c:v>
                </c:pt>
                <c:pt idx="533">
                  <c:v>335</c:v>
                </c:pt>
                <c:pt idx="534">
                  <c:v>308</c:v>
                </c:pt>
                <c:pt idx="535">
                  <c:v>250</c:v>
                </c:pt>
                <c:pt idx="536">
                  <c:v>248</c:v>
                </c:pt>
                <c:pt idx="537">
                  <c:v>277</c:v>
                </c:pt>
                <c:pt idx="538">
                  <c:v>324</c:v>
                </c:pt>
                <c:pt idx="539">
                  <c:v>342</c:v>
                </c:pt>
                <c:pt idx="540">
                  <c:v>325</c:v>
                </c:pt>
                <c:pt idx="541">
                  <c:v>300</c:v>
                </c:pt>
                <c:pt idx="542">
                  <c:v>257</c:v>
                </c:pt>
                <c:pt idx="543">
                  <c:v>230</c:v>
                </c:pt>
                <c:pt idx="544">
                  <c:v>265</c:v>
                </c:pt>
                <c:pt idx="545">
                  <c:v>318</c:v>
                </c:pt>
                <c:pt idx="546">
                  <c:v>350</c:v>
                </c:pt>
                <c:pt idx="547">
                  <c:v>342</c:v>
                </c:pt>
                <c:pt idx="548">
                  <c:v>297</c:v>
                </c:pt>
                <c:pt idx="549">
                  <c:v>243</c:v>
                </c:pt>
                <c:pt idx="550">
                  <c:v>230</c:v>
                </c:pt>
                <c:pt idx="551">
                  <c:v>252</c:v>
                </c:pt>
                <c:pt idx="552">
                  <c:v>349</c:v>
                </c:pt>
                <c:pt idx="553">
                  <c:v>511</c:v>
                </c:pt>
                <c:pt idx="554">
                  <c:v>396</c:v>
                </c:pt>
                <c:pt idx="555">
                  <c:v>365</c:v>
                </c:pt>
                <c:pt idx="556">
                  <c:v>255</c:v>
                </c:pt>
                <c:pt idx="557">
                  <c:v>230</c:v>
                </c:pt>
                <c:pt idx="558">
                  <c:v>256</c:v>
                </c:pt>
                <c:pt idx="559">
                  <c:v>293</c:v>
                </c:pt>
                <c:pt idx="560">
                  <c:v>306</c:v>
                </c:pt>
                <c:pt idx="561">
                  <c:v>278</c:v>
                </c:pt>
                <c:pt idx="562">
                  <c:v>256</c:v>
                </c:pt>
                <c:pt idx="563">
                  <c:v>215</c:v>
                </c:pt>
                <c:pt idx="564">
                  <c:v>226</c:v>
                </c:pt>
                <c:pt idx="565">
                  <c:v>223</c:v>
                </c:pt>
                <c:pt idx="566">
                  <c:v>310</c:v>
                </c:pt>
                <c:pt idx="567">
                  <c:v>320</c:v>
                </c:pt>
                <c:pt idx="568">
                  <c:v>308</c:v>
                </c:pt>
                <c:pt idx="569">
                  <c:v>308</c:v>
                </c:pt>
                <c:pt idx="570">
                  <c:v>236</c:v>
                </c:pt>
                <c:pt idx="571">
                  <c:v>183</c:v>
                </c:pt>
                <c:pt idx="572">
                  <c:v>250</c:v>
                </c:pt>
                <c:pt idx="573">
                  <c:v>307</c:v>
                </c:pt>
                <c:pt idx="574">
                  <c:v>302</c:v>
                </c:pt>
                <c:pt idx="575">
                  <c:v>303</c:v>
                </c:pt>
                <c:pt idx="576">
                  <c:v>218</c:v>
                </c:pt>
                <c:pt idx="577">
                  <c:v>196</c:v>
                </c:pt>
                <c:pt idx="578">
                  <c:v>173</c:v>
                </c:pt>
                <c:pt idx="579">
                  <c:v>213</c:v>
                </c:pt>
                <c:pt idx="580">
                  <c:v>230</c:v>
                </c:pt>
                <c:pt idx="581">
                  <c:v>280</c:v>
                </c:pt>
                <c:pt idx="582">
                  <c:v>275</c:v>
                </c:pt>
                <c:pt idx="583">
                  <c:v>263</c:v>
                </c:pt>
                <c:pt idx="584">
                  <c:v>221</c:v>
                </c:pt>
                <c:pt idx="585">
                  <c:v>210</c:v>
                </c:pt>
                <c:pt idx="586">
                  <c:v>217</c:v>
                </c:pt>
                <c:pt idx="587">
                  <c:v>273</c:v>
                </c:pt>
                <c:pt idx="588">
                  <c:v>318</c:v>
                </c:pt>
                <c:pt idx="589">
                  <c:v>322</c:v>
                </c:pt>
                <c:pt idx="590">
                  <c:v>287</c:v>
                </c:pt>
                <c:pt idx="591">
                  <c:v>229</c:v>
                </c:pt>
                <c:pt idx="592">
                  <c:v>223</c:v>
                </c:pt>
                <c:pt idx="593">
                  <c:v>234</c:v>
                </c:pt>
                <c:pt idx="594">
                  <c:v>305</c:v>
                </c:pt>
                <c:pt idx="595">
                  <c:v>361</c:v>
                </c:pt>
                <c:pt idx="596">
                  <c:v>345</c:v>
                </c:pt>
                <c:pt idx="597">
                  <c:v>313</c:v>
                </c:pt>
                <c:pt idx="598">
                  <c:v>251</c:v>
                </c:pt>
                <c:pt idx="599">
                  <c:v>227</c:v>
                </c:pt>
                <c:pt idx="600">
                  <c:v>229</c:v>
                </c:pt>
                <c:pt idx="601">
                  <c:v>312</c:v>
                </c:pt>
                <c:pt idx="602">
                  <c:v>340</c:v>
                </c:pt>
                <c:pt idx="603">
                  <c:v>344</c:v>
                </c:pt>
                <c:pt idx="604">
                  <c:v>297</c:v>
                </c:pt>
                <c:pt idx="605">
                  <c:v>277</c:v>
                </c:pt>
                <c:pt idx="606">
                  <c:v>244</c:v>
                </c:pt>
                <c:pt idx="607">
                  <c:v>276</c:v>
                </c:pt>
                <c:pt idx="608">
                  <c:v>333</c:v>
                </c:pt>
                <c:pt idx="609">
                  <c:v>356</c:v>
                </c:pt>
                <c:pt idx="610">
                  <c:v>307</c:v>
                </c:pt>
                <c:pt idx="611">
                  <c:v>283</c:v>
                </c:pt>
                <c:pt idx="612">
                  <c:v>245</c:v>
                </c:pt>
                <c:pt idx="613">
                  <c:v>211</c:v>
                </c:pt>
                <c:pt idx="614">
                  <c:v>237</c:v>
                </c:pt>
                <c:pt idx="615">
                  <c:v>279</c:v>
                </c:pt>
                <c:pt idx="616">
                  <c:v>285</c:v>
                </c:pt>
                <c:pt idx="617">
                  <c:v>274</c:v>
                </c:pt>
                <c:pt idx="618">
                  <c:v>271</c:v>
                </c:pt>
                <c:pt idx="619">
                  <c:v>257</c:v>
                </c:pt>
                <c:pt idx="620">
                  <c:v>245</c:v>
                </c:pt>
                <c:pt idx="621">
                  <c:v>269</c:v>
                </c:pt>
                <c:pt idx="622">
                  <c:v>316</c:v>
                </c:pt>
                <c:pt idx="623">
                  <c:v>304</c:v>
                </c:pt>
                <c:pt idx="624">
                  <c:v>343</c:v>
                </c:pt>
                <c:pt idx="625">
                  <c:v>331</c:v>
                </c:pt>
                <c:pt idx="626">
                  <c:v>296</c:v>
                </c:pt>
                <c:pt idx="627">
                  <c:v>278</c:v>
                </c:pt>
                <c:pt idx="628">
                  <c:v>327</c:v>
                </c:pt>
                <c:pt idx="629">
                  <c:v>402</c:v>
                </c:pt>
                <c:pt idx="630">
                  <c:v>501</c:v>
                </c:pt>
                <c:pt idx="631">
                  <c:v>463</c:v>
                </c:pt>
                <c:pt idx="632">
                  <c:v>461</c:v>
                </c:pt>
                <c:pt idx="633">
                  <c:v>423</c:v>
                </c:pt>
                <c:pt idx="634">
                  <c:v>333</c:v>
                </c:pt>
                <c:pt idx="635">
                  <c:v>335</c:v>
                </c:pt>
                <c:pt idx="636">
                  <c:v>390</c:v>
                </c:pt>
                <c:pt idx="637">
                  <c:v>414</c:v>
                </c:pt>
                <c:pt idx="638">
                  <c:v>525</c:v>
                </c:pt>
                <c:pt idx="639">
                  <c:v>363</c:v>
                </c:pt>
                <c:pt idx="640">
                  <c:v>313</c:v>
                </c:pt>
                <c:pt idx="641">
                  <c:v>248</c:v>
                </c:pt>
                <c:pt idx="642">
                  <c:v>266</c:v>
                </c:pt>
                <c:pt idx="643">
                  <c:v>363</c:v>
                </c:pt>
                <c:pt idx="644">
                  <c:v>362</c:v>
                </c:pt>
                <c:pt idx="645">
                  <c:v>305</c:v>
                </c:pt>
                <c:pt idx="646">
                  <c:v>285</c:v>
                </c:pt>
                <c:pt idx="647">
                  <c:v>243</c:v>
                </c:pt>
                <c:pt idx="648">
                  <c:v>190</c:v>
                </c:pt>
                <c:pt idx="649">
                  <c:v>257</c:v>
                </c:pt>
                <c:pt idx="650">
                  <c:v>333</c:v>
                </c:pt>
                <c:pt idx="651">
                  <c:v>326</c:v>
                </c:pt>
                <c:pt idx="652">
                  <c:v>358</c:v>
                </c:pt>
                <c:pt idx="653">
                  <c:v>315</c:v>
                </c:pt>
                <c:pt idx="654">
                  <c:v>293</c:v>
                </c:pt>
                <c:pt idx="655">
                  <c:v>249</c:v>
                </c:pt>
                <c:pt idx="656">
                  <c:v>250</c:v>
                </c:pt>
                <c:pt idx="657">
                  <c:v>337</c:v>
                </c:pt>
                <c:pt idx="658">
                  <c:v>314</c:v>
                </c:pt>
                <c:pt idx="659">
                  <c:v>299</c:v>
                </c:pt>
                <c:pt idx="660">
                  <c:v>934</c:v>
                </c:pt>
                <c:pt idx="661">
                  <c:v>656</c:v>
                </c:pt>
                <c:pt idx="662">
                  <c:v>266</c:v>
                </c:pt>
                <c:pt idx="663">
                  <c:v>253</c:v>
                </c:pt>
                <c:pt idx="664">
                  <c:v>360</c:v>
                </c:pt>
                <c:pt idx="665">
                  <c:v>357</c:v>
                </c:pt>
                <c:pt idx="666">
                  <c:v>351</c:v>
                </c:pt>
                <c:pt idx="667">
                  <c:v>317</c:v>
                </c:pt>
                <c:pt idx="668">
                  <c:v>335</c:v>
                </c:pt>
                <c:pt idx="669">
                  <c:v>284</c:v>
                </c:pt>
                <c:pt idx="670">
                  <c:v>263</c:v>
                </c:pt>
                <c:pt idx="671">
                  <c:v>803</c:v>
                </c:pt>
                <c:pt idx="672">
                  <c:v>631</c:v>
                </c:pt>
                <c:pt idx="673">
                  <c:v>474</c:v>
                </c:pt>
                <c:pt idx="674">
                  <c:v>363</c:v>
                </c:pt>
                <c:pt idx="675">
                  <c:v>344</c:v>
                </c:pt>
                <c:pt idx="676">
                  <c:v>293</c:v>
                </c:pt>
                <c:pt idx="677">
                  <c:v>287</c:v>
                </c:pt>
                <c:pt idx="678">
                  <c:v>369</c:v>
                </c:pt>
                <c:pt idx="679">
                  <c:v>356</c:v>
                </c:pt>
                <c:pt idx="680">
                  <c:v>361</c:v>
                </c:pt>
                <c:pt idx="681">
                  <c:v>348</c:v>
                </c:pt>
                <c:pt idx="682">
                  <c:v>292</c:v>
                </c:pt>
                <c:pt idx="683">
                  <c:v>248</c:v>
                </c:pt>
                <c:pt idx="684">
                  <c:v>285</c:v>
                </c:pt>
                <c:pt idx="685">
                  <c:v>343</c:v>
                </c:pt>
                <c:pt idx="686">
                  <c:v>399</c:v>
                </c:pt>
                <c:pt idx="687">
                  <c:v>411</c:v>
                </c:pt>
                <c:pt idx="688">
                  <c:v>374</c:v>
                </c:pt>
                <c:pt idx="689">
                  <c:v>325</c:v>
                </c:pt>
                <c:pt idx="690">
                  <c:v>280</c:v>
                </c:pt>
                <c:pt idx="691">
                  <c:v>301</c:v>
                </c:pt>
                <c:pt idx="692">
                  <c:v>417</c:v>
                </c:pt>
                <c:pt idx="693">
                  <c:v>384</c:v>
                </c:pt>
                <c:pt idx="694">
                  <c:v>392</c:v>
                </c:pt>
                <c:pt idx="695">
                  <c:v>370</c:v>
                </c:pt>
                <c:pt idx="696">
                  <c:v>320</c:v>
                </c:pt>
                <c:pt idx="697">
                  <c:v>288</c:v>
                </c:pt>
                <c:pt idx="698">
                  <c:v>277</c:v>
                </c:pt>
                <c:pt idx="699">
                  <c:v>384</c:v>
                </c:pt>
                <c:pt idx="700">
                  <c:v>389</c:v>
                </c:pt>
                <c:pt idx="701">
                  <c:v>374</c:v>
                </c:pt>
                <c:pt idx="702">
                  <c:v>368</c:v>
                </c:pt>
                <c:pt idx="703">
                  <c:v>309</c:v>
                </c:pt>
                <c:pt idx="704">
                  <c:v>276</c:v>
                </c:pt>
                <c:pt idx="705">
                  <c:v>275</c:v>
                </c:pt>
                <c:pt idx="706">
                  <c:v>304</c:v>
                </c:pt>
                <c:pt idx="707">
                  <c:v>369</c:v>
                </c:pt>
                <c:pt idx="708">
                  <c:v>441</c:v>
                </c:pt>
                <c:pt idx="709">
                  <c:v>363</c:v>
                </c:pt>
                <c:pt idx="710">
                  <c:v>354</c:v>
                </c:pt>
                <c:pt idx="711">
                  <c:v>285</c:v>
                </c:pt>
                <c:pt idx="712">
                  <c:v>304</c:v>
                </c:pt>
                <c:pt idx="713">
                  <c:v>384</c:v>
                </c:pt>
                <c:pt idx="714">
                  <c:v>412</c:v>
                </c:pt>
                <c:pt idx="715">
                  <c:v>438</c:v>
                </c:pt>
                <c:pt idx="716">
                  <c:v>408</c:v>
                </c:pt>
                <c:pt idx="717">
                  <c:v>403</c:v>
                </c:pt>
                <c:pt idx="718">
                  <c:v>353</c:v>
                </c:pt>
                <c:pt idx="719">
                  <c:v>384</c:v>
                </c:pt>
                <c:pt idx="720">
                  <c:v>543</c:v>
                </c:pt>
                <c:pt idx="721">
                  <c:v>806</c:v>
                </c:pt>
                <c:pt idx="722">
                  <c:v>705</c:v>
                </c:pt>
                <c:pt idx="723">
                  <c:v>591</c:v>
                </c:pt>
                <c:pt idx="724">
                  <c:v>510</c:v>
                </c:pt>
                <c:pt idx="725">
                  <c:v>426</c:v>
                </c:pt>
                <c:pt idx="726">
                  <c:v>444</c:v>
                </c:pt>
                <c:pt idx="727">
                  <c:v>564</c:v>
                </c:pt>
                <c:pt idx="728">
                  <c:v>570</c:v>
                </c:pt>
                <c:pt idx="729">
                  <c:v>512</c:v>
                </c:pt>
                <c:pt idx="730">
                  <c:v>457</c:v>
                </c:pt>
                <c:pt idx="731">
                  <c:v>447</c:v>
                </c:pt>
                <c:pt idx="732">
                  <c:v>360</c:v>
                </c:pt>
                <c:pt idx="733">
                  <c:v>410</c:v>
                </c:pt>
                <c:pt idx="734">
                  <c:v>523</c:v>
                </c:pt>
                <c:pt idx="735">
                  <c:v>451</c:v>
                </c:pt>
                <c:pt idx="736">
                  <c:v>423</c:v>
                </c:pt>
                <c:pt idx="737">
                  <c:v>483</c:v>
                </c:pt>
                <c:pt idx="738">
                  <c:v>412</c:v>
                </c:pt>
                <c:pt idx="739">
                  <c:v>325</c:v>
                </c:pt>
                <c:pt idx="740">
                  <c:v>378</c:v>
                </c:pt>
                <c:pt idx="741">
                  <c:v>480</c:v>
                </c:pt>
                <c:pt idx="742">
                  <c:v>455</c:v>
                </c:pt>
                <c:pt idx="743">
                  <c:v>416</c:v>
                </c:pt>
                <c:pt idx="744">
                  <c:v>420</c:v>
                </c:pt>
                <c:pt idx="745">
                  <c:v>398</c:v>
                </c:pt>
                <c:pt idx="746">
                  <c:v>402</c:v>
                </c:pt>
                <c:pt idx="747">
                  <c:v>438</c:v>
                </c:pt>
                <c:pt idx="748">
                  <c:v>518</c:v>
                </c:pt>
                <c:pt idx="749">
                  <c:v>476</c:v>
                </c:pt>
                <c:pt idx="750">
                  <c:v>446</c:v>
                </c:pt>
                <c:pt idx="751">
                  <c:v>423</c:v>
                </c:pt>
                <c:pt idx="752">
                  <c:v>364</c:v>
                </c:pt>
                <c:pt idx="753">
                  <c:v>304</c:v>
                </c:pt>
                <c:pt idx="754">
                  <c:v>353</c:v>
                </c:pt>
                <c:pt idx="755">
                  <c:v>410</c:v>
                </c:pt>
                <c:pt idx="756">
                  <c:v>393</c:v>
                </c:pt>
                <c:pt idx="757">
                  <c:v>416</c:v>
                </c:pt>
                <c:pt idx="758">
                  <c:v>391</c:v>
                </c:pt>
                <c:pt idx="759">
                  <c:v>474</c:v>
                </c:pt>
                <c:pt idx="760">
                  <c:v>399</c:v>
                </c:pt>
                <c:pt idx="761">
                  <c:v>384</c:v>
                </c:pt>
                <c:pt idx="762">
                  <c:v>491</c:v>
                </c:pt>
                <c:pt idx="763">
                  <c:v>468</c:v>
                </c:pt>
                <c:pt idx="764">
                  <c:v>430</c:v>
                </c:pt>
                <c:pt idx="765">
                  <c:v>371</c:v>
                </c:pt>
                <c:pt idx="766">
                  <c:v>317</c:v>
                </c:pt>
                <c:pt idx="767">
                  <c:v>328</c:v>
                </c:pt>
                <c:pt idx="768">
                  <c:v>312</c:v>
                </c:pt>
                <c:pt idx="769">
                  <c:v>454</c:v>
                </c:pt>
                <c:pt idx="770">
                  <c:v>466</c:v>
                </c:pt>
                <c:pt idx="771">
                  <c:v>417</c:v>
                </c:pt>
                <c:pt idx="772">
                  <c:v>378</c:v>
                </c:pt>
                <c:pt idx="773">
                  <c:v>346</c:v>
                </c:pt>
                <c:pt idx="774">
                  <c:v>331</c:v>
                </c:pt>
                <c:pt idx="775">
                  <c:v>368</c:v>
                </c:pt>
                <c:pt idx="776">
                  <c:v>644</c:v>
                </c:pt>
                <c:pt idx="777">
                  <c:v>757</c:v>
                </c:pt>
                <c:pt idx="778">
                  <c:v>535</c:v>
                </c:pt>
                <c:pt idx="779">
                  <c:v>447</c:v>
                </c:pt>
                <c:pt idx="780">
                  <c:v>315</c:v>
                </c:pt>
                <c:pt idx="781">
                  <c:v>304</c:v>
                </c:pt>
                <c:pt idx="782">
                  <c:v>331</c:v>
                </c:pt>
                <c:pt idx="783">
                  <c:v>407</c:v>
                </c:pt>
                <c:pt idx="784">
                  <c:v>404</c:v>
                </c:pt>
                <c:pt idx="785">
                  <c:v>403</c:v>
                </c:pt>
                <c:pt idx="786">
                  <c:v>326</c:v>
                </c:pt>
                <c:pt idx="787">
                  <c:v>281</c:v>
                </c:pt>
                <c:pt idx="788">
                  <c:v>286</c:v>
                </c:pt>
                <c:pt idx="789">
                  <c:v>334</c:v>
                </c:pt>
                <c:pt idx="790">
                  <c:v>389</c:v>
                </c:pt>
                <c:pt idx="791">
                  <c:v>388</c:v>
                </c:pt>
                <c:pt idx="792">
                  <c:v>352</c:v>
                </c:pt>
                <c:pt idx="793">
                  <c:v>310</c:v>
                </c:pt>
                <c:pt idx="794">
                  <c:v>287</c:v>
                </c:pt>
                <c:pt idx="795">
                  <c:v>242</c:v>
                </c:pt>
                <c:pt idx="796">
                  <c:v>270</c:v>
                </c:pt>
                <c:pt idx="797">
                  <c:v>310</c:v>
                </c:pt>
                <c:pt idx="798">
                  <c:v>309</c:v>
                </c:pt>
                <c:pt idx="799">
                  <c:v>303</c:v>
                </c:pt>
                <c:pt idx="800">
                  <c:v>298</c:v>
                </c:pt>
                <c:pt idx="801">
                  <c:v>246</c:v>
                </c:pt>
                <c:pt idx="802">
                  <c:v>243</c:v>
                </c:pt>
                <c:pt idx="803">
                  <c:v>260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CC-4B85-A0CB-53DEAA101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744352"/>
        <c:axId val="599744680"/>
      </c:lineChart>
      <c:dateAx>
        <c:axId val="599744352"/>
        <c:scaling>
          <c:orientation val="minMax"/>
        </c:scaling>
        <c:delete val="0"/>
        <c:axPos val="b"/>
        <c:numFmt formatCode="dd/mm/yy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44680"/>
        <c:crosses val="autoZero"/>
        <c:auto val="1"/>
        <c:lblOffset val="100"/>
        <c:baseTimeUnit val="days"/>
      </c:dateAx>
      <c:valAx>
        <c:axId val="59974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4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613" y="1424813"/>
            <a:ext cx="7920773" cy="1994392"/>
          </a:xfrm>
        </p:spPr>
        <p:txBody>
          <a:bodyPr/>
          <a:lstStyle/>
          <a:p>
            <a:r>
              <a:rPr lang="en-GB" dirty="0"/>
              <a:t>The Mathematics and Statistics Study Site: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Facts, figures and further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228" y="4051270"/>
            <a:ext cx="8489916" cy="1381917"/>
          </a:xfrm>
        </p:spPr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conference</a:t>
            </a:r>
          </a:p>
          <a:p>
            <a:r>
              <a:rPr lang="en-GB" dirty="0"/>
              <a:t>Wednesday 29</a:t>
            </a:r>
            <a:r>
              <a:rPr lang="en-GB" baseline="30000" dirty="0"/>
              <a:t>th</a:t>
            </a:r>
            <a:r>
              <a:rPr lang="en-GB" dirty="0"/>
              <a:t> April</a:t>
            </a:r>
          </a:p>
          <a:p>
            <a:r>
              <a:rPr lang="en-GB" dirty="0"/>
              <a:t>Rachel Hilliam, Gaynor Arrowsmith, Alexander Siddons, </a:t>
            </a:r>
          </a:p>
          <a:p>
            <a:r>
              <a:rPr lang="en-GB" dirty="0"/>
              <a:t>Derek Goldrei and Cath Brown</a:t>
            </a:r>
          </a:p>
        </p:txBody>
      </p:sp>
    </p:spTree>
    <p:extLst>
      <p:ext uri="{BB962C8B-B14F-4D97-AF65-F5344CB8AC3E}">
        <p14:creationId xmlns:p14="http://schemas.microsoft.com/office/powerpoint/2010/main" val="448630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2230B54-737B-4D80-911D-93A11B3648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Monthly visits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0448476-964B-49E1-8FB4-42B537FEAD9F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t="2770" b="2770"/>
          <a:stretch>
            <a:fillRect/>
          </a:stretch>
        </p:blipFill>
        <p:spPr>
          <a:xfrm>
            <a:off x="388601" y="1150618"/>
            <a:ext cx="8263493" cy="521434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FAFC9F5-F90F-4CCA-8E5C-5B38D8C1DAA8}"/>
              </a:ext>
            </a:extLst>
          </p:cNvPr>
          <p:cNvSpPr/>
          <p:nvPr/>
        </p:nvSpPr>
        <p:spPr>
          <a:xfrm>
            <a:off x="6537462" y="2946082"/>
            <a:ext cx="180119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Total visits</a:t>
            </a:r>
          </a:p>
          <a:p>
            <a:r>
              <a:rPr lang="en-GB" dirty="0"/>
              <a:t>Mean 	12613      Min 		  3365  </a:t>
            </a:r>
          </a:p>
          <a:p>
            <a:r>
              <a:rPr lang="en-GB" dirty="0"/>
              <a:t>Max 	21113</a:t>
            </a:r>
          </a:p>
          <a:p>
            <a:endParaRPr lang="fr-FR" dirty="0"/>
          </a:p>
          <a:p>
            <a:r>
              <a:rPr lang="fr-FR" dirty="0"/>
              <a:t>Unique </a:t>
            </a:r>
            <a:r>
              <a:rPr lang="fr-FR" dirty="0" err="1"/>
              <a:t>visits</a:t>
            </a:r>
            <a:endParaRPr lang="fr-FR" dirty="0"/>
          </a:p>
          <a:p>
            <a:r>
              <a:rPr lang="fr-FR" dirty="0" err="1"/>
              <a:t>Mean</a:t>
            </a:r>
            <a:r>
              <a:rPr lang="fr-FR" dirty="0"/>
              <a:t> 	  2293      Min 		  1053  </a:t>
            </a:r>
          </a:p>
          <a:p>
            <a:r>
              <a:rPr lang="fr-FR" dirty="0"/>
              <a:t>Max 	  3442</a:t>
            </a:r>
          </a:p>
        </p:txBody>
      </p:sp>
    </p:spTree>
    <p:extLst>
      <p:ext uri="{BB962C8B-B14F-4D97-AF65-F5344CB8AC3E}">
        <p14:creationId xmlns:p14="http://schemas.microsoft.com/office/powerpoint/2010/main" val="1040628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F54471-DE3A-4272-BC78-2AE1E7BA45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Monthly visits by year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A5EA33-5BBF-4D31-B21F-DE24AF45C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352" y="1169581"/>
            <a:ext cx="8258305" cy="532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9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09DF07-E8C3-4C70-907E-7786132ECC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Forum usage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009C7F-9B68-4C09-B5FB-AF892C2880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4471332"/>
            <a:ext cx="8058913" cy="1893634"/>
          </a:xfrm>
        </p:spPr>
        <p:txBody>
          <a:bodyPr/>
          <a:lstStyle/>
          <a:p>
            <a:r>
              <a:rPr lang="en-GB" b="1" dirty="0"/>
              <a:t>2336 posts in 2018				2251 posts in 2019</a:t>
            </a:r>
          </a:p>
          <a:p>
            <a:r>
              <a:rPr lang="en-GB" dirty="0"/>
              <a:t>130 subscribers</a:t>
            </a:r>
          </a:p>
          <a:p>
            <a:r>
              <a:rPr lang="en-GB" dirty="0"/>
              <a:t>78 discussion subscribers</a:t>
            </a:r>
          </a:p>
          <a:p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72FAB7-9CFA-4652-B803-94DDB5147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00" y="1118118"/>
            <a:ext cx="4225624" cy="24891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17008B-A45C-48D6-847A-7D6507195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1614" y="1013441"/>
            <a:ext cx="4513586" cy="26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4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EE8C62F-CDF8-49BE-97E4-259C35B908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Weekly forum usage by M&amp;S students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6EF31CE-B25A-449A-BFB3-6A538BE175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8" y="1326229"/>
            <a:ext cx="7607340" cy="491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73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E4CCE4-D56F-46D1-8FFE-2DECE17DEE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Weekly forum usage by M&amp;S students per year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BF68A56-0868-4D76-AD54-AD4F6CA704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81" y="1298851"/>
            <a:ext cx="7555868" cy="4878665"/>
          </a:xfrm>
        </p:spPr>
      </p:pic>
    </p:spTree>
    <p:extLst>
      <p:ext uri="{BB962C8B-B14F-4D97-AF65-F5344CB8AC3E}">
        <p14:creationId xmlns:p14="http://schemas.microsoft.com/office/powerpoint/2010/main" val="3248381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065C622-E0BD-4C3E-ACF8-E9610E78C9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M&amp;S Community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C63E834-8BDB-40DC-B83C-01D7A252C2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1150619"/>
            <a:ext cx="8042818" cy="5214347"/>
          </a:xfrm>
        </p:spPr>
        <p:txBody>
          <a:bodyPr/>
          <a:lstStyle/>
          <a:p>
            <a:endParaRPr lang="en-GB" sz="1400" dirty="0"/>
          </a:p>
          <a:p>
            <a:r>
              <a:rPr lang="en-GB" sz="1800" b="1" dirty="0"/>
              <a:t>Face to face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M500 revision weekend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M500 winter weekend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MSc weekend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M&amp;S student day, Manchester, June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M&amp;S careers day, MK, April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Statistics careers day, April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b="1" dirty="0"/>
              <a:t>Online events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IMA careers talk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RSS accreditation and careers talk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Careers forum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Student consultation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C08E507-9A24-4419-9397-1667B95E7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8" y="394283"/>
            <a:ext cx="6086247" cy="362109"/>
          </a:xfrm>
        </p:spPr>
        <p:txBody>
          <a:bodyPr/>
          <a:lstStyle/>
          <a:p>
            <a:r>
              <a:rPr lang="en-GB" sz="2400" dirty="0"/>
              <a:t>Other ‘events’</a:t>
            </a:r>
          </a:p>
        </p:txBody>
      </p:sp>
    </p:spTree>
    <p:extLst>
      <p:ext uri="{BB962C8B-B14F-4D97-AF65-F5344CB8AC3E}">
        <p14:creationId xmlns:p14="http://schemas.microsoft.com/office/powerpoint/2010/main" val="69406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C63E834-8BDB-40DC-B83C-01D7A252C2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1150619"/>
            <a:ext cx="8042818" cy="5214347"/>
          </a:xfrm>
        </p:spPr>
        <p:txBody>
          <a:bodyPr/>
          <a:lstStyle/>
          <a:p>
            <a:r>
              <a:rPr lang="en-GB" sz="1800" b="1" dirty="0"/>
              <a:t>Student questionnaire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How do students discover the 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What areas of the site are most useful and why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What is missing from the 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Which online and f2f have been attended and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What resources and events would students like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b="1" dirty="0"/>
              <a:t>Staff questionnaire – M&amp;S ALs, STEMA SRSC</a:t>
            </a:r>
            <a:endParaRPr lang="en-GB" sz="18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C08E507-9A24-4419-9397-1667B95E7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8" y="394283"/>
            <a:ext cx="6086247" cy="362109"/>
          </a:xfrm>
        </p:spPr>
        <p:txBody>
          <a:bodyPr/>
          <a:lstStyle/>
          <a:p>
            <a:r>
              <a:rPr lang="en-GB" sz="2400" dirty="0"/>
              <a:t>Future evaluation</a:t>
            </a:r>
          </a:p>
        </p:txBody>
      </p:sp>
    </p:spTree>
    <p:extLst>
      <p:ext uri="{BB962C8B-B14F-4D97-AF65-F5344CB8AC3E}">
        <p14:creationId xmlns:p14="http://schemas.microsoft.com/office/powerpoint/2010/main" val="156843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498598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EEBE83-1445-4C0E-A6DC-CE161BBBAF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Mathematics and Statistics learning community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06B5A10-2E39-42DB-8950-B874318C88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1150619"/>
            <a:ext cx="7830166" cy="5214347"/>
          </a:xfrm>
        </p:spPr>
        <p:txBody>
          <a:bodyPr/>
          <a:lstStyle/>
          <a:p>
            <a:pPr>
              <a:buClr>
                <a:srgbClr val="00B2DD"/>
              </a:buClr>
            </a:pPr>
            <a:endParaRPr lang="en-US" sz="1400" dirty="0"/>
          </a:p>
          <a:p>
            <a:pPr>
              <a:buClr>
                <a:srgbClr val="00B2DD"/>
              </a:buClr>
            </a:pPr>
            <a:r>
              <a:rPr lang="en-US" sz="1400" dirty="0"/>
              <a:t>Morgan (2011)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First contact and Admissions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Pre-arrival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Arrival and orientation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Introduction to study at university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Re-orientation and re-induction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Outduction</a:t>
            </a:r>
            <a:endParaRPr lang="en-US" sz="1400" dirty="0"/>
          </a:p>
          <a:p>
            <a:pPr>
              <a:buClr>
                <a:srgbClr val="00B2DD"/>
              </a:buClr>
            </a:pPr>
            <a:endParaRPr lang="en-US" sz="1400" dirty="0"/>
          </a:p>
          <a:p>
            <a:pPr>
              <a:buClr>
                <a:srgbClr val="00B2DD"/>
              </a:buClr>
            </a:pPr>
            <a:r>
              <a:rPr lang="en-US" sz="1400" dirty="0"/>
              <a:t>Themes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Curriculum and assessment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Pedagogy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Support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Finance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Employment</a:t>
            </a: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019437-C0F0-4FBF-A53B-4F828DF4D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9" y="493035"/>
            <a:ext cx="2931985" cy="263358"/>
          </a:xfrm>
        </p:spPr>
        <p:txBody>
          <a:bodyPr/>
          <a:lstStyle/>
          <a:p>
            <a:r>
              <a:rPr lang="en-GB" sz="2400" dirty="0"/>
              <a:t>Student experience</a:t>
            </a:r>
          </a:p>
        </p:txBody>
      </p:sp>
    </p:spTree>
    <p:extLst>
      <p:ext uri="{BB962C8B-B14F-4D97-AF65-F5344CB8AC3E}">
        <p14:creationId xmlns:p14="http://schemas.microsoft.com/office/powerpoint/2010/main" val="326526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DD217A4-DFF6-4476-ADE3-B6DD52CB36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The Mathematics and Statistics Study Site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770B2EA-40E4-4175-8216-A77B852EA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833" y="1242033"/>
            <a:ext cx="6441147" cy="561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8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7272AE-B15F-4A5F-8045-B0D2CDCA8D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Connect, Discover, Skills, </a:t>
            </a:r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Plan, Succeed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2E382D-831C-40FB-B5F7-DBB948DE9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8" y="234893"/>
            <a:ext cx="5566129" cy="521500"/>
          </a:xfrm>
        </p:spPr>
        <p:txBody>
          <a:bodyPr/>
          <a:lstStyle/>
          <a:p>
            <a:r>
              <a:rPr lang="en-GB" sz="2400" dirty="0"/>
              <a:t>Mathematics and Statistics Study Site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2BB3DD2-BF35-4B03-98D4-B660CD8C1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89" y="1120127"/>
            <a:ext cx="2532611" cy="479461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BCDDEB9-AF82-454A-81A3-D33FB9A5B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018" y="1120127"/>
            <a:ext cx="2532611" cy="310002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12E68D8-896B-4EF4-80CD-8F1F87B66E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9048" y="1120127"/>
            <a:ext cx="2490219" cy="435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97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7272AE-B15F-4A5F-8045-B0D2CDCA8D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Connect, Discover, Skills, </a:t>
            </a:r>
            <a:r>
              <a:rPr lang="en-GB" sz="2400" dirty="0"/>
              <a:t>Plan, Succeed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2E382D-831C-40FB-B5F7-DBB948DE9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77505"/>
            <a:ext cx="5666796" cy="378887"/>
          </a:xfrm>
        </p:spPr>
        <p:txBody>
          <a:bodyPr/>
          <a:lstStyle/>
          <a:p>
            <a:r>
              <a:rPr lang="en-GB" sz="2400" dirty="0"/>
              <a:t>Mathematics and Statistics Study Site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574D3C-67FC-48FC-9183-E2812AD0F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848" y="1082903"/>
            <a:ext cx="2423070" cy="42236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8AC79C-D8A0-4D92-A64F-2E3313E43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831" y="1082903"/>
            <a:ext cx="2598725" cy="361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97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66FD49-E3B1-4446-BC43-5FD7346A1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402673"/>
            <a:ext cx="3343046" cy="353720"/>
          </a:xfrm>
        </p:spPr>
        <p:txBody>
          <a:bodyPr/>
          <a:lstStyle/>
          <a:p>
            <a:r>
              <a:rPr lang="en-GB" sz="2400" dirty="0"/>
              <a:t>Discover Your Module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8A7330-2F6F-4175-B016-CEB2B5B12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00" y="887441"/>
            <a:ext cx="6154678" cy="587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3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CF075D-3E2F-4754-B527-208ED52B48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Forums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890E43E-DA24-40AB-86AA-CDDABE9090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Module preparation forums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Mathematics education forum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Postgraduate café forum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Careers forum</a:t>
            </a:r>
          </a:p>
          <a:p>
            <a:pPr marL="285750" indent="-285750">
              <a:buClr>
                <a:srgbClr val="00B2DD"/>
              </a:buClr>
              <a:buFont typeface="Arial" panose="020B0604020202020204" pitchFamily="34" charset="0"/>
              <a:buChar char="•"/>
            </a:pPr>
            <a:r>
              <a:rPr lang="en-US" sz="2000" b="1" dirty="0"/>
              <a:t>Mathematics and statistics advice forum</a:t>
            </a:r>
            <a:endParaRPr lang="en-GB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E88363-96E7-4410-8449-D476D7DE3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662" y="864066"/>
            <a:ext cx="3316309" cy="581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2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065C622-E0BD-4C3E-ACF8-E9610E78C9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Size of the student community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C63E834-8BDB-40DC-B83C-01D7A252C2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sz="1400" dirty="0"/>
          </a:p>
          <a:p>
            <a:endParaRPr lang="en-GB" sz="1400" dirty="0"/>
          </a:p>
          <a:p>
            <a:r>
              <a:rPr lang="en-GB" sz="1800" dirty="0"/>
              <a:t>Qualifications: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Mathematics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Mathematics and Statistics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Mathematics and its Learning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Mathematics and Physics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Data Science</a:t>
            </a:r>
          </a:p>
          <a:p>
            <a:endParaRPr lang="en-GB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MSc Mathematics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C08E507-9A24-4419-9397-1667B95E7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8" y="394283"/>
            <a:ext cx="6086247" cy="362109"/>
          </a:xfrm>
        </p:spPr>
        <p:txBody>
          <a:bodyPr/>
          <a:lstStyle/>
          <a:p>
            <a:r>
              <a:rPr lang="en-GB" sz="2400" dirty="0"/>
              <a:t>The Mathematics and Statistics Students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73835322-43C5-4A23-B861-DFD22BB3FDBB}"/>
              </a:ext>
            </a:extLst>
          </p:cNvPr>
          <p:cNvSpPr txBox="1">
            <a:spLocks/>
          </p:cNvSpPr>
          <p:nvPr/>
        </p:nvSpPr>
        <p:spPr>
          <a:xfrm>
            <a:off x="3984770" y="1153344"/>
            <a:ext cx="4262517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Number of students linked to an M&amp;S qualification 	</a:t>
            </a:r>
          </a:p>
          <a:p>
            <a:r>
              <a:rPr lang="en-GB" sz="1800" dirty="0"/>
              <a:t>	~ 8000</a:t>
            </a:r>
          </a:p>
          <a:p>
            <a:endParaRPr lang="en-GB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Number of students linked to an M&amp;S qualification who are actively studying a module </a:t>
            </a:r>
          </a:p>
          <a:p>
            <a:r>
              <a:rPr lang="en-GB" sz="1800" dirty="0"/>
              <a:t>	~ 3500</a:t>
            </a:r>
          </a:p>
          <a:p>
            <a:endParaRPr lang="en-GB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/>
              <a:t>Number of students M&amp;S module counts </a:t>
            </a:r>
          </a:p>
          <a:p>
            <a:r>
              <a:rPr lang="en-GB" sz="1800" dirty="0"/>
              <a:t>	~ 13,500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077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C25FEB-594B-43F1-99A8-7D9412E8CA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Number of unique daily visits from M&amp;S qualification students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32914B7-A9F5-4DE9-86A6-5116D24E1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170"/>
              </p:ext>
            </p:extLst>
          </p:nvPr>
        </p:nvGraphicFramePr>
        <p:xfrm>
          <a:off x="226898" y="1586873"/>
          <a:ext cx="8715766" cy="4604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843756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313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OU Title</vt:lpstr>
      <vt:lpstr>OU Section</vt:lpstr>
      <vt:lpstr>OU Layouts</vt:lpstr>
      <vt:lpstr>The Mathematics and Statistics Study Site:   Facts, figures and further plans</vt:lpstr>
      <vt:lpstr>Student experience</vt:lpstr>
      <vt:lpstr>PowerPoint Presentation</vt:lpstr>
      <vt:lpstr>Mathematics and Statistics Study Site</vt:lpstr>
      <vt:lpstr>Mathematics and Statistics Study Site</vt:lpstr>
      <vt:lpstr>Discover Your Module</vt:lpstr>
      <vt:lpstr>PowerPoint Presentation</vt:lpstr>
      <vt:lpstr>The Mathematics and Statistics Students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‘events’</vt:lpstr>
      <vt:lpstr>Future evaluation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Austin</dc:creator>
  <cp:lastModifiedBy>Diane.Ford</cp:lastModifiedBy>
  <cp:revision>75</cp:revision>
  <dcterms:created xsi:type="dcterms:W3CDTF">2017-12-14T14:52:50Z</dcterms:created>
  <dcterms:modified xsi:type="dcterms:W3CDTF">2020-04-22T11:22:08Z</dcterms:modified>
</cp:coreProperties>
</file>