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4" r:id="rId5"/>
  </p:sldMasterIdLst>
  <p:notesMasterIdLst>
    <p:notesMasterId r:id="rId34"/>
  </p:notesMasterIdLst>
  <p:sldIdLst>
    <p:sldId id="258" r:id="rId6"/>
    <p:sldId id="317" r:id="rId7"/>
    <p:sldId id="259" r:id="rId8"/>
    <p:sldId id="308" r:id="rId9"/>
    <p:sldId id="307" r:id="rId10"/>
    <p:sldId id="306" r:id="rId11"/>
    <p:sldId id="264" r:id="rId12"/>
    <p:sldId id="263" r:id="rId13"/>
    <p:sldId id="343" r:id="rId14"/>
    <p:sldId id="260" r:id="rId15"/>
    <p:sldId id="261" r:id="rId16"/>
    <p:sldId id="332" r:id="rId17"/>
    <p:sldId id="347" r:id="rId18"/>
    <p:sldId id="346" r:id="rId19"/>
    <p:sldId id="344" r:id="rId20"/>
    <p:sldId id="345" r:id="rId21"/>
    <p:sldId id="334" r:id="rId22"/>
    <p:sldId id="350" r:id="rId23"/>
    <p:sldId id="265" r:id="rId24"/>
    <p:sldId id="266" r:id="rId25"/>
    <p:sldId id="267" r:id="rId26"/>
    <p:sldId id="268" r:id="rId27"/>
    <p:sldId id="305" r:id="rId28"/>
    <p:sldId id="269" r:id="rId29"/>
    <p:sldId id="351" r:id="rId30"/>
    <p:sldId id="352" r:id="rId31"/>
    <p:sldId id="304" r:id="rId32"/>
    <p:sldId id="34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th.Neal [she/her]" userId="S::rcn46@open.ac.uk::70069e22-40a8-4f6c-aafe-825a95ea5b8e" providerId="AD" clId="Web-{0DD46165-6B1E-43FA-A6AF-AA25D70C51C6}"/>
    <pc:docChg chg="modSld">
      <pc:chgData name="Ruth.Neal [she/her]" userId="S::rcn46@open.ac.uk::70069e22-40a8-4f6c-aafe-825a95ea5b8e" providerId="AD" clId="Web-{0DD46165-6B1E-43FA-A6AF-AA25D70C51C6}" dt="2025-05-12T09:22:23.138" v="2"/>
      <pc:docMkLst>
        <pc:docMk/>
      </pc:docMkLst>
      <pc:sldChg chg="modSp">
        <pc:chgData name="Ruth.Neal [she/her]" userId="S::rcn46@open.ac.uk::70069e22-40a8-4f6c-aafe-825a95ea5b8e" providerId="AD" clId="Web-{0DD46165-6B1E-43FA-A6AF-AA25D70C51C6}" dt="2025-05-12T09:13:49.545" v="0" actId="20577"/>
        <pc:sldMkLst>
          <pc:docMk/>
          <pc:sldMk cId="1474175428" sldId="261"/>
        </pc:sldMkLst>
        <pc:spChg chg="mod">
          <ac:chgData name="Ruth.Neal [she/her]" userId="S::rcn46@open.ac.uk::70069e22-40a8-4f6c-aafe-825a95ea5b8e" providerId="AD" clId="Web-{0DD46165-6B1E-43FA-A6AF-AA25D70C51C6}" dt="2025-05-12T09:13:49.545" v="0" actId="20577"/>
          <ac:spMkLst>
            <pc:docMk/>
            <pc:sldMk cId="1474175428" sldId="261"/>
            <ac:spMk id="2" creationId="{3CF504A1-0184-709F-C0E6-3FC4D0674141}"/>
          </ac:spMkLst>
        </pc:spChg>
      </pc:sldChg>
      <pc:sldChg chg="addSp delSp modSp">
        <pc:chgData name="Ruth.Neal [she/her]" userId="S::rcn46@open.ac.uk::70069e22-40a8-4f6c-aafe-825a95ea5b8e" providerId="AD" clId="Web-{0DD46165-6B1E-43FA-A6AF-AA25D70C51C6}" dt="2025-05-12T09:22:23.138" v="2"/>
        <pc:sldMkLst>
          <pc:docMk/>
          <pc:sldMk cId="3973497866" sldId="264"/>
        </pc:sldMkLst>
        <pc:spChg chg="add del mod">
          <ac:chgData name="Ruth.Neal [she/her]" userId="S::rcn46@open.ac.uk::70069e22-40a8-4f6c-aafe-825a95ea5b8e" providerId="AD" clId="Web-{0DD46165-6B1E-43FA-A6AF-AA25D70C51C6}" dt="2025-05-12T09:22:23.138" v="2"/>
          <ac:spMkLst>
            <pc:docMk/>
            <pc:sldMk cId="3973497866" sldId="264"/>
            <ac:spMk id="4" creationId="{185B73E5-4BF5-2C21-AE87-4537682629AF}"/>
          </ac:spMkLst>
        </pc:spChg>
        <pc:picChg chg="del">
          <ac:chgData name="Ruth.Neal [she/her]" userId="S::rcn46@open.ac.uk::70069e22-40a8-4f6c-aafe-825a95ea5b8e" providerId="AD" clId="Web-{0DD46165-6B1E-43FA-A6AF-AA25D70C51C6}" dt="2025-05-12T09:22:20.795" v="1"/>
          <ac:picMkLst>
            <pc:docMk/>
            <pc:sldMk cId="3973497866" sldId="264"/>
            <ac:picMk id="5" creationId="{D1008B13-3C04-470A-32B5-68741B27D05B}"/>
          </ac:picMkLst>
        </pc:picChg>
        <pc:picChg chg="add mod ord">
          <ac:chgData name="Ruth.Neal [she/her]" userId="S::rcn46@open.ac.uk::70069e22-40a8-4f6c-aafe-825a95ea5b8e" providerId="AD" clId="Web-{0DD46165-6B1E-43FA-A6AF-AA25D70C51C6}" dt="2025-05-12T09:22:23.138" v="2"/>
          <ac:picMkLst>
            <pc:docMk/>
            <pc:sldMk cId="3973497866" sldId="264"/>
            <ac:picMk id="6" creationId="{88F7D290-9930-B77C-1EC8-EC2CF1EBFEF9}"/>
          </ac:picMkLst>
        </pc:picChg>
      </pc:sldChg>
    </pc:docChg>
  </pc:docChgLst>
  <pc:docChgLst>
    <pc:chgData name="Ruth.Neal [she/her]" userId="S::rcn46@open.ac.uk::70069e22-40a8-4f6c-aafe-825a95ea5b8e" providerId="AD" clId="Web-{6CF9A72F-AEB5-40D9-9BCD-967A002F9681}"/>
    <pc:docChg chg="addSld modSld">
      <pc:chgData name="Ruth.Neal [she/her]" userId="S::rcn46@open.ac.uk::70069e22-40a8-4f6c-aafe-825a95ea5b8e" providerId="AD" clId="Web-{6CF9A72F-AEB5-40D9-9BCD-967A002F9681}" dt="2025-05-12T09:04:14.528" v="117" actId="1076"/>
      <pc:docMkLst>
        <pc:docMk/>
      </pc:docMkLst>
      <pc:sldChg chg="addSp delSp modSp">
        <pc:chgData name="Ruth.Neal [she/her]" userId="S::rcn46@open.ac.uk::70069e22-40a8-4f6c-aafe-825a95ea5b8e" providerId="AD" clId="Web-{6CF9A72F-AEB5-40D9-9BCD-967A002F9681}" dt="2025-05-12T09:04:14.528" v="117" actId="1076"/>
        <pc:sldMkLst>
          <pc:docMk/>
          <pc:sldMk cId="3657129593" sldId="263"/>
        </pc:sldMkLst>
        <pc:spChg chg="del">
          <ac:chgData name="Ruth.Neal [she/her]" userId="S::rcn46@open.ac.uk::70069e22-40a8-4f6c-aafe-825a95ea5b8e" providerId="AD" clId="Web-{6CF9A72F-AEB5-40D9-9BCD-967A002F9681}" dt="2025-05-12T09:03:30.887" v="112"/>
          <ac:spMkLst>
            <pc:docMk/>
            <pc:sldMk cId="3657129593" sldId="263"/>
            <ac:spMk id="3" creationId="{E9619C5F-B2CF-9784-20CF-B345F50A94E1}"/>
          </ac:spMkLst>
        </pc:spChg>
        <pc:picChg chg="add mod ord">
          <ac:chgData name="Ruth.Neal [she/her]" userId="S::rcn46@open.ac.uk::70069e22-40a8-4f6c-aafe-825a95ea5b8e" providerId="AD" clId="Web-{6CF9A72F-AEB5-40D9-9BCD-967A002F9681}" dt="2025-05-12T09:03:35.996" v="113" actId="1076"/>
          <ac:picMkLst>
            <pc:docMk/>
            <pc:sldMk cId="3657129593" sldId="263"/>
            <ac:picMk id="4" creationId="{25A3EA13-C1BB-8930-7EB0-9B1507316B5C}"/>
          </ac:picMkLst>
        </pc:picChg>
        <pc:picChg chg="add mod">
          <ac:chgData name="Ruth.Neal [she/her]" userId="S::rcn46@open.ac.uk::70069e22-40a8-4f6c-aafe-825a95ea5b8e" providerId="AD" clId="Web-{6CF9A72F-AEB5-40D9-9BCD-967A002F9681}" dt="2025-05-12T09:03:57.590" v="115" actId="1076"/>
          <ac:picMkLst>
            <pc:docMk/>
            <pc:sldMk cId="3657129593" sldId="263"/>
            <ac:picMk id="5" creationId="{B3E0ED20-779B-625A-5278-1BCA94C05A4B}"/>
          </ac:picMkLst>
        </pc:picChg>
        <pc:picChg chg="add mod">
          <ac:chgData name="Ruth.Neal [she/her]" userId="S::rcn46@open.ac.uk::70069e22-40a8-4f6c-aafe-825a95ea5b8e" providerId="AD" clId="Web-{6CF9A72F-AEB5-40D9-9BCD-967A002F9681}" dt="2025-05-12T09:04:14.528" v="117" actId="1076"/>
          <ac:picMkLst>
            <pc:docMk/>
            <pc:sldMk cId="3657129593" sldId="263"/>
            <ac:picMk id="6" creationId="{42C2EC7E-BE3E-12D4-A438-023B99A972DB}"/>
          </ac:picMkLst>
        </pc:picChg>
      </pc:sldChg>
      <pc:sldChg chg="modSp new">
        <pc:chgData name="Ruth.Neal [she/her]" userId="S::rcn46@open.ac.uk::70069e22-40a8-4f6c-aafe-825a95ea5b8e" providerId="AD" clId="Web-{6CF9A72F-AEB5-40D9-9BCD-967A002F9681}" dt="2025-05-12T09:02:44.292" v="111" actId="20577"/>
        <pc:sldMkLst>
          <pc:docMk/>
          <pc:sldMk cId="4057386801" sldId="305"/>
        </pc:sldMkLst>
        <pc:spChg chg="mod">
          <ac:chgData name="Ruth.Neal [she/her]" userId="S::rcn46@open.ac.uk::70069e22-40a8-4f6c-aafe-825a95ea5b8e" providerId="AD" clId="Web-{6CF9A72F-AEB5-40D9-9BCD-967A002F9681}" dt="2025-05-12T08:53:09.183" v="11" actId="20577"/>
          <ac:spMkLst>
            <pc:docMk/>
            <pc:sldMk cId="4057386801" sldId="305"/>
            <ac:spMk id="2" creationId="{C6E44064-05D8-9D2D-6571-F1CD7251BF82}"/>
          </ac:spMkLst>
        </pc:spChg>
        <pc:spChg chg="mod">
          <ac:chgData name="Ruth.Neal [she/her]" userId="S::rcn46@open.ac.uk::70069e22-40a8-4f6c-aafe-825a95ea5b8e" providerId="AD" clId="Web-{6CF9A72F-AEB5-40D9-9BCD-967A002F9681}" dt="2025-05-12T09:02:44.292" v="111" actId="20577"/>
          <ac:spMkLst>
            <pc:docMk/>
            <pc:sldMk cId="4057386801" sldId="305"/>
            <ac:spMk id="3" creationId="{FD1B628C-27FA-B096-95DE-4EDC386840E9}"/>
          </ac:spMkLst>
        </pc:spChg>
      </pc:sldChg>
    </pc:docChg>
  </pc:docChgLst>
  <pc:docChgLst>
    <pc:chgData name="Kellee.Patterson [she/her]" userId="18e5093a-b816-4a30-af26-529b30206a92" providerId="ADAL" clId="{E49EA18A-8E64-4921-A624-8DE3BC762798}"/>
    <pc:docChg chg="undo custSel addSld delSld modSld sldOrd addMainMaster delMainMaster modMainMaster">
      <pc:chgData name="Kellee.Patterson [she/her]" userId="18e5093a-b816-4a30-af26-529b30206a92" providerId="ADAL" clId="{E49EA18A-8E64-4921-A624-8DE3BC762798}" dt="2025-05-15T12:10:03.891" v="3578"/>
      <pc:docMkLst>
        <pc:docMk/>
      </pc:docMkLst>
      <pc:sldChg chg="modSp">
        <pc:chgData name="Kellee.Patterson [she/her]" userId="18e5093a-b816-4a30-af26-529b30206a92" providerId="ADAL" clId="{E49EA18A-8E64-4921-A624-8DE3BC762798}" dt="2025-05-12T09:36:25.727" v="95"/>
        <pc:sldMkLst>
          <pc:docMk/>
          <pc:sldMk cId="1645350732" sldId="257"/>
        </pc:sldMkLst>
      </pc:sldChg>
      <pc:sldChg chg="delSp modSp mod">
        <pc:chgData name="Kellee.Patterson [she/her]" userId="18e5093a-b816-4a30-af26-529b30206a92" providerId="ADAL" clId="{E49EA18A-8E64-4921-A624-8DE3BC762798}" dt="2025-05-12T10:45:01.987" v="766" actId="20577"/>
        <pc:sldMkLst>
          <pc:docMk/>
          <pc:sldMk cId="3771289561" sldId="258"/>
        </pc:sldMkLst>
        <pc:spChg chg="mod">
          <ac:chgData name="Kellee.Patterson [she/her]" userId="18e5093a-b816-4a30-af26-529b30206a92" providerId="ADAL" clId="{E49EA18A-8E64-4921-A624-8DE3BC762798}" dt="2025-05-12T10:44:54.121" v="760" actId="20577"/>
          <ac:spMkLst>
            <pc:docMk/>
            <pc:sldMk cId="3771289561" sldId="258"/>
            <ac:spMk id="14" creationId="{BCD67DD9-3DAA-313B-8305-6C266ED950EB}"/>
          </ac:spMkLst>
        </pc:spChg>
        <pc:spChg chg="mod">
          <ac:chgData name="Kellee.Patterson [she/her]" userId="18e5093a-b816-4a30-af26-529b30206a92" providerId="ADAL" clId="{E49EA18A-8E64-4921-A624-8DE3BC762798}" dt="2025-05-12T10:45:01.987" v="766" actId="20577"/>
          <ac:spMkLst>
            <pc:docMk/>
            <pc:sldMk cId="3771289561" sldId="258"/>
            <ac:spMk id="17" creationId="{ACCCC83C-A3BB-829E-51E0-D71CBA10B1EE}"/>
          </ac:spMkLst>
        </pc:spChg>
      </pc:sldChg>
      <pc:sldChg chg="addSp delSp modSp mod chgLayout modNotesTx">
        <pc:chgData name="Kellee.Patterson [she/her]" userId="18e5093a-b816-4a30-af26-529b30206a92" providerId="ADAL" clId="{E49EA18A-8E64-4921-A624-8DE3BC762798}" dt="2025-05-15T10:57:49.850" v="3282" actId="20577"/>
        <pc:sldMkLst>
          <pc:docMk/>
          <pc:sldMk cId="487678432" sldId="259"/>
        </pc:sldMkLst>
        <pc:spChg chg="mod ord">
          <ac:chgData name="Kellee.Patterson [she/her]" userId="18e5093a-b816-4a30-af26-529b30206a92" providerId="ADAL" clId="{E49EA18A-8E64-4921-A624-8DE3BC762798}" dt="2025-05-12T10:47:45.788" v="786" actId="14100"/>
          <ac:spMkLst>
            <pc:docMk/>
            <pc:sldMk cId="487678432" sldId="259"/>
            <ac:spMk id="2" creationId="{85D07059-96A4-FA57-B41C-7A8F93FD69A3}"/>
          </ac:spMkLst>
        </pc:spChg>
        <pc:spChg chg="mod ord">
          <ac:chgData name="Kellee.Patterson [she/her]" userId="18e5093a-b816-4a30-af26-529b30206a92" providerId="ADAL" clId="{E49EA18A-8E64-4921-A624-8DE3BC762798}" dt="2025-05-12T10:49:57.570" v="822" actId="27636"/>
          <ac:spMkLst>
            <pc:docMk/>
            <pc:sldMk cId="487678432" sldId="259"/>
            <ac:spMk id="3" creationId="{3C39A43B-7A9D-006A-9787-6A585957C83D}"/>
          </ac:spMkLst>
        </pc:spChg>
        <pc:spChg chg="add mod">
          <ac:chgData name="Kellee.Patterson [she/her]" userId="18e5093a-b816-4a30-af26-529b30206a92" providerId="ADAL" clId="{E49EA18A-8E64-4921-A624-8DE3BC762798}" dt="2025-05-12T10:46:53.421" v="781" actId="1076"/>
          <ac:spMkLst>
            <pc:docMk/>
            <pc:sldMk cId="487678432" sldId="259"/>
            <ac:spMk id="4" creationId="{3CED8BFC-B57B-012C-6849-173712939701}"/>
          </ac:spMkLst>
        </pc:spChg>
      </pc:sldChg>
      <pc:sldChg chg="addSp modSp mod modNotesTx">
        <pc:chgData name="Kellee.Patterson [she/her]" userId="18e5093a-b816-4a30-af26-529b30206a92" providerId="ADAL" clId="{E49EA18A-8E64-4921-A624-8DE3BC762798}" dt="2025-05-15T11:01:18.250" v="3440" actId="20577"/>
        <pc:sldMkLst>
          <pc:docMk/>
          <pc:sldMk cId="2610039091" sldId="260"/>
        </pc:sldMkLst>
        <pc:spChg chg="mod">
          <ac:chgData name="Kellee.Patterson [she/her]" userId="18e5093a-b816-4a30-af26-529b30206a92" providerId="ADAL" clId="{E49EA18A-8E64-4921-A624-8DE3BC762798}" dt="2025-05-12T11:07:55.718" v="1398" actId="1076"/>
          <ac:spMkLst>
            <pc:docMk/>
            <pc:sldMk cId="2610039091" sldId="260"/>
            <ac:spMk id="2" creationId="{0912D92C-9053-0A6F-FF37-CE15B0151A3C}"/>
          </ac:spMkLst>
        </pc:spChg>
        <pc:spChg chg="mod">
          <ac:chgData name="Kellee.Patterson [she/her]" userId="18e5093a-b816-4a30-af26-529b30206a92" providerId="ADAL" clId="{E49EA18A-8E64-4921-A624-8DE3BC762798}" dt="2025-05-12T11:07:58.824" v="1399" actId="1076"/>
          <ac:spMkLst>
            <pc:docMk/>
            <pc:sldMk cId="2610039091" sldId="260"/>
            <ac:spMk id="3" creationId="{05C2044D-F74F-B558-1232-6D8FF7E9DB39}"/>
          </ac:spMkLst>
        </pc:spChg>
        <pc:picChg chg="add mod">
          <ac:chgData name="Kellee.Patterson [she/her]" userId="18e5093a-b816-4a30-af26-529b30206a92" providerId="ADAL" clId="{E49EA18A-8E64-4921-A624-8DE3BC762798}" dt="2025-05-12T11:04:52.801" v="1302" actId="1076"/>
          <ac:picMkLst>
            <pc:docMk/>
            <pc:sldMk cId="2610039091" sldId="260"/>
            <ac:picMk id="1026" creationId="{95B092E6-F4BE-52D5-A3E6-2302F6A25000}"/>
          </ac:picMkLst>
        </pc:picChg>
      </pc:sldChg>
      <pc:sldChg chg="addSp modSp mod modNotesTx">
        <pc:chgData name="Kellee.Patterson [she/her]" userId="18e5093a-b816-4a30-af26-529b30206a92" providerId="ADAL" clId="{E49EA18A-8E64-4921-A624-8DE3BC762798}" dt="2025-05-15T11:01:23.833" v="3446" actId="20577"/>
        <pc:sldMkLst>
          <pc:docMk/>
          <pc:sldMk cId="1474175428" sldId="261"/>
        </pc:sldMkLst>
        <pc:spChg chg="mod">
          <ac:chgData name="Kellee.Patterson [she/her]" userId="18e5093a-b816-4a30-af26-529b30206a92" providerId="ADAL" clId="{E49EA18A-8E64-4921-A624-8DE3BC762798}" dt="2025-05-12T11:07:42.487" v="1396" actId="1076"/>
          <ac:spMkLst>
            <pc:docMk/>
            <pc:sldMk cId="1474175428" sldId="261"/>
            <ac:spMk id="2" creationId="{3CF504A1-0184-709F-C0E6-3FC4D0674141}"/>
          </ac:spMkLst>
        </pc:spChg>
        <pc:spChg chg="mod">
          <ac:chgData name="Kellee.Patterson [she/her]" userId="18e5093a-b816-4a30-af26-529b30206a92" providerId="ADAL" clId="{E49EA18A-8E64-4921-A624-8DE3BC762798}" dt="2025-05-12T11:09:47.553" v="1423" actId="14100"/>
          <ac:spMkLst>
            <pc:docMk/>
            <pc:sldMk cId="1474175428" sldId="261"/>
            <ac:spMk id="3" creationId="{394F6B09-58D6-C453-D7F6-280CB06169D8}"/>
          </ac:spMkLst>
        </pc:spChg>
        <pc:spChg chg="add mod">
          <ac:chgData name="Kellee.Patterson [she/her]" userId="18e5093a-b816-4a30-af26-529b30206a92" providerId="ADAL" clId="{E49EA18A-8E64-4921-A624-8DE3BC762798}" dt="2025-05-12T11:10:13.356" v="1428" actId="1076"/>
          <ac:spMkLst>
            <pc:docMk/>
            <pc:sldMk cId="1474175428" sldId="261"/>
            <ac:spMk id="5" creationId="{2D5B0FAE-B453-CE22-4B02-8A22B39C617C}"/>
          </ac:spMkLst>
        </pc:spChg>
        <pc:picChg chg="add mod">
          <ac:chgData name="Kellee.Patterson [she/her]" userId="18e5093a-b816-4a30-af26-529b30206a92" providerId="ADAL" clId="{E49EA18A-8E64-4921-A624-8DE3BC762798}" dt="2025-05-12T11:09:55.215" v="1425" actId="14100"/>
          <ac:picMkLst>
            <pc:docMk/>
            <pc:sldMk cId="1474175428" sldId="261"/>
            <ac:picMk id="2050" creationId="{80889E14-EB4D-37F1-0E66-06C8D97103C4}"/>
          </ac:picMkLst>
        </pc:picChg>
      </pc:sldChg>
      <pc:sldChg chg="modSp del mod">
        <pc:chgData name="Kellee.Patterson [she/her]" userId="18e5093a-b816-4a30-af26-529b30206a92" providerId="ADAL" clId="{E49EA18A-8E64-4921-A624-8DE3BC762798}" dt="2025-05-12T11:10:44.038" v="1431" actId="47"/>
        <pc:sldMkLst>
          <pc:docMk/>
          <pc:sldMk cId="3097962473" sldId="262"/>
        </pc:sldMkLst>
      </pc:sldChg>
      <pc:sldChg chg="addSp modSp mod ord modNotesTx">
        <pc:chgData name="Kellee.Patterson [she/her]" userId="18e5093a-b816-4a30-af26-529b30206a92" providerId="ADAL" clId="{E49EA18A-8E64-4921-A624-8DE3BC762798}" dt="2025-05-15T10:59:53.383" v="3430" actId="20577"/>
        <pc:sldMkLst>
          <pc:docMk/>
          <pc:sldMk cId="3657129593" sldId="263"/>
        </pc:sldMkLst>
        <pc:spChg chg="mod">
          <ac:chgData name="Kellee.Patterson [she/her]" userId="18e5093a-b816-4a30-af26-529b30206a92" providerId="ADAL" clId="{E49EA18A-8E64-4921-A624-8DE3BC762798}" dt="2025-05-12T10:57:40.316" v="1171" actId="1076"/>
          <ac:spMkLst>
            <pc:docMk/>
            <pc:sldMk cId="3657129593" sldId="263"/>
            <ac:spMk id="2" creationId="{6B5FFCAD-6ECF-51A8-D692-C05E89E446C6}"/>
          </ac:spMkLst>
        </pc:spChg>
        <pc:spChg chg="add mod">
          <ac:chgData name="Kellee.Patterson [she/her]" userId="18e5093a-b816-4a30-af26-529b30206a92" providerId="ADAL" clId="{E49EA18A-8E64-4921-A624-8DE3BC762798}" dt="2025-05-12T11:01:50.049" v="1251" actId="14100"/>
          <ac:spMkLst>
            <pc:docMk/>
            <pc:sldMk cId="3657129593" sldId="263"/>
            <ac:spMk id="8" creationId="{82937A83-1B5E-EB4F-9C17-10208ED19D42}"/>
          </ac:spMkLst>
        </pc:spChg>
        <pc:picChg chg="mod">
          <ac:chgData name="Kellee.Patterson [she/her]" userId="18e5093a-b816-4a30-af26-529b30206a92" providerId="ADAL" clId="{E49EA18A-8E64-4921-A624-8DE3BC762798}" dt="2025-05-12T09:42:54.581" v="112" actId="1076"/>
          <ac:picMkLst>
            <pc:docMk/>
            <pc:sldMk cId="3657129593" sldId="263"/>
            <ac:picMk id="4" creationId="{25A3EA13-C1BB-8930-7EB0-9B1507316B5C}"/>
          </ac:picMkLst>
        </pc:picChg>
        <pc:picChg chg="mod">
          <ac:chgData name="Kellee.Patterson [she/her]" userId="18e5093a-b816-4a30-af26-529b30206a92" providerId="ADAL" clId="{E49EA18A-8E64-4921-A624-8DE3BC762798}" dt="2025-05-12T09:43:08.959" v="116" actId="1076"/>
          <ac:picMkLst>
            <pc:docMk/>
            <pc:sldMk cId="3657129593" sldId="263"/>
            <ac:picMk id="5" creationId="{B3E0ED20-779B-625A-5278-1BCA94C05A4B}"/>
          </ac:picMkLst>
        </pc:picChg>
        <pc:picChg chg="mod">
          <ac:chgData name="Kellee.Patterson [she/her]" userId="18e5093a-b816-4a30-af26-529b30206a92" providerId="ADAL" clId="{E49EA18A-8E64-4921-A624-8DE3BC762798}" dt="2025-05-12T09:43:19.279" v="118" actId="1076"/>
          <ac:picMkLst>
            <pc:docMk/>
            <pc:sldMk cId="3657129593" sldId="263"/>
            <ac:picMk id="6" creationId="{42C2EC7E-BE3E-12D4-A438-023B99A972DB}"/>
          </ac:picMkLst>
        </pc:picChg>
      </pc:sldChg>
      <pc:sldChg chg="modSp mod modNotesTx">
        <pc:chgData name="Kellee.Patterson [she/her]" userId="18e5093a-b816-4a30-af26-529b30206a92" providerId="ADAL" clId="{E49EA18A-8E64-4921-A624-8DE3BC762798}" dt="2025-05-15T10:59:47.584" v="3426" actId="20577"/>
        <pc:sldMkLst>
          <pc:docMk/>
          <pc:sldMk cId="3973497866" sldId="264"/>
        </pc:sldMkLst>
        <pc:spChg chg="mod">
          <ac:chgData name="Kellee.Patterson [she/her]" userId="18e5093a-b816-4a30-af26-529b30206a92" providerId="ADAL" clId="{E49EA18A-8E64-4921-A624-8DE3BC762798}" dt="2025-05-12T10:57:47.431" v="1172" actId="1076"/>
          <ac:spMkLst>
            <pc:docMk/>
            <pc:sldMk cId="3973497866" sldId="264"/>
            <ac:spMk id="2" creationId="{B2ED298A-C468-449F-D8C1-A48EAD1D88D3}"/>
          </ac:spMkLst>
        </pc:spChg>
        <pc:picChg chg="mod">
          <ac:chgData name="Kellee.Patterson [she/her]" userId="18e5093a-b816-4a30-af26-529b30206a92" providerId="ADAL" clId="{E49EA18A-8E64-4921-A624-8DE3BC762798}" dt="2025-05-12T09:40:54.897" v="107" actId="1076"/>
          <ac:picMkLst>
            <pc:docMk/>
            <pc:sldMk cId="3973497866" sldId="264"/>
            <ac:picMk id="6" creationId="{88F7D290-9930-B77C-1EC8-EC2CF1EBFEF9}"/>
          </ac:picMkLst>
        </pc:picChg>
      </pc:sldChg>
      <pc:sldChg chg="modSp mod modNotesTx">
        <pc:chgData name="Kellee.Patterson [she/her]" userId="18e5093a-b816-4a30-af26-529b30206a92" providerId="ADAL" clId="{E49EA18A-8E64-4921-A624-8DE3BC762798}" dt="2025-05-15T11:05:09.440" v="3539" actId="20577"/>
        <pc:sldMkLst>
          <pc:docMk/>
          <pc:sldMk cId="787745837" sldId="265"/>
        </pc:sldMkLst>
        <pc:spChg chg="mod">
          <ac:chgData name="Kellee.Patterson [she/her]" userId="18e5093a-b816-4a30-af26-529b30206a92" providerId="ADAL" clId="{E49EA18A-8E64-4921-A624-8DE3BC762798}" dt="2025-05-12T11:28:29.010" v="1845" actId="1076"/>
          <ac:spMkLst>
            <pc:docMk/>
            <pc:sldMk cId="787745837" sldId="265"/>
            <ac:spMk id="2" creationId="{B5D0BE35-1EDC-6B38-12DC-427DF5108AF1}"/>
          </ac:spMkLst>
        </pc:spChg>
        <pc:spChg chg="mod">
          <ac:chgData name="Kellee.Patterson [she/her]" userId="18e5093a-b816-4a30-af26-529b30206a92" providerId="ADAL" clId="{E49EA18A-8E64-4921-A624-8DE3BC762798}" dt="2025-05-12T11:30:09.714" v="1911" actId="20577"/>
          <ac:spMkLst>
            <pc:docMk/>
            <pc:sldMk cId="787745837" sldId="265"/>
            <ac:spMk id="3" creationId="{439235E8-57D1-80C1-BC75-045645D1E89D}"/>
          </ac:spMkLst>
        </pc:spChg>
      </pc:sldChg>
      <pc:sldChg chg="addSp modSp mod modNotesTx">
        <pc:chgData name="Kellee.Patterson [she/her]" userId="18e5093a-b816-4a30-af26-529b30206a92" providerId="ADAL" clId="{E49EA18A-8E64-4921-A624-8DE3BC762798}" dt="2025-05-15T11:05:13.466" v="3545" actId="20577"/>
        <pc:sldMkLst>
          <pc:docMk/>
          <pc:sldMk cId="2962025785" sldId="266"/>
        </pc:sldMkLst>
        <pc:spChg chg="mod">
          <ac:chgData name="Kellee.Patterson [she/her]" userId="18e5093a-b816-4a30-af26-529b30206a92" providerId="ADAL" clId="{E49EA18A-8E64-4921-A624-8DE3BC762798}" dt="2025-05-12T11:30:45.574" v="1925" actId="20577"/>
          <ac:spMkLst>
            <pc:docMk/>
            <pc:sldMk cId="2962025785" sldId="266"/>
            <ac:spMk id="2" creationId="{4E1340BC-BE21-032E-E45F-B0B6B58FFCEB}"/>
          </ac:spMkLst>
        </pc:spChg>
        <pc:spChg chg="mod">
          <ac:chgData name="Kellee.Patterson [she/her]" userId="18e5093a-b816-4a30-af26-529b30206a92" providerId="ADAL" clId="{E49EA18A-8E64-4921-A624-8DE3BC762798}" dt="2025-05-12T11:32:53.176" v="2091" actId="21"/>
          <ac:spMkLst>
            <pc:docMk/>
            <pc:sldMk cId="2962025785" sldId="266"/>
            <ac:spMk id="3" creationId="{C9F675A1-3823-8AF3-CCF9-5B943C5F8B2F}"/>
          </ac:spMkLst>
        </pc:spChg>
        <pc:spChg chg="add mod">
          <ac:chgData name="Kellee.Patterson [she/her]" userId="18e5093a-b816-4a30-af26-529b30206a92" providerId="ADAL" clId="{E49EA18A-8E64-4921-A624-8DE3BC762798}" dt="2025-05-12T11:34:00.334" v="2103" actId="1076"/>
          <ac:spMkLst>
            <pc:docMk/>
            <pc:sldMk cId="2962025785" sldId="266"/>
            <ac:spMk id="6" creationId="{5905A671-9AE1-A5E8-2472-2F218C55FE65}"/>
          </ac:spMkLst>
        </pc:spChg>
        <pc:spChg chg="add mod">
          <ac:chgData name="Kellee.Patterson [she/her]" userId="18e5093a-b816-4a30-af26-529b30206a92" providerId="ADAL" clId="{E49EA18A-8E64-4921-A624-8DE3BC762798}" dt="2025-05-12T11:34:43.476" v="2139" actId="1076"/>
          <ac:spMkLst>
            <pc:docMk/>
            <pc:sldMk cId="2962025785" sldId="266"/>
            <ac:spMk id="8" creationId="{D3DF5F87-95E2-C443-30E2-8FF319E0FB15}"/>
          </ac:spMkLst>
        </pc:spChg>
        <pc:spChg chg="add mod">
          <ac:chgData name="Kellee.Patterson [she/her]" userId="18e5093a-b816-4a30-af26-529b30206a92" providerId="ADAL" clId="{E49EA18A-8E64-4921-A624-8DE3BC762798}" dt="2025-05-12T11:45:50.436" v="2592" actId="164"/>
          <ac:spMkLst>
            <pc:docMk/>
            <pc:sldMk cId="2962025785" sldId="266"/>
            <ac:spMk id="10" creationId="{F2275183-06AD-57D4-3479-0F8433AB8C30}"/>
          </ac:spMkLst>
        </pc:spChg>
        <pc:grpChg chg="add mod">
          <ac:chgData name="Kellee.Patterson [she/her]" userId="18e5093a-b816-4a30-af26-529b30206a92" providerId="ADAL" clId="{E49EA18A-8E64-4921-A624-8DE3BC762798}" dt="2025-05-12T11:45:50.436" v="2592" actId="164"/>
          <ac:grpSpMkLst>
            <pc:docMk/>
            <pc:sldMk cId="2962025785" sldId="266"/>
            <ac:grpSpMk id="11" creationId="{9CBD792E-3559-C0E0-7014-5EE4F61D7A20}"/>
          </ac:grpSpMkLst>
        </pc:grpChg>
        <pc:picChg chg="mod">
          <ac:chgData name="Kellee.Patterson [she/her]" userId="18e5093a-b816-4a30-af26-529b30206a92" providerId="ADAL" clId="{E49EA18A-8E64-4921-A624-8DE3BC762798}" dt="2025-05-12T11:45:50.436" v="2592" actId="164"/>
          <ac:picMkLst>
            <pc:docMk/>
            <pc:sldMk cId="2962025785" sldId="266"/>
            <ac:picMk id="5" creationId="{2BCF58C6-0EFD-C688-3C68-7D8764071FD8}"/>
          </ac:picMkLst>
        </pc:picChg>
      </pc:sldChg>
      <pc:sldChg chg="addSp modSp mod modNotesTx">
        <pc:chgData name="Kellee.Patterson [she/her]" userId="18e5093a-b816-4a30-af26-529b30206a92" providerId="ADAL" clId="{E49EA18A-8E64-4921-A624-8DE3BC762798}" dt="2025-05-15T11:05:18.130" v="3549" actId="20577"/>
        <pc:sldMkLst>
          <pc:docMk/>
          <pc:sldMk cId="2237353299" sldId="267"/>
        </pc:sldMkLst>
        <pc:spChg chg="mod">
          <ac:chgData name="Kellee.Patterson [she/her]" userId="18e5093a-b816-4a30-af26-529b30206a92" providerId="ADAL" clId="{E49EA18A-8E64-4921-A624-8DE3BC762798}" dt="2025-05-12T11:38:45.983" v="2246" actId="2711"/>
          <ac:spMkLst>
            <pc:docMk/>
            <pc:sldMk cId="2237353299" sldId="267"/>
            <ac:spMk id="2" creationId="{2435E00B-BC17-AC86-86BB-9ABE09E72D0E}"/>
          </ac:spMkLst>
        </pc:spChg>
        <pc:spChg chg="mod">
          <ac:chgData name="Kellee.Patterson [she/her]" userId="18e5093a-b816-4a30-af26-529b30206a92" providerId="ADAL" clId="{E49EA18A-8E64-4921-A624-8DE3BC762798}" dt="2025-05-12T11:46:18.194" v="2595" actId="27636"/>
          <ac:spMkLst>
            <pc:docMk/>
            <pc:sldMk cId="2237353299" sldId="267"/>
            <ac:spMk id="3" creationId="{57FD604B-C61C-BE41-6CF6-4D3DC4EE0E00}"/>
          </ac:spMkLst>
        </pc:spChg>
        <pc:spChg chg="add mod">
          <ac:chgData name="Kellee.Patterson [she/her]" userId="18e5093a-b816-4a30-af26-529b30206a92" providerId="ADAL" clId="{E49EA18A-8E64-4921-A624-8DE3BC762798}" dt="2025-05-12T11:45:42.974" v="2591" actId="164"/>
          <ac:spMkLst>
            <pc:docMk/>
            <pc:sldMk cId="2237353299" sldId="267"/>
            <ac:spMk id="6" creationId="{3DF054D3-7988-AE05-5116-02728414AAD2}"/>
          </ac:spMkLst>
        </pc:spChg>
        <pc:grpChg chg="add mod">
          <ac:chgData name="Kellee.Patterson [she/her]" userId="18e5093a-b816-4a30-af26-529b30206a92" providerId="ADAL" clId="{E49EA18A-8E64-4921-A624-8DE3BC762798}" dt="2025-05-12T11:45:42.974" v="2591" actId="164"/>
          <ac:grpSpMkLst>
            <pc:docMk/>
            <pc:sldMk cId="2237353299" sldId="267"/>
            <ac:grpSpMk id="8" creationId="{2F58FFF6-B5DF-AA06-440C-32732FAE0919}"/>
          </ac:grpSpMkLst>
        </pc:grpChg>
        <pc:picChg chg="mod">
          <ac:chgData name="Kellee.Patterson [she/her]" userId="18e5093a-b816-4a30-af26-529b30206a92" providerId="ADAL" clId="{E49EA18A-8E64-4921-A624-8DE3BC762798}" dt="2025-05-12T11:45:42.974" v="2591" actId="164"/>
          <ac:picMkLst>
            <pc:docMk/>
            <pc:sldMk cId="2237353299" sldId="267"/>
            <ac:picMk id="7" creationId="{CD0C0F98-CFE4-D374-B8EE-25774750A85C}"/>
          </ac:picMkLst>
        </pc:picChg>
      </pc:sldChg>
      <pc:sldChg chg="addSp modSp mod modNotesTx">
        <pc:chgData name="Kellee.Patterson [she/her]" userId="18e5093a-b816-4a30-af26-529b30206a92" providerId="ADAL" clId="{E49EA18A-8E64-4921-A624-8DE3BC762798}" dt="2025-05-15T11:05:25.353" v="3555" actId="20577"/>
        <pc:sldMkLst>
          <pc:docMk/>
          <pc:sldMk cId="4285134807" sldId="268"/>
        </pc:sldMkLst>
        <pc:spChg chg="mod">
          <ac:chgData name="Kellee.Patterson [she/her]" userId="18e5093a-b816-4a30-af26-529b30206a92" providerId="ADAL" clId="{E49EA18A-8E64-4921-A624-8DE3BC762798}" dt="2025-05-12T11:39:02.877" v="2248" actId="1076"/>
          <ac:spMkLst>
            <pc:docMk/>
            <pc:sldMk cId="4285134807" sldId="268"/>
            <ac:spMk id="2" creationId="{C5ABE1B8-F9AB-E9DB-7221-79E2ECD7D555}"/>
          </ac:spMkLst>
        </pc:spChg>
        <pc:spChg chg="mod">
          <ac:chgData name="Kellee.Patterson [she/her]" userId="18e5093a-b816-4a30-af26-529b30206a92" providerId="ADAL" clId="{E49EA18A-8E64-4921-A624-8DE3BC762798}" dt="2025-05-12T11:46:28.426" v="2596" actId="14100"/>
          <ac:spMkLst>
            <pc:docMk/>
            <pc:sldMk cId="4285134807" sldId="268"/>
            <ac:spMk id="3" creationId="{45209B99-FE84-BA12-6458-221482281927}"/>
          </ac:spMkLst>
        </pc:spChg>
        <pc:spChg chg="add mod">
          <ac:chgData name="Kellee.Patterson [she/her]" userId="18e5093a-b816-4a30-af26-529b30206a92" providerId="ADAL" clId="{E49EA18A-8E64-4921-A624-8DE3BC762798}" dt="2025-05-12T11:46:49.909" v="2598" actId="1076"/>
          <ac:spMkLst>
            <pc:docMk/>
            <pc:sldMk cId="4285134807" sldId="268"/>
            <ac:spMk id="4" creationId="{39A74A13-1E30-F5C8-55E7-F17F6B33543E}"/>
          </ac:spMkLst>
        </pc:spChg>
        <pc:spChg chg="add mod">
          <ac:chgData name="Kellee.Patterson [she/her]" userId="18e5093a-b816-4a30-af26-529b30206a92" providerId="ADAL" clId="{E49EA18A-8E64-4921-A624-8DE3BC762798}" dt="2025-05-12T11:45:35.425" v="2590" actId="164"/>
          <ac:spMkLst>
            <pc:docMk/>
            <pc:sldMk cId="4285134807" sldId="268"/>
            <ac:spMk id="6" creationId="{82DAF4FC-71AE-993F-45FE-A642D6ECF31C}"/>
          </ac:spMkLst>
        </pc:spChg>
        <pc:grpChg chg="add mod">
          <ac:chgData name="Kellee.Patterson [she/her]" userId="18e5093a-b816-4a30-af26-529b30206a92" providerId="ADAL" clId="{E49EA18A-8E64-4921-A624-8DE3BC762798}" dt="2025-05-12T11:45:35.425" v="2590" actId="164"/>
          <ac:grpSpMkLst>
            <pc:docMk/>
            <pc:sldMk cId="4285134807" sldId="268"/>
            <ac:grpSpMk id="7" creationId="{A45A52D0-F851-4076-05AD-7C869CA30296}"/>
          </ac:grpSpMkLst>
        </pc:grpChg>
        <pc:picChg chg="mod">
          <ac:chgData name="Kellee.Patterson [she/her]" userId="18e5093a-b816-4a30-af26-529b30206a92" providerId="ADAL" clId="{E49EA18A-8E64-4921-A624-8DE3BC762798}" dt="2025-05-12T11:45:35.425" v="2590" actId="164"/>
          <ac:picMkLst>
            <pc:docMk/>
            <pc:sldMk cId="4285134807" sldId="268"/>
            <ac:picMk id="5" creationId="{05A6290E-D449-4EB0-9B8A-80F6F9606029}"/>
          </ac:picMkLst>
        </pc:picChg>
      </pc:sldChg>
      <pc:sldChg chg="modSp mod modNotesTx">
        <pc:chgData name="Kellee.Patterson [she/her]" userId="18e5093a-b816-4a30-af26-529b30206a92" providerId="ADAL" clId="{E49EA18A-8E64-4921-A624-8DE3BC762798}" dt="2025-05-15T11:05:42.898" v="3564" actId="20577"/>
        <pc:sldMkLst>
          <pc:docMk/>
          <pc:sldMk cId="1608769574" sldId="269"/>
        </pc:sldMkLst>
        <pc:spChg chg="mod">
          <ac:chgData name="Kellee.Patterson [she/her]" userId="18e5093a-b816-4a30-af26-529b30206a92" providerId="ADAL" clId="{E49EA18A-8E64-4921-A624-8DE3BC762798}" dt="2025-05-12T11:47:11.726" v="2600" actId="1076"/>
          <ac:spMkLst>
            <pc:docMk/>
            <pc:sldMk cId="1608769574" sldId="269"/>
            <ac:spMk id="2" creationId="{61DF4132-53F3-4E38-A161-51A6EFC593BD}"/>
          </ac:spMkLst>
        </pc:spChg>
        <pc:spChg chg="mod">
          <ac:chgData name="Kellee.Patterson [she/her]" userId="18e5093a-b816-4a30-af26-529b30206a92" providerId="ADAL" clId="{E49EA18A-8E64-4921-A624-8DE3BC762798}" dt="2025-05-12T11:50:29.645" v="2811" actId="20577"/>
          <ac:spMkLst>
            <pc:docMk/>
            <pc:sldMk cId="1608769574" sldId="269"/>
            <ac:spMk id="3" creationId="{DDD16EA6-CE02-4718-606F-7DD1953462D8}"/>
          </ac:spMkLst>
        </pc:spChg>
      </pc:sldChg>
      <pc:sldChg chg="modSp mod">
        <pc:chgData name="Kellee.Patterson [she/her]" userId="18e5093a-b816-4a30-af26-529b30206a92" providerId="ADAL" clId="{E49EA18A-8E64-4921-A624-8DE3BC762798}" dt="2025-05-12T11:59:56.540" v="2999" actId="14100"/>
        <pc:sldMkLst>
          <pc:docMk/>
          <pc:sldMk cId="1339148054" sldId="304"/>
        </pc:sldMkLst>
        <pc:spChg chg="mod">
          <ac:chgData name="Kellee.Patterson [she/her]" userId="18e5093a-b816-4a30-af26-529b30206a92" providerId="ADAL" clId="{E49EA18A-8E64-4921-A624-8DE3BC762798}" dt="2025-05-12T11:59:56.540" v="2999" actId="14100"/>
          <ac:spMkLst>
            <pc:docMk/>
            <pc:sldMk cId="1339148054" sldId="304"/>
            <ac:spMk id="3" creationId="{D4D21536-A24A-ED72-2A73-2DE5EB38536D}"/>
          </ac:spMkLst>
        </pc:spChg>
      </pc:sldChg>
      <pc:sldChg chg="addSp delSp modSp mod ord modNotesTx">
        <pc:chgData name="Kellee.Patterson [she/her]" userId="18e5093a-b816-4a30-af26-529b30206a92" providerId="ADAL" clId="{E49EA18A-8E64-4921-A624-8DE3BC762798}" dt="2025-05-15T11:05:30.073" v="3559" actId="20577"/>
        <pc:sldMkLst>
          <pc:docMk/>
          <pc:sldMk cId="4057386801" sldId="305"/>
        </pc:sldMkLst>
        <pc:spChg chg="mod">
          <ac:chgData name="Kellee.Patterson [she/her]" userId="18e5093a-b816-4a30-af26-529b30206a92" providerId="ADAL" clId="{E49EA18A-8E64-4921-A624-8DE3BC762798}" dt="2025-05-12T11:54:14.699" v="2888" actId="14100"/>
          <ac:spMkLst>
            <pc:docMk/>
            <pc:sldMk cId="4057386801" sldId="305"/>
            <ac:spMk id="2" creationId="{C6E44064-05D8-9D2D-6571-F1CD7251BF82}"/>
          </ac:spMkLst>
        </pc:spChg>
        <pc:spChg chg="mod">
          <ac:chgData name="Kellee.Patterson [she/her]" userId="18e5093a-b816-4a30-af26-529b30206a92" providerId="ADAL" clId="{E49EA18A-8E64-4921-A624-8DE3BC762798}" dt="2025-05-12T11:58:25.153" v="2990" actId="27636"/>
          <ac:spMkLst>
            <pc:docMk/>
            <pc:sldMk cId="4057386801" sldId="305"/>
            <ac:spMk id="3" creationId="{FD1B628C-27FA-B096-95DE-4EDC386840E9}"/>
          </ac:spMkLst>
        </pc:spChg>
        <pc:spChg chg="add mod">
          <ac:chgData name="Kellee.Patterson [she/her]" userId="18e5093a-b816-4a30-af26-529b30206a92" providerId="ADAL" clId="{E49EA18A-8E64-4921-A624-8DE3BC762798}" dt="2025-05-12T11:57:57.335" v="2988" actId="207"/>
          <ac:spMkLst>
            <pc:docMk/>
            <pc:sldMk cId="4057386801" sldId="305"/>
            <ac:spMk id="8" creationId="{E43640BE-CBAD-676E-962E-EEC6ADF47D36}"/>
          </ac:spMkLst>
        </pc:spChg>
        <pc:picChg chg="add mod">
          <ac:chgData name="Kellee.Patterson [she/her]" userId="18e5093a-b816-4a30-af26-529b30206a92" providerId="ADAL" clId="{E49EA18A-8E64-4921-A624-8DE3BC762798}" dt="2025-05-12T11:57:38.984" v="2986" actId="1076"/>
          <ac:picMkLst>
            <pc:docMk/>
            <pc:sldMk cId="4057386801" sldId="305"/>
            <ac:picMk id="7" creationId="{3EC44222-59BF-ABB0-434D-1EF012346DA3}"/>
          </ac:picMkLst>
        </pc:picChg>
      </pc:sldChg>
      <pc:sldChg chg="delSp modSp new mod ord modNotesTx">
        <pc:chgData name="Kellee.Patterson [she/her]" userId="18e5093a-b816-4a30-af26-529b30206a92" providerId="ADAL" clId="{E49EA18A-8E64-4921-A624-8DE3BC762798}" dt="2025-05-15T12:10:03.891" v="3578"/>
        <pc:sldMkLst>
          <pc:docMk/>
          <pc:sldMk cId="7262520" sldId="306"/>
        </pc:sldMkLst>
        <pc:spChg chg="mod">
          <ac:chgData name="Kellee.Patterson [she/her]" userId="18e5093a-b816-4a30-af26-529b30206a92" providerId="ADAL" clId="{E49EA18A-8E64-4921-A624-8DE3BC762798}" dt="2025-05-12T10:57:20.393" v="1169" actId="27636"/>
          <ac:spMkLst>
            <pc:docMk/>
            <pc:sldMk cId="7262520" sldId="306"/>
            <ac:spMk id="2" creationId="{7C32FF07-546D-5A7C-0CA1-922701201EFE}"/>
          </ac:spMkLst>
        </pc:spChg>
      </pc:sldChg>
      <pc:sldChg chg="addSp delSp modSp add mod modNotesTx">
        <pc:chgData name="Kellee.Patterson [she/her]" userId="18e5093a-b816-4a30-af26-529b30206a92" providerId="ADAL" clId="{E49EA18A-8E64-4921-A624-8DE3BC762798}" dt="2025-05-12T10:57:01.551" v="1165" actId="20577"/>
        <pc:sldMkLst>
          <pc:docMk/>
          <pc:sldMk cId="2802830856" sldId="307"/>
        </pc:sldMkLst>
        <pc:spChg chg="mod">
          <ac:chgData name="Kellee.Patterson [she/her]" userId="18e5093a-b816-4a30-af26-529b30206a92" providerId="ADAL" clId="{E49EA18A-8E64-4921-A624-8DE3BC762798}" dt="2025-05-12T09:36:25.727" v="95"/>
          <ac:spMkLst>
            <pc:docMk/>
            <pc:sldMk cId="2802830856" sldId="307"/>
            <ac:spMk id="2" creationId="{50FB17F5-5612-259C-D09D-0A76816EB869}"/>
          </ac:spMkLst>
        </pc:spChg>
        <pc:spChg chg="mod">
          <ac:chgData name="Kellee.Patterson [she/her]" userId="18e5093a-b816-4a30-af26-529b30206a92" providerId="ADAL" clId="{E49EA18A-8E64-4921-A624-8DE3BC762798}" dt="2025-05-12T10:54:48.955" v="862" actId="20577"/>
          <ac:spMkLst>
            <pc:docMk/>
            <pc:sldMk cId="2802830856" sldId="307"/>
            <ac:spMk id="16" creationId="{7CA43876-89C4-CC00-F19C-244D3C064E75}"/>
          </ac:spMkLst>
        </pc:spChg>
        <pc:spChg chg="mod">
          <ac:chgData name="Kellee.Patterson [she/her]" userId="18e5093a-b816-4a30-af26-529b30206a92" providerId="ADAL" clId="{E49EA18A-8E64-4921-A624-8DE3BC762798}" dt="2025-05-12T09:40:10.901" v="103" actId="14100"/>
          <ac:spMkLst>
            <pc:docMk/>
            <pc:sldMk cId="2802830856" sldId="307"/>
            <ac:spMk id="17" creationId="{CE9DC6CF-8332-7EC5-3EE6-749B80ACE445}"/>
          </ac:spMkLst>
        </pc:spChg>
        <pc:graphicFrameChg chg="add del mod">
          <ac:chgData name="Kellee.Patterson [she/her]" userId="18e5093a-b816-4a30-af26-529b30206a92" providerId="ADAL" clId="{E49EA18A-8E64-4921-A624-8DE3BC762798}" dt="2025-05-12T09:24:07.113" v="77" actId="478"/>
          <ac:graphicFrameMkLst>
            <pc:docMk/>
            <pc:sldMk cId="2802830856" sldId="307"/>
            <ac:graphicFrameMk id="5" creationId="{C29CED27-D47C-0DDC-AB8B-418E42CE937A}"/>
          </ac:graphicFrameMkLst>
        </pc:graphicFrameChg>
      </pc:sldChg>
      <pc:sldChg chg="modSp mod modNotesTx">
        <pc:chgData name="Kellee.Patterson [she/her]" userId="18e5093a-b816-4a30-af26-529b30206a92" providerId="ADAL" clId="{E49EA18A-8E64-4921-A624-8DE3BC762798}" dt="2025-05-15T10:58:09.700" v="3286" actId="20577"/>
        <pc:sldMkLst>
          <pc:docMk/>
          <pc:sldMk cId="1124680900" sldId="308"/>
        </pc:sldMkLst>
        <pc:spChg chg="mod">
          <ac:chgData name="Kellee.Patterson [she/her]" userId="18e5093a-b816-4a30-af26-529b30206a92" providerId="ADAL" clId="{E49EA18A-8E64-4921-A624-8DE3BC762798}" dt="2025-05-12T10:54:17.391" v="857" actId="113"/>
          <ac:spMkLst>
            <pc:docMk/>
            <pc:sldMk cId="1124680900" sldId="308"/>
            <ac:spMk id="9" creationId="{071EFEF7-5D0E-22DE-5ED5-764CBAB5FAA1}"/>
          </ac:spMkLst>
        </pc:spChg>
      </pc:sldChg>
      <pc:sldChg chg="modSp add mod">
        <pc:chgData name="Kellee.Patterson [she/her]" userId="18e5093a-b816-4a30-af26-529b30206a92" providerId="ADAL" clId="{E49EA18A-8E64-4921-A624-8DE3BC762798}" dt="2025-05-12T10:47:24.880" v="784" actId="404"/>
        <pc:sldMkLst>
          <pc:docMk/>
          <pc:sldMk cId="41591162" sldId="317"/>
        </pc:sldMkLst>
        <pc:spChg chg="mod">
          <ac:chgData name="Kellee.Patterson [she/her]" userId="18e5093a-b816-4a30-af26-529b30206a92" providerId="ADAL" clId="{E49EA18A-8E64-4921-A624-8DE3BC762798}" dt="2025-05-12T10:47:24.880" v="784" actId="404"/>
          <ac:spMkLst>
            <pc:docMk/>
            <pc:sldMk cId="41591162" sldId="317"/>
            <ac:spMk id="3" creationId="{C20AD961-3137-7192-2033-E39397DF17F1}"/>
          </ac:spMkLst>
        </pc:spChg>
        <pc:spChg chg="mod">
          <ac:chgData name="Kellee.Patterson [she/her]" userId="18e5093a-b816-4a30-af26-529b30206a92" providerId="ADAL" clId="{E49EA18A-8E64-4921-A624-8DE3BC762798}" dt="2025-05-12T10:46:39.358" v="780" actId="404"/>
          <ac:spMkLst>
            <pc:docMk/>
            <pc:sldMk cId="41591162" sldId="317"/>
            <ac:spMk id="4" creationId="{E635967E-827F-28DD-224A-ACD61DDF8963}"/>
          </ac:spMkLst>
        </pc:spChg>
      </pc:sldChg>
      <pc:sldChg chg="modSp add mod modNotesTx">
        <pc:chgData name="Kellee.Patterson [she/her]" userId="18e5093a-b816-4a30-af26-529b30206a92" providerId="ADAL" clId="{E49EA18A-8E64-4921-A624-8DE3BC762798}" dt="2025-05-15T11:01:45.224" v="3450" actId="20577"/>
        <pc:sldMkLst>
          <pc:docMk/>
          <pc:sldMk cId="3177191729" sldId="332"/>
        </pc:sldMkLst>
        <pc:spChg chg="mod">
          <ac:chgData name="Kellee.Patterson [she/her]" userId="18e5093a-b816-4a30-af26-529b30206a92" providerId="ADAL" clId="{E49EA18A-8E64-4921-A624-8DE3BC762798}" dt="2025-05-12T11:11:38.963" v="1437" actId="404"/>
          <ac:spMkLst>
            <pc:docMk/>
            <pc:sldMk cId="3177191729" sldId="332"/>
            <ac:spMk id="3" creationId="{C20AD961-3137-7192-2033-E39397DF17F1}"/>
          </ac:spMkLst>
        </pc:spChg>
        <pc:spChg chg="mod">
          <ac:chgData name="Kellee.Patterson [she/her]" userId="18e5093a-b816-4a30-af26-529b30206a92" providerId="ADAL" clId="{E49EA18A-8E64-4921-A624-8DE3BC762798}" dt="2025-05-12T11:12:46.599" v="1450" actId="2711"/>
          <ac:spMkLst>
            <pc:docMk/>
            <pc:sldMk cId="3177191729" sldId="332"/>
            <ac:spMk id="5" creationId="{E635967E-827F-28DD-224A-ACD61DDF8963}"/>
          </ac:spMkLst>
        </pc:spChg>
        <pc:spChg chg="mod">
          <ac:chgData name="Kellee.Patterson [she/her]" userId="18e5093a-b816-4a30-af26-529b30206a92" providerId="ADAL" clId="{E49EA18A-8E64-4921-A624-8DE3BC762798}" dt="2025-05-12T11:13:24.002" v="1456" actId="27107"/>
          <ac:spMkLst>
            <pc:docMk/>
            <pc:sldMk cId="3177191729" sldId="332"/>
            <ac:spMk id="9" creationId="{32195712-E58D-9DB0-0BFD-C53436990B36}"/>
          </ac:spMkLst>
        </pc:spChg>
        <pc:spChg chg="mod">
          <ac:chgData name="Kellee.Patterson [she/her]" userId="18e5093a-b816-4a30-af26-529b30206a92" providerId="ADAL" clId="{E49EA18A-8E64-4921-A624-8DE3BC762798}" dt="2025-05-12T11:11:26.753" v="1436" actId="404"/>
          <ac:spMkLst>
            <pc:docMk/>
            <pc:sldMk cId="3177191729" sldId="332"/>
            <ac:spMk id="13" creationId="{5466EDEE-E3D5-8F13-79D2-5881A8A99C4A}"/>
          </ac:spMkLst>
        </pc:spChg>
      </pc:sldChg>
      <pc:sldChg chg="delSp modSp add mod modClrScheme chgLayout modNotesTx">
        <pc:chgData name="Kellee.Patterson [she/her]" userId="18e5093a-b816-4a30-af26-529b30206a92" providerId="ADAL" clId="{E49EA18A-8E64-4921-A624-8DE3BC762798}" dt="2025-05-15T11:05:00.111" v="3529" actId="20577"/>
        <pc:sldMkLst>
          <pc:docMk/>
          <pc:sldMk cId="406969651" sldId="334"/>
        </pc:sldMkLst>
        <pc:spChg chg="mod ord">
          <ac:chgData name="Kellee.Patterson [she/her]" userId="18e5093a-b816-4a30-af26-529b30206a92" providerId="ADAL" clId="{E49EA18A-8E64-4921-A624-8DE3BC762798}" dt="2025-05-12T11:19:14.303" v="1490" actId="113"/>
          <ac:spMkLst>
            <pc:docMk/>
            <pc:sldMk cId="406969651" sldId="334"/>
            <ac:spMk id="3" creationId="{C20AD961-3137-7192-2033-E39397DF17F1}"/>
          </ac:spMkLst>
        </pc:spChg>
        <pc:spChg chg="mod ord">
          <ac:chgData name="Kellee.Patterson [she/her]" userId="18e5093a-b816-4a30-af26-529b30206a92" providerId="ADAL" clId="{E49EA18A-8E64-4921-A624-8DE3BC762798}" dt="2025-05-12T11:22:25.204" v="1661" actId="20577"/>
          <ac:spMkLst>
            <pc:docMk/>
            <pc:sldMk cId="406969651" sldId="334"/>
            <ac:spMk id="4" creationId="{E635967E-827F-28DD-224A-ACD61DDF8963}"/>
          </ac:spMkLst>
        </pc:spChg>
        <pc:spChg chg="mod ord">
          <ac:chgData name="Kellee.Patterson [she/her]" userId="18e5093a-b816-4a30-af26-529b30206a92" providerId="ADAL" clId="{E49EA18A-8E64-4921-A624-8DE3BC762798}" dt="2025-05-12T09:57:15.205" v="204" actId="700"/>
          <ac:spMkLst>
            <pc:docMk/>
            <pc:sldMk cId="406969651" sldId="334"/>
            <ac:spMk id="6" creationId="{76EA782A-65FE-BB0A-8A84-F7337BDDB6C0}"/>
          </ac:spMkLst>
        </pc:spChg>
      </pc:sldChg>
      <pc:sldChg chg="add del">
        <pc:chgData name="Kellee.Patterson [she/her]" userId="18e5093a-b816-4a30-af26-529b30206a92" providerId="ADAL" clId="{E49EA18A-8E64-4921-A624-8DE3BC762798}" dt="2025-05-12T09:48:56.118" v="165" actId="47"/>
        <pc:sldMkLst>
          <pc:docMk/>
          <pc:sldMk cId="1898601754" sldId="342"/>
        </pc:sldMkLst>
      </pc:sldChg>
      <pc:sldChg chg="delSp modSp add mod modNotesTx">
        <pc:chgData name="Kellee.Patterson [she/her]" userId="18e5093a-b816-4a30-af26-529b30206a92" providerId="ADAL" clId="{E49EA18A-8E64-4921-A624-8DE3BC762798}" dt="2025-05-15T11:01:13.375" v="3436" actId="6549"/>
        <pc:sldMkLst>
          <pc:docMk/>
          <pc:sldMk cId="4111737559" sldId="343"/>
        </pc:sldMkLst>
        <pc:spChg chg="mod">
          <ac:chgData name="Kellee.Patterson [she/her]" userId="18e5093a-b816-4a30-af26-529b30206a92" providerId="ADAL" clId="{E49EA18A-8E64-4921-A624-8DE3BC762798}" dt="2025-05-12T11:02:44.779" v="1271" actId="1076"/>
          <ac:spMkLst>
            <pc:docMk/>
            <pc:sldMk cId="4111737559" sldId="343"/>
            <ac:spMk id="2" creationId="{5E16F799-5753-2E2D-A37A-02397909331E}"/>
          </ac:spMkLst>
        </pc:spChg>
        <pc:spChg chg="mod">
          <ac:chgData name="Kellee.Patterson [she/her]" userId="18e5093a-b816-4a30-af26-529b30206a92" providerId="ADAL" clId="{E49EA18A-8E64-4921-A624-8DE3BC762798}" dt="2025-05-15T10:15:42.134" v="3100" actId="255"/>
          <ac:spMkLst>
            <pc:docMk/>
            <pc:sldMk cId="4111737559" sldId="343"/>
            <ac:spMk id="10" creationId="{41B7D08E-2468-9BFD-C24D-648E7FD40D2F}"/>
          </ac:spMkLst>
        </pc:spChg>
        <pc:spChg chg="del mod">
          <ac:chgData name="Kellee.Patterson [she/her]" userId="18e5093a-b816-4a30-af26-529b30206a92" providerId="ADAL" clId="{E49EA18A-8E64-4921-A624-8DE3BC762798}" dt="2025-05-15T10:14:41.937" v="3062" actId="478"/>
          <ac:spMkLst>
            <pc:docMk/>
            <pc:sldMk cId="4111737559" sldId="343"/>
            <ac:spMk id="13" creationId="{930898DD-87D3-8ACA-69FA-AACB121F0B41}"/>
          </ac:spMkLst>
        </pc:spChg>
        <pc:graphicFrameChg chg="mod">
          <ac:chgData name="Kellee.Patterson [she/her]" userId="18e5093a-b816-4a30-af26-529b30206a92" providerId="ADAL" clId="{E49EA18A-8E64-4921-A624-8DE3BC762798}" dt="2025-05-15T10:15:06.944" v="3098" actId="1076"/>
          <ac:graphicFrameMkLst>
            <pc:docMk/>
            <pc:sldMk cId="4111737559" sldId="343"/>
            <ac:graphicFrameMk id="8" creationId="{1FF3BE80-4C7F-85DC-311B-6FE497383738}"/>
          </ac:graphicFrameMkLst>
        </pc:graphicFrameChg>
      </pc:sldChg>
      <pc:sldChg chg="modSp add mod modNotesTx">
        <pc:chgData name="Kellee.Patterson [she/her]" userId="18e5093a-b816-4a30-af26-529b30206a92" providerId="ADAL" clId="{E49EA18A-8E64-4921-A624-8DE3BC762798}" dt="2025-05-15T11:03:07.537" v="3478" actId="20577"/>
        <pc:sldMkLst>
          <pc:docMk/>
          <pc:sldMk cId="400221399" sldId="344"/>
        </pc:sldMkLst>
        <pc:spChg chg="mod">
          <ac:chgData name="Kellee.Patterson [she/her]" userId="18e5093a-b816-4a30-af26-529b30206a92" providerId="ADAL" clId="{E49EA18A-8E64-4921-A624-8DE3BC762798}" dt="2025-05-12T11:14:44.087" v="1466" actId="1076"/>
          <ac:spMkLst>
            <pc:docMk/>
            <pc:sldMk cId="400221399" sldId="344"/>
            <ac:spMk id="4" creationId="{91EB32D6-7166-B805-9FC6-24B9717FF4C2}"/>
          </ac:spMkLst>
        </pc:spChg>
        <pc:graphicFrameChg chg="mod">
          <ac:chgData name="Kellee.Patterson [she/her]" userId="18e5093a-b816-4a30-af26-529b30206a92" providerId="ADAL" clId="{E49EA18A-8E64-4921-A624-8DE3BC762798}" dt="2025-05-12T11:14:50.753" v="1467" actId="1076"/>
          <ac:graphicFrameMkLst>
            <pc:docMk/>
            <pc:sldMk cId="400221399" sldId="344"/>
            <ac:graphicFrameMk id="14" creationId="{32207D3A-583E-1D69-9651-0289A7774B7F}"/>
          </ac:graphicFrameMkLst>
        </pc:graphicFrameChg>
      </pc:sldChg>
      <pc:sldChg chg="delSp modSp add mod modNotesTx">
        <pc:chgData name="Kellee.Patterson [she/her]" userId="18e5093a-b816-4a30-af26-529b30206a92" providerId="ADAL" clId="{E49EA18A-8E64-4921-A624-8DE3BC762798}" dt="2025-05-15T11:04:56.167" v="3525" actId="20577"/>
        <pc:sldMkLst>
          <pc:docMk/>
          <pc:sldMk cId="4083883965" sldId="345"/>
        </pc:sldMkLst>
        <pc:spChg chg="mod">
          <ac:chgData name="Kellee.Patterson [she/her]" userId="18e5093a-b816-4a30-af26-529b30206a92" providerId="ADAL" clId="{E49EA18A-8E64-4921-A624-8DE3BC762798}" dt="2025-05-12T11:17:54.663" v="1480" actId="1076"/>
          <ac:spMkLst>
            <pc:docMk/>
            <pc:sldMk cId="4083883965" sldId="345"/>
            <ac:spMk id="4" creationId="{D0EC626E-3C7B-783F-384B-688808022372}"/>
          </ac:spMkLst>
        </pc:spChg>
        <pc:graphicFrameChg chg="mod">
          <ac:chgData name="Kellee.Patterson [she/her]" userId="18e5093a-b816-4a30-af26-529b30206a92" providerId="ADAL" clId="{E49EA18A-8E64-4921-A624-8DE3BC762798}" dt="2025-05-12T11:18:51.265" v="1486" actId="20577"/>
          <ac:graphicFrameMkLst>
            <pc:docMk/>
            <pc:sldMk cId="4083883965" sldId="345"/>
            <ac:graphicFrameMk id="8" creationId="{B6F66EA9-3B52-1D49-FC61-D2769EE8106F}"/>
          </ac:graphicFrameMkLst>
        </pc:graphicFrameChg>
      </pc:sldChg>
      <pc:sldChg chg="addSp modSp mod ord modNotesTx">
        <pc:chgData name="Kellee.Patterson [she/her]" userId="18e5093a-b816-4a30-af26-529b30206a92" providerId="ADAL" clId="{E49EA18A-8E64-4921-A624-8DE3BC762798}" dt="2025-05-15T11:03:02.319" v="3477" actId="20577"/>
        <pc:sldMkLst>
          <pc:docMk/>
          <pc:sldMk cId="1703472111" sldId="346"/>
        </pc:sldMkLst>
        <pc:spChg chg="mod">
          <ac:chgData name="Kellee.Patterson [she/her]" userId="18e5093a-b816-4a30-af26-529b30206a92" providerId="ADAL" clId="{E49EA18A-8E64-4921-A624-8DE3BC762798}" dt="2025-05-12T11:16:40.815" v="1473" actId="2711"/>
          <ac:spMkLst>
            <pc:docMk/>
            <pc:sldMk cId="1703472111" sldId="346"/>
            <ac:spMk id="2" creationId="{9AE12106-090A-9DE8-AACC-25BC1F9E1579}"/>
          </ac:spMkLst>
        </pc:spChg>
        <pc:spChg chg="add mod">
          <ac:chgData name="Kellee.Patterson [she/her]" userId="18e5093a-b816-4a30-af26-529b30206a92" providerId="ADAL" clId="{E49EA18A-8E64-4921-A624-8DE3BC762798}" dt="2025-05-12T11:16:46.044" v="1474" actId="403"/>
          <ac:spMkLst>
            <pc:docMk/>
            <pc:sldMk cId="1703472111" sldId="346"/>
            <ac:spMk id="8" creationId="{D10FC7EF-5119-81BD-3023-0B4AAF93B641}"/>
          </ac:spMkLst>
        </pc:spChg>
      </pc:sldChg>
      <pc:sldChg chg="delSp modSp add mod modNotesTx">
        <pc:chgData name="Kellee.Patterson [she/her]" userId="18e5093a-b816-4a30-af26-529b30206a92" providerId="ADAL" clId="{E49EA18A-8E64-4921-A624-8DE3BC762798}" dt="2025-05-15T11:02:56.468" v="3473"/>
        <pc:sldMkLst>
          <pc:docMk/>
          <pc:sldMk cId="354321198" sldId="347"/>
        </pc:sldMkLst>
        <pc:spChg chg="mod">
          <ac:chgData name="Kellee.Patterson [she/her]" userId="18e5093a-b816-4a30-af26-529b30206a92" providerId="ADAL" clId="{E49EA18A-8E64-4921-A624-8DE3BC762798}" dt="2025-05-12T11:13:48.203" v="1458" actId="2711"/>
          <ac:spMkLst>
            <pc:docMk/>
            <pc:sldMk cId="354321198" sldId="347"/>
            <ac:spMk id="2" creationId="{650A1541-975E-E56E-16E2-5E4FCCD6FEF8}"/>
          </ac:spMkLst>
        </pc:spChg>
        <pc:picChg chg="mod">
          <ac:chgData name="Kellee.Patterson [she/her]" userId="18e5093a-b816-4a30-af26-529b30206a92" providerId="ADAL" clId="{E49EA18A-8E64-4921-A624-8DE3BC762798}" dt="2025-05-12T11:14:01.428" v="1461" actId="1076"/>
          <ac:picMkLst>
            <pc:docMk/>
            <pc:sldMk cId="354321198" sldId="347"/>
            <ac:picMk id="3" creationId="{93E8A964-357E-3724-3ADB-60568F4B71A4}"/>
          </ac:picMkLst>
        </pc:picChg>
      </pc:sldChg>
      <pc:sldChg chg="addSp delSp modSp add del mod">
        <pc:chgData name="Kellee.Patterson [she/her]" userId="18e5093a-b816-4a30-af26-529b30206a92" providerId="ADAL" clId="{E49EA18A-8E64-4921-A624-8DE3BC762798}" dt="2025-05-12T11:14:16.837" v="1462" actId="47"/>
        <pc:sldMkLst>
          <pc:docMk/>
          <pc:sldMk cId="253629012" sldId="348"/>
        </pc:sldMkLst>
      </pc:sldChg>
      <pc:sldChg chg="delSp modSp add mod">
        <pc:chgData name="Kellee.Patterson [she/her]" userId="18e5093a-b816-4a30-af26-529b30206a92" providerId="ADAL" clId="{E49EA18A-8E64-4921-A624-8DE3BC762798}" dt="2025-05-12T11:59:32.642" v="2997" actId="478"/>
        <pc:sldMkLst>
          <pc:docMk/>
          <pc:sldMk cId="1767876903" sldId="349"/>
        </pc:sldMkLst>
        <pc:spChg chg="mod">
          <ac:chgData name="Kellee.Patterson [she/her]" userId="18e5093a-b816-4a30-af26-529b30206a92" providerId="ADAL" clId="{E49EA18A-8E64-4921-A624-8DE3BC762798}" dt="2025-05-12T10:53:46.586" v="855" actId="20577"/>
          <ac:spMkLst>
            <pc:docMk/>
            <pc:sldMk cId="1767876903" sldId="349"/>
            <ac:spMk id="4" creationId="{3A20D04E-0167-6E6B-0814-CDFB10963A2E}"/>
          </ac:spMkLst>
        </pc:spChg>
      </pc:sldChg>
      <pc:sldChg chg="new del">
        <pc:chgData name="Kellee.Patterson [she/her]" userId="18e5093a-b816-4a30-af26-529b30206a92" providerId="ADAL" clId="{E49EA18A-8E64-4921-A624-8DE3BC762798}" dt="2025-05-12T10:07:10.603" v="573" actId="47"/>
        <pc:sldMkLst>
          <pc:docMk/>
          <pc:sldMk cId="130612762" sldId="350"/>
        </pc:sldMkLst>
      </pc:sldChg>
      <pc:sldChg chg="new del">
        <pc:chgData name="Kellee.Patterson [she/her]" userId="18e5093a-b816-4a30-af26-529b30206a92" providerId="ADAL" clId="{E49EA18A-8E64-4921-A624-8DE3BC762798}" dt="2025-05-12T09:56:57.510" v="202" actId="680"/>
        <pc:sldMkLst>
          <pc:docMk/>
          <pc:sldMk cId="1111460414" sldId="350"/>
        </pc:sldMkLst>
      </pc:sldChg>
      <pc:sldChg chg="addSp delSp modSp new mod modNotesTx">
        <pc:chgData name="Kellee.Patterson [she/her]" userId="18e5093a-b816-4a30-af26-529b30206a92" providerId="ADAL" clId="{E49EA18A-8E64-4921-A624-8DE3BC762798}" dt="2025-05-15T11:05:04.584" v="3535" actId="20577"/>
        <pc:sldMkLst>
          <pc:docMk/>
          <pc:sldMk cId="1493354487" sldId="350"/>
        </pc:sldMkLst>
        <pc:spChg chg="add mod">
          <ac:chgData name="Kellee.Patterson [she/her]" userId="18e5093a-b816-4a30-af26-529b30206a92" providerId="ADAL" clId="{E49EA18A-8E64-4921-A624-8DE3BC762798}" dt="2025-05-12T11:25:19.081" v="1810" actId="2711"/>
          <ac:spMkLst>
            <pc:docMk/>
            <pc:sldMk cId="1493354487" sldId="350"/>
            <ac:spMk id="5" creationId="{CFBC2034-FBBB-C130-14C9-3EE268956847}"/>
          </ac:spMkLst>
        </pc:spChg>
        <pc:spChg chg="add mod">
          <ac:chgData name="Kellee.Patterson [she/her]" userId="18e5093a-b816-4a30-af26-529b30206a92" providerId="ADAL" clId="{E49EA18A-8E64-4921-A624-8DE3BC762798}" dt="2025-05-12T11:24:11.939" v="1793" actId="20577"/>
          <ac:spMkLst>
            <pc:docMk/>
            <pc:sldMk cId="1493354487" sldId="350"/>
            <ac:spMk id="9" creationId="{ABDA94A3-EE28-7864-8D96-FFA1D78A0F86}"/>
          </ac:spMkLst>
        </pc:spChg>
        <pc:spChg chg="add mod">
          <ac:chgData name="Kellee.Patterson [she/her]" userId="18e5093a-b816-4a30-af26-529b30206a92" providerId="ADAL" clId="{E49EA18A-8E64-4921-A624-8DE3BC762798}" dt="2025-05-12T11:23:59.104" v="1791" actId="33524"/>
          <ac:spMkLst>
            <pc:docMk/>
            <pc:sldMk cId="1493354487" sldId="350"/>
            <ac:spMk id="12" creationId="{E4B7AA46-E8BD-F620-68A9-DB95A98DBE0B}"/>
          </ac:spMkLst>
        </pc:spChg>
        <pc:spChg chg="add mod">
          <ac:chgData name="Kellee.Patterson [she/her]" userId="18e5093a-b816-4a30-af26-529b30206a92" providerId="ADAL" clId="{E49EA18A-8E64-4921-A624-8DE3BC762798}" dt="2025-05-12T11:24:46.861" v="1797" actId="164"/>
          <ac:spMkLst>
            <pc:docMk/>
            <pc:sldMk cId="1493354487" sldId="350"/>
            <ac:spMk id="13" creationId="{157408AC-665C-27C8-F4E7-E3CF83F51343}"/>
          </ac:spMkLst>
        </pc:spChg>
        <pc:grpChg chg="add mod">
          <ac:chgData name="Kellee.Patterson [she/her]" userId="18e5093a-b816-4a30-af26-529b30206a92" providerId="ADAL" clId="{E49EA18A-8E64-4921-A624-8DE3BC762798}" dt="2025-05-12T11:24:46.861" v="1797" actId="164"/>
          <ac:grpSpMkLst>
            <pc:docMk/>
            <pc:sldMk cId="1493354487" sldId="350"/>
            <ac:grpSpMk id="14" creationId="{87685707-BF62-7693-CD2F-92D000842D91}"/>
          </ac:grpSpMkLst>
        </pc:grpChg>
        <pc:picChg chg="add mod modCrop">
          <ac:chgData name="Kellee.Patterson [she/her]" userId="18e5093a-b816-4a30-af26-529b30206a92" providerId="ADAL" clId="{E49EA18A-8E64-4921-A624-8DE3BC762798}" dt="2025-05-12T11:24:46.861" v="1797" actId="164"/>
          <ac:picMkLst>
            <pc:docMk/>
            <pc:sldMk cId="1493354487" sldId="350"/>
            <ac:picMk id="11" creationId="{AB2C00DD-ED53-BD7D-1FAD-46BF854FFFD8}"/>
          </ac:picMkLst>
        </pc:picChg>
      </pc:sldChg>
      <pc:sldChg chg="new del">
        <pc:chgData name="Kellee.Patterson [she/her]" userId="18e5093a-b816-4a30-af26-529b30206a92" providerId="ADAL" clId="{E49EA18A-8E64-4921-A624-8DE3BC762798}" dt="2025-05-12T09:56:39.039" v="200" actId="680"/>
        <pc:sldMkLst>
          <pc:docMk/>
          <pc:sldMk cId="4162739282" sldId="350"/>
        </pc:sldMkLst>
      </pc:sldChg>
      <pc:sldChg chg="addSp modSp add mod ord modNotesTx">
        <pc:chgData name="Kellee.Patterson [she/her]" userId="18e5093a-b816-4a30-af26-529b30206a92" providerId="ADAL" clId="{E49EA18A-8E64-4921-A624-8DE3BC762798}" dt="2025-05-15T11:05:47.193" v="3570" actId="20577"/>
        <pc:sldMkLst>
          <pc:docMk/>
          <pc:sldMk cId="1334154523" sldId="351"/>
        </pc:sldMkLst>
        <pc:spChg chg="add mod">
          <ac:chgData name="Kellee.Patterson [she/her]" userId="18e5093a-b816-4a30-af26-529b30206a92" providerId="ADAL" clId="{E49EA18A-8E64-4921-A624-8DE3BC762798}" dt="2025-05-12T11:53:05.520" v="2882" actId="164"/>
          <ac:spMkLst>
            <pc:docMk/>
            <pc:sldMk cId="1334154523" sldId="351"/>
            <ac:spMk id="2" creationId="{69AAE9F8-E6E4-823E-740C-1F5C3555E708}"/>
          </ac:spMkLst>
        </pc:spChg>
        <pc:spChg chg="mod">
          <ac:chgData name="Kellee.Patterson [she/her]" userId="18e5093a-b816-4a30-af26-529b30206a92" providerId="ADAL" clId="{E49EA18A-8E64-4921-A624-8DE3BC762798}" dt="2025-05-12T11:52:33.686" v="2877" actId="255"/>
          <ac:spMkLst>
            <pc:docMk/>
            <pc:sldMk cId="1334154523" sldId="351"/>
            <ac:spMk id="5" creationId="{96ABCC01-F5E3-CC0B-F209-DD8B53E4EFCD}"/>
          </ac:spMkLst>
        </pc:spChg>
        <pc:spChg chg="mod">
          <ac:chgData name="Kellee.Patterson [she/her]" userId="18e5093a-b816-4a30-af26-529b30206a92" providerId="ADAL" clId="{E49EA18A-8E64-4921-A624-8DE3BC762798}" dt="2025-05-12T11:51:14.489" v="2820" actId="1076"/>
          <ac:spMkLst>
            <pc:docMk/>
            <pc:sldMk cId="1334154523" sldId="351"/>
            <ac:spMk id="9" creationId="{C1C613A3-8BB7-C677-1BE6-F644FBDF193F}"/>
          </ac:spMkLst>
        </pc:spChg>
        <pc:grpChg chg="add mod">
          <ac:chgData name="Kellee.Patterson [she/her]" userId="18e5093a-b816-4a30-af26-529b30206a92" providerId="ADAL" clId="{E49EA18A-8E64-4921-A624-8DE3BC762798}" dt="2025-05-12T11:53:07.447" v="2883" actId="1076"/>
          <ac:grpSpMkLst>
            <pc:docMk/>
            <pc:sldMk cId="1334154523" sldId="351"/>
            <ac:grpSpMk id="4" creationId="{53070828-09BB-F1B9-3982-D09F146AF535}"/>
          </ac:grpSpMkLst>
        </pc:grpChg>
        <pc:picChg chg="mod">
          <ac:chgData name="Kellee.Patterson [she/her]" userId="18e5093a-b816-4a30-af26-529b30206a92" providerId="ADAL" clId="{E49EA18A-8E64-4921-A624-8DE3BC762798}" dt="2025-05-12T11:53:05.520" v="2882" actId="164"/>
          <ac:picMkLst>
            <pc:docMk/>
            <pc:sldMk cId="1334154523" sldId="351"/>
            <ac:picMk id="3" creationId="{87CDE561-14CB-7CB2-33A1-161914268FE3}"/>
          </ac:picMkLst>
        </pc:picChg>
      </pc:sldChg>
      <pc:sldChg chg="modSp mod modNotesTx">
        <pc:chgData name="Kellee.Patterson [she/her]" userId="18e5093a-b816-4a30-af26-529b30206a92" providerId="ADAL" clId="{E49EA18A-8E64-4921-A624-8DE3BC762798}" dt="2025-05-15T11:05:50.876" v="3574" actId="20577"/>
        <pc:sldMkLst>
          <pc:docMk/>
          <pc:sldMk cId="1575591124" sldId="352"/>
        </pc:sldMkLst>
        <pc:spChg chg="mod">
          <ac:chgData name="Kellee.Patterson [she/her]" userId="18e5093a-b816-4a30-af26-529b30206a92" providerId="ADAL" clId="{E49EA18A-8E64-4921-A624-8DE3BC762798}" dt="2025-05-15T10:40:28.213" v="3132" actId="20577"/>
          <ac:spMkLst>
            <pc:docMk/>
            <pc:sldMk cId="1575591124" sldId="352"/>
            <ac:spMk id="9" creationId="{A998EC36-FD2B-A547-300C-AEE5CAC30455}"/>
          </ac:spMkLst>
        </pc:spChg>
      </pc:sldChg>
      <pc:sldMasterChg chg="modSldLayout sldLayoutOrd">
        <pc:chgData name="Kellee.Patterson [she/her]" userId="18e5093a-b816-4a30-af26-529b30206a92" providerId="ADAL" clId="{E49EA18A-8E64-4921-A624-8DE3BC762798}" dt="2025-05-12T09:36:20.099" v="94" actId="20578"/>
        <pc:sldMasterMkLst>
          <pc:docMk/>
          <pc:sldMasterMk cId="1992508057" sldId="2147483648"/>
        </pc:sldMasterMkLst>
        <pc:sldLayoutChg chg="delSp modSp mod ord">
          <pc:chgData name="Kellee.Patterson [she/her]" userId="18e5093a-b816-4a30-af26-529b30206a92" providerId="ADAL" clId="{E49EA18A-8E64-4921-A624-8DE3BC762798}" dt="2025-05-12T09:36:20.099" v="94" actId="20578"/>
          <pc:sldLayoutMkLst>
            <pc:docMk/>
            <pc:sldMasterMk cId="1526405517" sldId="2147483664"/>
            <pc:sldLayoutMk cId="720662250" sldId="2147483668"/>
          </pc:sldLayoutMkLst>
        </pc:sldLayoutChg>
      </pc:sldMasterChg>
      <pc:sldMasterChg chg="delSldLayout sldLayoutOrd">
        <pc:chgData name="Kellee.Patterson [she/her]" userId="18e5093a-b816-4a30-af26-529b30206a92" providerId="ADAL" clId="{E49EA18A-8E64-4921-A624-8DE3BC762798}" dt="2025-05-12T09:48:56.118" v="165" actId="47"/>
        <pc:sldMasterMkLst>
          <pc:docMk/>
          <pc:sldMasterMk cId="1337473101" sldId="2147483660"/>
        </pc:sldMasterMkLst>
        <pc:sldLayoutChg chg="del">
          <pc:chgData name="Kellee.Patterson [she/her]" userId="18e5093a-b816-4a30-af26-529b30206a92" providerId="ADAL" clId="{E49EA18A-8E64-4921-A624-8DE3BC762798}" dt="2025-05-12T09:48:56.118" v="165" actId="47"/>
          <pc:sldLayoutMkLst>
            <pc:docMk/>
            <pc:sldMasterMk cId="1337473101" sldId="2147483660"/>
            <pc:sldLayoutMk cId="4247724507" sldId="2147483674"/>
          </pc:sldLayoutMkLst>
        </pc:sldLayoutChg>
      </pc:sldMasterChg>
      <pc:sldMasterChg chg="modSldLayout sldLayoutOrd">
        <pc:chgData name="Kellee.Patterson [she/her]" userId="18e5093a-b816-4a30-af26-529b30206a92" providerId="ADAL" clId="{E49EA18A-8E64-4921-A624-8DE3BC762798}" dt="2025-05-12T09:36:50.093" v="99" actId="20578"/>
        <pc:sldMasterMkLst>
          <pc:docMk/>
          <pc:sldMasterMk cId="1526405517" sldId="2147483664"/>
        </pc:sldMasterMkLst>
        <pc:sldLayoutChg chg="mod ord">
          <pc:chgData name="Kellee.Patterson [she/her]" userId="18e5093a-b816-4a30-af26-529b30206a92" providerId="ADAL" clId="{E49EA18A-8E64-4921-A624-8DE3BC762798}" dt="2025-05-12T09:36:50.093" v="99" actId="20578"/>
          <pc:sldLayoutMkLst>
            <pc:docMk/>
            <pc:sldMasterMk cId="1526405517" sldId="2147483664"/>
            <pc:sldLayoutMk cId="720662250" sldId="2147483668"/>
          </pc:sldLayoutMkLst>
        </pc:sldLayoutChg>
      </pc:sldMasterChg>
      <pc:sldMasterChg chg="new del mod addSldLayout delSldLayout">
        <pc:chgData name="Kellee.Patterson [she/her]" userId="18e5093a-b816-4a30-af26-529b30206a92" providerId="ADAL" clId="{E49EA18A-8E64-4921-A624-8DE3BC762798}" dt="2025-05-12T09:34:54.275" v="90" actId="6938"/>
        <pc:sldMasterMkLst>
          <pc:docMk/>
          <pc:sldMasterMk cId="3441770865" sldId="2147483670"/>
        </pc:sldMasterMkLst>
        <pc:sldLayoutChg chg="new del replId">
          <pc:chgData name="Kellee.Patterson [she/her]" userId="18e5093a-b816-4a30-af26-529b30206a92" providerId="ADAL" clId="{E49EA18A-8E64-4921-A624-8DE3BC762798}" dt="2025-05-12T09:34:54.275" v="90" actId="6938"/>
          <pc:sldLayoutMkLst>
            <pc:docMk/>
            <pc:sldMasterMk cId="3441770865" sldId="2147483670"/>
            <pc:sldLayoutMk cId="3986787169" sldId="2147483671"/>
          </pc:sldLayoutMkLst>
        </pc:sldLayoutChg>
        <pc:sldLayoutChg chg="new del replId">
          <pc:chgData name="Kellee.Patterson [she/her]" userId="18e5093a-b816-4a30-af26-529b30206a92" providerId="ADAL" clId="{E49EA18A-8E64-4921-A624-8DE3BC762798}" dt="2025-05-12T09:34:54.275" v="90" actId="6938"/>
          <pc:sldLayoutMkLst>
            <pc:docMk/>
            <pc:sldMasterMk cId="3441770865" sldId="2147483670"/>
            <pc:sldLayoutMk cId="994514738" sldId="2147483672"/>
          </pc:sldLayoutMkLst>
        </pc:sldLayoutChg>
        <pc:sldLayoutChg chg="new del replId">
          <pc:chgData name="Kellee.Patterson [she/her]" userId="18e5093a-b816-4a30-af26-529b30206a92" providerId="ADAL" clId="{E49EA18A-8E64-4921-A624-8DE3BC762798}" dt="2025-05-12T09:34:54.275" v="90" actId="6938"/>
          <pc:sldLayoutMkLst>
            <pc:docMk/>
            <pc:sldMasterMk cId="3441770865" sldId="2147483670"/>
            <pc:sldLayoutMk cId="2940180760" sldId="2147483673"/>
          </pc:sldLayoutMkLst>
        </pc:sldLayoutChg>
        <pc:sldLayoutChg chg="new del replId">
          <pc:chgData name="Kellee.Patterson [she/her]" userId="18e5093a-b816-4a30-af26-529b30206a92" providerId="ADAL" clId="{E49EA18A-8E64-4921-A624-8DE3BC762798}" dt="2025-05-12T09:34:54.275" v="90" actId="6938"/>
          <pc:sldLayoutMkLst>
            <pc:docMk/>
            <pc:sldMasterMk cId="3441770865" sldId="2147483670"/>
            <pc:sldLayoutMk cId="1535079455" sldId="2147483674"/>
          </pc:sldLayoutMkLst>
        </pc:sldLayoutChg>
        <pc:sldLayoutChg chg="new del replId">
          <pc:chgData name="Kellee.Patterson [she/her]" userId="18e5093a-b816-4a30-af26-529b30206a92" providerId="ADAL" clId="{E49EA18A-8E64-4921-A624-8DE3BC762798}" dt="2025-05-12T09:34:54.275" v="90" actId="6938"/>
          <pc:sldLayoutMkLst>
            <pc:docMk/>
            <pc:sldMasterMk cId="3441770865" sldId="2147483670"/>
            <pc:sldLayoutMk cId="958214955" sldId="2147483675"/>
          </pc:sldLayoutMkLst>
        </pc:sldLayoutChg>
        <pc:sldLayoutChg chg="new del replId">
          <pc:chgData name="Kellee.Patterson [she/her]" userId="18e5093a-b816-4a30-af26-529b30206a92" providerId="ADAL" clId="{E49EA18A-8E64-4921-A624-8DE3BC762798}" dt="2025-05-12T09:34:54.275" v="90" actId="6938"/>
          <pc:sldLayoutMkLst>
            <pc:docMk/>
            <pc:sldMasterMk cId="3441770865" sldId="2147483670"/>
            <pc:sldLayoutMk cId="3807332554" sldId="2147483676"/>
          </pc:sldLayoutMkLst>
        </pc:sldLayoutChg>
        <pc:sldLayoutChg chg="new del replId">
          <pc:chgData name="Kellee.Patterson [she/her]" userId="18e5093a-b816-4a30-af26-529b30206a92" providerId="ADAL" clId="{E49EA18A-8E64-4921-A624-8DE3BC762798}" dt="2025-05-12T09:34:54.275" v="90" actId="6938"/>
          <pc:sldLayoutMkLst>
            <pc:docMk/>
            <pc:sldMasterMk cId="3441770865" sldId="2147483670"/>
            <pc:sldLayoutMk cId="3888698211" sldId="2147483677"/>
          </pc:sldLayoutMkLst>
        </pc:sldLayoutChg>
        <pc:sldLayoutChg chg="new del replId">
          <pc:chgData name="Kellee.Patterson [she/her]" userId="18e5093a-b816-4a30-af26-529b30206a92" providerId="ADAL" clId="{E49EA18A-8E64-4921-A624-8DE3BC762798}" dt="2025-05-12T09:34:54.275" v="90" actId="6938"/>
          <pc:sldLayoutMkLst>
            <pc:docMk/>
            <pc:sldMasterMk cId="3441770865" sldId="2147483670"/>
            <pc:sldLayoutMk cId="3817983052" sldId="2147483678"/>
          </pc:sldLayoutMkLst>
        </pc:sldLayoutChg>
        <pc:sldLayoutChg chg="new del replId">
          <pc:chgData name="Kellee.Patterson [she/her]" userId="18e5093a-b816-4a30-af26-529b30206a92" providerId="ADAL" clId="{E49EA18A-8E64-4921-A624-8DE3BC762798}" dt="2025-05-12T09:34:54.275" v="90" actId="6938"/>
          <pc:sldLayoutMkLst>
            <pc:docMk/>
            <pc:sldMasterMk cId="3441770865" sldId="2147483670"/>
            <pc:sldLayoutMk cId="1820158213" sldId="2147483679"/>
          </pc:sldLayoutMkLst>
        </pc:sldLayoutChg>
        <pc:sldLayoutChg chg="new del replId">
          <pc:chgData name="Kellee.Patterson [she/her]" userId="18e5093a-b816-4a30-af26-529b30206a92" providerId="ADAL" clId="{E49EA18A-8E64-4921-A624-8DE3BC762798}" dt="2025-05-12T09:34:54.275" v="90" actId="6938"/>
          <pc:sldLayoutMkLst>
            <pc:docMk/>
            <pc:sldMasterMk cId="3441770865" sldId="2147483670"/>
            <pc:sldLayoutMk cId="4208180541" sldId="2147483680"/>
          </pc:sldLayoutMkLst>
        </pc:sldLayoutChg>
        <pc:sldLayoutChg chg="new del replId">
          <pc:chgData name="Kellee.Patterson [she/her]" userId="18e5093a-b816-4a30-af26-529b30206a92" providerId="ADAL" clId="{E49EA18A-8E64-4921-A624-8DE3BC762798}" dt="2025-05-12T09:34:54.275" v="90" actId="6938"/>
          <pc:sldLayoutMkLst>
            <pc:docMk/>
            <pc:sldMasterMk cId="3441770865" sldId="2147483670"/>
            <pc:sldLayoutMk cId="110140773" sldId="2147483681"/>
          </pc:sldLayoutMkLst>
        </pc:sldLayoutChg>
      </pc:sldMasterChg>
    </pc:docChg>
  </pc:docChgLst>
  <pc:docChgLst>
    <pc:chgData name="Ruth.Neal [she/her]" userId="S::rcn46@open.ac.uk::70069e22-40a8-4f6c-aafe-825a95ea5b8e" providerId="AD" clId="Web-{8EAB2EF6-75C3-4DBF-9DA2-FEB81EFC952D}"/>
    <pc:docChg chg="modSld">
      <pc:chgData name="Ruth.Neal [she/her]" userId="S::rcn46@open.ac.uk::70069e22-40a8-4f6c-aafe-825a95ea5b8e" providerId="AD" clId="Web-{8EAB2EF6-75C3-4DBF-9DA2-FEB81EFC952D}" dt="2025-05-13T08:25:16.709" v="90" actId="1076"/>
      <pc:docMkLst>
        <pc:docMk/>
      </pc:docMkLst>
      <pc:sldChg chg="modSp">
        <pc:chgData name="Ruth.Neal [she/her]" userId="S::rcn46@open.ac.uk::70069e22-40a8-4f6c-aafe-825a95ea5b8e" providerId="AD" clId="Web-{8EAB2EF6-75C3-4DBF-9DA2-FEB81EFC952D}" dt="2025-05-13T08:17:19.604" v="4" actId="20577"/>
        <pc:sldMkLst>
          <pc:docMk/>
          <pc:sldMk cId="487678432" sldId="259"/>
        </pc:sldMkLst>
        <pc:spChg chg="mod">
          <ac:chgData name="Ruth.Neal [she/her]" userId="S::rcn46@open.ac.uk::70069e22-40a8-4f6c-aafe-825a95ea5b8e" providerId="AD" clId="Web-{8EAB2EF6-75C3-4DBF-9DA2-FEB81EFC952D}" dt="2025-05-13T08:17:19.604" v="4" actId="20577"/>
          <ac:spMkLst>
            <pc:docMk/>
            <pc:sldMk cId="487678432" sldId="259"/>
            <ac:spMk id="3" creationId="{3C39A43B-7A9D-006A-9787-6A585957C83D}"/>
          </ac:spMkLst>
        </pc:spChg>
      </pc:sldChg>
      <pc:sldChg chg="modSp">
        <pc:chgData name="Ruth.Neal [she/her]" userId="S::rcn46@open.ac.uk::70069e22-40a8-4f6c-aafe-825a95ea5b8e" providerId="AD" clId="Web-{8EAB2EF6-75C3-4DBF-9DA2-FEB81EFC952D}" dt="2025-05-13T08:18:38.122" v="8" actId="20577"/>
        <pc:sldMkLst>
          <pc:docMk/>
          <pc:sldMk cId="2610039091" sldId="260"/>
        </pc:sldMkLst>
        <pc:spChg chg="mod">
          <ac:chgData name="Ruth.Neal [she/her]" userId="S::rcn46@open.ac.uk::70069e22-40a8-4f6c-aafe-825a95ea5b8e" providerId="AD" clId="Web-{8EAB2EF6-75C3-4DBF-9DA2-FEB81EFC952D}" dt="2025-05-13T08:18:38.122" v="8" actId="20577"/>
          <ac:spMkLst>
            <pc:docMk/>
            <pc:sldMk cId="2610039091" sldId="260"/>
            <ac:spMk id="3" creationId="{05C2044D-F74F-B558-1232-6D8FF7E9DB39}"/>
          </ac:spMkLst>
        </pc:spChg>
      </pc:sldChg>
      <pc:sldChg chg="modSp">
        <pc:chgData name="Ruth.Neal [she/her]" userId="S::rcn46@open.ac.uk::70069e22-40a8-4f6c-aafe-825a95ea5b8e" providerId="AD" clId="Web-{8EAB2EF6-75C3-4DBF-9DA2-FEB81EFC952D}" dt="2025-05-13T08:23:12.722" v="68" actId="20577"/>
        <pc:sldMkLst>
          <pc:docMk/>
          <pc:sldMk cId="787745837" sldId="265"/>
        </pc:sldMkLst>
        <pc:spChg chg="mod">
          <ac:chgData name="Ruth.Neal [she/her]" userId="S::rcn46@open.ac.uk::70069e22-40a8-4f6c-aafe-825a95ea5b8e" providerId="AD" clId="Web-{8EAB2EF6-75C3-4DBF-9DA2-FEB81EFC952D}" dt="2025-05-13T08:23:12.722" v="68" actId="20577"/>
          <ac:spMkLst>
            <pc:docMk/>
            <pc:sldMk cId="787745837" sldId="265"/>
            <ac:spMk id="3" creationId="{439235E8-57D1-80C1-BC75-045645D1E89D}"/>
          </ac:spMkLst>
        </pc:spChg>
      </pc:sldChg>
      <pc:sldChg chg="addSp modSp">
        <pc:chgData name="Ruth.Neal [she/her]" userId="S::rcn46@open.ac.uk::70069e22-40a8-4f6c-aafe-825a95ea5b8e" providerId="AD" clId="Web-{8EAB2EF6-75C3-4DBF-9DA2-FEB81EFC952D}" dt="2025-05-13T08:24:23.692" v="82" actId="20577"/>
        <pc:sldMkLst>
          <pc:docMk/>
          <pc:sldMk cId="2237353299" sldId="267"/>
        </pc:sldMkLst>
        <pc:spChg chg="add mod">
          <ac:chgData name="Ruth.Neal [she/her]" userId="S::rcn46@open.ac.uk::70069e22-40a8-4f6c-aafe-825a95ea5b8e" providerId="AD" clId="Web-{8EAB2EF6-75C3-4DBF-9DA2-FEB81EFC952D}" dt="2025-05-13T08:24:23.692" v="82" actId="20577"/>
          <ac:spMkLst>
            <pc:docMk/>
            <pc:sldMk cId="2237353299" sldId="267"/>
            <ac:spMk id="5" creationId="{BE2CC9BA-C1AE-7135-7698-264CDD853FC7}"/>
          </ac:spMkLst>
        </pc:spChg>
      </pc:sldChg>
      <pc:sldChg chg="addSp modSp">
        <pc:chgData name="Ruth.Neal [she/her]" userId="S::rcn46@open.ac.uk::70069e22-40a8-4f6c-aafe-825a95ea5b8e" providerId="AD" clId="Web-{8EAB2EF6-75C3-4DBF-9DA2-FEB81EFC952D}" dt="2025-05-13T08:25:16.709" v="90" actId="1076"/>
        <pc:sldMkLst>
          <pc:docMk/>
          <pc:sldMk cId="4285134807" sldId="268"/>
        </pc:sldMkLst>
        <pc:spChg chg="add mod">
          <ac:chgData name="Ruth.Neal [she/her]" userId="S::rcn46@open.ac.uk::70069e22-40a8-4f6c-aafe-825a95ea5b8e" providerId="AD" clId="Web-{8EAB2EF6-75C3-4DBF-9DA2-FEB81EFC952D}" dt="2025-05-13T08:25:16.709" v="90" actId="1076"/>
          <ac:spMkLst>
            <pc:docMk/>
            <pc:sldMk cId="4285134807" sldId="268"/>
            <ac:spMk id="9" creationId="{FC63E6AC-62A2-59A2-FB56-3ED117D51F5E}"/>
          </ac:spMkLst>
        </pc:spChg>
      </pc:sldChg>
      <pc:sldChg chg="modSp">
        <pc:chgData name="Ruth.Neal [she/her]" userId="S::rcn46@open.ac.uk::70069e22-40a8-4f6c-aafe-825a95ea5b8e" providerId="AD" clId="Web-{8EAB2EF6-75C3-4DBF-9DA2-FEB81EFC952D}" dt="2025-05-13T08:21:41.251" v="58" actId="20577"/>
        <pc:sldMkLst>
          <pc:docMk/>
          <pc:sldMk cId="4111737559" sldId="343"/>
        </pc:sldMkLst>
        <pc:spChg chg="mod">
          <ac:chgData name="Ruth.Neal [she/her]" userId="S::rcn46@open.ac.uk::70069e22-40a8-4f6c-aafe-825a95ea5b8e" providerId="AD" clId="Web-{8EAB2EF6-75C3-4DBF-9DA2-FEB81EFC952D}" dt="2025-05-13T08:21:41.251" v="58" actId="20577"/>
          <ac:spMkLst>
            <pc:docMk/>
            <pc:sldMk cId="4111737559" sldId="343"/>
            <ac:spMk id="10" creationId="{41B7D08E-2468-9BFD-C24D-648E7FD40D2F}"/>
          </ac:spMkLst>
        </pc:spChg>
      </pc:sldChg>
    </pc:docChg>
  </pc:docChgLst>
  <pc:docChgLst>
    <pc:chgData name="Ruth.Neal [she/her]" userId="S::rcn46@open.ac.uk::70069e22-40a8-4f6c-aafe-825a95ea5b8e" providerId="AD" clId="Web-{87461159-A408-4E81-8939-50EB1053A8E6}"/>
    <pc:docChg chg="modSld">
      <pc:chgData name="Ruth.Neal [she/her]" userId="S::rcn46@open.ac.uk::70069e22-40a8-4f6c-aafe-825a95ea5b8e" providerId="AD" clId="Web-{87461159-A408-4E81-8939-50EB1053A8E6}" dt="2025-05-15T10:03:18.289" v="8" actId="20577"/>
      <pc:docMkLst>
        <pc:docMk/>
      </pc:docMkLst>
      <pc:sldChg chg="modSp">
        <pc:chgData name="Ruth.Neal [she/her]" userId="S::rcn46@open.ac.uk::70069e22-40a8-4f6c-aafe-825a95ea5b8e" providerId="AD" clId="Web-{87461159-A408-4E81-8939-50EB1053A8E6}" dt="2025-05-15T10:03:18.289" v="8" actId="20577"/>
        <pc:sldMkLst>
          <pc:docMk/>
          <pc:sldMk cId="487678432" sldId="259"/>
        </pc:sldMkLst>
        <pc:spChg chg="mod">
          <ac:chgData name="Ruth.Neal [she/her]" userId="S::rcn46@open.ac.uk::70069e22-40a8-4f6c-aafe-825a95ea5b8e" providerId="AD" clId="Web-{87461159-A408-4E81-8939-50EB1053A8E6}" dt="2025-05-15T10:03:18.289" v="8" actId="20577"/>
          <ac:spMkLst>
            <pc:docMk/>
            <pc:sldMk cId="487678432" sldId="259"/>
            <ac:spMk id="3" creationId="{3C39A43B-7A9D-006A-9787-6A585957C83D}"/>
          </ac:spMkLst>
        </pc:spChg>
      </pc:sldChg>
    </pc:docChg>
  </pc:docChgLst>
  <pc:docChgLst>
    <pc:chgData name="Ruth.Neal [she/her]" userId="70069e22-40a8-4f6c-aafe-825a95ea5b8e" providerId="ADAL" clId="{EF95FC78-E134-4554-AA6E-BF8E48954624}"/>
    <pc:docChg chg="undo custSel addSld delSld modSld">
      <pc:chgData name="Ruth.Neal [she/her]" userId="70069e22-40a8-4f6c-aafe-825a95ea5b8e" providerId="ADAL" clId="{EF95FC78-E134-4554-AA6E-BF8E48954624}" dt="2025-05-15T10:40:43.910" v="959" actId="20577"/>
      <pc:docMkLst>
        <pc:docMk/>
      </pc:docMkLst>
      <pc:sldChg chg="delSp modSp del mod modClrScheme chgLayout">
        <pc:chgData name="Ruth.Neal [she/her]" userId="70069e22-40a8-4f6c-aafe-825a95ea5b8e" providerId="ADAL" clId="{EF95FC78-E134-4554-AA6E-BF8E48954624}" dt="2025-05-12T10:15:35.340" v="350" actId="2696"/>
        <pc:sldMkLst>
          <pc:docMk/>
          <pc:sldMk cId="1645350732" sldId="257"/>
        </pc:sldMkLst>
      </pc:sldChg>
      <pc:sldChg chg="addSp delSp modSp mod modClrScheme chgLayout">
        <pc:chgData name="Ruth.Neal [she/her]" userId="70069e22-40a8-4f6c-aafe-825a95ea5b8e" providerId="ADAL" clId="{EF95FC78-E134-4554-AA6E-BF8E48954624}" dt="2025-05-12T09:38:21.227" v="169" actId="700"/>
        <pc:sldMkLst>
          <pc:docMk/>
          <pc:sldMk cId="3771289561" sldId="258"/>
        </pc:sldMkLst>
        <pc:spChg chg="mod ord">
          <ac:chgData name="Ruth.Neal [she/her]" userId="70069e22-40a8-4f6c-aafe-825a95ea5b8e" providerId="ADAL" clId="{EF95FC78-E134-4554-AA6E-BF8E48954624}" dt="2025-05-12T09:38:21.227" v="169" actId="700"/>
          <ac:spMkLst>
            <pc:docMk/>
            <pc:sldMk cId="3771289561" sldId="258"/>
            <ac:spMk id="2" creationId="{7522AC98-8F4A-A002-FEDA-2D0C617B145D}"/>
          </ac:spMkLst>
        </pc:spChg>
        <pc:spChg chg="mod ord">
          <ac:chgData name="Ruth.Neal [she/her]" userId="70069e22-40a8-4f6c-aafe-825a95ea5b8e" providerId="ADAL" clId="{EF95FC78-E134-4554-AA6E-BF8E48954624}" dt="2025-05-12T09:38:21.227" v="169" actId="700"/>
          <ac:spMkLst>
            <pc:docMk/>
            <pc:sldMk cId="3771289561" sldId="258"/>
            <ac:spMk id="14" creationId="{BCD67DD9-3DAA-313B-8305-6C266ED950EB}"/>
          </ac:spMkLst>
        </pc:spChg>
        <pc:spChg chg="mod ord">
          <ac:chgData name="Ruth.Neal [she/her]" userId="70069e22-40a8-4f6c-aafe-825a95ea5b8e" providerId="ADAL" clId="{EF95FC78-E134-4554-AA6E-BF8E48954624}" dt="2025-05-12T09:38:21.227" v="169" actId="700"/>
          <ac:spMkLst>
            <pc:docMk/>
            <pc:sldMk cId="3771289561" sldId="258"/>
            <ac:spMk id="16" creationId="{91E9862C-F9C6-300D-C161-CC5F2057C191}"/>
          </ac:spMkLst>
        </pc:spChg>
        <pc:spChg chg="mod ord">
          <ac:chgData name="Ruth.Neal [she/her]" userId="70069e22-40a8-4f6c-aafe-825a95ea5b8e" providerId="ADAL" clId="{EF95FC78-E134-4554-AA6E-BF8E48954624}" dt="2025-05-12T09:38:21.227" v="169" actId="700"/>
          <ac:spMkLst>
            <pc:docMk/>
            <pc:sldMk cId="3771289561" sldId="258"/>
            <ac:spMk id="17" creationId="{ACCCC83C-A3BB-829E-51E0-D71CBA10B1EE}"/>
          </ac:spMkLst>
        </pc:spChg>
        <pc:spChg chg="mod ord">
          <ac:chgData name="Ruth.Neal [she/her]" userId="70069e22-40a8-4f6c-aafe-825a95ea5b8e" providerId="ADAL" clId="{EF95FC78-E134-4554-AA6E-BF8E48954624}" dt="2025-05-12T09:38:21.227" v="169" actId="700"/>
          <ac:spMkLst>
            <pc:docMk/>
            <pc:sldMk cId="3771289561" sldId="258"/>
            <ac:spMk id="18" creationId="{7C582E8A-5AC5-EBB0-D16B-4437F42A33D5}"/>
          </ac:spMkLst>
        </pc:spChg>
      </pc:sldChg>
      <pc:sldChg chg="modSp mod modClrScheme chgLayout">
        <pc:chgData name="Ruth.Neal [she/her]" userId="70069e22-40a8-4f6c-aafe-825a95ea5b8e" providerId="ADAL" clId="{EF95FC78-E134-4554-AA6E-BF8E48954624}" dt="2025-05-12T09:39:52.514" v="180" actId="20577"/>
        <pc:sldMkLst>
          <pc:docMk/>
          <pc:sldMk cId="487678432" sldId="259"/>
        </pc:sldMkLst>
        <pc:spChg chg="mod ord">
          <ac:chgData name="Ruth.Neal [she/her]" userId="70069e22-40a8-4f6c-aafe-825a95ea5b8e" providerId="ADAL" clId="{EF95FC78-E134-4554-AA6E-BF8E48954624}" dt="2025-05-12T09:38:28.250" v="170" actId="700"/>
          <ac:spMkLst>
            <pc:docMk/>
            <pc:sldMk cId="487678432" sldId="259"/>
            <ac:spMk id="2" creationId="{85D07059-96A4-FA57-B41C-7A8F93FD69A3}"/>
          </ac:spMkLst>
        </pc:spChg>
        <pc:spChg chg="mod ord">
          <ac:chgData name="Ruth.Neal [she/her]" userId="70069e22-40a8-4f6c-aafe-825a95ea5b8e" providerId="ADAL" clId="{EF95FC78-E134-4554-AA6E-BF8E48954624}" dt="2025-05-12T09:39:52.514" v="180" actId="20577"/>
          <ac:spMkLst>
            <pc:docMk/>
            <pc:sldMk cId="487678432" sldId="259"/>
            <ac:spMk id="3" creationId="{3C39A43B-7A9D-006A-9787-6A585957C83D}"/>
          </ac:spMkLst>
        </pc:spChg>
      </pc:sldChg>
      <pc:sldChg chg="modSp mod modClrScheme chgLayout">
        <pc:chgData name="Ruth.Neal [she/her]" userId="70069e22-40a8-4f6c-aafe-825a95ea5b8e" providerId="ADAL" clId="{EF95FC78-E134-4554-AA6E-BF8E48954624}" dt="2025-05-12T09:40:12.882" v="187" actId="27636"/>
        <pc:sldMkLst>
          <pc:docMk/>
          <pc:sldMk cId="2610039091" sldId="260"/>
        </pc:sldMkLst>
        <pc:spChg chg="mod ord">
          <ac:chgData name="Ruth.Neal [she/her]" userId="70069e22-40a8-4f6c-aafe-825a95ea5b8e" providerId="ADAL" clId="{EF95FC78-E134-4554-AA6E-BF8E48954624}" dt="2025-05-12T09:38:50.007" v="173" actId="700"/>
          <ac:spMkLst>
            <pc:docMk/>
            <pc:sldMk cId="2610039091" sldId="260"/>
            <ac:spMk id="2" creationId="{0912D92C-9053-0A6F-FF37-CE15B0151A3C}"/>
          </ac:spMkLst>
        </pc:spChg>
        <pc:spChg chg="mod ord">
          <ac:chgData name="Ruth.Neal [she/her]" userId="70069e22-40a8-4f6c-aafe-825a95ea5b8e" providerId="ADAL" clId="{EF95FC78-E134-4554-AA6E-BF8E48954624}" dt="2025-05-12T09:40:12.882" v="187" actId="27636"/>
          <ac:spMkLst>
            <pc:docMk/>
            <pc:sldMk cId="2610039091" sldId="260"/>
            <ac:spMk id="3" creationId="{05C2044D-F74F-B558-1232-6D8FF7E9DB39}"/>
          </ac:spMkLst>
        </pc:spChg>
        <pc:picChg chg="mod">
          <ac:chgData name="Ruth.Neal [she/her]" userId="70069e22-40a8-4f6c-aafe-825a95ea5b8e" providerId="ADAL" clId="{EF95FC78-E134-4554-AA6E-BF8E48954624}" dt="2025-05-12T09:27:24.875" v="117" actId="1076"/>
          <ac:picMkLst>
            <pc:docMk/>
            <pc:sldMk cId="2610039091" sldId="260"/>
            <ac:picMk id="1026" creationId="{95B092E6-F4BE-52D5-A3E6-2302F6A25000}"/>
          </ac:picMkLst>
        </pc:picChg>
      </pc:sldChg>
      <pc:sldChg chg="modSp mod modClrScheme chgLayout">
        <pc:chgData name="Ruth.Neal [she/her]" userId="70069e22-40a8-4f6c-aafe-825a95ea5b8e" providerId="ADAL" clId="{EF95FC78-E134-4554-AA6E-BF8E48954624}" dt="2025-05-12T09:40:29.419" v="195" actId="14100"/>
        <pc:sldMkLst>
          <pc:docMk/>
          <pc:sldMk cId="1474175428" sldId="261"/>
        </pc:sldMkLst>
        <pc:spChg chg="mod ord">
          <ac:chgData name="Ruth.Neal [she/her]" userId="70069e22-40a8-4f6c-aafe-825a95ea5b8e" providerId="ADAL" clId="{EF95FC78-E134-4554-AA6E-BF8E48954624}" dt="2025-05-12T09:39:09.293" v="174" actId="700"/>
          <ac:spMkLst>
            <pc:docMk/>
            <pc:sldMk cId="1474175428" sldId="261"/>
            <ac:spMk id="2" creationId="{3CF504A1-0184-709F-C0E6-3FC4D0674141}"/>
          </ac:spMkLst>
        </pc:spChg>
        <pc:spChg chg="mod ord">
          <ac:chgData name="Ruth.Neal [she/her]" userId="70069e22-40a8-4f6c-aafe-825a95ea5b8e" providerId="ADAL" clId="{EF95FC78-E134-4554-AA6E-BF8E48954624}" dt="2025-05-12T09:40:29.419" v="195" actId="14100"/>
          <ac:spMkLst>
            <pc:docMk/>
            <pc:sldMk cId="1474175428" sldId="261"/>
            <ac:spMk id="3" creationId="{394F6B09-58D6-C453-D7F6-280CB06169D8}"/>
          </ac:spMkLst>
        </pc:spChg>
        <pc:picChg chg="mod">
          <ac:chgData name="Ruth.Neal [she/her]" userId="70069e22-40a8-4f6c-aafe-825a95ea5b8e" providerId="ADAL" clId="{EF95FC78-E134-4554-AA6E-BF8E48954624}" dt="2025-05-12T09:29:55.756" v="139" actId="14100"/>
          <ac:picMkLst>
            <pc:docMk/>
            <pc:sldMk cId="1474175428" sldId="261"/>
            <ac:picMk id="2050" creationId="{80889E14-EB4D-37F1-0E66-06C8D97103C4}"/>
          </ac:picMkLst>
        </pc:picChg>
      </pc:sldChg>
      <pc:sldChg chg="modSp mod modClrScheme chgLayout">
        <pc:chgData name="Ruth.Neal [she/her]" userId="70069e22-40a8-4f6c-aafe-825a95ea5b8e" providerId="ADAL" clId="{EF95FC78-E134-4554-AA6E-BF8E48954624}" dt="2025-05-12T09:40:50.091" v="198" actId="14100"/>
        <pc:sldMkLst>
          <pc:docMk/>
          <pc:sldMk cId="3097962473" sldId="262"/>
        </pc:sldMkLst>
      </pc:sldChg>
      <pc:sldChg chg="modSp mod modClrScheme chgLayout">
        <pc:chgData name="Ruth.Neal [she/her]" userId="70069e22-40a8-4f6c-aafe-825a95ea5b8e" providerId="ADAL" clId="{EF95FC78-E134-4554-AA6E-BF8E48954624}" dt="2025-05-12T09:41:00.015" v="199" actId="1076"/>
        <pc:sldMkLst>
          <pc:docMk/>
          <pc:sldMk cId="3657129593" sldId="263"/>
        </pc:sldMkLst>
        <pc:spChg chg="mod ord">
          <ac:chgData name="Ruth.Neal [she/her]" userId="70069e22-40a8-4f6c-aafe-825a95ea5b8e" providerId="ADAL" clId="{EF95FC78-E134-4554-AA6E-BF8E48954624}" dt="2025-05-12T09:39:09.293" v="174" actId="700"/>
          <ac:spMkLst>
            <pc:docMk/>
            <pc:sldMk cId="3657129593" sldId="263"/>
            <ac:spMk id="2" creationId="{6B5FFCAD-6ECF-51A8-D692-C05E89E446C6}"/>
          </ac:spMkLst>
        </pc:spChg>
        <pc:picChg chg="mod ord">
          <ac:chgData name="Ruth.Neal [she/her]" userId="70069e22-40a8-4f6c-aafe-825a95ea5b8e" providerId="ADAL" clId="{EF95FC78-E134-4554-AA6E-BF8E48954624}" dt="2025-05-12T09:39:09.293" v="174" actId="700"/>
          <ac:picMkLst>
            <pc:docMk/>
            <pc:sldMk cId="3657129593" sldId="263"/>
            <ac:picMk id="4" creationId="{25A3EA13-C1BB-8930-7EB0-9B1507316B5C}"/>
          </ac:picMkLst>
        </pc:picChg>
        <pc:picChg chg="mod">
          <ac:chgData name="Ruth.Neal [she/her]" userId="70069e22-40a8-4f6c-aafe-825a95ea5b8e" providerId="ADAL" clId="{EF95FC78-E134-4554-AA6E-BF8E48954624}" dt="2025-05-12T09:41:00.015" v="199" actId="1076"/>
          <ac:picMkLst>
            <pc:docMk/>
            <pc:sldMk cId="3657129593" sldId="263"/>
            <ac:picMk id="5" creationId="{B3E0ED20-779B-625A-5278-1BCA94C05A4B}"/>
          </ac:picMkLst>
        </pc:picChg>
      </pc:sldChg>
      <pc:sldChg chg="modSp mod modClrScheme chgLayout">
        <pc:chgData name="Ruth.Neal [she/her]" userId="70069e22-40a8-4f6c-aafe-825a95ea5b8e" providerId="ADAL" clId="{EF95FC78-E134-4554-AA6E-BF8E48954624}" dt="2025-05-12T09:38:39.775" v="172" actId="700"/>
        <pc:sldMkLst>
          <pc:docMk/>
          <pc:sldMk cId="3973497866" sldId="264"/>
        </pc:sldMkLst>
        <pc:spChg chg="mod ord">
          <ac:chgData name="Ruth.Neal [she/her]" userId="70069e22-40a8-4f6c-aafe-825a95ea5b8e" providerId="ADAL" clId="{EF95FC78-E134-4554-AA6E-BF8E48954624}" dt="2025-05-12T09:38:39.775" v="172" actId="700"/>
          <ac:spMkLst>
            <pc:docMk/>
            <pc:sldMk cId="3973497866" sldId="264"/>
            <ac:spMk id="2" creationId="{B2ED298A-C468-449F-D8C1-A48EAD1D88D3}"/>
          </ac:spMkLst>
        </pc:spChg>
        <pc:picChg chg="mod ord">
          <ac:chgData name="Ruth.Neal [she/her]" userId="70069e22-40a8-4f6c-aafe-825a95ea5b8e" providerId="ADAL" clId="{EF95FC78-E134-4554-AA6E-BF8E48954624}" dt="2025-05-12T09:38:39.775" v="172" actId="700"/>
          <ac:picMkLst>
            <pc:docMk/>
            <pc:sldMk cId="3973497866" sldId="264"/>
            <ac:picMk id="6" creationId="{88F7D290-9930-B77C-1EC8-EC2CF1EBFEF9}"/>
          </ac:picMkLst>
        </pc:picChg>
      </pc:sldChg>
      <pc:sldChg chg="addSp modSp mod modClrScheme chgLayout">
        <pc:chgData name="Ruth.Neal [she/her]" userId="70069e22-40a8-4f6c-aafe-825a95ea5b8e" providerId="ADAL" clId="{EF95FC78-E134-4554-AA6E-BF8E48954624}" dt="2025-05-12T10:02:01.811" v="294" actId="27636"/>
        <pc:sldMkLst>
          <pc:docMk/>
          <pc:sldMk cId="787745837" sldId="265"/>
        </pc:sldMkLst>
        <pc:spChg chg="mod ord">
          <ac:chgData name="Ruth.Neal [she/her]" userId="70069e22-40a8-4f6c-aafe-825a95ea5b8e" providerId="ADAL" clId="{EF95FC78-E134-4554-AA6E-BF8E48954624}" dt="2025-05-12T09:39:09.293" v="174" actId="700"/>
          <ac:spMkLst>
            <pc:docMk/>
            <pc:sldMk cId="787745837" sldId="265"/>
            <ac:spMk id="2" creationId="{B5D0BE35-1EDC-6B38-12DC-427DF5108AF1}"/>
          </ac:spMkLst>
        </pc:spChg>
        <pc:spChg chg="mod ord">
          <ac:chgData name="Ruth.Neal [she/her]" userId="70069e22-40a8-4f6c-aafe-825a95ea5b8e" providerId="ADAL" clId="{EF95FC78-E134-4554-AA6E-BF8E48954624}" dt="2025-05-12T10:02:01.811" v="294" actId="27636"/>
          <ac:spMkLst>
            <pc:docMk/>
            <pc:sldMk cId="787745837" sldId="265"/>
            <ac:spMk id="3" creationId="{439235E8-57D1-80C1-BC75-045645D1E89D}"/>
          </ac:spMkLst>
        </pc:spChg>
        <pc:picChg chg="add mod">
          <ac:chgData name="Ruth.Neal [she/her]" userId="70069e22-40a8-4f6c-aafe-825a95ea5b8e" providerId="ADAL" clId="{EF95FC78-E134-4554-AA6E-BF8E48954624}" dt="2025-05-12T10:01:59.377" v="292" actId="1076"/>
          <ac:picMkLst>
            <pc:docMk/>
            <pc:sldMk cId="787745837" sldId="265"/>
            <ac:picMk id="5" creationId="{C5465807-1DE8-43F2-D6B6-48AC388C55CB}"/>
          </ac:picMkLst>
        </pc:picChg>
      </pc:sldChg>
      <pc:sldChg chg="addSp delSp modSp mod modClrScheme chgLayout">
        <pc:chgData name="Ruth.Neal [she/her]" userId="70069e22-40a8-4f6c-aafe-825a95ea5b8e" providerId="ADAL" clId="{EF95FC78-E134-4554-AA6E-BF8E48954624}" dt="2025-05-12T10:09:30.696" v="339" actId="478"/>
        <pc:sldMkLst>
          <pc:docMk/>
          <pc:sldMk cId="2962025785" sldId="266"/>
        </pc:sldMkLst>
        <pc:spChg chg="mod ord">
          <ac:chgData name="Ruth.Neal [she/her]" userId="70069e22-40a8-4f6c-aafe-825a95ea5b8e" providerId="ADAL" clId="{EF95FC78-E134-4554-AA6E-BF8E48954624}" dt="2025-05-12T09:39:09.293" v="174" actId="700"/>
          <ac:spMkLst>
            <pc:docMk/>
            <pc:sldMk cId="2962025785" sldId="266"/>
            <ac:spMk id="2" creationId="{4E1340BC-BE21-032E-E45F-B0B6B58FFCEB}"/>
          </ac:spMkLst>
        </pc:spChg>
        <pc:spChg chg="mod ord">
          <ac:chgData name="Ruth.Neal [she/her]" userId="70069e22-40a8-4f6c-aafe-825a95ea5b8e" providerId="ADAL" clId="{EF95FC78-E134-4554-AA6E-BF8E48954624}" dt="2025-05-12T09:39:09.293" v="174" actId="700"/>
          <ac:spMkLst>
            <pc:docMk/>
            <pc:sldMk cId="2962025785" sldId="266"/>
            <ac:spMk id="3" creationId="{C9F675A1-3823-8AF3-CCF9-5B943C5F8B2F}"/>
          </ac:spMkLst>
        </pc:spChg>
        <pc:picChg chg="add mod">
          <ac:chgData name="Ruth.Neal [she/her]" userId="70069e22-40a8-4f6c-aafe-825a95ea5b8e" providerId="ADAL" clId="{EF95FC78-E134-4554-AA6E-BF8E48954624}" dt="2025-05-12T10:06:44.731" v="311" actId="1076"/>
          <ac:picMkLst>
            <pc:docMk/>
            <pc:sldMk cId="2962025785" sldId="266"/>
            <ac:picMk id="5" creationId="{2BCF58C6-0EFD-C688-3C68-7D8764071FD8}"/>
          </ac:picMkLst>
        </pc:picChg>
      </pc:sldChg>
      <pc:sldChg chg="addSp delSp modSp mod modClrScheme chgLayout">
        <pc:chgData name="Ruth.Neal [she/her]" userId="70069e22-40a8-4f6c-aafe-825a95ea5b8e" providerId="ADAL" clId="{EF95FC78-E134-4554-AA6E-BF8E48954624}" dt="2025-05-12T10:09:23.834" v="338" actId="1076"/>
        <pc:sldMkLst>
          <pc:docMk/>
          <pc:sldMk cId="2237353299" sldId="267"/>
        </pc:sldMkLst>
        <pc:spChg chg="mod ord">
          <ac:chgData name="Ruth.Neal [she/her]" userId="70069e22-40a8-4f6c-aafe-825a95ea5b8e" providerId="ADAL" clId="{EF95FC78-E134-4554-AA6E-BF8E48954624}" dt="2025-05-12T09:39:09.293" v="174" actId="700"/>
          <ac:spMkLst>
            <pc:docMk/>
            <pc:sldMk cId="2237353299" sldId="267"/>
            <ac:spMk id="2" creationId="{2435E00B-BC17-AC86-86BB-9ABE09E72D0E}"/>
          </ac:spMkLst>
        </pc:spChg>
        <pc:spChg chg="mod ord">
          <ac:chgData name="Ruth.Neal [she/her]" userId="70069e22-40a8-4f6c-aafe-825a95ea5b8e" providerId="ADAL" clId="{EF95FC78-E134-4554-AA6E-BF8E48954624}" dt="2025-05-12T10:09:23.834" v="338" actId="1076"/>
          <ac:spMkLst>
            <pc:docMk/>
            <pc:sldMk cId="2237353299" sldId="267"/>
            <ac:spMk id="3" creationId="{57FD604B-C61C-BE41-6CF6-4D3DC4EE0E00}"/>
          </ac:spMkLst>
        </pc:spChg>
        <pc:picChg chg="add mod">
          <ac:chgData name="Ruth.Neal [she/her]" userId="70069e22-40a8-4f6c-aafe-825a95ea5b8e" providerId="ADAL" clId="{EF95FC78-E134-4554-AA6E-BF8E48954624}" dt="2025-05-12T10:09:04.130" v="332" actId="1076"/>
          <ac:picMkLst>
            <pc:docMk/>
            <pc:sldMk cId="2237353299" sldId="267"/>
            <ac:picMk id="7" creationId="{CD0C0F98-CFE4-D374-B8EE-25774750A85C}"/>
          </ac:picMkLst>
        </pc:picChg>
      </pc:sldChg>
      <pc:sldChg chg="addSp modSp mod modClrScheme chgLayout">
        <pc:chgData name="Ruth.Neal [she/her]" userId="70069e22-40a8-4f6c-aafe-825a95ea5b8e" providerId="ADAL" clId="{EF95FC78-E134-4554-AA6E-BF8E48954624}" dt="2025-05-12T10:10:36.281" v="349" actId="27636"/>
        <pc:sldMkLst>
          <pc:docMk/>
          <pc:sldMk cId="4285134807" sldId="268"/>
        </pc:sldMkLst>
        <pc:spChg chg="mod ord">
          <ac:chgData name="Ruth.Neal [she/her]" userId="70069e22-40a8-4f6c-aafe-825a95ea5b8e" providerId="ADAL" clId="{EF95FC78-E134-4554-AA6E-BF8E48954624}" dt="2025-05-12T09:39:09.293" v="174" actId="700"/>
          <ac:spMkLst>
            <pc:docMk/>
            <pc:sldMk cId="4285134807" sldId="268"/>
            <ac:spMk id="2" creationId="{C5ABE1B8-F9AB-E9DB-7221-79E2ECD7D555}"/>
          </ac:spMkLst>
        </pc:spChg>
        <pc:spChg chg="mod ord">
          <ac:chgData name="Ruth.Neal [she/her]" userId="70069e22-40a8-4f6c-aafe-825a95ea5b8e" providerId="ADAL" clId="{EF95FC78-E134-4554-AA6E-BF8E48954624}" dt="2025-05-12T10:10:36.281" v="349" actId="27636"/>
          <ac:spMkLst>
            <pc:docMk/>
            <pc:sldMk cId="4285134807" sldId="268"/>
            <ac:spMk id="3" creationId="{45209B99-FE84-BA12-6458-221482281927}"/>
          </ac:spMkLst>
        </pc:spChg>
        <pc:picChg chg="add mod">
          <ac:chgData name="Ruth.Neal [she/her]" userId="70069e22-40a8-4f6c-aafe-825a95ea5b8e" providerId="ADAL" clId="{EF95FC78-E134-4554-AA6E-BF8E48954624}" dt="2025-05-12T10:10:33.847" v="347" actId="14100"/>
          <ac:picMkLst>
            <pc:docMk/>
            <pc:sldMk cId="4285134807" sldId="268"/>
            <ac:picMk id="5" creationId="{05A6290E-D449-4EB0-9B8A-80F6F9606029}"/>
          </ac:picMkLst>
        </pc:picChg>
      </pc:sldChg>
      <pc:sldChg chg="modSp mod modClrScheme chgLayout">
        <pc:chgData name="Ruth.Neal [she/her]" userId="70069e22-40a8-4f6c-aafe-825a95ea5b8e" providerId="ADAL" clId="{EF95FC78-E134-4554-AA6E-BF8E48954624}" dt="2025-05-12T09:41:29.939" v="205" actId="14100"/>
        <pc:sldMkLst>
          <pc:docMk/>
          <pc:sldMk cId="1608769574" sldId="269"/>
        </pc:sldMkLst>
        <pc:spChg chg="mod ord">
          <ac:chgData name="Ruth.Neal [she/her]" userId="70069e22-40a8-4f6c-aafe-825a95ea5b8e" providerId="ADAL" clId="{EF95FC78-E134-4554-AA6E-BF8E48954624}" dt="2025-05-12T09:39:09.293" v="174" actId="700"/>
          <ac:spMkLst>
            <pc:docMk/>
            <pc:sldMk cId="1608769574" sldId="269"/>
            <ac:spMk id="2" creationId="{61DF4132-53F3-4E38-A161-51A6EFC593BD}"/>
          </ac:spMkLst>
        </pc:spChg>
        <pc:spChg chg="mod ord">
          <ac:chgData name="Ruth.Neal [she/her]" userId="70069e22-40a8-4f6c-aafe-825a95ea5b8e" providerId="ADAL" clId="{EF95FC78-E134-4554-AA6E-BF8E48954624}" dt="2025-05-12T09:41:29.939" v="205" actId="14100"/>
          <ac:spMkLst>
            <pc:docMk/>
            <pc:sldMk cId="1608769574" sldId="269"/>
            <ac:spMk id="3" creationId="{DDD16EA6-CE02-4718-606F-7DD1953462D8}"/>
          </ac:spMkLst>
        </pc:spChg>
      </pc:sldChg>
      <pc:sldChg chg="modSp mod modClrScheme chgLayout">
        <pc:chgData name="Ruth.Neal [she/her]" userId="70069e22-40a8-4f6c-aafe-825a95ea5b8e" providerId="ADAL" clId="{EF95FC78-E134-4554-AA6E-BF8E48954624}" dt="2025-05-12T10:18:09.120" v="380" actId="20577"/>
        <pc:sldMkLst>
          <pc:docMk/>
          <pc:sldMk cId="4057386801" sldId="305"/>
        </pc:sldMkLst>
        <pc:spChg chg="mod ord">
          <ac:chgData name="Ruth.Neal [she/her]" userId="70069e22-40a8-4f6c-aafe-825a95ea5b8e" providerId="ADAL" clId="{EF95FC78-E134-4554-AA6E-BF8E48954624}" dt="2025-05-12T09:39:09.293" v="174" actId="700"/>
          <ac:spMkLst>
            <pc:docMk/>
            <pc:sldMk cId="4057386801" sldId="305"/>
            <ac:spMk id="2" creationId="{C6E44064-05D8-9D2D-6571-F1CD7251BF82}"/>
          </ac:spMkLst>
        </pc:spChg>
        <pc:spChg chg="mod ord">
          <ac:chgData name="Ruth.Neal [she/her]" userId="70069e22-40a8-4f6c-aafe-825a95ea5b8e" providerId="ADAL" clId="{EF95FC78-E134-4554-AA6E-BF8E48954624}" dt="2025-05-12T10:18:09.120" v="380" actId="20577"/>
          <ac:spMkLst>
            <pc:docMk/>
            <pc:sldMk cId="4057386801" sldId="305"/>
            <ac:spMk id="3" creationId="{FD1B628C-27FA-B096-95DE-4EDC386840E9}"/>
          </ac:spMkLst>
        </pc:spChg>
      </pc:sldChg>
      <pc:sldChg chg="modSp mod modClrScheme chgLayout">
        <pc:chgData name="Ruth.Neal [she/her]" userId="70069e22-40a8-4f6c-aafe-825a95ea5b8e" providerId="ADAL" clId="{EF95FC78-E134-4554-AA6E-BF8E48954624}" dt="2025-05-12T09:38:35.095" v="171" actId="700"/>
        <pc:sldMkLst>
          <pc:docMk/>
          <pc:sldMk cId="7262520" sldId="306"/>
        </pc:sldMkLst>
        <pc:spChg chg="mod ord">
          <ac:chgData name="Ruth.Neal [she/her]" userId="70069e22-40a8-4f6c-aafe-825a95ea5b8e" providerId="ADAL" clId="{EF95FC78-E134-4554-AA6E-BF8E48954624}" dt="2025-05-12T09:38:35.095" v="171" actId="700"/>
          <ac:spMkLst>
            <pc:docMk/>
            <pc:sldMk cId="7262520" sldId="306"/>
            <ac:spMk id="2" creationId="{7C32FF07-546D-5A7C-0CA1-922701201EFE}"/>
          </ac:spMkLst>
        </pc:spChg>
      </pc:sldChg>
      <pc:sldChg chg="delSp mod">
        <pc:chgData name="Ruth.Neal [she/her]" userId="70069e22-40a8-4f6c-aafe-825a95ea5b8e" providerId="ADAL" clId="{EF95FC78-E134-4554-AA6E-BF8E48954624}" dt="2025-05-12T09:24:38.622" v="3" actId="21"/>
        <pc:sldMkLst>
          <pc:docMk/>
          <pc:sldMk cId="2802830856" sldId="307"/>
        </pc:sldMkLst>
      </pc:sldChg>
      <pc:sldChg chg="addSp delSp modSp new mod modClrScheme chgLayout">
        <pc:chgData name="Ruth.Neal [she/her]" userId="70069e22-40a8-4f6c-aafe-825a95ea5b8e" providerId="ADAL" clId="{EF95FC78-E134-4554-AA6E-BF8E48954624}" dt="2025-05-12T09:43:12.684" v="218" actId="1076"/>
        <pc:sldMkLst>
          <pc:docMk/>
          <pc:sldMk cId="1124680900" sldId="308"/>
        </pc:sldMkLst>
        <pc:spChg chg="add mod">
          <ac:chgData name="Ruth.Neal [she/her]" userId="70069e22-40a8-4f6c-aafe-825a95ea5b8e" providerId="ADAL" clId="{EF95FC78-E134-4554-AA6E-BF8E48954624}" dt="2025-05-12T09:43:12.684" v="218" actId="1076"/>
          <ac:spMkLst>
            <pc:docMk/>
            <pc:sldMk cId="1124680900" sldId="308"/>
            <ac:spMk id="9" creationId="{071EFEF7-5D0E-22DE-5ED5-764CBAB5FAA1}"/>
          </ac:spMkLst>
        </pc:spChg>
        <pc:spChg chg="add mod">
          <ac:chgData name="Ruth.Neal [she/her]" userId="70069e22-40a8-4f6c-aafe-825a95ea5b8e" providerId="ADAL" clId="{EF95FC78-E134-4554-AA6E-BF8E48954624}" dt="2025-05-12T09:42:57.580" v="215" actId="1076"/>
          <ac:spMkLst>
            <pc:docMk/>
            <pc:sldMk cId="1124680900" sldId="308"/>
            <ac:spMk id="10" creationId="{31BF483D-D7B8-9A6E-4F6A-5EF8A39DE0E6}"/>
          </ac:spMkLst>
        </pc:spChg>
      </pc:sldChg>
      <pc:sldChg chg="modSp mod chgLayout">
        <pc:chgData name="Ruth.Neal [she/her]" userId="70069e22-40a8-4f6c-aafe-825a95ea5b8e" providerId="ADAL" clId="{EF95FC78-E134-4554-AA6E-BF8E48954624}" dt="2025-05-12T09:54:02.489" v="275" actId="1076"/>
        <pc:sldMkLst>
          <pc:docMk/>
          <pc:sldMk cId="3177191729" sldId="332"/>
        </pc:sldMkLst>
        <pc:spChg chg="mod ord">
          <ac:chgData name="Ruth.Neal [she/her]" userId="70069e22-40a8-4f6c-aafe-825a95ea5b8e" providerId="ADAL" clId="{EF95FC78-E134-4554-AA6E-BF8E48954624}" dt="2025-05-12T09:54:02.489" v="275" actId="1076"/>
          <ac:spMkLst>
            <pc:docMk/>
            <pc:sldMk cId="3177191729" sldId="332"/>
            <ac:spMk id="5" creationId="{E635967E-827F-28DD-224A-ACD61DDF8963}"/>
          </ac:spMkLst>
        </pc:spChg>
        <pc:spChg chg="mod">
          <ac:chgData name="Ruth.Neal [she/her]" userId="70069e22-40a8-4f6c-aafe-825a95ea5b8e" providerId="ADAL" clId="{EF95FC78-E134-4554-AA6E-BF8E48954624}" dt="2025-05-12T09:52:37.346" v="273" actId="20577"/>
          <ac:spMkLst>
            <pc:docMk/>
            <pc:sldMk cId="3177191729" sldId="332"/>
            <ac:spMk id="9" creationId="{32195712-E58D-9DB0-0BFD-C53436990B36}"/>
          </ac:spMkLst>
        </pc:spChg>
        <pc:spChg chg="mod">
          <ac:chgData name="Ruth.Neal [she/her]" userId="70069e22-40a8-4f6c-aafe-825a95ea5b8e" providerId="ADAL" clId="{EF95FC78-E134-4554-AA6E-BF8E48954624}" dt="2025-05-12T09:52:33.616" v="267" actId="20577"/>
          <ac:spMkLst>
            <pc:docMk/>
            <pc:sldMk cId="3177191729" sldId="332"/>
            <ac:spMk id="13" creationId="{5466EDEE-E3D5-8F13-79D2-5881A8A99C4A}"/>
          </ac:spMkLst>
        </pc:spChg>
      </pc:sldChg>
      <pc:sldChg chg="delSp modSp mod modClrScheme chgLayout">
        <pc:chgData name="Ruth.Neal [she/her]" userId="70069e22-40a8-4f6c-aafe-825a95ea5b8e" providerId="ADAL" clId="{EF95FC78-E134-4554-AA6E-BF8E48954624}" dt="2025-05-12T09:45:07.129" v="221" actId="700"/>
        <pc:sldMkLst>
          <pc:docMk/>
          <pc:sldMk cId="4111737559" sldId="343"/>
        </pc:sldMkLst>
        <pc:spChg chg="mod ord">
          <ac:chgData name="Ruth.Neal [she/her]" userId="70069e22-40a8-4f6c-aafe-825a95ea5b8e" providerId="ADAL" clId="{EF95FC78-E134-4554-AA6E-BF8E48954624}" dt="2025-05-12T09:45:07.129" v="221" actId="700"/>
          <ac:spMkLst>
            <pc:docMk/>
            <pc:sldMk cId="4111737559" sldId="343"/>
            <ac:spMk id="2" creationId="{5E16F799-5753-2E2D-A37A-02397909331E}"/>
          </ac:spMkLst>
        </pc:spChg>
      </pc:sldChg>
      <pc:sldChg chg="delSp modSp mod modClrScheme chgLayout">
        <pc:chgData name="Ruth.Neal [she/her]" userId="70069e22-40a8-4f6c-aafe-825a95ea5b8e" providerId="ADAL" clId="{EF95FC78-E134-4554-AA6E-BF8E48954624}" dt="2025-05-15T10:15:27.333" v="381" actId="255"/>
        <pc:sldMkLst>
          <pc:docMk/>
          <pc:sldMk cId="400221399" sldId="344"/>
        </pc:sldMkLst>
        <pc:spChg chg="mod ord">
          <ac:chgData name="Ruth.Neal [she/her]" userId="70069e22-40a8-4f6c-aafe-825a95ea5b8e" providerId="ADAL" clId="{EF95FC78-E134-4554-AA6E-BF8E48954624}" dt="2025-05-12T09:45:44.126" v="223" actId="700"/>
          <ac:spMkLst>
            <pc:docMk/>
            <pc:sldMk cId="400221399" sldId="344"/>
            <ac:spMk id="4" creationId="{91EB32D6-7166-B805-9FC6-24B9717FF4C2}"/>
          </ac:spMkLst>
        </pc:spChg>
        <pc:spChg chg="mod">
          <ac:chgData name="Ruth.Neal [she/her]" userId="70069e22-40a8-4f6c-aafe-825a95ea5b8e" providerId="ADAL" clId="{EF95FC78-E134-4554-AA6E-BF8E48954624}" dt="2025-05-15T10:15:27.333" v="381" actId="255"/>
          <ac:spMkLst>
            <pc:docMk/>
            <pc:sldMk cId="400221399" sldId="344"/>
            <ac:spMk id="11" creationId="{8412DBE8-89B3-8944-0CD2-B5A1CA437B9E}"/>
          </ac:spMkLst>
        </pc:spChg>
      </pc:sldChg>
      <pc:sldChg chg="modSp mod modClrScheme chgLayout">
        <pc:chgData name="Ruth.Neal [she/her]" userId="70069e22-40a8-4f6c-aafe-825a95ea5b8e" providerId="ADAL" clId="{EF95FC78-E134-4554-AA6E-BF8E48954624}" dt="2025-05-12T09:45:50.300" v="225" actId="27636"/>
        <pc:sldMkLst>
          <pc:docMk/>
          <pc:sldMk cId="4083883965" sldId="345"/>
        </pc:sldMkLst>
        <pc:spChg chg="mod ord">
          <ac:chgData name="Ruth.Neal [she/her]" userId="70069e22-40a8-4f6c-aafe-825a95ea5b8e" providerId="ADAL" clId="{EF95FC78-E134-4554-AA6E-BF8E48954624}" dt="2025-05-12T09:45:50.300" v="225" actId="27636"/>
          <ac:spMkLst>
            <pc:docMk/>
            <pc:sldMk cId="4083883965" sldId="345"/>
            <ac:spMk id="4" creationId="{D0EC626E-3C7B-783F-384B-688808022372}"/>
          </ac:spMkLst>
        </pc:spChg>
      </pc:sldChg>
      <pc:sldChg chg="addSp delSp modSp mod">
        <pc:chgData name="Ruth.Neal [she/her]" userId="70069e22-40a8-4f6c-aafe-825a95ea5b8e" providerId="ADAL" clId="{EF95FC78-E134-4554-AA6E-BF8E48954624}" dt="2025-05-12T09:50:22.206" v="247" actId="1076"/>
        <pc:sldMkLst>
          <pc:docMk/>
          <pc:sldMk cId="1703472111" sldId="346"/>
        </pc:sldMkLst>
        <pc:spChg chg="mod">
          <ac:chgData name="Ruth.Neal [she/her]" userId="70069e22-40a8-4f6c-aafe-825a95ea5b8e" providerId="ADAL" clId="{EF95FC78-E134-4554-AA6E-BF8E48954624}" dt="2025-05-12T09:46:31.798" v="230" actId="20577"/>
          <ac:spMkLst>
            <pc:docMk/>
            <pc:sldMk cId="1703472111" sldId="346"/>
            <ac:spMk id="2" creationId="{9AE12106-090A-9DE8-AACC-25BC1F9E1579}"/>
          </ac:spMkLst>
        </pc:spChg>
        <pc:picChg chg="add mod">
          <ac:chgData name="Ruth.Neal [she/her]" userId="70069e22-40a8-4f6c-aafe-825a95ea5b8e" providerId="ADAL" clId="{EF95FC78-E134-4554-AA6E-BF8E48954624}" dt="2025-05-12T09:50:20.902" v="246" actId="1076"/>
          <ac:picMkLst>
            <pc:docMk/>
            <pc:sldMk cId="1703472111" sldId="346"/>
            <ac:picMk id="7" creationId="{5A558B0C-EB4D-C3B4-4FD0-0C495E78AD10}"/>
          </ac:picMkLst>
        </pc:picChg>
        <pc:picChg chg="add mod">
          <ac:chgData name="Ruth.Neal [she/her]" userId="70069e22-40a8-4f6c-aafe-825a95ea5b8e" providerId="ADAL" clId="{EF95FC78-E134-4554-AA6E-BF8E48954624}" dt="2025-05-12T09:50:22.206" v="247" actId="1076"/>
          <ac:picMkLst>
            <pc:docMk/>
            <pc:sldMk cId="1703472111" sldId="346"/>
            <ac:picMk id="9" creationId="{21D958C1-EE1B-022B-F3BC-D34E33F153A1}"/>
          </ac:picMkLst>
        </pc:picChg>
        <pc:picChg chg="add mod">
          <ac:chgData name="Ruth.Neal [she/her]" userId="70069e22-40a8-4f6c-aafe-825a95ea5b8e" providerId="ADAL" clId="{EF95FC78-E134-4554-AA6E-BF8E48954624}" dt="2025-05-12T09:50:17.807" v="244" actId="1076"/>
          <ac:picMkLst>
            <pc:docMk/>
            <pc:sldMk cId="1703472111" sldId="346"/>
            <ac:picMk id="11" creationId="{A8027005-56E4-80A5-8DCE-7D97C2EAD6CB}"/>
          </ac:picMkLst>
        </pc:picChg>
      </pc:sldChg>
      <pc:sldChg chg="addSp modSp mod">
        <pc:chgData name="Ruth.Neal [she/her]" userId="70069e22-40a8-4f6c-aafe-825a95ea5b8e" providerId="ADAL" clId="{EF95FC78-E134-4554-AA6E-BF8E48954624}" dt="2025-05-12T09:48:08.816" v="238" actId="1076"/>
        <pc:sldMkLst>
          <pc:docMk/>
          <pc:sldMk cId="354321198" sldId="347"/>
        </pc:sldMkLst>
        <pc:picChg chg="add mod">
          <ac:chgData name="Ruth.Neal [she/her]" userId="70069e22-40a8-4f6c-aafe-825a95ea5b8e" providerId="ADAL" clId="{EF95FC78-E134-4554-AA6E-BF8E48954624}" dt="2025-05-12T09:48:08.816" v="238" actId="1076"/>
          <ac:picMkLst>
            <pc:docMk/>
            <pc:sldMk cId="354321198" sldId="347"/>
            <ac:picMk id="3" creationId="{93E8A964-357E-3724-3ADB-60568F4B71A4}"/>
          </ac:picMkLst>
        </pc:picChg>
      </pc:sldChg>
      <pc:sldChg chg="addSp delSp modSp new mod modClrScheme chgLayout">
        <pc:chgData name="Ruth.Neal [she/her]" userId="70069e22-40a8-4f6c-aafe-825a95ea5b8e" providerId="ADAL" clId="{EF95FC78-E134-4554-AA6E-BF8E48954624}" dt="2025-05-15T10:40:43.910" v="959" actId="20577"/>
        <pc:sldMkLst>
          <pc:docMk/>
          <pc:sldMk cId="1575591124" sldId="352"/>
        </pc:sldMkLst>
        <pc:spChg chg="del">
          <ac:chgData name="Ruth.Neal [she/her]" userId="70069e22-40a8-4f6c-aafe-825a95ea5b8e" providerId="ADAL" clId="{EF95FC78-E134-4554-AA6E-BF8E48954624}" dt="2025-05-15T10:32:07.276" v="383" actId="700"/>
          <ac:spMkLst>
            <pc:docMk/>
            <pc:sldMk cId="1575591124" sldId="352"/>
            <ac:spMk id="2" creationId="{D2B894E5-F105-80C7-28F2-D1450FD1439B}"/>
          </ac:spMkLst>
        </pc:spChg>
        <pc:spChg chg="del">
          <ac:chgData name="Ruth.Neal [she/her]" userId="70069e22-40a8-4f6c-aafe-825a95ea5b8e" providerId="ADAL" clId="{EF95FC78-E134-4554-AA6E-BF8E48954624}" dt="2025-05-15T10:32:07.276" v="383" actId="700"/>
          <ac:spMkLst>
            <pc:docMk/>
            <pc:sldMk cId="1575591124" sldId="352"/>
            <ac:spMk id="3" creationId="{3BA458D1-7D4E-9AF1-C43C-AFAD471FE49D}"/>
          </ac:spMkLst>
        </pc:spChg>
        <pc:spChg chg="del">
          <ac:chgData name="Ruth.Neal [she/her]" userId="70069e22-40a8-4f6c-aafe-825a95ea5b8e" providerId="ADAL" clId="{EF95FC78-E134-4554-AA6E-BF8E48954624}" dt="2025-05-15T10:32:07.276" v="383" actId="700"/>
          <ac:spMkLst>
            <pc:docMk/>
            <pc:sldMk cId="1575591124" sldId="352"/>
            <ac:spMk id="4" creationId="{1AC7DE6A-9E44-4B69-A921-B1D623C5CB0F}"/>
          </ac:spMkLst>
        </pc:spChg>
        <pc:spChg chg="del">
          <ac:chgData name="Ruth.Neal [she/her]" userId="70069e22-40a8-4f6c-aafe-825a95ea5b8e" providerId="ADAL" clId="{EF95FC78-E134-4554-AA6E-BF8E48954624}" dt="2025-05-15T10:32:07.276" v="383" actId="700"/>
          <ac:spMkLst>
            <pc:docMk/>
            <pc:sldMk cId="1575591124" sldId="352"/>
            <ac:spMk id="5" creationId="{1E5A09E3-DF08-460F-685A-3A82B6315672}"/>
          </ac:spMkLst>
        </pc:spChg>
        <pc:spChg chg="del">
          <ac:chgData name="Ruth.Neal [she/her]" userId="70069e22-40a8-4f6c-aafe-825a95ea5b8e" providerId="ADAL" clId="{EF95FC78-E134-4554-AA6E-BF8E48954624}" dt="2025-05-15T10:32:07.276" v="383" actId="700"/>
          <ac:spMkLst>
            <pc:docMk/>
            <pc:sldMk cId="1575591124" sldId="352"/>
            <ac:spMk id="6" creationId="{CF78DE96-DB01-E202-8CAD-3176FC3D5D23}"/>
          </ac:spMkLst>
        </pc:spChg>
        <pc:spChg chg="del">
          <ac:chgData name="Ruth.Neal [she/her]" userId="70069e22-40a8-4f6c-aafe-825a95ea5b8e" providerId="ADAL" clId="{EF95FC78-E134-4554-AA6E-BF8E48954624}" dt="2025-05-15T10:32:07.276" v="383" actId="700"/>
          <ac:spMkLst>
            <pc:docMk/>
            <pc:sldMk cId="1575591124" sldId="352"/>
            <ac:spMk id="7" creationId="{B7F344A7-E7C1-4386-FD56-39CEE32CE6C9}"/>
          </ac:spMkLst>
        </pc:spChg>
        <pc:spChg chg="add mod">
          <ac:chgData name="Ruth.Neal [she/her]" userId="70069e22-40a8-4f6c-aafe-825a95ea5b8e" providerId="ADAL" clId="{EF95FC78-E134-4554-AA6E-BF8E48954624}" dt="2025-05-15T10:40:43.910" v="959" actId="20577"/>
          <ac:spMkLst>
            <pc:docMk/>
            <pc:sldMk cId="1575591124" sldId="352"/>
            <ac:spMk id="8" creationId="{8CA2AA6C-36F5-CD28-FFE4-1342CB320628}"/>
          </ac:spMkLst>
        </pc:spChg>
        <pc:spChg chg="add mod">
          <ac:chgData name="Ruth.Neal [she/her]" userId="70069e22-40a8-4f6c-aafe-825a95ea5b8e" providerId="ADAL" clId="{EF95FC78-E134-4554-AA6E-BF8E48954624}" dt="2025-05-15T10:39:53.300" v="937" actId="20577"/>
          <ac:spMkLst>
            <pc:docMk/>
            <pc:sldMk cId="1575591124" sldId="352"/>
            <ac:spMk id="9" creationId="{A998EC36-FD2B-A547-300C-AEE5CAC3045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000" b="1"/>
              <a:t>Student rating of aspects of group work prior to the activity</a:t>
            </a:r>
          </a:p>
          <a:p>
            <a:pPr>
              <a:defRPr/>
            </a:pPr>
            <a:r>
              <a:rPr lang="en-GB" sz="2000"/>
              <a:t>1 - not at all important              5 - very important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534526172033374"/>
          <c:y val="0.1908763172490294"/>
          <c:w val="0.71974958922817578"/>
          <c:h val="0.71795585659945582"/>
        </c:manualLayout>
      </c:layout>
      <c:barChart>
        <c:barDir val="bar"/>
        <c:grouping val="percentStacked"/>
        <c:varyColors val="0"/>
        <c:ser>
          <c:idx val="0"/>
          <c:order val="0"/>
          <c:tx>
            <c:strRef>
              <c:f>M140_Gpwk_InitialSurvey!$S$127</c:f>
              <c:strCache>
                <c:ptCount val="1"/>
                <c:pt idx="0">
                  <c:v>1</c:v>
                </c:pt>
              </c:strCache>
            </c:strRef>
          </c:tx>
          <c:spPr>
            <a:solidFill>
              <a:srgbClr val="FF0000"/>
            </a:solidFill>
            <a:ln>
              <a:noFill/>
            </a:ln>
            <a:effectLst/>
          </c:spPr>
          <c:invertIfNegative val="0"/>
          <c:dLbls>
            <c:spPr>
              <a:solidFill>
                <a:srgbClr val="FF0000"/>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M140_Gpwk_InitialSurvey!$T$126:$W$126</c:f>
              <c:strCache>
                <c:ptCount val="4"/>
                <c:pt idx="0">
                  <c:v>Collaboration within group</c:v>
                </c:pt>
                <c:pt idx="1">
                  <c:v>Communication within group</c:v>
                </c:pt>
                <c:pt idx="2">
                  <c:v>Successfully working as a group</c:v>
                </c:pt>
                <c:pt idx="3">
                  <c:v>Meeting the project timescales</c:v>
                </c:pt>
              </c:strCache>
            </c:strRef>
          </c:cat>
          <c:val>
            <c:numRef>
              <c:f>M140_Gpwk_InitialSurvey!$T$127:$W$127</c:f>
              <c:numCache>
                <c:formatCode>0%</c:formatCode>
                <c:ptCount val="4"/>
                <c:pt idx="0">
                  <c:v>0.06</c:v>
                </c:pt>
                <c:pt idx="1">
                  <c:v>0.05</c:v>
                </c:pt>
                <c:pt idx="2">
                  <c:v>0.05</c:v>
                </c:pt>
                <c:pt idx="3">
                  <c:v>0.05</c:v>
                </c:pt>
              </c:numCache>
            </c:numRef>
          </c:val>
          <c:extLst>
            <c:ext xmlns:c16="http://schemas.microsoft.com/office/drawing/2014/chart" uri="{C3380CC4-5D6E-409C-BE32-E72D297353CC}">
              <c16:uniqueId val="{00000000-E727-4C52-90D8-8CEC78EBCB58}"/>
            </c:ext>
          </c:extLst>
        </c:ser>
        <c:ser>
          <c:idx val="1"/>
          <c:order val="1"/>
          <c:tx>
            <c:strRef>
              <c:f>M140_Gpwk_InitialSurvey!$S$128</c:f>
              <c:strCache>
                <c:ptCount val="1"/>
                <c:pt idx="0">
                  <c:v>2</c:v>
                </c:pt>
              </c:strCache>
            </c:strRef>
          </c:tx>
          <c:spPr>
            <a:solidFill>
              <a:srgbClr val="FF9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M140_Gpwk_InitialSurvey!$T$126:$W$126</c:f>
              <c:strCache>
                <c:ptCount val="4"/>
                <c:pt idx="0">
                  <c:v>Collaboration within group</c:v>
                </c:pt>
                <c:pt idx="1">
                  <c:v>Communication within group</c:v>
                </c:pt>
                <c:pt idx="2">
                  <c:v>Successfully working as a group</c:v>
                </c:pt>
                <c:pt idx="3">
                  <c:v>Meeting the project timescales</c:v>
                </c:pt>
              </c:strCache>
            </c:strRef>
          </c:cat>
          <c:val>
            <c:numRef>
              <c:f>M140_Gpwk_InitialSurvey!$T$128:$W$128</c:f>
              <c:numCache>
                <c:formatCode>0%</c:formatCode>
                <c:ptCount val="4"/>
                <c:pt idx="0">
                  <c:v>0.03</c:v>
                </c:pt>
                <c:pt idx="1">
                  <c:v>0.02</c:v>
                </c:pt>
                <c:pt idx="2">
                  <c:v>0.03</c:v>
                </c:pt>
                <c:pt idx="3">
                  <c:v>0.02</c:v>
                </c:pt>
              </c:numCache>
            </c:numRef>
          </c:val>
          <c:extLst>
            <c:ext xmlns:c16="http://schemas.microsoft.com/office/drawing/2014/chart" uri="{C3380CC4-5D6E-409C-BE32-E72D297353CC}">
              <c16:uniqueId val="{00000001-E727-4C52-90D8-8CEC78EBCB58}"/>
            </c:ext>
          </c:extLst>
        </c:ser>
        <c:ser>
          <c:idx val="2"/>
          <c:order val="2"/>
          <c:tx>
            <c:strRef>
              <c:f>M140_Gpwk_InitialSurvey!$S$129</c:f>
              <c:strCache>
                <c:ptCount val="1"/>
                <c:pt idx="0">
                  <c:v>3</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M140_Gpwk_InitialSurvey!$T$126:$W$126</c:f>
              <c:strCache>
                <c:ptCount val="4"/>
                <c:pt idx="0">
                  <c:v>Collaboration within group</c:v>
                </c:pt>
                <c:pt idx="1">
                  <c:v>Communication within group</c:v>
                </c:pt>
                <c:pt idx="2">
                  <c:v>Successfully working as a group</c:v>
                </c:pt>
                <c:pt idx="3">
                  <c:v>Meeting the project timescales</c:v>
                </c:pt>
              </c:strCache>
            </c:strRef>
          </c:cat>
          <c:val>
            <c:numRef>
              <c:f>M140_Gpwk_InitialSurvey!$T$129:$W$129</c:f>
              <c:numCache>
                <c:formatCode>0%</c:formatCode>
                <c:ptCount val="4"/>
                <c:pt idx="0">
                  <c:v>0.15</c:v>
                </c:pt>
                <c:pt idx="1">
                  <c:v>0.08</c:v>
                </c:pt>
                <c:pt idx="2">
                  <c:v>0.09</c:v>
                </c:pt>
                <c:pt idx="3">
                  <c:v>0.11</c:v>
                </c:pt>
              </c:numCache>
            </c:numRef>
          </c:val>
          <c:extLst>
            <c:ext xmlns:c16="http://schemas.microsoft.com/office/drawing/2014/chart" uri="{C3380CC4-5D6E-409C-BE32-E72D297353CC}">
              <c16:uniqueId val="{00000002-E727-4C52-90D8-8CEC78EBCB58}"/>
            </c:ext>
          </c:extLst>
        </c:ser>
        <c:ser>
          <c:idx val="3"/>
          <c:order val="3"/>
          <c:tx>
            <c:strRef>
              <c:f>M140_Gpwk_InitialSurvey!$S$130</c:f>
              <c:strCache>
                <c:ptCount val="1"/>
                <c:pt idx="0">
                  <c:v>4</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M140_Gpwk_InitialSurvey!$T$126:$W$126</c:f>
              <c:strCache>
                <c:ptCount val="4"/>
                <c:pt idx="0">
                  <c:v>Collaboration within group</c:v>
                </c:pt>
                <c:pt idx="1">
                  <c:v>Communication within group</c:v>
                </c:pt>
                <c:pt idx="2">
                  <c:v>Successfully working as a group</c:v>
                </c:pt>
                <c:pt idx="3">
                  <c:v>Meeting the project timescales</c:v>
                </c:pt>
              </c:strCache>
            </c:strRef>
          </c:cat>
          <c:val>
            <c:numRef>
              <c:f>M140_Gpwk_InitialSurvey!$T$130:$W$130</c:f>
              <c:numCache>
                <c:formatCode>0%</c:formatCode>
                <c:ptCount val="4"/>
                <c:pt idx="0">
                  <c:v>0.27</c:v>
                </c:pt>
                <c:pt idx="1">
                  <c:v>0.24</c:v>
                </c:pt>
                <c:pt idx="2">
                  <c:v>0.26</c:v>
                </c:pt>
                <c:pt idx="3">
                  <c:v>0.2</c:v>
                </c:pt>
              </c:numCache>
            </c:numRef>
          </c:val>
          <c:extLst>
            <c:ext xmlns:c16="http://schemas.microsoft.com/office/drawing/2014/chart" uri="{C3380CC4-5D6E-409C-BE32-E72D297353CC}">
              <c16:uniqueId val="{00000003-E727-4C52-90D8-8CEC78EBCB58}"/>
            </c:ext>
          </c:extLst>
        </c:ser>
        <c:ser>
          <c:idx val="4"/>
          <c:order val="4"/>
          <c:tx>
            <c:strRef>
              <c:f>M140_Gpwk_InitialSurvey!$S$131</c:f>
              <c:strCache>
                <c:ptCount val="1"/>
                <c:pt idx="0">
                  <c:v>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M140_Gpwk_InitialSurvey!$T$126:$W$126</c:f>
              <c:strCache>
                <c:ptCount val="4"/>
                <c:pt idx="0">
                  <c:v>Collaboration within group</c:v>
                </c:pt>
                <c:pt idx="1">
                  <c:v>Communication within group</c:v>
                </c:pt>
                <c:pt idx="2">
                  <c:v>Successfully working as a group</c:v>
                </c:pt>
                <c:pt idx="3">
                  <c:v>Meeting the project timescales</c:v>
                </c:pt>
              </c:strCache>
            </c:strRef>
          </c:cat>
          <c:val>
            <c:numRef>
              <c:f>M140_Gpwk_InitialSurvey!$T$131:$W$131</c:f>
              <c:numCache>
                <c:formatCode>0%</c:formatCode>
                <c:ptCount val="4"/>
                <c:pt idx="0">
                  <c:v>0.45</c:v>
                </c:pt>
                <c:pt idx="1">
                  <c:v>0.56999999999999995</c:v>
                </c:pt>
                <c:pt idx="2">
                  <c:v>0.53</c:v>
                </c:pt>
                <c:pt idx="3">
                  <c:v>0.57999999999999996</c:v>
                </c:pt>
              </c:numCache>
            </c:numRef>
          </c:val>
          <c:extLst>
            <c:ext xmlns:c16="http://schemas.microsoft.com/office/drawing/2014/chart" uri="{C3380CC4-5D6E-409C-BE32-E72D297353CC}">
              <c16:uniqueId val="{00000004-E727-4C52-90D8-8CEC78EBCB58}"/>
            </c:ext>
          </c:extLst>
        </c:ser>
        <c:ser>
          <c:idx val="5"/>
          <c:order val="5"/>
          <c:tx>
            <c:strRef>
              <c:f>M140_Gpwk_InitialSurvey!$S$132</c:f>
              <c:strCache>
                <c:ptCount val="1"/>
                <c:pt idx="0">
                  <c:v>N/A</c:v>
                </c:pt>
              </c:strCache>
            </c:strRef>
          </c:tx>
          <c:spPr>
            <a:solidFill>
              <a:schemeClr val="bg2"/>
            </a:solidFill>
            <a:ln>
              <a:solidFill>
                <a:schemeClr val="bg2"/>
              </a:solidFill>
            </a:ln>
            <a:effectLst/>
          </c:spPr>
          <c:invertIfNegative val="0"/>
          <c:dLbls>
            <c:spPr>
              <a:solidFill>
                <a:schemeClr val="bg2"/>
              </a:solid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M140_Gpwk_InitialSurvey!$T$126:$W$126</c:f>
              <c:strCache>
                <c:ptCount val="4"/>
                <c:pt idx="0">
                  <c:v>Collaboration within group</c:v>
                </c:pt>
                <c:pt idx="1">
                  <c:v>Communication within group</c:v>
                </c:pt>
                <c:pt idx="2">
                  <c:v>Successfully working as a group</c:v>
                </c:pt>
                <c:pt idx="3">
                  <c:v>Meeting the project timescales</c:v>
                </c:pt>
              </c:strCache>
            </c:strRef>
          </c:cat>
          <c:val>
            <c:numRef>
              <c:f>M140_Gpwk_InitialSurvey!$T$132:$W$132</c:f>
              <c:numCache>
                <c:formatCode>0%</c:formatCode>
                <c:ptCount val="4"/>
                <c:pt idx="0">
                  <c:v>0.04</c:v>
                </c:pt>
                <c:pt idx="1">
                  <c:v>0.04</c:v>
                </c:pt>
                <c:pt idx="2">
                  <c:v>0.04</c:v>
                </c:pt>
                <c:pt idx="3">
                  <c:v>0.04</c:v>
                </c:pt>
              </c:numCache>
            </c:numRef>
          </c:val>
          <c:extLst>
            <c:ext xmlns:c16="http://schemas.microsoft.com/office/drawing/2014/chart" uri="{C3380CC4-5D6E-409C-BE32-E72D297353CC}">
              <c16:uniqueId val="{00000005-E727-4C52-90D8-8CEC78EBCB58}"/>
            </c:ext>
          </c:extLst>
        </c:ser>
        <c:dLbls>
          <c:dLblPos val="ctr"/>
          <c:showLegendKey val="0"/>
          <c:showVal val="1"/>
          <c:showCatName val="0"/>
          <c:showSerName val="0"/>
          <c:showPercent val="0"/>
          <c:showBubbleSize val="0"/>
        </c:dLbls>
        <c:gapWidth val="150"/>
        <c:overlap val="100"/>
        <c:axId val="579963912"/>
        <c:axId val="579958512"/>
      </c:barChart>
      <c:catAx>
        <c:axId val="5799639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79958512"/>
        <c:crosses val="autoZero"/>
        <c:auto val="1"/>
        <c:lblAlgn val="ctr"/>
        <c:lblOffset val="100"/>
        <c:noMultiLvlLbl val="0"/>
      </c:catAx>
      <c:valAx>
        <c:axId val="57995851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5799639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w="9525" cap="flat" cmpd="sng" algn="ctr">
      <a:no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2000" b="1" i="0" u="none" strike="noStrike" kern="1200" spc="0" baseline="0">
                <a:solidFill>
                  <a:sysClr val="windowText" lastClr="000000">
                    <a:lumMod val="65000"/>
                    <a:lumOff val="35000"/>
                  </a:sysClr>
                </a:solidFill>
              </a:rPr>
              <a:t>Student rating of aspects of group work after the activity</a:t>
            </a:r>
          </a:p>
          <a:p>
            <a:pPr>
              <a:defRPr/>
            </a:pPr>
            <a:r>
              <a:rPr lang="en-GB" sz="2000" b="0" i="0" u="none" strike="noStrike" kern="1200" spc="0" baseline="0">
                <a:solidFill>
                  <a:sysClr val="windowText" lastClr="000000">
                    <a:lumMod val="65000"/>
                    <a:lumOff val="35000"/>
                  </a:sysClr>
                </a:solidFill>
              </a:rPr>
              <a:t>1 - did not work well     5 - worked extremely well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138345685417993"/>
          <c:y val="0.20800846177092777"/>
          <c:w val="0.69229122406003796"/>
          <c:h val="0.67135395473571247"/>
        </c:manualLayout>
      </c:layout>
      <c:barChart>
        <c:barDir val="bar"/>
        <c:grouping val="percentStacked"/>
        <c:varyColors val="0"/>
        <c:ser>
          <c:idx val="0"/>
          <c:order val="0"/>
          <c:tx>
            <c:strRef>
              <c:f>'clo4f2baz0029md08l98bs8q3-analy'!$L$43</c:f>
              <c:strCache>
                <c:ptCount val="1"/>
                <c:pt idx="0">
                  <c:v>1</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'clo4f2baz0029md08l98bs8q3-analy'!$M$42:$P$42</c:f>
              <c:strCache>
                <c:ptCount val="4"/>
                <c:pt idx="0">
                  <c:v>Collaboration within group</c:v>
                </c:pt>
                <c:pt idx="1">
                  <c:v>Communication within group</c:v>
                </c:pt>
                <c:pt idx="2">
                  <c:v>Successfully working as a group</c:v>
                </c:pt>
                <c:pt idx="3">
                  <c:v>Meeting the project timescales</c:v>
                </c:pt>
              </c:strCache>
            </c:strRef>
          </c:cat>
          <c:val>
            <c:numRef>
              <c:f>'clo4f2baz0029md08l98bs8q3-analy'!$M$43:$P$43</c:f>
              <c:numCache>
                <c:formatCode>0%</c:formatCode>
                <c:ptCount val="4"/>
                <c:pt idx="0">
                  <c:v>0.19</c:v>
                </c:pt>
                <c:pt idx="1">
                  <c:v>0.19</c:v>
                </c:pt>
                <c:pt idx="2">
                  <c:v>0.28999999999999998</c:v>
                </c:pt>
                <c:pt idx="3">
                  <c:v>0.19</c:v>
                </c:pt>
              </c:numCache>
            </c:numRef>
          </c:val>
          <c:extLst>
            <c:ext xmlns:c16="http://schemas.microsoft.com/office/drawing/2014/chart" uri="{C3380CC4-5D6E-409C-BE32-E72D297353CC}">
              <c16:uniqueId val="{00000000-8357-42A0-87F9-82497F80931F}"/>
            </c:ext>
          </c:extLst>
        </c:ser>
        <c:ser>
          <c:idx val="1"/>
          <c:order val="1"/>
          <c:tx>
            <c:strRef>
              <c:f>'clo4f2baz0029md08l98bs8q3-analy'!$L$44</c:f>
              <c:strCache>
                <c:ptCount val="1"/>
                <c:pt idx="0">
                  <c:v>2</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'clo4f2baz0029md08l98bs8q3-analy'!$M$42:$P$42</c:f>
              <c:strCache>
                <c:ptCount val="4"/>
                <c:pt idx="0">
                  <c:v>Collaboration within group</c:v>
                </c:pt>
                <c:pt idx="1">
                  <c:v>Communication within group</c:v>
                </c:pt>
                <c:pt idx="2">
                  <c:v>Successfully working as a group</c:v>
                </c:pt>
                <c:pt idx="3">
                  <c:v>Meeting the project timescales</c:v>
                </c:pt>
              </c:strCache>
            </c:strRef>
          </c:cat>
          <c:val>
            <c:numRef>
              <c:f>'clo4f2baz0029md08l98bs8q3-analy'!$M$44:$P$44</c:f>
              <c:numCache>
                <c:formatCode>0%</c:formatCode>
                <c:ptCount val="4"/>
                <c:pt idx="0">
                  <c:v>0.24</c:v>
                </c:pt>
                <c:pt idx="1">
                  <c:v>0.19</c:v>
                </c:pt>
                <c:pt idx="2">
                  <c:v>0.1</c:v>
                </c:pt>
                <c:pt idx="3">
                  <c:v>0.24</c:v>
                </c:pt>
              </c:numCache>
            </c:numRef>
          </c:val>
          <c:extLst>
            <c:ext xmlns:c16="http://schemas.microsoft.com/office/drawing/2014/chart" uri="{C3380CC4-5D6E-409C-BE32-E72D297353CC}">
              <c16:uniqueId val="{00000001-8357-42A0-87F9-82497F80931F}"/>
            </c:ext>
          </c:extLst>
        </c:ser>
        <c:ser>
          <c:idx val="2"/>
          <c:order val="2"/>
          <c:tx>
            <c:strRef>
              <c:f>'clo4f2baz0029md08l98bs8q3-analy'!$L$45</c:f>
              <c:strCache>
                <c:ptCount val="1"/>
                <c:pt idx="0">
                  <c:v>3</c:v>
                </c:pt>
              </c:strCache>
            </c:strRef>
          </c:tx>
          <c:spPr>
            <a:solidFill>
              <a:schemeClr val="accent4">
                <a:lumMod val="20000"/>
                <a:lumOff val="8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'clo4f2baz0029md08l98bs8q3-analy'!$M$42:$P$42</c:f>
              <c:strCache>
                <c:ptCount val="4"/>
                <c:pt idx="0">
                  <c:v>Collaboration within group</c:v>
                </c:pt>
                <c:pt idx="1">
                  <c:v>Communication within group</c:v>
                </c:pt>
                <c:pt idx="2">
                  <c:v>Successfully working as a group</c:v>
                </c:pt>
                <c:pt idx="3">
                  <c:v>Meeting the project timescales</c:v>
                </c:pt>
              </c:strCache>
            </c:strRef>
          </c:cat>
          <c:val>
            <c:numRef>
              <c:f>'clo4f2baz0029md08l98bs8q3-analy'!$M$45:$P$45</c:f>
              <c:numCache>
                <c:formatCode>0%</c:formatCode>
                <c:ptCount val="4"/>
                <c:pt idx="0">
                  <c:v>0.33</c:v>
                </c:pt>
                <c:pt idx="1">
                  <c:v>0.28999999999999998</c:v>
                </c:pt>
                <c:pt idx="2">
                  <c:v>0.33</c:v>
                </c:pt>
                <c:pt idx="3">
                  <c:v>0.19</c:v>
                </c:pt>
              </c:numCache>
            </c:numRef>
          </c:val>
          <c:extLst>
            <c:ext xmlns:c16="http://schemas.microsoft.com/office/drawing/2014/chart" uri="{C3380CC4-5D6E-409C-BE32-E72D297353CC}">
              <c16:uniqueId val="{00000002-8357-42A0-87F9-82497F80931F}"/>
            </c:ext>
          </c:extLst>
        </c:ser>
        <c:ser>
          <c:idx val="3"/>
          <c:order val="3"/>
          <c:tx>
            <c:strRef>
              <c:f>'clo4f2baz0029md08l98bs8q3-analy'!$L$46</c:f>
              <c:strCache>
                <c:ptCount val="1"/>
                <c:pt idx="0">
                  <c:v>4</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'clo4f2baz0029md08l98bs8q3-analy'!$M$42:$P$42</c:f>
              <c:strCache>
                <c:ptCount val="4"/>
                <c:pt idx="0">
                  <c:v>Collaboration within group</c:v>
                </c:pt>
                <c:pt idx="1">
                  <c:v>Communication within group</c:v>
                </c:pt>
                <c:pt idx="2">
                  <c:v>Successfully working as a group</c:v>
                </c:pt>
                <c:pt idx="3">
                  <c:v>Meeting the project timescales</c:v>
                </c:pt>
              </c:strCache>
            </c:strRef>
          </c:cat>
          <c:val>
            <c:numRef>
              <c:f>'clo4f2baz0029md08l98bs8q3-analy'!$M$46:$P$46</c:f>
              <c:numCache>
                <c:formatCode>0%</c:formatCode>
                <c:ptCount val="4"/>
                <c:pt idx="0">
                  <c:v>0.1</c:v>
                </c:pt>
                <c:pt idx="1">
                  <c:v>0.24</c:v>
                </c:pt>
                <c:pt idx="2">
                  <c:v>0.19</c:v>
                </c:pt>
                <c:pt idx="3">
                  <c:v>0.1</c:v>
                </c:pt>
              </c:numCache>
            </c:numRef>
          </c:val>
          <c:extLst>
            <c:ext xmlns:c16="http://schemas.microsoft.com/office/drawing/2014/chart" uri="{C3380CC4-5D6E-409C-BE32-E72D297353CC}">
              <c16:uniqueId val="{00000003-8357-42A0-87F9-82497F80931F}"/>
            </c:ext>
          </c:extLst>
        </c:ser>
        <c:ser>
          <c:idx val="4"/>
          <c:order val="4"/>
          <c:tx>
            <c:strRef>
              <c:f>'clo4f2baz0029md08l98bs8q3-analy'!$L$47</c:f>
              <c:strCache>
                <c:ptCount val="1"/>
                <c:pt idx="0">
                  <c:v>5</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'clo4f2baz0029md08l98bs8q3-analy'!$M$42:$P$42</c:f>
              <c:strCache>
                <c:ptCount val="4"/>
                <c:pt idx="0">
                  <c:v>Collaboration within group</c:v>
                </c:pt>
                <c:pt idx="1">
                  <c:v>Communication within group</c:v>
                </c:pt>
                <c:pt idx="2">
                  <c:v>Successfully working as a group</c:v>
                </c:pt>
                <c:pt idx="3">
                  <c:v>Meeting the project timescales</c:v>
                </c:pt>
              </c:strCache>
            </c:strRef>
          </c:cat>
          <c:val>
            <c:numRef>
              <c:f>'clo4f2baz0029md08l98bs8q3-analy'!$M$47:$P$47</c:f>
              <c:numCache>
                <c:formatCode>0%</c:formatCode>
                <c:ptCount val="4"/>
                <c:pt idx="0">
                  <c:v>0.1</c:v>
                </c:pt>
                <c:pt idx="1">
                  <c:v>0.1</c:v>
                </c:pt>
                <c:pt idx="2">
                  <c:v>0.05</c:v>
                </c:pt>
                <c:pt idx="3">
                  <c:v>0.24</c:v>
                </c:pt>
              </c:numCache>
            </c:numRef>
          </c:val>
          <c:extLst>
            <c:ext xmlns:c16="http://schemas.microsoft.com/office/drawing/2014/chart" uri="{C3380CC4-5D6E-409C-BE32-E72D297353CC}">
              <c16:uniqueId val="{00000004-8357-42A0-87F9-82497F80931F}"/>
            </c:ext>
          </c:extLst>
        </c:ser>
        <c:ser>
          <c:idx val="5"/>
          <c:order val="5"/>
          <c:tx>
            <c:strRef>
              <c:f>'clo4f2baz0029md08l98bs8q3-analy'!$L$48</c:f>
              <c:strCache>
                <c:ptCount val="1"/>
                <c:pt idx="0">
                  <c:v>N/A</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'clo4f2baz0029md08l98bs8q3-analy'!$M$42:$P$42</c:f>
              <c:strCache>
                <c:ptCount val="4"/>
                <c:pt idx="0">
                  <c:v>Collaboration within group</c:v>
                </c:pt>
                <c:pt idx="1">
                  <c:v>Communication within group</c:v>
                </c:pt>
                <c:pt idx="2">
                  <c:v>Successfully working as a group</c:v>
                </c:pt>
                <c:pt idx="3">
                  <c:v>Meeting the project timescales</c:v>
                </c:pt>
              </c:strCache>
            </c:strRef>
          </c:cat>
          <c:val>
            <c:numRef>
              <c:f>'clo4f2baz0029md08l98bs8q3-analy'!$M$48:$P$48</c:f>
              <c:numCache>
                <c:formatCode>0%</c:formatCode>
                <c:ptCount val="4"/>
                <c:pt idx="0">
                  <c:v>0.05</c:v>
                </c:pt>
                <c:pt idx="1">
                  <c:v>0</c:v>
                </c:pt>
                <c:pt idx="2">
                  <c:v>0.05</c:v>
                </c:pt>
                <c:pt idx="3">
                  <c:v>0.05</c:v>
                </c:pt>
              </c:numCache>
            </c:numRef>
          </c:val>
          <c:extLst>
            <c:ext xmlns:c16="http://schemas.microsoft.com/office/drawing/2014/chart" uri="{C3380CC4-5D6E-409C-BE32-E72D297353CC}">
              <c16:uniqueId val="{00000005-8357-42A0-87F9-82497F80931F}"/>
            </c:ext>
          </c:extLst>
        </c:ser>
        <c:dLbls>
          <c:dLblPos val="ctr"/>
          <c:showLegendKey val="0"/>
          <c:showVal val="1"/>
          <c:showCatName val="0"/>
          <c:showSerName val="0"/>
          <c:showPercent val="0"/>
          <c:showBubbleSize val="0"/>
        </c:dLbls>
        <c:gapWidth val="150"/>
        <c:overlap val="100"/>
        <c:axId val="782268864"/>
        <c:axId val="782270664"/>
      </c:barChart>
      <c:catAx>
        <c:axId val="782268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82270664"/>
        <c:crosses val="autoZero"/>
        <c:auto val="1"/>
        <c:lblAlgn val="ctr"/>
        <c:lblOffset val="100"/>
        <c:noMultiLvlLbl val="0"/>
      </c:catAx>
      <c:valAx>
        <c:axId val="78227066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7822688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rgbClr val="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600" b="1" i="0" u="none" strike="noStrike" kern="1200" spc="0" baseline="0">
                <a:solidFill>
                  <a:sysClr val="windowText" lastClr="000000">
                    <a:lumMod val="65000"/>
                    <a:lumOff val="35000"/>
                  </a:sysClr>
                </a:solidFill>
              </a:rPr>
              <a:t>Student rating of aspects of group work</a:t>
            </a:r>
          </a:p>
          <a:p>
            <a:pPr>
              <a:defRPr/>
            </a:pPr>
            <a:r>
              <a:rPr lang="en-GB" sz="1600" b="0" i="0" u="none" strike="noStrike" kern="1200" spc="0" baseline="0">
                <a:solidFill>
                  <a:sysClr val="windowText" lastClr="000000">
                    <a:lumMod val="65000"/>
                    <a:lumOff val="35000"/>
                  </a:sysClr>
                </a:solidFill>
              </a:rPr>
              <a:t>Comparison of how important students felt each aspect was </a:t>
            </a:r>
          </a:p>
          <a:p>
            <a:pPr>
              <a:defRPr/>
            </a:pPr>
            <a:r>
              <a:rPr lang="en-GB" sz="1600" b="0" i="0" u="none" strike="noStrike" kern="1200" spc="0" baseline="0">
                <a:solidFill>
                  <a:sysClr val="windowText" lastClr="000000">
                    <a:lumMod val="65000"/>
                    <a:lumOff val="35000"/>
                  </a:sysClr>
                </a:solidFill>
              </a:rPr>
              <a:t>against how well it went in the group work </a:t>
            </a:r>
            <a:endParaRPr lang="en-GB" sz="1600" b="0" baseline="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945401803010225"/>
          <c:y val="0.17779815291421236"/>
          <c:w val="0.82333743281035832"/>
          <c:h val="0.7186159756325573"/>
        </c:manualLayout>
      </c:layout>
      <c:barChart>
        <c:barDir val="bar"/>
        <c:grouping val="percentStacked"/>
        <c:varyColors val="0"/>
        <c:ser>
          <c:idx val="0"/>
          <c:order val="0"/>
          <c:tx>
            <c:strRef>
              <c:f>'clo4f2baz0029md08l98bs8q3-analy'!$M$78</c:f>
              <c:strCache>
                <c:ptCount val="1"/>
                <c:pt idx="0">
                  <c:v>1</c:v>
                </c:pt>
              </c:strCache>
            </c:strRef>
          </c:tx>
          <c:spPr>
            <a:solidFill>
              <a:srgbClr val="FF0000"/>
            </a:solidFill>
            <a:ln>
              <a:noFill/>
            </a:ln>
            <a:effectLst/>
          </c:spPr>
          <c:invertIfNegative val="0"/>
          <c:cat>
            <c:multiLvlStrRef>
              <c:f>'clo4f2baz0029md08l98bs8q3-analy'!$N$76:$U$77</c:f>
              <c:multiLvlStrCache>
                <c:ptCount val="8"/>
                <c:lvl>
                  <c:pt idx="0">
                    <c:v>Initial</c:v>
                  </c:pt>
                  <c:pt idx="1">
                    <c:v>Final</c:v>
                  </c:pt>
                  <c:pt idx="2">
                    <c:v>Initial</c:v>
                  </c:pt>
                  <c:pt idx="3">
                    <c:v>Final</c:v>
                  </c:pt>
                  <c:pt idx="4">
                    <c:v>Initial</c:v>
                  </c:pt>
                  <c:pt idx="5">
                    <c:v>Final</c:v>
                  </c:pt>
                  <c:pt idx="6">
                    <c:v>Initial</c:v>
                  </c:pt>
                  <c:pt idx="7">
                    <c:v>Final</c:v>
                  </c:pt>
                </c:lvl>
                <c:lvl>
                  <c:pt idx="0">
                    <c:v>Collaboration within group</c:v>
                  </c:pt>
                  <c:pt idx="2">
                    <c:v>Communication within group</c:v>
                  </c:pt>
                  <c:pt idx="4">
                    <c:v>Successfully working as a group</c:v>
                  </c:pt>
                  <c:pt idx="6">
                    <c:v>Meeting the project timescales</c:v>
                  </c:pt>
                </c:lvl>
              </c:multiLvlStrCache>
            </c:multiLvlStrRef>
          </c:cat>
          <c:val>
            <c:numRef>
              <c:f>'clo4f2baz0029md08l98bs8q3-analy'!$N$78:$U$78</c:f>
              <c:numCache>
                <c:formatCode>0%</c:formatCode>
                <c:ptCount val="8"/>
                <c:pt idx="0">
                  <c:v>0.06</c:v>
                </c:pt>
                <c:pt idx="1">
                  <c:v>0.19</c:v>
                </c:pt>
                <c:pt idx="2">
                  <c:v>0.05</c:v>
                </c:pt>
                <c:pt idx="3">
                  <c:v>0.19</c:v>
                </c:pt>
                <c:pt idx="4">
                  <c:v>0.05</c:v>
                </c:pt>
                <c:pt idx="5">
                  <c:v>0.28999999999999998</c:v>
                </c:pt>
                <c:pt idx="6">
                  <c:v>0.05</c:v>
                </c:pt>
                <c:pt idx="7">
                  <c:v>0.19</c:v>
                </c:pt>
              </c:numCache>
            </c:numRef>
          </c:val>
          <c:extLst>
            <c:ext xmlns:c16="http://schemas.microsoft.com/office/drawing/2014/chart" uri="{C3380CC4-5D6E-409C-BE32-E72D297353CC}">
              <c16:uniqueId val="{00000000-64A9-49CE-ADF2-BD175E2B0258}"/>
            </c:ext>
          </c:extLst>
        </c:ser>
        <c:ser>
          <c:idx val="1"/>
          <c:order val="1"/>
          <c:tx>
            <c:strRef>
              <c:f>'clo4f2baz0029md08l98bs8q3-analy'!$M$79</c:f>
              <c:strCache>
                <c:ptCount val="1"/>
                <c:pt idx="0">
                  <c:v>2</c:v>
                </c:pt>
              </c:strCache>
            </c:strRef>
          </c:tx>
          <c:spPr>
            <a:solidFill>
              <a:srgbClr val="FFC000"/>
            </a:solidFill>
            <a:ln>
              <a:noFill/>
            </a:ln>
            <a:effectLst/>
          </c:spPr>
          <c:invertIfNegative val="0"/>
          <c:cat>
            <c:multiLvlStrRef>
              <c:f>'clo4f2baz0029md08l98bs8q3-analy'!$N$76:$U$77</c:f>
              <c:multiLvlStrCache>
                <c:ptCount val="8"/>
                <c:lvl>
                  <c:pt idx="0">
                    <c:v>Initial</c:v>
                  </c:pt>
                  <c:pt idx="1">
                    <c:v>Final</c:v>
                  </c:pt>
                  <c:pt idx="2">
                    <c:v>Initial</c:v>
                  </c:pt>
                  <c:pt idx="3">
                    <c:v>Final</c:v>
                  </c:pt>
                  <c:pt idx="4">
                    <c:v>Initial</c:v>
                  </c:pt>
                  <c:pt idx="5">
                    <c:v>Final</c:v>
                  </c:pt>
                  <c:pt idx="6">
                    <c:v>Initial</c:v>
                  </c:pt>
                  <c:pt idx="7">
                    <c:v>Final</c:v>
                  </c:pt>
                </c:lvl>
                <c:lvl>
                  <c:pt idx="0">
                    <c:v>Collaboration within group</c:v>
                  </c:pt>
                  <c:pt idx="2">
                    <c:v>Communication within group</c:v>
                  </c:pt>
                  <c:pt idx="4">
                    <c:v>Successfully working as a group</c:v>
                  </c:pt>
                  <c:pt idx="6">
                    <c:v>Meeting the project timescales</c:v>
                  </c:pt>
                </c:lvl>
              </c:multiLvlStrCache>
            </c:multiLvlStrRef>
          </c:cat>
          <c:val>
            <c:numRef>
              <c:f>'clo4f2baz0029md08l98bs8q3-analy'!$N$79:$U$79</c:f>
              <c:numCache>
                <c:formatCode>0%</c:formatCode>
                <c:ptCount val="8"/>
                <c:pt idx="0">
                  <c:v>0.03</c:v>
                </c:pt>
                <c:pt idx="1">
                  <c:v>0.24</c:v>
                </c:pt>
                <c:pt idx="2">
                  <c:v>0.02</c:v>
                </c:pt>
                <c:pt idx="3">
                  <c:v>0.19</c:v>
                </c:pt>
                <c:pt idx="4">
                  <c:v>0.03</c:v>
                </c:pt>
                <c:pt idx="5">
                  <c:v>0.1</c:v>
                </c:pt>
                <c:pt idx="6">
                  <c:v>0.02</c:v>
                </c:pt>
                <c:pt idx="7">
                  <c:v>0.24</c:v>
                </c:pt>
              </c:numCache>
            </c:numRef>
          </c:val>
          <c:extLst>
            <c:ext xmlns:c16="http://schemas.microsoft.com/office/drawing/2014/chart" uri="{C3380CC4-5D6E-409C-BE32-E72D297353CC}">
              <c16:uniqueId val="{00000001-64A9-49CE-ADF2-BD175E2B0258}"/>
            </c:ext>
          </c:extLst>
        </c:ser>
        <c:ser>
          <c:idx val="2"/>
          <c:order val="2"/>
          <c:tx>
            <c:strRef>
              <c:f>'clo4f2baz0029md08l98bs8q3-analy'!$M$80</c:f>
              <c:strCache>
                <c:ptCount val="1"/>
                <c:pt idx="0">
                  <c:v>3</c:v>
                </c:pt>
              </c:strCache>
            </c:strRef>
          </c:tx>
          <c:spPr>
            <a:solidFill>
              <a:schemeClr val="accent4">
                <a:lumMod val="20000"/>
                <a:lumOff val="80000"/>
              </a:schemeClr>
            </a:solidFill>
            <a:ln>
              <a:noFill/>
            </a:ln>
            <a:effectLst/>
          </c:spPr>
          <c:invertIfNegative val="0"/>
          <c:cat>
            <c:multiLvlStrRef>
              <c:f>'clo4f2baz0029md08l98bs8q3-analy'!$N$76:$U$77</c:f>
              <c:multiLvlStrCache>
                <c:ptCount val="8"/>
                <c:lvl>
                  <c:pt idx="0">
                    <c:v>Initial</c:v>
                  </c:pt>
                  <c:pt idx="1">
                    <c:v>Final</c:v>
                  </c:pt>
                  <c:pt idx="2">
                    <c:v>Initial</c:v>
                  </c:pt>
                  <c:pt idx="3">
                    <c:v>Final</c:v>
                  </c:pt>
                  <c:pt idx="4">
                    <c:v>Initial</c:v>
                  </c:pt>
                  <c:pt idx="5">
                    <c:v>Final</c:v>
                  </c:pt>
                  <c:pt idx="6">
                    <c:v>Initial</c:v>
                  </c:pt>
                  <c:pt idx="7">
                    <c:v>Final</c:v>
                  </c:pt>
                </c:lvl>
                <c:lvl>
                  <c:pt idx="0">
                    <c:v>Collaboration within group</c:v>
                  </c:pt>
                  <c:pt idx="2">
                    <c:v>Communication within group</c:v>
                  </c:pt>
                  <c:pt idx="4">
                    <c:v>Successfully working as a group</c:v>
                  </c:pt>
                  <c:pt idx="6">
                    <c:v>Meeting the project timescales</c:v>
                  </c:pt>
                </c:lvl>
              </c:multiLvlStrCache>
            </c:multiLvlStrRef>
          </c:cat>
          <c:val>
            <c:numRef>
              <c:f>'clo4f2baz0029md08l98bs8q3-analy'!$N$80:$U$80</c:f>
              <c:numCache>
                <c:formatCode>0%</c:formatCode>
                <c:ptCount val="8"/>
                <c:pt idx="0">
                  <c:v>0.15</c:v>
                </c:pt>
                <c:pt idx="1">
                  <c:v>0.33</c:v>
                </c:pt>
                <c:pt idx="2">
                  <c:v>0.08</c:v>
                </c:pt>
                <c:pt idx="3">
                  <c:v>0.28999999999999998</c:v>
                </c:pt>
                <c:pt idx="4">
                  <c:v>0.09</c:v>
                </c:pt>
                <c:pt idx="5">
                  <c:v>0.33</c:v>
                </c:pt>
                <c:pt idx="6">
                  <c:v>0.11</c:v>
                </c:pt>
                <c:pt idx="7">
                  <c:v>0.19</c:v>
                </c:pt>
              </c:numCache>
            </c:numRef>
          </c:val>
          <c:extLst>
            <c:ext xmlns:c16="http://schemas.microsoft.com/office/drawing/2014/chart" uri="{C3380CC4-5D6E-409C-BE32-E72D297353CC}">
              <c16:uniqueId val="{00000002-64A9-49CE-ADF2-BD175E2B0258}"/>
            </c:ext>
          </c:extLst>
        </c:ser>
        <c:ser>
          <c:idx val="3"/>
          <c:order val="3"/>
          <c:tx>
            <c:strRef>
              <c:f>'clo4f2baz0029md08l98bs8q3-analy'!$M$81</c:f>
              <c:strCache>
                <c:ptCount val="1"/>
                <c:pt idx="0">
                  <c:v>4</c:v>
                </c:pt>
              </c:strCache>
            </c:strRef>
          </c:tx>
          <c:spPr>
            <a:solidFill>
              <a:schemeClr val="accent6">
                <a:lumMod val="20000"/>
                <a:lumOff val="80000"/>
              </a:schemeClr>
            </a:solidFill>
            <a:ln>
              <a:noFill/>
            </a:ln>
            <a:effectLst/>
          </c:spPr>
          <c:invertIfNegative val="0"/>
          <c:cat>
            <c:multiLvlStrRef>
              <c:f>'clo4f2baz0029md08l98bs8q3-analy'!$N$76:$U$77</c:f>
              <c:multiLvlStrCache>
                <c:ptCount val="8"/>
                <c:lvl>
                  <c:pt idx="0">
                    <c:v>Initial</c:v>
                  </c:pt>
                  <c:pt idx="1">
                    <c:v>Final</c:v>
                  </c:pt>
                  <c:pt idx="2">
                    <c:v>Initial</c:v>
                  </c:pt>
                  <c:pt idx="3">
                    <c:v>Final</c:v>
                  </c:pt>
                  <c:pt idx="4">
                    <c:v>Initial</c:v>
                  </c:pt>
                  <c:pt idx="5">
                    <c:v>Final</c:v>
                  </c:pt>
                  <c:pt idx="6">
                    <c:v>Initial</c:v>
                  </c:pt>
                  <c:pt idx="7">
                    <c:v>Final</c:v>
                  </c:pt>
                </c:lvl>
                <c:lvl>
                  <c:pt idx="0">
                    <c:v>Collaboration within group</c:v>
                  </c:pt>
                  <c:pt idx="2">
                    <c:v>Communication within group</c:v>
                  </c:pt>
                  <c:pt idx="4">
                    <c:v>Successfully working as a group</c:v>
                  </c:pt>
                  <c:pt idx="6">
                    <c:v>Meeting the project timescales</c:v>
                  </c:pt>
                </c:lvl>
              </c:multiLvlStrCache>
            </c:multiLvlStrRef>
          </c:cat>
          <c:val>
            <c:numRef>
              <c:f>'clo4f2baz0029md08l98bs8q3-analy'!$N$81:$U$81</c:f>
              <c:numCache>
                <c:formatCode>0%</c:formatCode>
                <c:ptCount val="8"/>
                <c:pt idx="0">
                  <c:v>0.27</c:v>
                </c:pt>
                <c:pt idx="1">
                  <c:v>0.1</c:v>
                </c:pt>
                <c:pt idx="2">
                  <c:v>0.24</c:v>
                </c:pt>
                <c:pt idx="3">
                  <c:v>0.24</c:v>
                </c:pt>
                <c:pt idx="4">
                  <c:v>0.26</c:v>
                </c:pt>
                <c:pt idx="5">
                  <c:v>0.19</c:v>
                </c:pt>
                <c:pt idx="6">
                  <c:v>0.2</c:v>
                </c:pt>
                <c:pt idx="7">
                  <c:v>0.1</c:v>
                </c:pt>
              </c:numCache>
            </c:numRef>
          </c:val>
          <c:extLst>
            <c:ext xmlns:c16="http://schemas.microsoft.com/office/drawing/2014/chart" uri="{C3380CC4-5D6E-409C-BE32-E72D297353CC}">
              <c16:uniqueId val="{00000003-64A9-49CE-ADF2-BD175E2B0258}"/>
            </c:ext>
          </c:extLst>
        </c:ser>
        <c:ser>
          <c:idx val="4"/>
          <c:order val="4"/>
          <c:tx>
            <c:strRef>
              <c:f>'clo4f2baz0029md08l98bs8q3-analy'!$M$82</c:f>
              <c:strCache>
                <c:ptCount val="1"/>
                <c:pt idx="0">
                  <c:v>5</c:v>
                </c:pt>
              </c:strCache>
            </c:strRef>
          </c:tx>
          <c:spPr>
            <a:solidFill>
              <a:schemeClr val="accent6"/>
            </a:solidFill>
            <a:ln>
              <a:noFill/>
            </a:ln>
            <a:effectLst/>
          </c:spPr>
          <c:invertIfNegative val="0"/>
          <c:cat>
            <c:multiLvlStrRef>
              <c:f>'clo4f2baz0029md08l98bs8q3-analy'!$N$76:$U$77</c:f>
              <c:multiLvlStrCache>
                <c:ptCount val="8"/>
                <c:lvl>
                  <c:pt idx="0">
                    <c:v>Initial</c:v>
                  </c:pt>
                  <c:pt idx="1">
                    <c:v>Final</c:v>
                  </c:pt>
                  <c:pt idx="2">
                    <c:v>Initial</c:v>
                  </c:pt>
                  <c:pt idx="3">
                    <c:v>Final</c:v>
                  </c:pt>
                  <c:pt idx="4">
                    <c:v>Initial</c:v>
                  </c:pt>
                  <c:pt idx="5">
                    <c:v>Final</c:v>
                  </c:pt>
                  <c:pt idx="6">
                    <c:v>Initial</c:v>
                  </c:pt>
                  <c:pt idx="7">
                    <c:v>Final</c:v>
                  </c:pt>
                </c:lvl>
                <c:lvl>
                  <c:pt idx="0">
                    <c:v>Collaboration within group</c:v>
                  </c:pt>
                  <c:pt idx="2">
                    <c:v>Communication within group</c:v>
                  </c:pt>
                  <c:pt idx="4">
                    <c:v>Successfully working as a group</c:v>
                  </c:pt>
                  <c:pt idx="6">
                    <c:v>Meeting the project timescales</c:v>
                  </c:pt>
                </c:lvl>
              </c:multiLvlStrCache>
            </c:multiLvlStrRef>
          </c:cat>
          <c:val>
            <c:numRef>
              <c:f>'clo4f2baz0029md08l98bs8q3-analy'!$N$82:$U$82</c:f>
              <c:numCache>
                <c:formatCode>0%</c:formatCode>
                <c:ptCount val="8"/>
                <c:pt idx="0">
                  <c:v>0.45</c:v>
                </c:pt>
                <c:pt idx="1">
                  <c:v>0.1</c:v>
                </c:pt>
                <c:pt idx="2">
                  <c:v>0.56999999999999995</c:v>
                </c:pt>
                <c:pt idx="3">
                  <c:v>0.1</c:v>
                </c:pt>
                <c:pt idx="4">
                  <c:v>0.53</c:v>
                </c:pt>
                <c:pt idx="5">
                  <c:v>0.05</c:v>
                </c:pt>
                <c:pt idx="6">
                  <c:v>0.57999999999999996</c:v>
                </c:pt>
                <c:pt idx="7">
                  <c:v>0.24</c:v>
                </c:pt>
              </c:numCache>
            </c:numRef>
          </c:val>
          <c:extLst>
            <c:ext xmlns:c16="http://schemas.microsoft.com/office/drawing/2014/chart" uri="{C3380CC4-5D6E-409C-BE32-E72D297353CC}">
              <c16:uniqueId val="{00000004-64A9-49CE-ADF2-BD175E2B0258}"/>
            </c:ext>
          </c:extLst>
        </c:ser>
        <c:ser>
          <c:idx val="5"/>
          <c:order val="5"/>
          <c:tx>
            <c:strRef>
              <c:f>'clo4f2baz0029md08l98bs8q3-analy'!$M$83</c:f>
              <c:strCache>
                <c:ptCount val="1"/>
                <c:pt idx="0">
                  <c:v>N/A</c:v>
                </c:pt>
              </c:strCache>
            </c:strRef>
          </c:tx>
          <c:spPr>
            <a:solidFill>
              <a:schemeClr val="bg2"/>
            </a:solidFill>
            <a:ln>
              <a:noFill/>
            </a:ln>
            <a:effectLst/>
          </c:spPr>
          <c:invertIfNegative val="0"/>
          <c:cat>
            <c:multiLvlStrRef>
              <c:f>'clo4f2baz0029md08l98bs8q3-analy'!$N$76:$U$77</c:f>
              <c:multiLvlStrCache>
                <c:ptCount val="8"/>
                <c:lvl>
                  <c:pt idx="0">
                    <c:v>Initial</c:v>
                  </c:pt>
                  <c:pt idx="1">
                    <c:v>Final</c:v>
                  </c:pt>
                  <c:pt idx="2">
                    <c:v>Initial</c:v>
                  </c:pt>
                  <c:pt idx="3">
                    <c:v>Final</c:v>
                  </c:pt>
                  <c:pt idx="4">
                    <c:v>Initial</c:v>
                  </c:pt>
                  <c:pt idx="5">
                    <c:v>Final</c:v>
                  </c:pt>
                  <c:pt idx="6">
                    <c:v>Initial</c:v>
                  </c:pt>
                  <c:pt idx="7">
                    <c:v>Final</c:v>
                  </c:pt>
                </c:lvl>
                <c:lvl>
                  <c:pt idx="0">
                    <c:v>Collaboration within group</c:v>
                  </c:pt>
                  <c:pt idx="2">
                    <c:v>Communication within group</c:v>
                  </c:pt>
                  <c:pt idx="4">
                    <c:v>Successfully working as a group</c:v>
                  </c:pt>
                  <c:pt idx="6">
                    <c:v>Meeting the project timescales</c:v>
                  </c:pt>
                </c:lvl>
              </c:multiLvlStrCache>
            </c:multiLvlStrRef>
          </c:cat>
          <c:val>
            <c:numRef>
              <c:f>'clo4f2baz0029md08l98bs8q3-analy'!$N$83:$U$83</c:f>
              <c:numCache>
                <c:formatCode>0%</c:formatCode>
                <c:ptCount val="8"/>
                <c:pt idx="0">
                  <c:v>0.04</c:v>
                </c:pt>
                <c:pt idx="1">
                  <c:v>0.05</c:v>
                </c:pt>
                <c:pt idx="2">
                  <c:v>0.04</c:v>
                </c:pt>
                <c:pt idx="3">
                  <c:v>0</c:v>
                </c:pt>
                <c:pt idx="4">
                  <c:v>0.04</c:v>
                </c:pt>
                <c:pt idx="5">
                  <c:v>0.05</c:v>
                </c:pt>
                <c:pt idx="6">
                  <c:v>0.04</c:v>
                </c:pt>
                <c:pt idx="7">
                  <c:v>0.05</c:v>
                </c:pt>
              </c:numCache>
            </c:numRef>
          </c:val>
          <c:extLst>
            <c:ext xmlns:c16="http://schemas.microsoft.com/office/drawing/2014/chart" uri="{C3380CC4-5D6E-409C-BE32-E72D297353CC}">
              <c16:uniqueId val="{00000005-64A9-49CE-ADF2-BD175E2B0258}"/>
            </c:ext>
          </c:extLst>
        </c:ser>
        <c:dLbls>
          <c:showLegendKey val="0"/>
          <c:showVal val="0"/>
          <c:showCatName val="0"/>
          <c:showSerName val="0"/>
          <c:showPercent val="0"/>
          <c:showBubbleSize val="0"/>
        </c:dLbls>
        <c:gapWidth val="150"/>
        <c:overlap val="100"/>
        <c:axId val="589819616"/>
        <c:axId val="589820336"/>
      </c:barChart>
      <c:catAx>
        <c:axId val="589819616"/>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9820336"/>
        <c:crosses val="autoZero"/>
        <c:auto val="1"/>
        <c:lblAlgn val="ctr"/>
        <c:lblOffset val="100"/>
        <c:noMultiLvlLbl val="0"/>
      </c:catAx>
      <c:valAx>
        <c:axId val="58982033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9819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1105D0-0694-48D0-8455-DEE5B866DEC7}" type="doc">
      <dgm:prSet loTypeId="urn:microsoft.com/office/officeart/2009/3/layout/StepUpProcess" loCatId="process" qsTypeId="urn:microsoft.com/office/officeart/2005/8/quickstyle/3d2" qsCatId="3D" csTypeId="urn:microsoft.com/office/officeart/2005/8/colors/colorful1" csCatId="colorful" phldr="1"/>
      <dgm:spPr/>
      <dgm:t>
        <a:bodyPr/>
        <a:lstStyle/>
        <a:p>
          <a:endParaRPr lang="en-GB"/>
        </a:p>
      </dgm:t>
    </dgm:pt>
    <dgm:pt modelId="{940368AC-9726-434C-BB83-1AF13E62CECE}">
      <dgm:prSet phldrT="[Text]"/>
      <dgm:spPr/>
      <dgm:t>
        <a:bodyPr/>
        <a:lstStyle/>
        <a:p>
          <a:r>
            <a:rPr lang="en-GB" b="0" i="0" u="none">
              <a:latin typeface="Calibri" panose="020F0502020204030204" pitchFamily="34" charset="0"/>
              <a:cs typeface="Calibri" panose="020F0502020204030204" pitchFamily="34" charset="0"/>
            </a:rPr>
            <a:t>Pre-module</a:t>
          </a:r>
          <a:endParaRPr lang="en-GB" b="0">
            <a:latin typeface="Calibri" panose="020F0502020204030204" pitchFamily="34" charset="0"/>
            <a:cs typeface="Calibri" panose="020F0502020204030204" pitchFamily="34" charset="0"/>
          </a:endParaRP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76C63729-8350-46B4-856D-0F88AA46408C}" type="parTrans" cxnId="{0BF37270-F12A-49FD-9B4D-B2A64EFDF229}">
      <dgm:prSet/>
      <dgm:spPr/>
      <dgm:t>
        <a:bodyPr/>
        <a:lstStyle/>
        <a:p>
          <a:endParaRPr lang="en-GB"/>
        </a:p>
      </dgm:t>
    </dgm:pt>
    <dgm:pt modelId="{3525DB84-BC8D-4CFF-AC24-8648420F14FA}" type="sibTrans" cxnId="{0BF37270-F12A-49FD-9B4D-B2A64EFDF229}">
      <dgm:prSet/>
      <dgm:spPr/>
      <dgm:t>
        <a:bodyPr/>
        <a:lstStyle/>
        <a:p>
          <a:endParaRPr lang="en-GB"/>
        </a:p>
      </dgm:t>
    </dgm:pt>
    <dgm:pt modelId="{1216EFD3-506B-4994-99F6-2ABE480176A2}">
      <dgm:prSet/>
      <dgm:spPr/>
      <dgm:t>
        <a:bodyPr/>
        <a:lstStyle/>
        <a:p>
          <a:r>
            <a:rPr lang="en-GB" b="0" i="0" u="none">
              <a:latin typeface="Calibri" panose="020F0502020204030204" pitchFamily="34" charset="0"/>
              <a:cs typeface="Calibri" panose="020F0502020204030204" pitchFamily="34" charset="0"/>
            </a:rPr>
            <a:t>Module start</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50A4DFEE-E171-4A4B-9344-319138C4DC75}" type="parTrans" cxnId="{F0FE5CE9-4FFC-4215-864F-4AD7D29EAEBB}">
      <dgm:prSet/>
      <dgm:spPr/>
      <dgm:t>
        <a:bodyPr/>
        <a:lstStyle/>
        <a:p>
          <a:endParaRPr lang="en-GB"/>
        </a:p>
      </dgm:t>
    </dgm:pt>
    <dgm:pt modelId="{AC5E0586-5F88-43EF-AF1F-23EF81CA8AFC}" type="sibTrans" cxnId="{F0FE5CE9-4FFC-4215-864F-4AD7D29EAEBB}">
      <dgm:prSet/>
      <dgm:spPr/>
      <dgm:t>
        <a:bodyPr/>
        <a:lstStyle/>
        <a:p>
          <a:endParaRPr lang="en-GB"/>
        </a:p>
      </dgm:t>
    </dgm:pt>
    <dgm:pt modelId="{FF2DA309-2855-4CBD-8DB3-CDBD83FD8908}">
      <dgm:prSet/>
      <dgm:spPr/>
      <dgm:t>
        <a:bodyPr/>
        <a:lstStyle/>
        <a:p>
          <a:r>
            <a:rPr lang="en-GB" b="0" i="0" u="none">
              <a:latin typeface="Calibri" panose="020F0502020204030204" pitchFamily="34" charset="0"/>
              <a:cs typeface="Calibri" panose="020F0502020204030204" pitchFamily="34" charset="0"/>
            </a:rPr>
            <a:t>Mid-module</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3A3FB04C-C43B-4115-91D5-86AE56421DFA}" type="parTrans" cxnId="{5339F796-8982-4635-A6AE-04C19E092A8E}">
      <dgm:prSet/>
      <dgm:spPr/>
      <dgm:t>
        <a:bodyPr/>
        <a:lstStyle/>
        <a:p>
          <a:endParaRPr lang="en-GB"/>
        </a:p>
      </dgm:t>
    </dgm:pt>
    <dgm:pt modelId="{F0A04E79-79C1-4226-A223-1C2950E670C6}" type="sibTrans" cxnId="{5339F796-8982-4635-A6AE-04C19E092A8E}">
      <dgm:prSet/>
      <dgm:spPr/>
      <dgm:t>
        <a:bodyPr/>
        <a:lstStyle/>
        <a:p>
          <a:endParaRPr lang="en-GB"/>
        </a:p>
      </dgm:t>
    </dgm:pt>
    <dgm:pt modelId="{EF83123E-B67E-4172-90E8-2B56ABBEFCA1}">
      <dgm:prSet/>
      <dgm:spPr>
        <a:solidFill>
          <a:srgbClr val="FFFF00"/>
        </a:solidFill>
      </dgm:spPr>
      <dgm:t>
        <a:bodyPr/>
        <a:lstStyle/>
        <a:p>
          <a:r>
            <a:rPr lang="en-GB" b="0" i="0" u="none">
              <a:latin typeface="Calibri" panose="020F0502020204030204" pitchFamily="34" charset="0"/>
              <a:cs typeface="Calibri" panose="020F0502020204030204" pitchFamily="34" charset="0"/>
            </a:rPr>
            <a:t>Module end</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CCE4CAE7-0572-4CEE-AA97-A262A0CACDA6}" type="parTrans" cxnId="{2597F7B0-9CD3-485A-AA7B-680EF6BED25D}">
      <dgm:prSet/>
      <dgm:spPr/>
      <dgm:t>
        <a:bodyPr/>
        <a:lstStyle/>
        <a:p>
          <a:endParaRPr lang="en-GB"/>
        </a:p>
      </dgm:t>
    </dgm:pt>
    <dgm:pt modelId="{B6B1749F-9670-40A5-A184-66C0BFEF98C6}" type="sibTrans" cxnId="{2597F7B0-9CD3-485A-AA7B-680EF6BED25D}">
      <dgm:prSet/>
      <dgm:spPr/>
      <dgm:t>
        <a:bodyPr/>
        <a:lstStyle/>
        <a:p>
          <a:endParaRPr lang="en-GB"/>
        </a:p>
      </dgm:t>
    </dgm:pt>
    <dgm:pt modelId="{7EB72578-4731-4F59-A759-10A236F7A2BE}">
      <dgm:prSet/>
      <dgm:spPr/>
      <dgm:t>
        <a:bodyPr/>
        <a:lstStyle/>
        <a:p>
          <a:r>
            <a:rPr lang="en-GB" b="0" i="0" u="none">
              <a:latin typeface="Calibri" panose="020F0502020204030204" pitchFamily="34" charset="0"/>
              <a:cs typeface="Calibri" panose="020F0502020204030204" pitchFamily="34" charset="0"/>
            </a:rPr>
            <a:t>Post-module</a:t>
          </a:r>
        </a:p>
      </dgm:t>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EE51E144-07F3-40E3-A980-A05D178D1672}" type="parTrans" cxnId="{ED2F64FB-8E8A-4E32-BC24-95BE3E03AF14}">
      <dgm:prSet/>
      <dgm:spPr/>
      <dgm:t>
        <a:bodyPr/>
        <a:lstStyle/>
        <a:p>
          <a:endParaRPr lang="en-GB"/>
        </a:p>
      </dgm:t>
    </dgm:pt>
    <dgm:pt modelId="{97A35988-132C-431E-A13D-9E1448EDC67D}" type="sibTrans" cxnId="{ED2F64FB-8E8A-4E32-BC24-95BE3E03AF14}">
      <dgm:prSet/>
      <dgm:spPr/>
      <dgm:t>
        <a:bodyPr/>
        <a:lstStyle/>
        <a:p>
          <a:endParaRPr lang="en-GB"/>
        </a:p>
      </dgm:t>
    </dgm:pt>
    <dgm:pt modelId="{08207195-D179-4A20-9054-9C710061D94A}" type="pres">
      <dgm:prSet presAssocID="{E11105D0-0694-48D0-8455-DEE5B866DEC7}" presName="rootnode" presStyleCnt="0">
        <dgm:presLayoutVars>
          <dgm:chMax/>
          <dgm:chPref/>
          <dgm:dir/>
          <dgm:animLvl val="lvl"/>
        </dgm:presLayoutVars>
      </dgm:prSet>
      <dgm:spPr/>
    </dgm:pt>
    <dgm:pt modelId="{1C7C61F6-5A40-4BB0-ADB5-30E1D7FBA687}" type="pres">
      <dgm:prSet presAssocID="{940368AC-9726-434C-BB83-1AF13E62CECE}" presName="composite" presStyleCnt="0"/>
      <dgm:spPr/>
    </dgm:pt>
    <dgm:pt modelId="{B965BD4F-8720-43CE-8A6B-DACA90F30D94}" type="pres">
      <dgm:prSet presAssocID="{940368AC-9726-434C-BB83-1AF13E62CECE}" presName="LShape" presStyleLbl="alignNode1" presStyleIdx="0" presStyleCnt="9"/>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352A1EAF-9EE8-4E0E-A1A3-8C666C5CBCE1}" type="pres">
      <dgm:prSet presAssocID="{940368AC-9726-434C-BB83-1AF13E62CECE}" presName="ParentText" presStyleLbl="revTx" presStyleIdx="0" presStyleCnt="5">
        <dgm:presLayoutVars>
          <dgm:chMax val="0"/>
          <dgm:chPref val="0"/>
          <dgm:bulletEnabled val="1"/>
        </dgm:presLayoutVars>
      </dgm:prSet>
      <dgm:spPr/>
    </dgm:pt>
    <dgm:pt modelId="{B52ADC15-1CBD-4148-A398-DEDB012D4A54}" type="pres">
      <dgm:prSet presAssocID="{940368AC-9726-434C-BB83-1AF13E62CECE}" presName="Triangle" presStyleLbl="alignNode1" presStyleIdx="1" presStyleCnt="9"/>
      <dgm:spPr/>
    </dgm:pt>
    <dgm:pt modelId="{A6FF0FFD-F617-4A47-A635-AE92ABB171F3}" type="pres">
      <dgm:prSet presAssocID="{3525DB84-BC8D-4CFF-AC24-8648420F14FA}" presName="sibTrans" presStyleCnt="0"/>
      <dgm:spPr/>
    </dgm:pt>
    <dgm:pt modelId="{9B976433-6F92-474A-A5F2-0CDB09263B24}" type="pres">
      <dgm:prSet presAssocID="{3525DB84-BC8D-4CFF-AC24-8648420F14FA}" presName="space" presStyleCnt="0"/>
      <dgm:spPr/>
    </dgm:pt>
    <dgm:pt modelId="{20188736-B184-4FA1-BDA4-C81D6DE75960}" type="pres">
      <dgm:prSet presAssocID="{1216EFD3-506B-4994-99F6-2ABE480176A2}" presName="composite" presStyleCnt="0"/>
      <dgm:spPr/>
    </dgm:pt>
    <dgm:pt modelId="{0BDD9F08-A424-4213-9E88-746BDC608C29}" type="pres">
      <dgm:prSet presAssocID="{1216EFD3-506B-4994-99F6-2ABE480176A2}" presName="LShape" presStyleLbl="alignNode1" presStyleIdx="2" presStyleCnt="9"/>
      <dgm:spPr>
        <a:solidFill>
          <a:srgbClr val="99FFCC"/>
        </a:solidFill>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5054F3A8-AE5D-4749-83BB-576717175818}" type="pres">
      <dgm:prSet presAssocID="{1216EFD3-506B-4994-99F6-2ABE480176A2}" presName="ParentText" presStyleLbl="revTx" presStyleIdx="1" presStyleCnt="5">
        <dgm:presLayoutVars>
          <dgm:chMax val="0"/>
          <dgm:chPref val="0"/>
          <dgm:bulletEnabled val="1"/>
        </dgm:presLayoutVars>
      </dgm:prSet>
      <dgm:spPr/>
    </dgm:pt>
    <dgm:pt modelId="{D8E2A891-6D3E-444B-877C-3ACCA77F11E9}" type="pres">
      <dgm:prSet presAssocID="{1216EFD3-506B-4994-99F6-2ABE480176A2}" presName="Triangle" presStyleLbl="alignNode1" presStyleIdx="3" presStyleCnt="9"/>
      <dgm:spPr/>
    </dgm:pt>
    <dgm:pt modelId="{91E3597E-4711-4C94-84F9-A5BF42FA7A97}" type="pres">
      <dgm:prSet presAssocID="{AC5E0586-5F88-43EF-AF1F-23EF81CA8AFC}" presName="sibTrans" presStyleCnt="0"/>
      <dgm:spPr/>
    </dgm:pt>
    <dgm:pt modelId="{32CC7E3D-3542-4377-8D28-70EB7AE2CC3F}" type="pres">
      <dgm:prSet presAssocID="{AC5E0586-5F88-43EF-AF1F-23EF81CA8AFC}" presName="space" presStyleCnt="0"/>
      <dgm:spPr/>
    </dgm:pt>
    <dgm:pt modelId="{49FAE9DC-DF5F-4AA6-A83C-D1548FFBA50E}" type="pres">
      <dgm:prSet presAssocID="{FF2DA309-2855-4CBD-8DB3-CDBD83FD8908}" presName="composite" presStyleCnt="0"/>
      <dgm:spPr/>
    </dgm:pt>
    <dgm:pt modelId="{63B30E0B-F42C-4232-BAAA-AA0FF1756468}" type="pres">
      <dgm:prSet presAssocID="{FF2DA309-2855-4CBD-8DB3-CDBD83FD8908}" presName="LShape" presStyleLbl="alignNode1" presStyleIdx="4" presStyleCnt="9"/>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805C56A-A99E-4295-80C6-5CD9EDE19D0F}" type="pres">
      <dgm:prSet presAssocID="{FF2DA309-2855-4CBD-8DB3-CDBD83FD8908}" presName="ParentText" presStyleLbl="revTx" presStyleIdx="2" presStyleCnt="5">
        <dgm:presLayoutVars>
          <dgm:chMax val="0"/>
          <dgm:chPref val="0"/>
          <dgm:bulletEnabled val="1"/>
        </dgm:presLayoutVars>
      </dgm:prSet>
      <dgm:spPr/>
    </dgm:pt>
    <dgm:pt modelId="{1E1BB60D-1B1A-43D7-A42D-BFAE86BCC759}" type="pres">
      <dgm:prSet presAssocID="{FF2DA309-2855-4CBD-8DB3-CDBD83FD8908}" presName="Triangle" presStyleLbl="alignNode1" presStyleIdx="5" presStyleCnt="9"/>
      <dgm:spPr/>
    </dgm:pt>
    <dgm:pt modelId="{D22A1B46-D6B8-4CB4-82EC-CDE09DB60FFF}" type="pres">
      <dgm:prSet presAssocID="{F0A04E79-79C1-4226-A223-1C2950E670C6}" presName="sibTrans" presStyleCnt="0"/>
      <dgm:spPr/>
    </dgm:pt>
    <dgm:pt modelId="{23BB1733-9AD9-4EF1-9A4F-235554B97833}" type="pres">
      <dgm:prSet presAssocID="{F0A04E79-79C1-4226-A223-1C2950E670C6}" presName="space" presStyleCnt="0"/>
      <dgm:spPr/>
    </dgm:pt>
    <dgm:pt modelId="{A68EF9B6-7263-4477-9512-70EB543404C5}" type="pres">
      <dgm:prSet presAssocID="{EF83123E-B67E-4172-90E8-2B56ABBEFCA1}" presName="composite" presStyleCnt="0"/>
      <dgm:spPr/>
    </dgm:pt>
    <dgm:pt modelId="{C93317C9-AEB8-464E-939A-9E9EFA0C0214}" type="pres">
      <dgm:prSet presAssocID="{EF83123E-B67E-4172-90E8-2B56ABBEFCA1}" presName="LShape" presStyleLbl="alignNode1" presStyleIdx="6" presStyleCnt="9" custLinFactNeighborX="858" custLinFactNeighborY="1563"/>
      <dgm:spPr>
        <a:solidFill>
          <a:srgbClr val="FFB4FF"/>
        </a:solidFill>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2CD307A7-4DAF-4C4F-9AFF-4B22F9B01611}" type="pres">
      <dgm:prSet presAssocID="{EF83123E-B67E-4172-90E8-2B56ABBEFCA1}" presName="ParentText" presStyleLbl="revTx" presStyleIdx="3" presStyleCnt="5">
        <dgm:presLayoutVars>
          <dgm:chMax val="0"/>
          <dgm:chPref val="0"/>
          <dgm:bulletEnabled val="1"/>
        </dgm:presLayoutVars>
      </dgm:prSet>
      <dgm:spPr/>
    </dgm:pt>
    <dgm:pt modelId="{C6EEB77F-F84B-4FA4-92DF-E5AFB98C582B}" type="pres">
      <dgm:prSet presAssocID="{EF83123E-B67E-4172-90E8-2B56ABBEFCA1}" presName="Triangle" presStyleLbl="alignNode1" presStyleIdx="7" presStyleCnt="9"/>
      <dgm:spPr/>
    </dgm:pt>
    <dgm:pt modelId="{17EAA292-B4FC-47ED-9A44-FE71949CF7DE}" type="pres">
      <dgm:prSet presAssocID="{B6B1749F-9670-40A5-A184-66C0BFEF98C6}" presName="sibTrans" presStyleCnt="0"/>
      <dgm:spPr/>
    </dgm:pt>
    <dgm:pt modelId="{FABCB3F3-72ED-45D3-98AD-AFEE973414DB}" type="pres">
      <dgm:prSet presAssocID="{B6B1749F-9670-40A5-A184-66C0BFEF98C6}" presName="space" presStyleCnt="0"/>
      <dgm:spPr/>
    </dgm:pt>
    <dgm:pt modelId="{FF6E3DE4-01B5-428C-A67F-2DDF0A7BB009}" type="pres">
      <dgm:prSet presAssocID="{7EB72578-4731-4F59-A759-10A236F7A2BE}" presName="composite" presStyleCnt="0"/>
      <dgm:spPr/>
    </dgm:pt>
    <dgm:pt modelId="{0BA5B0BD-1481-4325-95E5-1F0B7C570452}" type="pres">
      <dgm:prSet presAssocID="{7EB72578-4731-4F59-A759-10A236F7A2BE}" presName="LShape" presStyleLbl="alignNode1" presStyleIdx="8" presStyleCnt="9"/>
      <dgm:spPr>
        <a:solidFill>
          <a:schemeClr val="accent2"/>
        </a:solidFill>
      </dgm:spPr>
      <dgm:extLst>
        <a:ext uri="{E40237B7-FDA0-4F09-8148-C483321AD2D9}">
          <dgm14:cNvPr xmlns:dgm14="http://schemas.microsoft.com/office/drawing/2010/diagram" id="0" name="">
            <a:hlinkClick xmlns:r="http://schemas.openxmlformats.org/officeDocument/2006/relationships" r:id="" action="ppaction://noaction"/>
          </dgm14:cNvPr>
        </a:ext>
      </dgm:extLst>
    </dgm:pt>
    <dgm:pt modelId="{6673F523-4284-4E20-9255-6B7032F04F2F}" type="pres">
      <dgm:prSet presAssocID="{7EB72578-4731-4F59-A759-10A236F7A2BE}" presName="ParentText" presStyleLbl="revTx" presStyleIdx="4" presStyleCnt="5">
        <dgm:presLayoutVars>
          <dgm:chMax val="0"/>
          <dgm:chPref val="0"/>
          <dgm:bulletEnabled val="1"/>
        </dgm:presLayoutVars>
      </dgm:prSet>
      <dgm:spPr/>
    </dgm:pt>
  </dgm:ptLst>
  <dgm:cxnLst>
    <dgm:cxn modelId="{24562668-B1B1-446C-9823-D7B7A83D1070}" type="presOf" srcId="{E11105D0-0694-48D0-8455-DEE5B866DEC7}" destId="{08207195-D179-4A20-9054-9C710061D94A}" srcOrd="0" destOrd="0" presId="urn:microsoft.com/office/officeart/2009/3/layout/StepUpProcess"/>
    <dgm:cxn modelId="{94305A6B-4B12-4B61-92D9-205286658B16}" type="presOf" srcId="{FF2DA309-2855-4CBD-8DB3-CDBD83FD8908}" destId="{2805C56A-A99E-4295-80C6-5CD9EDE19D0F}" srcOrd="0" destOrd="0" presId="urn:microsoft.com/office/officeart/2009/3/layout/StepUpProcess"/>
    <dgm:cxn modelId="{0BF37270-F12A-49FD-9B4D-B2A64EFDF229}" srcId="{E11105D0-0694-48D0-8455-DEE5B866DEC7}" destId="{940368AC-9726-434C-BB83-1AF13E62CECE}" srcOrd="0" destOrd="0" parTransId="{76C63729-8350-46B4-856D-0F88AA46408C}" sibTransId="{3525DB84-BC8D-4CFF-AC24-8648420F14FA}"/>
    <dgm:cxn modelId="{2CEEEB8E-A465-489E-A7CD-DB58CECF041A}" type="presOf" srcId="{940368AC-9726-434C-BB83-1AF13E62CECE}" destId="{352A1EAF-9EE8-4E0E-A1A3-8C666C5CBCE1}" srcOrd="0" destOrd="0" presId="urn:microsoft.com/office/officeart/2009/3/layout/StepUpProcess"/>
    <dgm:cxn modelId="{5339F796-8982-4635-A6AE-04C19E092A8E}" srcId="{E11105D0-0694-48D0-8455-DEE5B866DEC7}" destId="{FF2DA309-2855-4CBD-8DB3-CDBD83FD8908}" srcOrd="2" destOrd="0" parTransId="{3A3FB04C-C43B-4115-91D5-86AE56421DFA}" sibTransId="{F0A04E79-79C1-4226-A223-1C2950E670C6}"/>
    <dgm:cxn modelId="{14B1549B-DB9B-4026-8C63-7FC44014FC18}" type="presOf" srcId="{7EB72578-4731-4F59-A759-10A236F7A2BE}" destId="{6673F523-4284-4E20-9255-6B7032F04F2F}" srcOrd="0" destOrd="0" presId="urn:microsoft.com/office/officeart/2009/3/layout/StepUpProcess"/>
    <dgm:cxn modelId="{953788A2-9686-4305-BCEC-A872BD793F14}" type="presOf" srcId="{EF83123E-B67E-4172-90E8-2B56ABBEFCA1}" destId="{2CD307A7-4DAF-4C4F-9AFF-4B22F9B01611}" srcOrd="0" destOrd="0" presId="urn:microsoft.com/office/officeart/2009/3/layout/StepUpProcess"/>
    <dgm:cxn modelId="{2597F7B0-9CD3-485A-AA7B-680EF6BED25D}" srcId="{E11105D0-0694-48D0-8455-DEE5B866DEC7}" destId="{EF83123E-B67E-4172-90E8-2B56ABBEFCA1}" srcOrd="3" destOrd="0" parTransId="{CCE4CAE7-0572-4CEE-AA97-A262A0CACDA6}" sibTransId="{B6B1749F-9670-40A5-A184-66C0BFEF98C6}"/>
    <dgm:cxn modelId="{F0FE5CE9-4FFC-4215-864F-4AD7D29EAEBB}" srcId="{E11105D0-0694-48D0-8455-DEE5B866DEC7}" destId="{1216EFD3-506B-4994-99F6-2ABE480176A2}" srcOrd="1" destOrd="0" parTransId="{50A4DFEE-E171-4A4B-9344-319138C4DC75}" sibTransId="{AC5E0586-5F88-43EF-AF1F-23EF81CA8AFC}"/>
    <dgm:cxn modelId="{850B12F6-78CB-46DE-8307-EAF35D9DECD5}" type="presOf" srcId="{1216EFD3-506B-4994-99F6-2ABE480176A2}" destId="{5054F3A8-AE5D-4749-83BB-576717175818}" srcOrd="0" destOrd="0" presId="urn:microsoft.com/office/officeart/2009/3/layout/StepUpProcess"/>
    <dgm:cxn modelId="{ED2F64FB-8E8A-4E32-BC24-95BE3E03AF14}" srcId="{E11105D0-0694-48D0-8455-DEE5B866DEC7}" destId="{7EB72578-4731-4F59-A759-10A236F7A2BE}" srcOrd="4" destOrd="0" parTransId="{EE51E144-07F3-40E3-A980-A05D178D1672}" sibTransId="{97A35988-132C-431E-A13D-9E1448EDC67D}"/>
    <dgm:cxn modelId="{198A0470-2B3E-4D15-AB3F-175E8473D818}" type="presParOf" srcId="{08207195-D179-4A20-9054-9C710061D94A}" destId="{1C7C61F6-5A40-4BB0-ADB5-30E1D7FBA687}" srcOrd="0" destOrd="0" presId="urn:microsoft.com/office/officeart/2009/3/layout/StepUpProcess"/>
    <dgm:cxn modelId="{D4ABF963-8389-408E-A5BD-11DFCE7B0772}" type="presParOf" srcId="{1C7C61F6-5A40-4BB0-ADB5-30E1D7FBA687}" destId="{B965BD4F-8720-43CE-8A6B-DACA90F30D94}" srcOrd="0" destOrd="0" presId="urn:microsoft.com/office/officeart/2009/3/layout/StepUpProcess"/>
    <dgm:cxn modelId="{30007034-C7AA-48DD-8084-3C445C44F081}" type="presParOf" srcId="{1C7C61F6-5A40-4BB0-ADB5-30E1D7FBA687}" destId="{352A1EAF-9EE8-4E0E-A1A3-8C666C5CBCE1}" srcOrd="1" destOrd="0" presId="urn:microsoft.com/office/officeart/2009/3/layout/StepUpProcess"/>
    <dgm:cxn modelId="{E6D75AE6-6E99-4F3E-95BD-A3CE6138DC4C}" type="presParOf" srcId="{1C7C61F6-5A40-4BB0-ADB5-30E1D7FBA687}" destId="{B52ADC15-1CBD-4148-A398-DEDB012D4A54}" srcOrd="2" destOrd="0" presId="urn:microsoft.com/office/officeart/2009/3/layout/StepUpProcess"/>
    <dgm:cxn modelId="{75B9823A-FC3C-4E77-BC42-CEA44DC9A32A}" type="presParOf" srcId="{08207195-D179-4A20-9054-9C710061D94A}" destId="{A6FF0FFD-F617-4A47-A635-AE92ABB171F3}" srcOrd="1" destOrd="0" presId="urn:microsoft.com/office/officeart/2009/3/layout/StepUpProcess"/>
    <dgm:cxn modelId="{C15F51AA-D988-4C26-9E1E-A98C3F5AD4A4}" type="presParOf" srcId="{A6FF0FFD-F617-4A47-A635-AE92ABB171F3}" destId="{9B976433-6F92-474A-A5F2-0CDB09263B24}" srcOrd="0" destOrd="0" presId="urn:microsoft.com/office/officeart/2009/3/layout/StepUpProcess"/>
    <dgm:cxn modelId="{AFDAE18F-5A10-4F66-8319-B561C3637084}" type="presParOf" srcId="{08207195-D179-4A20-9054-9C710061D94A}" destId="{20188736-B184-4FA1-BDA4-C81D6DE75960}" srcOrd="2" destOrd="0" presId="urn:microsoft.com/office/officeart/2009/3/layout/StepUpProcess"/>
    <dgm:cxn modelId="{036B1506-818F-4AA8-8EDC-A18458702A6A}" type="presParOf" srcId="{20188736-B184-4FA1-BDA4-C81D6DE75960}" destId="{0BDD9F08-A424-4213-9E88-746BDC608C29}" srcOrd="0" destOrd="0" presId="urn:microsoft.com/office/officeart/2009/3/layout/StepUpProcess"/>
    <dgm:cxn modelId="{30D27BAD-763F-40F7-9ED4-C47BA2C13FAF}" type="presParOf" srcId="{20188736-B184-4FA1-BDA4-C81D6DE75960}" destId="{5054F3A8-AE5D-4749-83BB-576717175818}" srcOrd="1" destOrd="0" presId="urn:microsoft.com/office/officeart/2009/3/layout/StepUpProcess"/>
    <dgm:cxn modelId="{D21738A7-127A-4633-B606-24CA66CA8FFA}" type="presParOf" srcId="{20188736-B184-4FA1-BDA4-C81D6DE75960}" destId="{D8E2A891-6D3E-444B-877C-3ACCA77F11E9}" srcOrd="2" destOrd="0" presId="urn:microsoft.com/office/officeart/2009/3/layout/StepUpProcess"/>
    <dgm:cxn modelId="{ABA2D530-B374-40F8-9D76-31E4B0AEBC06}" type="presParOf" srcId="{08207195-D179-4A20-9054-9C710061D94A}" destId="{91E3597E-4711-4C94-84F9-A5BF42FA7A97}" srcOrd="3" destOrd="0" presId="urn:microsoft.com/office/officeart/2009/3/layout/StepUpProcess"/>
    <dgm:cxn modelId="{8A043FF1-6FB1-4CDE-980F-2493B65AD731}" type="presParOf" srcId="{91E3597E-4711-4C94-84F9-A5BF42FA7A97}" destId="{32CC7E3D-3542-4377-8D28-70EB7AE2CC3F}" srcOrd="0" destOrd="0" presId="urn:microsoft.com/office/officeart/2009/3/layout/StepUpProcess"/>
    <dgm:cxn modelId="{B6474DD5-D5CE-4005-A27E-7E1917A0D7A2}" type="presParOf" srcId="{08207195-D179-4A20-9054-9C710061D94A}" destId="{49FAE9DC-DF5F-4AA6-A83C-D1548FFBA50E}" srcOrd="4" destOrd="0" presId="urn:microsoft.com/office/officeart/2009/3/layout/StepUpProcess"/>
    <dgm:cxn modelId="{AF13802A-926B-48E7-9B9B-36FB7EE0E7C6}" type="presParOf" srcId="{49FAE9DC-DF5F-4AA6-A83C-D1548FFBA50E}" destId="{63B30E0B-F42C-4232-BAAA-AA0FF1756468}" srcOrd="0" destOrd="0" presId="urn:microsoft.com/office/officeart/2009/3/layout/StepUpProcess"/>
    <dgm:cxn modelId="{E0362A80-AD80-41A8-A440-4FFF5FDA718D}" type="presParOf" srcId="{49FAE9DC-DF5F-4AA6-A83C-D1548FFBA50E}" destId="{2805C56A-A99E-4295-80C6-5CD9EDE19D0F}" srcOrd="1" destOrd="0" presId="urn:microsoft.com/office/officeart/2009/3/layout/StepUpProcess"/>
    <dgm:cxn modelId="{E3433442-D010-4CB0-8402-D77EAADD0BE4}" type="presParOf" srcId="{49FAE9DC-DF5F-4AA6-A83C-D1548FFBA50E}" destId="{1E1BB60D-1B1A-43D7-A42D-BFAE86BCC759}" srcOrd="2" destOrd="0" presId="urn:microsoft.com/office/officeart/2009/3/layout/StepUpProcess"/>
    <dgm:cxn modelId="{4B0117D4-2E19-488B-ADF7-F1FAD87D5034}" type="presParOf" srcId="{08207195-D179-4A20-9054-9C710061D94A}" destId="{D22A1B46-D6B8-4CB4-82EC-CDE09DB60FFF}" srcOrd="5" destOrd="0" presId="urn:microsoft.com/office/officeart/2009/3/layout/StepUpProcess"/>
    <dgm:cxn modelId="{9CCD8190-3E9A-4C1E-9B4C-71B110747B9F}" type="presParOf" srcId="{D22A1B46-D6B8-4CB4-82EC-CDE09DB60FFF}" destId="{23BB1733-9AD9-4EF1-9A4F-235554B97833}" srcOrd="0" destOrd="0" presId="urn:microsoft.com/office/officeart/2009/3/layout/StepUpProcess"/>
    <dgm:cxn modelId="{6322986C-BC14-41CF-B0F7-A3B84290B061}" type="presParOf" srcId="{08207195-D179-4A20-9054-9C710061D94A}" destId="{A68EF9B6-7263-4477-9512-70EB543404C5}" srcOrd="6" destOrd="0" presId="urn:microsoft.com/office/officeart/2009/3/layout/StepUpProcess"/>
    <dgm:cxn modelId="{98E4809A-47BF-43A1-9DBE-7013601B0B00}" type="presParOf" srcId="{A68EF9B6-7263-4477-9512-70EB543404C5}" destId="{C93317C9-AEB8-464E-939A-9E9EFA0C0214}" srcOrd="0" destOrd="0" presId="urn:microsoft.com/office/officeart/2009/3/layout/StepUpProcess"/>
    <dgm:cxn modelId="{2DD91B0B-23DC-4A67-8619-A65113C8280E}" type="presParOf" srcId="{A68EF9B6-7263-4477-9512-70EB543404C5}" destId="{2CD307A7-4DAF-4C4F-9AFF-4B22F9B01611}" srcOrd="1" destOrd="0" presId="urn:microsoft.com/office/officeart/2009/3/layout/StepUpProcess"/>
    <dgm:cxn modelId="{7D98F804-FC81-4D51-A34D-702AB34B4337}" type="presParOf" srcId="{A68EF9B6-7263-4477-9512-70EB543404C5}" destId="{C6EEB77F-F84B-4FA4-92DF-E5AFB98C582B}" srcOrd="2" destOrd="0" presId="urn:microsoft.com/office/officeart/2009/3/layout/StepUpProcess"/>
    <dgm:cxn modelId="{817B6995-ADCA-41E8-8B26-6FA17F8F6AED}" type="presParOf" srcId="{08207195-D179-4A20-9054-9C710061D94A}" destId="{17EAA292-B4FC-47ED-9A44-FE71949CF7DE}" srcOrd="7" destOrd="0" presId="urn:microsoft.com/office/officeart/2009/3/layout/StepUpProcess"/>
    <dgm:cxn modelId="{D9A48251-24EC-4604-8BB8-9C9411F5C79E}" type="presParOf" srcId="{17EAA292-B4FC-47ED-9A44-FE71949CF7DE}" destId="{FABCB3F3-72ED-45D3-98AD-AFEE973414DB}" srcOrd="0" destOrd="0" presId="urn:microsoft.com/office/officeart/2009/3/layout/StepUpProcess"/>
    <dgm:cxn modelId="{C4513596-A463-4EE1-8FB9-EA7CDED00B3C}" type="presParOf" srcId="{08207195-D179-4A20-9054-9C710061D94A}" destId="{FF6E3DE4-01B5-428C-A67F-2DDF0A7BB009}" srcOrd="8" destOrd="0" presId="urn:microsoft.com/office/officeart/2009/3/layout/StepUpProcess"/>
    <dgm:cxn modelId="{7ADEC741-29E9-477B-821E-0A5A0C5D34C4}" type="presParOf" srcId="{FF6E3DE4-01B5-428C-A67F-2DDF0A7BB009}" destId="{0BA5B0BD-1481-4325-95E5-1F0B7C570452}" srcOrd="0" destOrd="0" presId="urn:microsoft.com/office/officeart/2009/3/layout/StepUpProcess"/>
    <dgm:cxn modelId="{6D61683B-B8C8-4F0A-9615-A48975EF1024}" type="presParOf" srcId="{FF6E3DE4-01B5-428C-A67F-2DDF0A7BB009}" destId="{6673F523-4284-4E20-9255-6B7032F04F2F}"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65BD4F-8720-43CE-8A6B-DACA90F30D94}">
      <dsp:nvSpPr>
        <dsp:cNvPr id="0" name=""/>
        <dsp:cNvSpPr/>
      </dsp:nvSpPr>
      <dsp:spPr>
        <a:xfrm rot="5400000">
          <a:off x="425032" y="2575218"/>
          <a:ext cx="1263597" cy="2102597"/>
        </a:xfrm>
        <a:prstGeom prst="corner">
          <a:avLst>
            <a:gd name="adj1" fmla="val 16120"/>
            <a:gd name="adj2" fmla="val 161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52A1EAF-9EE8-4E0E-A1A3-8C666C5CBCE1}">
      <dsp:nvSpPr>
        <dsp:cNvPr id="0" name=""/>
        <dsp:cNvSpPr/>
      </dsp:nvSpPr>
      <dsp:spPr>
        <a:xfrm>
          <a:off x="214106" y="3203441"/>
          <a:ext cx="1898236" cy="166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b="0" i="0" u="none" kern="1200">
              <a:latin typeface="Calibri" panose="020F0502020204030204" pitchFamily="34" charset="0"/>
              <a:cs typeface="Calibri" panose="020F0502020204030204" pitchFamily="34" charset="0"/>
            </a:rPr>
            <a:t>Pre-module</a:t>
          </a:r>
          <a:endParaRPr lang="en-GB" sz="3900" b="0" kern="1200">
            <a:latin typeface="Calibri" panose="020F0502020204030204" pitchFamily="34" charset="0"/>
            <a:cs typeface="Calibri" panose="020F0502020204030204" pitchFamily="34" charset="0"/>
          </a:endParaRPr>
        </a:p>
      </dsp:txBody>
      <dsp:txXfrm>
        <a:off x="214106" y="3203441"/>
        <a:ext cx="1898236" cy="1663915"/>
      </dsp:txXfrm>
    </dsp:sp>
    <dsp:sp modelId="{B52ADC15-1CBD-4148-A398-DEDB012D4A54}">
      <dsp:nvSpPr>
        <dsp:cNvPr id="0" name=""/>
        <dsp:cNvSpPr/>
      </dsp:nvSpPr>
      <dsp:spPr>
        <a:xfrm>
          <a:off x="1754185" y="2420422"/>
          <a:ext cx="358157" cy="358157"/>
        </a:xfrm>
        <a:prstGeom prst="triangle">
          <a:avLst>
            <a:gd name="adj" fmla="val 1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BDD9F08-A424-4213-9E88-746BDC608C29}">
      <dsp:nvSpPr>
        <dsp:cNvPr id="0" name=""/>
        <dsp:cNvSpPr/>
      </dsp:nvSpPr>
      <dsp:spPr>
        <a:xfrm rot="5400000">
          <a:off x="2748845" y="2000188"/>
          <a:ext cx="1263597" cy="2102597"/>
        </a:xfrm>
        <a:prstGeom prst="corner">
          <a:avLst>
            <a:gd name="adj1" fmla="val 16120"/>
            <a:gd name="adj2" fmla="val 16110"/>
          </a:avLst>
        </a:prstGeom>
        <a:solidFill>
          <a:srgbClr val="99FFC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054F3A8-AE5D-4749-83BB-576717175818}">
      <dsp:nvSpPr>
        <dsp:cNvPr id="0" name=""/>
        <dsp:cNvSpPr/>
      </dsp:nvSpPr>
      <dsp:spPr>
        <a:xfrm>
          <a:off x="2537919" y="2628412"/>
          <a:ext cx="1898236" cy="166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b="0" i="0" u="none" kern="1200">
              <a:latin typeface="Calibri" panose="020F0502020204030204" pitchFamily="34" charset="0"/>
              <a:cs typeface="Calibri" panose="020F0502020204030204" pitchFamily="34" charset="0"/>
            </a:rPr>
            <a:t>Module start</a:t>
          </a:r>
        </a:p>
      </dsp:txBody>
      <dsp:txXfrm>
        <a:off x="2537919" y="2628412"/>
        <a:ext cx="1898236" cy="1663915"/>
      </dsp:txXfrm>
    </dsp:sp>
    <dsp:sp modelId="{D8E2A891-6D3E-444B-877C-3ACCA77F11E9}">
      <dsp:nvSpPr>
        <dsp:cNvPr id="0" name=""/>
        <dsp:cNvSpPr/>
      </dsp:nvSpPr>
      <dsp:spPr>
        <a:xfrm>
          <a:off x="4077998" y="1845392"/>
          <a:ext cx="358157" cy="358157"/>
        </a:xfrm>
        <a:prstGeom prst="triangle">
          <a:avLst>
            <a:gd name="adj" fmla="val 1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3B30E0B-F42C-4232-BAAA-AA0FF1756468}">
      <dsp:nvSpPr>
        <dsp:cNvPr id="0" name=""/>
        <dsp:cNvSpPr/>
      </dsp:nvSpPr>
      <dsp:spPr>
        <a:xfrm rot="5400000">
          <a:off x="5072658" y="1425158"/>
          <a:ext cx="1263597" cy="2102597"/>
        </a:xfrm>
        <a:prstGeom prst="corner">
          <a:avLst>
            <a:gd name="adj1" fmla="val 16120"/>
            <a:gd name="adj2" fmla="val 161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05C56A-A99E-4295-80C6-5CD9EDE19D0F}">
      <dsp:nvSpPr>
        <dsp:cNvPr id="0" name=""/>
        <dsp:cNvSpPr/>
      </dsp:nvSpPr>
      <dsp:spPr>
        <a:xfrm>
          <a:off x="4861732" y="2053382"/>
          <a:ext cx="1898236" cy="166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b="0" i="0" u="none" kern="1200">
              <a:latin typeface="Calibri" panose="020F0502020204030204" pitchFamily="34" charset="0"/>
              <a:cs typeface="Calibri" panose="020F0502020204030204" pitchFamily="34" charset="0"/>
            </a:rPr>
            <a:t>Mid-module</a:t>
          </a:r>
        </a:p>
      </dsp:txBody>
      <dsp:txXfrm>
        <a:off x="4861732" y="2053382"/>
        <a:ext cx="1898236" cy="1663915"/>
      </dsp:txXfrm>
    </dsp:sp>
    <dsp:sp modelId="{1E1BB60D-1B1A-43D7-A42D-BFAE86BCC759}">
      <dsp:nvSpPr>
        <dsp:cNvPr id="0" name=""/>
        <dsp:cNvSpPr/>
      </dsp:nvSpPr>
      <dsp:spPr>
        <a:xfrm>
          <a:off x="6401811" y="1270363"/>
          <a:ext cx="358157" cy="358157"/>
        </a:xfrm>
        <a:prstGeom prst="triangle">
          <a:avLst>
            <a:gd name="adj" fmla="val 1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C93317C9-AEB8-464E-939A-9E9EFA0C0214}">
      <dsp:nvSpPr>
        <dsp:cNvPr id="0" name=""/>
        <dsp:cNvSpPr/>
      </dsp:nvSpPr>
      <dsp:spPr>
        <a:xfrm rot="5400000">
          <a:off x="7414511" y="869878"/>
          <a:ext cx="1263597" cy="2102597"/>
        </a:xfrm>
        <a:prstGeom prst="corner">
          <a:avLst>
            <a:gd name="adj1" fmla="val 16120"/>
            <a:gd name="adj2" fmla="val 16110"/>
          </a:avLst>
        </a:prstGeom>
        <a:solidFill>
          <a:srgbClr val="FFB4FF"/>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CD307A7-4DAF-4C4F-9AFF-4B22F9B01611}">
      <dsp:nvSpPr>
        <dsp:cNvPr id="0" name=""/>
        <dsp:cNvSpPr/>
      </dsp:nvSpPr>
      <dsp:spPr>
        <a:xfrm>
          <a:off x="7185544" y="1478352"/>
          <a:ext cx="1898236" cy="1663915"/>
        </a:xfrm>
        <a:prstGeom prst="rect">
          <a:avLst/>
        </a:prstGeom>
        <a:solidFill>
          <a:srgbClr val="FFFF00"/>
        </a:solid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b="0" i="0" u="none" kern="1200">
              <a:latin typeface="Calibri" panose="020F0502020204030204" pitchFamily="34" charset="0"/>
              <a:cs typeface="Calibri" panose="020F0502020204030204" pitchFamily="34" charset="0"/>
            </a:rPr>
            <a:t>Module end</a:t>
          </a:r>
        </a:p>
      </dsp:txBody>
      <dsp:txXfrm>
        <a:off x="7185544" y="1478352"/>
        <a:ext cx="1898236" cy="1663915"/>
      </dsp:txXfrm>
    </dsp:sp>
    <dsp:sp modelId="{C6EEB77F-F84B-4FA4-92DF-E5AFB98C582B}">
      <dsp:nvSpPr>
        <dsp:cNvPr id="0" name=""/>
        <dsp:cNvSpPr/>
      </dsp:nvSpPr>
      <dsp:spPr>
        <a:xfrm>
          <a:off x="8725623" y="695333"/>
          <a:ext cx="358157" cy="358157"/>
        </a:xfrm>
        <a:prstGeom prst="triangle">
          <a:avLst>
            <a:gd name="adj" fmla="val 1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0BA5B0BD-1481-4325-95E5-1F0B7C570452}">
      <dsp:nvSpPr>
        <dsp:cNvPr id="0" name=""/>
        <dsp:cNvSpPr/>
      </dsp:nvSpPr>
      <dsp:spPr>
        <a:xfrm rot="5400000">
          <a:off x="9720283" y="275099"/>
          <a:ext cx="1263597" cy="2102597"/>
        </a:xfrm>
        <a:prstGeom prst="corner">
          <a:avLst>
            <a:gd name="adj1" fmla="val 16120"/>
            <a:gd name="adj2" fmla="val 16110"/>
          </a:avLst>
        </a:prstGeom>
        <a:solidFill>
          <a:schemeClr val="accent2"/>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673F523-4284-4E20-9255-6B7032F04F2F}">
      <dsp:nvSpPr>
        <dsp:cNvPr id="0" name=""/>
        <dsp:cNvSpPr/>
      </dsp:nvSpPr>
      <dsp:spPr>
        <a:xfrm>
          <a:off x="9509357" y="903322"/>
          <a:ext cx="1898236" cy="16639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en-GB" sz="3900" b="0" i="0" u="none" kern="1200">
              <a:latin typeface="Calibri" panose="020F0502020204030204" pitchFamily="34" charset="0"/>
              <a:cs typeface="Calibri" panose="020F0502020204030204" pitchFamily="34" charset="0"/>
            </a:rPr>
            <a:t>Post-module</a:t>
          </a:r>
        </a:p>
      </dsp:txBody>
      <dsp:txXfrm>
        <a:off x="9509357" y="903322"/>
        <a:ext cx="1898236" cy="166391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66D94A-7C6D-4DCA-9AD0-0682CE99D6A3}" type="datetimeFigureOut">
              <a:rPr lang="en-GB" smtClean="0"/>
              <a:t>12/08/2025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953CF9-A08C-4AF6-9FCE-454E8480DE62}" type="slidenum">
              <a:rPr lang="en-GB" smtClean="0"/>
              <a:t>‹#›</a:t>
            </a:fld>
            <a:endParaRPr lang="en-GB"/>
          </a:p>
        </p:txBody>
      </p:sp>
    </p:spTree>
    <p:extLst>
      <p:ext uri="{BB962C8B-B14F-4D97-AF65-F5344CB8AC3E}">
        <p14:creationId xmlns:p14="http://schemas.microsoft.com/office/powerpoint/2010/main" val="1361682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Ruth</a:t>
            </a:r>
          </a:p>
        </p:txBody>
      </p:sp>
      <p:sp>
        <p:nvSpPr>
          <p:cNvPr id="4" name="Slide Number Placeholder 3"/>
          <p:cNvSpPr>
            <a:spLocks noGrp="1"/>
          </p:cNvSpPr>
          <p:nvPr>
            <p:ph type="sldNum" sz="quarter" idx="5"/>
          </p:nvPr>
        </p:nvSpPr>
        <p:spPr/>
        <p:txBody>
          <a:bodyPr/>
          <a:lstStyle/>
          <a:p>
            <a:fld id="{8E953CF9-A08C-4AF6-9FCE-454E8480DE62}" type="slidenum">
              <a:rPr lang="en-GB" smtClean="0"/>
              <a:t>10</a:t>
            </a:fld>
            <a:endParaRPr lang="en-GB"/>
          </a:p>
        </p:txBody>
      </p:sp>
    </p:spTree>
    <p:extLst>
      <p:ext uri="{BB962C8B-B14F-4D97-AF65-F5344CB8AC3E}">
        <p14:creationId xmlns:p14="http://schemas.microsoft.com/office/powerpoint/2010/main" val="3474833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Kellee</a:t>
            </a:r>
          </a:p>
        </p:txBody>
      </p:sp>
      <p:sp>
        <p:nvSpPr>
          <p:cNvPr id="4" name="Slide Number Placeholder 3"/>
          <p:cNvSpPr>
            <a:spLocks noGrp="1"/>
          </p:cNvSpPr>
          <p:nvPr>
            <p:ph type="sldNum" sz="quarter" idx="5"/>
          </p:nvPr>
        </p:nvSpPr>
        <p:spPr/>
        <p:txBody>
          <a:bodyPr/>
          <a:lstStyle/>
          <a:p>
            <a:fld id="{8E953CF9-A08C-4AF6-9FCE-454E8480DE62}" type="slidenum">
              <a:rPr lang="en-GB" smtClean="0"/>
              <a:t>11</a:t>
            </a:fld>
            <a:endParaRPr lang="en-GB"/>
          </a:p>
        </p:txBody>
      </p:sp>
    </p:spTree>
    <p:extLst>
      <p:ext uri="{BB962C8B-B14F-4D97-AF65-F5344CB8AC3E}">
        <p14:creationId xmlns:p14="http://schemas.microsoft.com/office/powerpoint/2010/main" val="1817282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Ruth</a:t>
            </a:r>
          </a:p>
          <a:p>
            <a:r>
              <a:rPr lang="en-US"/>
              <a:t>Comment from tutor: ‘</a:t>
            </a:r>
            <a:r>
              <a:rPr lang="en-GB" sz="1800" b="0" i="0">
                <a:solidFill>
                  <a:srgbClr val="000000"/>
                </a:solidFill>
                <a:effectLst/>
                <a:latin typeface="Arial" panose="020B0604020202020204" pitchFamily="34" charset="0"/>
              </a:rPr>
              <a:t>Overall the group work went reasonably well and 8 out of the 13 students who signed up for the project posted on the forum. The main difficulty was in getting students to initiate anything – without quite precise prompts there was very little activity. </a:t>
            </a:r>
            <a:r>
              <a:rPr lang="en-US" sz="1800" b="0" i="0">
                <a:solidFill>
                  <a:srgbClr val="000000"/>
                </a:solidFill>
                <a:effectLst/>
                <a:latin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Initially we were not sure if students were even going to be willing to be involved, let alone contribute!</a:t>
            </a:r>
          </a:p>
          <a:p>
            <a:endParaRPr lang="en-US"/>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3217059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alibri"/>
                <a:cs typeface="Calibri"/>
              </a:rPr>
              <a:t>Kellee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alibri"/>
                <a:cs typeface="Calibri"/>
              </a:rPr>
              <a:t>Final survey – sent to all 61 students who agreed to take part in the group work activity, though not all had participated. 33 responses.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t>Use three words to describe how you felt after taking part in the online group work on this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latin typeface="Calibri"/>
              <a:cs typeface="Calibri"/>
            </a:endParaRPr>
          </a:p>
          <a:p>
            <a:endParaRPr lang="en-GB"/>
          </a:p>
        </p:txBody>
      </p:sp>
      <p:sp>
        <p:nvSpPr>
          <p:cNvPr id="4" name="Slide Number Placeholder 3"/>
          <p:cNvSpPr>
            <a:spLocks noGrp="1"/>
          </p:cNvSpPr>
          <p:nvPr>
            <p:ph type="sldNum" sz="quarter" idx="5"/>
          </p:nvPr>
        </p:nvSpPr>
        <p:spPr/>
        <p:txBody>
          <a:bodyPr/>
          <a:lstStyle/>
          <a:p>
            <a:fld id="{8E953CF9-A08C-4AF6-9FCE-454E8480DE62}" type="slidenum">
              <a:rPr lang="en-GB" smtClean="0"/>
              <a:t>13</a:t>
            </a:fld>
            <a:endParaRPr lang="en-GB"/>
          </a:p>
        </p:txBody>
      </p:sp>
    </p:spTree>
    <p:extLst>
      <p:ext uri="{BB962C8B-B14F-4D97-AF65-F5344CB8AC3E}">
        <p14:creationId xmlns:p14="http://schemas.microsoft.com/office/powerpoint/2010/main" val="3855298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Ruth</a:t>
            </a:r>
          </a:p>
        </p:txBody>
      </p:sp>
      <p:sp>
        <p:nvSpPr>
          <p:cNvPr id="4" name="Slide Number Placeholder 3"/>
          <p:cNvSpPr>
            <a:spLocks noGrp="1"/>
          </p:cNvSpPr>
          <p:nvPr>
            <p:ph type="sldNum" sz="quarter" idx="5"/>
          </p:nvPr>
        </p:nvSpPr>
        <p:spPr/>
        <p:txBody>
          <a:bodyPr/>
          <a:lstStyle/>
          <a:p>
            <a:fld id="{8E953CF9-A08C-4AF6-9FCE-454E8480DE62}" type="slidenum">
              <a:rPr lang="en-GB" smtClean="0"/>
              <a:t>14</a:t>
            </a:fld>
            <a:endParaRPr lang="en-GB"/>
          </a:p>
        </p:txBody>
      </p:sp>
    </p:spTree>
    <p:extLst>
      <p:ext uri="{BB962C8B-B14F-4D97-AF65-F5344CB8AC3E}">
        <p14:creationId xmlns:p14="http://schemas.microsoft.com/office/powerpoint/2010/main" val="2124258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Kellee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alibri"/>
                <a:cs typeface="Calibri"/>
              </a:rPr>
              <a:t>Final survey – sent to all 61 students who agreed to take part in the group work activity, though not all had participated.</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1143960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Kellee</a:t>
            </a:r>
          </a:p>
          <a:p>
            <a:r>
              <a:rPr lang="en-GB"/>
              <a:t>We would like the greens in the final results to match more closely the greens in the initial results  - there is clearly work still to do here.</a:t>
            </a:r>
          </a:p>
          <a:p>
            <a:r>
              <a:rPr lang="en-GB"/>
              <a:t>Final survey is a much smaller sample, ~21 verses 119 in initial survey</a:t>
            </a:r>
          </a:p>
        </p:txBody>
      </p:sp>
      <p:sp>
        <p:nvSpPr>
          <p:cNvPr id="4" name="Slide Number Placeholder 3"/>
          <p:cNvSpPr>
            <a:spLocks noGrp="1"/>
          </p:cNvSpPr>
          <p:nvPr>
            <p:ph type="sldNum" sz="quarter" idx="5"/>
          </p:nvPr>
        </p:nvSpPr>
        <p:spPr/>
        <p:txBody>
          <a:bodyPr/>
          <a:lstStyle/>
          <a:p>
            <a:fld id="{8CCD80B4-3417-B74B-BDCD-C7836226A258}" type="slidenum">
              <a:rPr lang="en-US" smtClean="0"/>
              <a:pPr/>
              <a:t>16</a:t>
            </a:fld>
            <a:endParaRPr lang="en-US"/>
          </a:p>
        </p:txBody>
      </p:sp>
    </p:spTree>
    <p:extLst>
      <p:ext uri="{BB962C8B-B14F-4D97-AF65-F5344CB8AC3E}">
        <p14:creationId xmlns:p14="http://schemas.microsoft.com/office/powerpoint/2010/main" val="2230496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Ruth – based on student feedback we made these changes</a:t>
            </a:r>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34135878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Kellee</a:t>
            </a:r>
          </a:p>
        </p:txBody>
      </p:sp>
      <p:sp>
        <p:nvSpPr>
          <p:cNvPr id="4" name="Slide Number Placeholder 3"/>
          <p:cNvSpPr>
            <a:spLocks noGrp="1"/>
          </p:cNvSpPr>
          <p:nvPr>
            <p:ph type="sldNum" sz="quarter" idx="5"/>
          </p:nvPr>
        </p:nvSpPr>
        <p:spPr/>
        <p:txBody>
          <a:bodyPr/>
          <a:lstStyle/>
          <a:p>
            <a:fld id="{8E953CF9-A08C-4AF6-9FCE-454E8480DE62}" type="slidenum">
              <a:rPr lang="en-GB" smtClean="0"/>
              <a:t>18</a:t>
            </a:fld>
            <a:endParaRPr lang="en-GB"/>
          </a:p>
        </p:txBody>
      </p:sp>
    </p:spTree>
    <p:extLst>
      <p:ext uri="{BB962C8B-B14F-4D97-AF65-F5344CB8AC3E}">
        <p14:creationId xmlns:p14="http://schemas.microsoft.com/office/powerpoint/2010/main" val="1051638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Ruth</a:t>
            </a:r>
          </a:p>
          <a:p>
            <a:r>
              <a:rPr lang="en-GB"/>
              <a:t>Currently in the group work phase now!</a:t>
            </a:r>
          </a:p>
          <a:p>
            <a:r>
              <a:rPr lang="en-GB"/>
              <a:t>Less groups.</a:t>
            </a:r>
          </a:p>
          <a:p>
            <a:r>
              <a:rPr lang="en-GB"/>
              <a:t>Also being done on the B presentation this year.</a:t>
            </a:r>
          </a:p>
        </p:txBody>
      </p:sp>
      <p:sp>
        <p:nvSpPr>
          <p:cNvPr id="4" name="Slide Number Placeholder 3"/>
          <p:cNvSpPr>
            <a:spLocks noGrp="1"/>
          </p:cNvSpPr>
          <p:nvPr>
            <p:ph type="sldNum" sz="quarter" idx="5"/>
          </p:nvPr>
        </p:nvSpPr>
        <p:spPr/>
        <p:txBody>
          <a:bodyPr/>
          <a:lstStyle/>
          <a:p>
            <a:fld id="{8E953CF9-A08C-4AF6-9FCE-454E8480DE62}" type="slidenum">
              <a:rPr lang="en-GB" smtClean="0"/>
              <a:t>19</a:t>
            </a:fld>
            <a:endParaRPr lang="en-GB"/>
          </a:p>
        </p:txBody>
      </p:sp>
    </p:spTree>
    <p:extLst>
      <p:ext uri="{BB962C8B-B14F-4D97-AF65-F5344CB8AC3E}">
        <p14:creationId xmlns:p14="http://schemas.microsoft.com/office/powerpoint/2010/main" val="3110163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Ruth</a:t>
            </a:r>
          </a:p>
          <a:p>
            <a:r>
              <a:rPr lang="en-US"/>
              <a:t>A number of our students are studying data science and in this line of work will need the skills of working with large data sets as well as communicating and collaborating with others.  Therefore we wanted to introduce something that would help enable our students take the first step towards developing these skills.</a:t>
            </a:r>
          </a:p>
          <a:p>
            <a:r>
              <a:rPr lang="en-US"/>
              <a:t>Also, </a:t>
            </a:r>
            <a:r>
              <a:rPr lang="en-US" err="1"/>
              <a:t>maths</a:t>
            </a:r>
            <a:r>
              <a:rPr lang="en-US"/>
              <a:t> and stats students are generally not the most well developed when it comes to working with others since </a:t>
            </a:r>
            <a:r>
              <a:rPr lang="en-US" err="1"/>
              <a:t>maths</a:t>
            </a:r>
            <a:r>
              <a:rPr lang="en-US"/>
              <a:t> is traditionally seen as a somewhat independent pursuit!</a:t>
            </a:r>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301928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Kellee</a:t>
            </a:r>
          </a:p>
        </p:txBody>
      </p:sp>
      <p:sp>
        <p:nvSpPr>
          <p:cNvPr id="4" name="Slide Number Placeholder 3"/>
          <p:cNvSpPr>
            <a:spLocks noGrp="1"/>
          </p:cNvSpPr>
          <p:nvPr>
            <p:ph type="sldNum" sz="quarter" idx="5"/>
          </p:nvPr>
        </p:nvSpPr>
        <p:spPr/>
        <p:txBody>
          <a:bodyPr/>
          <a:lstStyle/>
          <a:p>
            <a:fld id="{8E953CF9-A08C-4AF6-9FCE-454E8480DE62}" type="slidenum">
              <a:rPr lang="en-GB" smtClean="0"/>
              <a:t>20</a:t>
            </a:fld>
            <a:endParaRPr lang="en-GB"/>
          </a:p>
        </p:txBody>
      </p:sp>
    </p:spTree>
    <p:extLst>
      <p:ext uri="{BB962C8B-B14F-4D97-AF65-F5344CB8AC3E}">
        <p14:creationId xmlns:p14="http://schemas.microsoft.com/office/powerpoint/2010/main" val="1946419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Ruth</a:t>
            </a:r>
          </a:p>
        </p:txBody>
      </p:sp>
      <p:sp>
        <p:nvSpPr>
          <p:cNvPr id="4" name="Slide Number Placeholder 3"/>
          <p:cNvSpPr>
            <a:spLocks noGrp="1"/>
          </p:cNvSpPr>
          <p:nvPr>
            <p:ph type="sldNum" sz="quarter" idx="5"/>
          </p:nvPr>
        </p:nvSpPr>
        <p:spPr/>
        <p:txBody>
          <a:bodyPr/>
          <a:lstStyle/>
          <a:p>
            <a:fld id="{8E953CF9-A08C-4AF6-9FCE-454E8480DE62}" type="slidenum">
              <a:rPr lang="en-GB" smtClean="0"/>
              <a:t>21</a:t>
            </a:fld>
            <a:endParaRPr lang="en-GB"/>
          </a:p>
        </p:txBody>
      </p:sp>
    </p:spTree>
    <p:extLst>
      <p:ext uri="{BB962C8B-B14F-4D97-AF65-F5344CB8AC3E}">
        <p14:creationId xmlns:p14="http://schemas.microsoft.com/office/powerpoint/2010/main" val="27382720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Kellee</a:t>
            </a:r>
          </a:p>
        </p:txBody>
      </p:sp>
      <p:sp>
        <p:nvSpPr>
          <p:cNvPr id="4" name="Slide Number Placeholder 3"/>
          <p:cNvSpPr>
            <a:spLocks noGrp="1"/>
          </p:cNvSpPr>
          <p:nvPr>
            <p:ph type="sldNum" sz="quarter" idx="5"/>
          </p:nvPr>
        </p:nvSpPr>
        <p:spPr/>
        <p:txBody>
          <a:bodyPr/>
          <a:lstStyle/>
          <a:p>
            <a:fld id="{8E953CF9-A08C-4AF6-9FCE-454E8480DE62}" type="slidenum">
              <a:rPr lang="en-GB" smtClean="0"/>
              <a:t>22</a:t>
            </a:fld>
            <a:endParaRPr lang="en-GB"/>
          </a:p>
        </p:txBody>
      </p:sp>
    </p:spTree>
    <p:extLst>
      <p:ext uri="{BB962C8B-B14F-4D97-AF65-F5344CB8AC3E}">
        <p14:creationId xmlns:p14="http://schemas.microsoft.com/office/powerpoint/2010/main" val="33739818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Ruth</a:t>
            </a:r>
          </a:p>
        </p:txBody>
      </p:sp>
      <p:sp>
        <p:nvSpPr>
          <p:cNvPr id="4" name="Slide Number Placeholder 3"/>
          <p:cNvSpPr>
            <a:spLocks noGrp="1"/>
          </p:cNvSpPr>
          <p:nvPr>
            <p:ph type="sldNum" sz="quarter" idx="5"/>
          </p:nvPr>
        </p:nvSpPr>
        <p:spPr/>
        <p:txBody>
          <a:bodyPr/>
          <a:lstStyle/>
          <a:p>
            <a:fld id="{8E953CF9-A08C-4AF6-9FCE-454E8480DE62}" type="slidenum">
              <a:rPr lang="en-GB" smtClean="0"/>
              <a:t>23</a:t>
            </a:fld>
            <a:endParaRPr lang="en-GB"/>
          </a:p>
        </p:txBody>
      </p:sp>
    </p:spTree>
    <p:extLst>
      <p:ext uri="{BB962C8B-B14F-4D97-AF65-F5344CB8AC3E}">
        <p14:creationId xmlns:p14="http://schemas.microsoft.com/office/powerpoint/2010/main" val="40713520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Ruth</a:t>
            </a:r>
          </a:p>
          <a:p>
            <a:r>
              <a:rPr lang="en-GB"/>
              <a:t>Again, we will survey our current students and use this to inform our future plans</a:t>
            </a:r>
          </a:p>
          <a:p>
            <a:r>
              <a:rPr lang="en-GB"/>
              <a:t>If you have suggestions/ideas/feedback, please let us know</a:t>
            </a:r>
          </a:p>
        </p:txBody>
      </p:sp>
      <p:sp>
        <p:nvSpPr>
          <p:cNvPr id="4" name="Slide Number Placeholder 3"/>
          <p:cNvSpPr>
            <a:spLocks noGrp="1"/>
          </p:cNvSpPr>
          <p:nvPr>
            <p:ph type="sldNum" sz="quarter" idx="5"/>
          </p:nvPr>
        </p:nvSpPr>
        <p:spPr/>
        <p:txBody>
          <a:bodyPr/>
          <a:lstStyle/>
          <a:p>
            <a:fld id="{8E953CF9-A08C-4AF6-9FCE-454E8480DE62}" type="slidenum">
              <a:rPr lang="en-GB" smtClean="0"/>
              <a:t>24</a:t>
            </a:fld>
            <a:endParaRPr lang="en-GB"/>
          </a:p>
        </p:txBody>
      </p:sp>
    </p:spTree>
    <p:extLst>
      <p:ext uri="{BB962C8B-B14F-4D97-AF65-F5344CB8AC3E}">
        <p14:creationId xmlns:p14="http://schemas.microsoft.com/office/powerpoint/2010/main" val="33485186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Kellee</a:t>
            </a:r>
          </a:p>
        </p:txBody>
      </p:sp>
      <p:sp>
        <p:nvSpPr>
          <p:cNvPr id="4" name="Slide Number Placeholder 3"/>
          <p:cNvSpPr>
            <a:spLocks noGrp="1"/>
          </p:cNvSpPr>
          <p:nvPr>
            <p:ph type="sldNum" sz="quarter" idx="5"/>
          </p:nvPr>
        </p:nvSpPr>
        <p:spPr/>
        <p:txBody>
          <a:bodyPr/>
          <a:lstStyle/>
          <a:p>
            <a:fld id="{8E953CF9-A08C-4AF6-9FCE-454E8480DE62}" type="slidenum">
              <a:rPr lang="en-GB" smtClean="0"/>
              <a:t>25</a:t>
            </a:fld>
            <a:endParaRPr lang="en-GB"/>
          </a:p>
        </p:txBody>
      </p:sp>
    </p:spTree>
    <p:extLst>
      <p:ext uri="{BB962C8B-B14F-4D97-AF65-F5344CB8AC3E}">
        <p14:creationId xmlns:p14="http://schemas.microsoft.com/office/powerpoint/2010/main" val="3440988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Ruth</a:t>
            </a:r>
          </a:p>
        </p:txBody>
      </p:sp>
      <p:sp>
        <p:nvSpPr>
          <p:cNvPr id="4" name="Slide Number Placeholder 3"/>
          <p:cNvSpPr>
            <a:spLocks noGrp="1"/>
          </p:cNvSpPr>
          <p:nvPr>
            <p:ph type="sldNum" sz="quarter" idx="5"/>
          </p:nvPr>
        </p:nvSpPr>
        <p:spPr/>
        <p:txBody>
          <a:bodyPr/>
          <a:lstStyle/>
          <a:p>
            <a:fld id="{8E953CF9-A08C-4AF6-9FCE-454E8480DE62}" type="slidenum">
              <a:rPr lang="en-GB" smtClean="0"/>
              <a:t>26</a:t>
            </a:fld>
            <a:endParaRPr lang="en-GB"/>
          </a:p>
        </p:txBody>
      </p:sp>
    </p:spTree>
    <p:extLst>
      <p:ext uri="{BB962C8B-B14F-4D97-AF65-F5344CB8AC3E}">
        <p14:creationId xmlns:p14="http://schemas.microsoft.com/office/powerpoint/2010/main" val="2245605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CD80B4-3417-B74B-BDCD-C7836226A258}" type="slidenum">
              <a:rPr kumimoji="0" lang="en-US" sz="1200" b="0" i="0" u="none" strike="noStrike" kern="1200" cap="none" spc="0" normalizeH="0" baseline="0" noProof="0" smtClean="0">
                <a:ln>
                  <a:noFill/>
                </a:ln>
                <a:solidFill>
                  <a:prstClr val="black"/>
                </a:solidFill>
                <a:effectLst/>
                <a:uLnTx/>
                <a:uFillTx/>
                <a:latin typeface="Poppins" panose="000005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Poppins" panose="00000500000000000000" pitchFamily="2" charset="0"/>
              <a:ea typeface="+mn-ea"/>
              <a:cs typeface="+mn-cs"/>
            </a:endParaRPr>
          </a:p>
        </p:txBody>
      </p:sp>
    </p:spTree>
    <p:extLst>
      <p:ext uri="{BB962C8B-B14F-4D97-AF65-F5344CB8AC3E}">
        <p14:creationId xmlns:p14="http://schemas.microsoft.com/office/powerpoint/2010/main" val="34457073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Kellee</a:t>
            </a:r>
          </a:p>
        </p:txBody>
      </p:sp>
      <p:sp>
        <p:nvSpPr>
          <p:cNvPr id="4" name="Slide Number Placeholder 3"/>
          <p:cNvSpPr>
            <a:spLocks noGrp="1"/>
          </p:cNvSpPr>
          <p:nvPr>
            <p:ph type="sldNum" sz="quarter" idx="5"/>
          </p:nvPr>
        </p:nvSpPr>
        <p:spPr/>
        <p:txBody>
          <a:bodyPr/>
          <a:lstStyle/>
          <a:p>
            <a:fld id="{8CCD80B4-3417-B74B-BDCD-C7836226A258}" type="slidenum">
              <a:rPr lang="en-US" smtClean="0"/>
              <a:pPr/>
              <a:t>28</a:t>
            </a:fld>
            <a:endParaRPr lang="en-US"/>
          </a:p>
        </p:txBody>
      </p:sp>
    </p:spTree>
    <p:extLst>
      <p:ext uri="{BB962C8B-B14F-4D97-AF65-F5344CB8AC3E}">
        <p14:creationId xmlns:p14="http://schemas.microsoft.com/office/powerpoint/2010/main" val="413372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Kellee</a:t>
            </a:r>
          </a:p>
        </p:txBody>
      </p:sp>
      <p:sp>
        <p:nvSpPr>
          <p:cNvPr id="4" name="Slide Number Placeholder 3"/>
          <p:cNvSpPr>
            <a:spLocks noGrp="1"/>
          </p:cNvSpPr>
          <p:nvPr>
            <p:ph type="sldNum" sz="quarter" idx="5"/>
          </p:nvPr>
        </p:nvSpPr>
        <p:spPr/>
        <p:txBody>
          <a:bodyPr/>
          <a:lstStyle/>
          <a:p>
            <a:fld id="{8E953CF9-A08C-4AF6-9FCE-454E8480DE62}" type="slidenum">
              <a:rPr lang="en-GB" smtClean="0"/>
              <a:t>3</a:t>
            </a:fld>
            <a:endParaRPr lang="en-GB"/>
          </a:p>
        </p:txBody>
      </p:sp>
    </p:spTree>
    <p:extLst>
      <p:ext uri="{BB962C8B-B14F-4D97-AF65-F5344CB8AC3E}">
        <p14:creationId xmlns:p14="http://schemas.microsoft.com/office/powerpoint/2010/main" val="2285974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Ruth</a:t>
            </a:r>
          </a:p>
        </p:txBody>
      </p:sp>
      <p:sp>
        <p:nvSpPr>
          <p:cNvPr id="4" name="Slide Number Placeholder 3"/>
          <p:cNvSpPr>
            <a:spLocks noGrp="1"/>
          </p:cNvSpPr>
          <p:nvPr>
            <p:ph type="sldNum" sz="quarter" idx="5"/>
          </p:nvPr>
        </p:nvSpPr>
        <p:spPr/>
        <p:txBody>
          <a:bodyPr/>
          <a:lstStyle/>
          <a:p>
            <a:fld id="{8E953CF9-A08C-4AF6-9FCE-454E8480DE62}" type="slidenum">
              <a:rPr lang="en-GB" smtClean="0"/>
              <a:t>4</a:t>
            </a:fld>
            <a:endParaRPr lang="en-GB"/>
          </a:p>
        </p:txBody>
      </p:sp>
    </p:spTree>
    <p:extLst>
      <p:ext uri="{BB962C8B-B14F-4D97-AF65-F5344CB8AC3E}">
        <p14:creationId xmlns:p14="http://schemas.microsoft.com/office/powerpoint/2010/main" val="8547103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Kellee – overview of module and where group work sits within the course</a:t>
            </a:r>
          </a:p>
          <a:p>
            <a:r>
              <a:rPr lang="en-US"/>
              <a:t>Pre-module – prep for project, SRPP, JISC surveys, AL time/EOI</a:t>
            </a:r>
          </a:p>
          <a:p>
            <a:r>
              <a:rPr lang="en-US"/>
              <a:t>Module start – intro at welcome tutorial, forum posts and news items, initial group work survey</a:t>
            </a:r>
          </a:p>
          <a:p>
            <a:r>
              <a:rPr lang="en-US"/>
              <a:t>Mid-module – invitations to group work, tutor training</a:t>
            </a:r>
          </a:p>
          <a:p>
            <a:r>
              <a:rPr lang="en-US"/>
              <a:t>Post-module – final survey and feedback from tutors</a:t>
            </a:r>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57916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Ruth – initial survey question we asked students “Use three individual words, separated by commas, to describe how you are feeling about taking part in the online group work on this module?”</a:t>
            </a:r>
          </a:p>
          <a:p>
            <a:endParaRPr lang="en-GB"/>
          </a:p>
          <a:p>
            <a:r>
              <a:rPr lang="en-GB"/>
              <a:t>(Kellee set up Poll – question for word cloud - How do you think students felt about group work before it took place?)</a:t>
            </a:r>
          </a:p>
        </p:txBody>
      </p:sp>
      <p:sp>
        <p:nvSpPr>
          <p:cNvPr id="4" name="Slide Number Placeholder 3"/>
          <p:cNvSpPr>
            <a:spLocks noGrp="1"/>
          </p:cNvSpPr>
          <p:nvPr>
            <p:ph type="sldNum" sz="quarter" idx="5"/>
          </p:nvPr>
        </p:nvSpPr>
        <p:spPr/>
        <p:txBody>
          <a:bodyPr/>
          <a:lstStyle/>
          <a:p>
            <a:fld id="{8E953CF9-A08C-4AF6-9FCE-454E8480DE62}" type="slidenum">
              <a:rPr lang="en-GB" smtClean="0"/>
              <a:t>6</a:t>
            </a:fld>
            <a:endParaRPr lang="en-GB"/>
          </a:p>
        </p:txBody>
      </p:sp>
    </p:spTree>
    <p:extLst>
      <p:ext uri="{BB962C8B-B14F-4D97-AF65-F5344CB8AC3E}">
        <p14:creationId xmlns:p14="http://schemas.microsoft.com/office/powerpoint/2010/main" val="3923072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Kellee</a:t>
            </a:r>
          </a:p>
        </p:txBody>
      </p:sp>
      <p:sp>
        <p:nvSpPr>
          <p:cNvPr id="4" name="Slide Number Placeholder 3"/>
          <p:cNvSpPr>
            <a:spLocks noGrp="1"/>
          </p:cNvSpPr>
          <p:nvPr>
            <p:ph type="sldNum" sz="quarter" idx="5"/>
          </p:nvPr>
        </p:nvSpPr>
        <p:spPr/>
        <p:txBody>
          <a:bodyPr/>
          <a:lstStyle/>
          <a:p>
            <a:fld id="{8E953CF9-A08C-4AF6-9FCE-454E8480DE62}" type="slidenum">
              <a:rPr lang="en-GB" smtClean="0"/>
              <a:t>7</a:t>
            </a:fld>
            <a:endParaRPr lang="en-GB"/>
          </a:p>
        </p:txBody>
      </p:sp>
    </p:spTree>
    <p:extLst>
      <p:ext uri="{BB962C8B-B14F-4D97-AF65-F5344CB8AC3E}">
        <p14:creationId xmlns:p14="http://schemas.microsoft.com/office/powerpoint/2010/main" val="2084317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Ruth</a:t>
            </a:r>
          </a:p>
        </p:txBody>
      </p:sp>
      <p:sp>
        <p:nvSpPr>
          <p:cNvPr id="4" name="Slide Number Placeholder 3"/>
          <p:cNvSpPr>
            <a:spLocks noGrp="1"/>
          </p:cNvSpPr>
          <p:nvPr>
            <p:ph type="sldNum" sz="quarter" idx="5"/>
          </p:nvPr>
        </p:nvSpPr>
        <p:spPr/>
        <p:txBody>
          <a:bodyPr/>
          <a:lstStyle/>
          <a:p>
            <a:fld id="{8E953CF9-A08C-4AF6-9FCE-454E8480DE62}" type="slidenum">
              <a:rPr lang="en-GB" smtClean="0"/>
              <a:t>8</a:t>
            </a:fld>
            <a:endParaRPr lang="en-GB"/>
          </a:p>
        </p:txBody>
      </p:sp>
    </p:spTree>
    <p:extLst>
      <p:ext uri="{BB962C8B-B14F-4D97-AF65-F5344CB8AC3E}">
        <p14:creationId xmlns:p14="http://schemas.microsoft.com/office/powerpoint/2010/main" val="3494683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alibri"/>
                <a:ea typeface="Poppins" panose="00000500000000000000" pitchFamily="2" charset="0"/>
                <a:cs typeface="Poppins"/>
              </a:rPr>
              <a:t>Kellee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alibri"/>
                <a:ea typeface="Poppins" panose="00000500000000000000" pitchFamily="2" charset="0"/>
                <a:cs typeface="Poppins"/>
              </a:rPr>
              <a:t>The first survey was sent to students to gain feedback about group work experience and to let them know this group work was happening later in the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alibri"/>
                <a:ea typeface="Poppins" panose="00000500000000000000" pitchFamily="2" charset="0"/>
                <a:cs typeface="Poppins"/>
              </a:rPr>
              <a:t>From the survey we found that students</a:t>
            </a:r>
            <a:r>
              <a:rPr lang="en-GB" sz="1200">
                <a:effectLst/>
                <a:latin typeface="Calibri"/>
                <a:ea typeface="Poppins" panose="00000500000000000000" pitchFamily="2" charset="0"/>
                <a:cs typeface="Poppins"/>
              </a:rPr>
              <a:t> </a:t>
            </a:r>
            <a:r>
              <a:rPr lang="en-GB" sz="1200">
                <a:latin typeface="Calibri"/>
                <a:ea typeface="Poppins" panose="00000500000000000000" pitchFamily="2" charset="0"/>
                <a:cs typeface="Poppins"/>
              </a:rPr>
              <a:t>considered communication, success as a group and meeting project deadlines important aspects of group work, as well as collaboration.</a:t>
            </a:r>
            <a:endParaRPr lang="en-GB" sz="1200">
              <a:latin typeface="Calibri"/>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latin typeface="Calibri"/>
                <a:ea typeface="Poppins" panose="00000500000000000000" pitchFamily="2" charset="0"/>
                <a:cs typeface="Poppins"/>
              </a:rPr>
              <a:t>Other aspects not included here because not deemed as important by the students were understanding individual roles within the group and use of technology for collaboration.</a:t>
            </a:r>
          </a:p>
          <a:p>
            <a:endParaRPr lang="en-GB"/>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35287057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84039213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7206622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853491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730206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199341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600014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4293238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7756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CD9F5-173F-F2F8-E249-C030C714A87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6DAFFE5-6FBD-6AED-B2B4-E2B700BB9A8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CF52803-B510-9B3D-4050-24DF25358F17}"/>
              </a:ext>
            </a:extLst>
          </p:cNvPr>
          <p:cNvSpPr>
            <a:spLocks noGrp="1"/>
          </p:cNvSpPr>
          <p:nvPr>
            <p:ph type="dt" sz="half" idx="10"/>
          </p:nvPr>
        </p:nvSpPr>
        <p:spPr/>
        <p:txBody>
          <a:bodyPr/>
          <a:lstStyle/>
          <a:p>
            <a:fld id="{C773C4EA-4028-490B-A892-5981CE57BFA3}" type="datetimeFigureOut">
              <a:rPr lang="en-GB" smtClean="0"/>
              <a:t>12/08/2025</a:t>
            </a:fld>
            <a:endParaRPr lang="en-GB"/>
          </a:p>
        </p:txBody>
      </p:sp>
      <p:sp>
        <p:nvSpPr>
          <p:cNvPr id="5" name="Footer Placeholder 4">
            <a:extLst>
              <a:ext uri="{FF2B5EF4-FFF2-40B4-BE49-F238E27FC236}">
                <a16:creationId xmlns:a16="http://schemas.microsoft.com/office/drawing/2014/main" id="{64008ACF-22CF-8DA5-A864-67EC9ACF94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EC24D4-B48B-21C5-4CEA-B7B128E0E566}"/>
              </a:ext>
            </a:extLst>
          </p:cNvPr>
          <p:cNvSpPr>
            <a:spLocks noGrp="1"/>
          </p:cNvSpPr>
          <p:nvPr>
            <p:ph type="sldNum" sz="quarter" idx="12"/>
          </p:nvPr>
        </p:nvSpPr>
        <p:spPr/>
        <p:txBody>
          <a:bodyPr/>
          <a:lstStyle/>
          <a:p>
            <a:fld id="{CA270AE0-6696-43D2-9AAE-EDDF8F06A401}" type="slidenum">
              <a:rPr lang="en-GB" smtClean="0"/>
              <a:t>‹#›</a:t>
            </a:fld>
            <a:endParaRPr lang="en-GB"/>
          </a:p>
        </p:txBody>
      </p:sp>
    </p:spTree>
    <p:extLst>
      <p:ext uri="{BB962C8B-B14F-4D97-AF65-F5344CB8AC3E}">
        <p14:creationId xmlns:p14="http://schemas.microsoft.com/office/powerpoint/2010/main" val="1600009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15174592"/>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A5902-5387-DBEF-33AA-9E7C1CF3C1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CC1364-5881-57CB-7703-FDEA799DF491}"/>
              </a:ext>
            </a:extLst>
          </p:cNvPr>
          <p:cNvSpPr>
            <a:spLocks noGrp="1"/>
          </p:cNvSpPr>
          <p:nvPr>
            <p:ph type="dt" sz="half" idx="10"/>
          </p:nvPr>
        </p:nvSpPr>
        <p:spPr/>
        <p:txBody>
          <a:bodyPr/>
          <a:lstStyle/>
          <a:p>
            <a:fld id="{C773C4EA-4028-490B-A892-5981CE57BFA3}" type="datetimeFigureOut">
              <a:rPr lang="en-GB" smtClean="0"/>
              <a:t>12/08/2025</a:t>
            </a:fld>
            <a:endParaRPr lang="en-GB"/>
          </a:p>
        </p:txBody>
      </p:sp>
      <p:sp>
        <p:nvSpPr>
          <p:cNvPr id="4" name="Footer Placeholder 3">
            <a:extLst>
              <a:ext uri="{FF2B5EF4-FFF2-40B4-BE49-F238E27FC236}">
                <a16:creationId xmlns:a16="http://schemas.microsoft.com/office/drawing/2014/main" id="{45BD3DAF-27D9-48EA-1BCD-701E9A8F42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0F6F35B-B519-716A-8749-4878DF1B69BA}"/>
              </a:ext>
            </a:extLst>
          </p:cNvPr>
          <p:cNvSpPr>
            <a:spLocks noGrp="1"/>
          </p:cNvSpPr>
          <p:nvPr>
            <p:ph type="sldNum" sz="quarter" idx="12"/>
          </p:nvPr>
        </p:nvSpPr>
        <p:spPr/>
        <p:txBody>
          <a:bodyPr/>
          <a:lstStyle/>
          <a:p>
            <a:fld id="{CA270AE0-6696-43D2-9AAE-EDDF8F06A401}" type="slidenum">
              <a:rPr lang="en-GB" smtClean="0"/>
              <a:t>‹#›</a:t>
            </a:fld>
            <a:endParaRPr lang="en-GB"/>
          </a:p>
        </p:txBody>
      </p:sp>
    </p:spTree>
    <p:extLst>
      <p:ext uri="{BB962C8B-B14F-4D97-AF65-F5344CB8AC3E}">
        <p14:creationId xmlns:p14="http://schemas.microsoft.com/office/powerpoint/2010/main" val="2602743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7184741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3344480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2.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8/12/2025</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1337473101"/>
      </p:ext>
    </p:extLst>
  </p:cSld>
  <p:clrMap bg1="lt1" tx1="dk1" bg2="lt2" tx2="dk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70" r:id="rId5"/>
    <p:sldLayoutId id="2147483671" r:id="rId6"/>
    <p:sldLayoutId id="2147483669" r:id="rId7"/>
    <p:sldLayoutId id="2147483673" r:id="rId8"/>
    <p:sldLayoutId id="2147483674" r:id="rId9"/>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6405517"/>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66" r:id="rId3"/>
    <p:sldLayoutId id="214748367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mailto:ruth.neal@open.ac.uk"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hyperlink" Target="mailto:kellee.patterson@open.ac.uk"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27101" y="4205851"/>
            <a:ext cx="5557584" cy="347039"/>
          </a:xfrm>
        </p:spPr>
        <p:txBody>
          <a:bodyPr vert="horz" lIns="91440" tIns="45720" rIns="91440" bIns="45720" rtlCol="0" anchor="t">
            <a:noAutofit/>
          </a:bodyPr>
          <a:lstStyle/>
          <a:p>
            <a:r>
              <a:rPr lang="en-GB" sz="2000">
                <a:latin typeface="Calibri"/>
                <a:ea typeface="Calibri"/>
                <a:cs typeface="Calibri"/>
              </a:rPr>
              <a:t>Ruth Neal and Kellee Patterson</a:t>
            </a:r>
            <a:endParaRPr lang="en-US" sz="2000"/>
          </a:p>
          <a:p>
            <a:endParaRPr lang="en-GB"/>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27101" y="4557543"/>
            <a:ext cx="5557584" cy="347039"/>
          </a:xfrm>
        </p:spPr>
        <p:txBody>
          <a:bodyPr vert="horz" lIns="91440" tIns="45720" rIns="91440" bIns="45720" rtlCol="0" anchor="t">
            <a:noAutofit/>
          </a:bodyPr>
          <a:lstStyle/>
          <a:p>
            <a:r>
              <a:rPr lang="en-GB">
                <a:latin typeface="Calibri"/>
                <a:ea typeface="Calibri"/>
                <a:cs typeface="Calibri"/>
              </a:rPr>
              <a:t>School of Mathematics and Statistics (M&amp;S)</a:t>
            </a:r>
            <a:endParaRPr lang="en-US"/>
          </a:p>
          <a:p>
            <a:endParaRPr lang="en-GB"/>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27101" y="4904582"/>
            <a:ext cx="5557584" cy="768972"/>
          </a:xfrm>
        </p:spPr>
        <p:txBody>
          <a:bodyPr vert="horz" lIns="91440" tIns="45720" rIns="91440" bIns="45720" rtlCol="0" anchor="t">
            <a:noAutofit/>
          </a:bodyPr>
          <a:lstStyle/>
          <a:p>
            <a:r>
              <a:rPr lang="en-GB">
                <a:latin typeface="Poppins"/>
                <a:cs typeface="Poppins"/>
              </a:rPr>
              <a:t>Thursday 15th May 2025</a:t>
            </a:r>
            <a:endParaRPr lang="en-GB"/>
          </a:p>
          <a:p>
            <a:endParaRPr lang="en-GB">
              <a:latin typeface="Poppins"/>
              <a:cs typeface="Poppins"/>
            </a:endParaRP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269662" y="483551"/>
            <a:ext cx="6971110" cy="1800200"/>
          </a:xfrm>
        </p:spPr>
        <p:txBody>
          <a:bodyPr vert="horz" lIns="91440" tIns="45720" rIns="91440" bIns="45720" rtlCol="0" anchor="t">
            <a:noAutofit/>
          </a:bodyPr>
          <a:lstStyle/>
          <a:p>
            <a:pPr>
              <a:lnSpc>
                <a:spcPct val="107000"/>
              </a:lnSpc>
              <a:spcAft>
                <a:spcPts val="800"/>
              </a:spcAft>
            </a:pPr>
            <a:r>
              <a:rPr lang="en-GB" sz="3600" kern="100">
                <a:latin typeface="Aptos" panose="020B0004020202020204" pitchFamily="34" charset="0"/>
                <a:ea typeface="Aptos" panose="020B0004020202020204" pitchFamily="34" charset="0"/>
                <a:cs typeface="Times New Roman" panose="02020603050405020304" pitchFamily="18" charset="0"/>
              </a:rPr>
              <a:t>M&amp;S Scholarship session - I</a:t>
            </a:r>
            <a:r>
              <a:rPr lang="en-GB" sz="3600" b="1" kern="100">
                <a:effectLst/>
                <a:latin typeface="Aptos" panose="020B0004020202020204" pitchFamily="34" charset="0"/>
                <a:ea typeface="Aptos" panose="020B0004020202020204" pitchFamily="34" charset="0"/>
                <a:cs typeface="Times New Roman" panose="02020603050405020304" pitchFamily="18" charset="0"/>
              </a:rPr>
              <a:t>ncorporating asynchronous group work into M140</a:t>
            </a:r>
            <a:endParaRPr lang="en-GB" sz="36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9" name="Picture 8" descr="A person wearing glasses and a hoodie&#10;&#10;AI-generated content may be incorrect.">
            <a:extLst>
              <a:ext uri="{FF2B5EF4-FFF2-40B4-BE49-F238E27FC236}">
                <a16:creationId xmlns:a16="http://schemas.microsoft.com/office/drawing/2014/main" id="{E0D58155-5541-B459-1C59-AEA04EB48284}"/>
              </a:ext>
            </a:extLst>
          </p:cNvPr>
          <p:cNvPicPr>
            <a:picLocks noChangeAspect="1"/>
          </p:cNvPicPr>
          <p:nvPr/>
        </p:nvPicPr>
        <p:blipFill>
          <a:blip r:embed="rId3"/>
          <a:stretch>
            <a:fillRect/>
          </a:stretch>
        </p:blipFill>
        <p:spPr>
          <a:xfrm>
            <a:off x="565715" y="2481711"/>
            <a:ext cx="1433109" cy="1727277"/>
          </a:xfrm>
          <a:prstGeom prst="rect">
            <a:avLst/>
          </a:prstGeom>
        </p:spPr>
      </p:pic>
      <p:pic>
        <p:nvPicPr>
          <p:cNvPr id="10" name="Picture 9" descr="A person wearing glasses smiling&#10;&#10;AI-generated content may be incorrect.">
            <a:extLst>
              <a:ext uri="{FF2B5EF4-FFF2-40B4-BE49-F238E27FC236}">
                <a16:creationId xmlns:a16="http://schemas.microsoft.com/office/drawing/2014/main" id="{82FED7BF-6895-6692-F3CF-8F9969B07FB5}"/>
              </a:ext>
            </a:extLst>
          </p:cNvPr>
          <p:cNvPicPr>
            <a:picLocks noChangeAspect="1"/>
          </p:cNvPicPr>
          <p:nvPr/>
        </p:nvPicPr>
        <p:blipFill>
          <a:blip r:embed="rId4"/>
          <a:stretch>
            <a:fillRect/>
          </a:stretch>
        </p:blipFill>
        <p:spPr>
          <a:xfrm>
            <a:off x="2218833" y="2473698"/>
            <a:ext cx="1433318" cy="1727277"/>
          </a:xfrm>
          <a:prstGeom prst="rect">
            <a:avLst/>
          </a:prstGeom>
        </p:spPr>
      </p:pic>
      <p:pic>
        <p:nvPicPr>
          <p:cNvPr id="5" name="Picture 4" descr="A qr code with a green plant&#10;&#10;AI-generated content may be incorrect.">
            <a:extLst>
              <a:ext uri="{FF2B5EF4-FFF2-40B4-BE49-F238E27FC236}">
                <a16:creationId xmlns:a16="http://schemas.microsoft.com/office/drawing/2014/main" id="{4DDD1287-5205-05FF-5A3A-728C34558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30887" y="124938"/>
            <a:ext cx="3522911" cy="3522911"/>
          </a:xfrm>
          <a:prstGeom prst="rect">
            <a:avLst/>
          </a:prstGeom>
        </p:spPr>
      </p:pic>
      <p:pic>
        <p:nvPicPr>
          <p:cNvPr id="7" name="Picture 6" descr="A black background with white text&#10;&#10;AI-generated content may be incorrect.">
            <a:extLst>
              <a:ext uri="{FF2B5EF4-FFF2-40B4-BE49-F238E27FC236}">
                <a16:creationId xmlns:a16="http://schemas.microsoft.com/office/drawing/2014/main" id="{8F58A378-3011-15FB-1A3C-BB11684819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2604" y="5938346"/>
            <a:ext cx="3355945" cy="479421"/>
          </a:xfrm>
          <a:prstGeom prst="rect">
            <a:avLst/>
          </a:prstGeo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2D92C-9053-0A6F-FF37-CE15B0151A3C}"/>
              </a:ext>
            </a:extLst>
          </p:cNvPr>
          <p:cNvSpPr>
            <a:spLocks noGrp="1"/>
          </p:cNvSpPr>
          <p:nvPr>
            <p:ph type="title" idx="4294967295"/>
          </p:nvPr>
        </p:nvSpPr>
        <p:spPr>
          <a:xfrm>
            <a:off x="519935" y="80714"/>
            <a:ext cx="10515600" cy="1325563"/>
          </a:xfrm>
        </p:spPr>
        <p:txBody>
          <a:bodyPr/>
          <a:lstStyle/>
          <a:p>
            <a:r>
              <a:rPr lang="en-GB"/>
              <a:t>The group work</a:t>
            </a:r>
          </a:p>
        </p:txBody>
      </p:sp>
      <p:sp>
        <p:nvSpPr>
          <p:cNvPr id="3" name="Content Placeholder 2">
            <a:extLst>
              <a:ext uri="{FF2B5EF4-FFF2-40B4-BE49-F238E27FC236}">
                <a16:creationId xmlns:a16="http://schemas.microsoft.com/office/drawing/2014/main" id="{05C2044D-F74F-B558-1232-6D8FF7E9DB39}"/>
              </a:ext>
            </a:extLst>
          </p:cNvPr>
          <p:cNvSpPr>
            <a:spLocks noGrp="1"/>
          </p:cNvSpPr>
          <p:nvPr>
            <p:ph idx="4294967295"/>
          </p:nvPr>
        </p:nvSpPr>
        <p:spPr>
          <a:xfrm>
            <a:off x="260628" y="1235647"/>
            <a:ext cx="7675545" cy="4832186"/>
          </a:xfrm>
        </p:spPr>
        <p:txBody>
          <a:bodyPr vert="horz" lIns="91440" tIns="45720" rIns="91440" bIns="45720" rtlCol="0" anchor="t">
            <a:normAutofit fontScale="92500" lnSpcReduction="20000"/>
          </a:bodyPr>
          <a:lstStyle/>
          <a:p>
            <a:pPr>
              <a:lnSpc>
                <a:spcPct val="120000"/>
              </a:lnSpc>
            </a:pPr>
            <a:r>
              <a:rPr lang="en-GB" sz="2400"/>
              <a:t>Students are encouraged to conduct an experiment as part of the final assignment, TMA04. Students grow some seedlings in different light conditions and measure the root length.</a:t>
            </a:r>
          </a:p>
          <a:p>
            <a:pPr>
              <a:lnSpc>
                <a:spcPct val="120000"/>
              </a:lnSpc>
            </a:pPr>
            <a:r>
              <a:rPr lang="en-GB" sz="2400">
                <a:latin typeface="Poppins"/>
                <a:cs typeface="Poppins"/>
              </a:rPr>
              <a:t>This data is then uploaded into a combined database. We ask the students to download this data and then investigate the full database using the software Minitab. </a:t>
            </a:r>
          </a:p>
          <a:p>
            <a:pPr>
              <a:lnSpc>
                <a:spcPct val="120000"/>
              </a:lnSpc>
            </a:pPr>
            <a:r>
              <a:rPr lang="en-GB" sz="2400"/>
              <a:t>Students can produce plots and data summaries and analyse these as a group.</a:t>
            </a:r>
          </a:p>
          <a:p>
            <a:pPr>
              <a:lnSpc>
                <a:spcPct val="120000"/>
              </a:lnSpc>
            </a:pPr>
            <a:r>
              <a:rPr lang="en-GB" sz="2400"/>
              <a:t>The aim is for the students to produce a summary report.</a:t>
            </a:r>
          </a:p>
        </p:txBody>
      </p:sp>
      <p:pic>
        <p:nvPicPr>
          <p:cNvPr id="1026" name="Picture 2">
            <a:extLst>
              <a:ext uri="{FF2B5EF4-FFF2-40B4-BE49-F238E27FC236}">
                <a16:creationId xmlns:a16="http://schemas.microsoft.com/office/drawing/2014/main" id="{95B092E6-F4BE-52D5-A3E6-2302F6A250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7048" y="371949"/>
            <a:ext cx="3804670" cy="5525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0390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504A1-0184-709F-C0E6-3FC4D0674141}"/>
              </a:ext>
            </a:extLst>
          </p:cNvPr>
          <p:cNvSpPr>
            <a:spLocks noGrp="1"/>
          </p:cNvSpPr>
          <p:nvPr>
            <p:ph type="title" idx="4294967295"/>
          </p:nvPr>
        </p:nvSpPr>
        <p:spPr>
          <a:xfrm>
            <a:off x="468573" y="81223"/>
            <a:ext cx="11245756" cy="1325563"/>
          </a:xfrm>
        </p:spPr>
        <p:txBody>
          <a:bodyPr/>
          <a:lstStyle/>
          <a:p>
            <a:r>
              <a:rPr lang="en-GB"/>
              <a:t>What happened in 23J?</a:t>
            </a:r>
          </a:p>
        </p:txBody>
      </p:sp>
      <p:sp>
        <p:nvSpPr>
          <p:cNvPr id="3" name="Content Placeholder 2">
            <a:extLst>
              <a:ext uri="{FF2B5EF4-FFF2-40B4-BE49-F238E27FC236}">
                <a16:creationId xmlns:a16="http://schemas.microsoft.com/office/drawing/2014/main" id="{394F6B09-58D6-C453-D7F6-280CB06169D8}"/>
              </a:ext>
            </a:extLst>
          </p:cNvPr>
          <p:cNvSpPr>
            <a:spLocks noGrp="1"/>
          </p:cNvSpPr>
          <p:nvPr>
            <p:ph idx="4294967295"/>
          </p:nvPr>
        </p:nvSpPr>
        <p:spPr>
          <a:xfrm>
            <a:off x="266132" y="1228299"/>
            <a:ext cx="7861110" cy="4421874"/>
          </a:xfrm>
        </p:spPr>
        <p:txBody>
          <a:bodyPr>
            <a:noAutofit/>
          </a:bodyPr>
          <a:lstStyle/>
          <a:p>
            <a:pPr>
              <a:lnSpc>
                <a:spcPct val="120000"/>
              </a:lnSpc>
            </a:pPr>
            <a:r>
              <a:rPr lang="en-GB" sz="2000"/>
              <a:t>We publicised the group work activity from the start of the module, emailing students, posting on the forum and adding news items. </a:t>
            </a:r>
          </a:p>
          <a:p>
            <a:pPr>
              <a:lnSpc>
                <a:spcPct val="120000"/>
              </a:lnSpc>
            </a:pPr>
            <a:r>
              <a:rPr lang="en-GB" sz="2000"/>
              <a:t>In the first presentation, approximately 60 students volunteered for the group work activity. This took place over a two week period.</a:t>
            </a:r>
          </a:p>
        </p:txBody>
      </p:sp>
      <p:pic>
        <p:nvPicPr>
          <p:cNvPr id="2050" name="Picture 2">
            <a:extLst>
              <a:ext uri="{FF2B5EF4-FFF2-40B4-BE49-F238E27FC236}">
                <a16:creationId xmlns:a16="http://schemas.microsoft.com/office/drawing/2014/main" id="{80889E14-EB4D-37F1-0E66-06C8D97103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241" y="533329"/>
            <a:ext cx="3794077" cy="30567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5B0FAE-B453-CE22-4B02-8A22B39C617C}"/>
              </a:ext>
            </a:extLst>
          </p:cNvPr>
          <p:cNvSpPr txBox="1"/>
          <p:nvPr/>
        </p:nvSpPr>
        <p:spPr>
          <a:xfrm>
            <a:off x="266132" y="3660870"/>
            <a:ext cx="11245755" cy="1918474"/>
          </a:xfrm>
          <a:prstGeom prst="rect">
            <a:avLst/>
          </a:prstGeom>
          <a:noFill/>
        </p:spPr>
        <p:txBody>
          <a:bodyPr wrap="square">
            <a:spAutoFit/>
          </a:bodyPr>
          <a:lstStyle/>
          <a:p>
            <a:pPr marL="285750" indent="-285750">
              <a:lnSpc>
                <a:spcPct val="120000"/>
              </a:lnSpc>
              <a:buFont typeface="Arial" panose="020B0604020202020204" pitchFamily="34" charset="0"/>
              <a:buChar char="•"/>
            </a:pPr>
            <a:r>
              <a:rPr lang="en-GB" sz="2000"/>
              <a:t>We split these student volunteers into 5 groups and asked them to introduce themselves and talk about the experiment, how this had gone and what problems they had encountered.</a:t>
            </a:r>
          </a:p>
          <a:p>
            <a:pPr marL="285750" indent="-285750">
              <a:lnSpc>
                <a:spcPct val="120000"/>
              </a:lnSpc>
              <a:buFont typeface="Arial" panose="020B0604020202020204" pitchFamily="34" charset="0"/>
              <a:buChar char="•"/>
            </a:pPr>
            <a:r>
              <a:rPr lang="en-GB" sz="2000"/>
              <a:t>We then wanted the students to investigate the combined database and analyse the data using techniques learnt on the module.</a:t>
            </a:r>
          </a:p>
        </p:txBody>
      </p:sp>
    </p:spTree>
    <p:extLst>
      <p:ext uri="{BB962C8B-B14F-4D97-AF65-F5344CB8AC3E}">
        <p14:creationId xmlns:p14="http://schemas.microsoft.com/office/powerpoint/2010/main" val="1474175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B775F0FD-C425-7839-004E-B2F193D4AB10}"/>
              </a:ext>
            </a:extLst>
          </p:cNvPr>
          <p:cNvSpPr txBox="1">
            <a:spLocks/>
          </p:cNvSpPr>
          <p:nvPr/>
        </p:nvSpPr>
        <p:spPr>
          <a:xfrm>
            <a:off x="412822" y="334672"/>
            <a:ext cx="4800202" cy="108857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endParaRPr lang="en-GB" sz="1800">
              <a:latin typeface="Poppins" panose="00000500000000000000" pitchFamily="2" charset="0"/>
            </a:endParaRPr>
          </a:p>
        </p:txBody>
      </p:sp>
      <p:grpSp>
        <p:nvGrpSpPr>
          <p:cNvPr id="10" name="Group 9">
            <a:extLst>
              <a:ext uri="{FF2B5EF4-FFF2-40B4-BE49-F238E27FC236}">
                <a16:creationId xmlns:a16="http://schemas.microsoft.com/office/drawing/2014/main" id="{BE838478-4FC7-2B1B-F791-4CAB5E4B1A53}"/>
              </a:ext>
            </a:extLst>
          </p:cNvPr>
          <p:cNvGrpSpPr/>
          <p:nvPr/>
        </p:nvGrpSpPr>
        <p:grpSpPr>
          <a:xfrm>
            <a:off x="307702" y="317208"/>
            <a:ext cx="5434336" cy="1088571"/>
            <a:chOff x="285980" y="564709"/>
            <a:chExt cx="5224096" cy="1088571"/>
          </a:xfrm>
        </p:grpSpPr>
        <p:sp>
          <p:nvSpPr>
            <p:cNvPr id="28" name="Rectangle 27">
              <a:extLst>
                <a:ext uri="{FF2B5EF4-FFF2-40B4-BE49-F238E27FC236}">
                  <a16:creationId xmlns:a16="http://schemas.microsoft.com/office/drawing/2014/main" id="{D56EA63A-E1C5-DFD9-B483-8842CC53B88E}"/>
                </a:ext>
                <a:ext uri="{C183D7F6-B498-43B3-948B-1728B52AA6E4}">
                  <adec:decorative xmlns:adec="http://schemas.microsoft.com/office/drawing/2017/decorative" val="1"/>
                </a:ext>
              </a:extLst>
            </p:cNvPr>
            <p:cNvSpPr/>
            <p:nvPr/>
          </p:nvSpPr>
          <p:spPr>
            <a:xfrm>
              <a:off x="285980" y="564709"/>
              <a:ext cx="5224096" cy="108857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panose="00000500000000000000" pitchFamily="2" charset="0"/>
              </a:endParaRPr>
            </a:p>
          </p:txBody>
        </p:sp>
        <p:sp>
          <p:nvSpPr>
            <p:cNvPr id="3" name="Text Placeholder 2">
              <a:extLst>
                <a:ext uri="{FF2B5EF4-FFF2-40B4-BE49-F238E27FC236}">
                  <a16:creationId xmlns:a16="http://schemas.microsoft.com/office/drawing/2014/main" id="{C20AD961-3137-7192-2033-E39397DF17F1}"/>
                </a:ext>
              </a:extLst>
            </p:cNvPr>
            <p:cNvSpPr txBox="1">
              <a:spLocks/>
            </p:cNvSpPr>
            <p:nvPr/>
          </p:nvSpPr>
          <p:spPr>
            <a:xfrm>
              <a:off x="554707" y="614692"/>
              <a:ext cx="4943514" cy="7637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latin typeface="+mj-lt"/>
                  <a:ea typeface="Calibri" panose="020F0502020204030204" pitchFamily="34" charset="0"/>
                  <a:cs typeface="Calibri" panose="020F0502020204030204" pitchFamily="34" charset="0"/>
                </a:rPr>
                <a:t>What went well in the group work discussion?</a:t>
              </a:r>
              <a:endParaRPr lang="en-GB">
                <a:latin typeface="+mj-lt"/>
                <a:cs typeface="Calibri" panose="020F0502020204030204" pitchFamily="34" charset="0"/>
              </a:endParaRPr>
            </a:p>
            <a:p>
              <a:endParaRPr lang="en-GB"/>
            </a:p>
          </p:txBody>
        </p:sp>
      </p:grpSp>
      <p:sp>
        <p:nvSpPr>
          <p:cNvPr id="5" name="Text Placeholder 3">
            <a:extLst>
              <a:ext uri="{FF2B5EF4-FFF2-40B4-BE49-F238E27FC236}">
                <a16:creationId xmlns:a16="http://schemas.microsoft.com/office/drawing/2014/main" id="{E635967E-827F-28DD-224A-ACD61DDF8963}"/>
              </a:ext>
            </a:extLst>
          </p:cNvPr>
          <p:cNvSpPr>
            <a:spLocks noGrp="1"/>
          </p:cNvSpPr>
          <p:nvPr>
            <p:ph type="body" sz="quarter" idx="4294967295"/>
          </p:nvPr>
        </p:nvSpPr>
        <p:spPr>
          <a:xfrm>
            <a:off x="331563" y="1486687"/>
            <a:ext cx="5329216" cy="2829045"/>
          </a:xfrm>
        </p:spPr>
        <p:txBody>
          <a:bodyPr>
            <a:normAutofit lnSpcReduction="10000"/>
          </a:bodyPr>
          <a:lstStyle/>
          <a:p>
            <a:pPr marL="0" indent="0">
              <a:lnSpc>
                <a:spcPct val="107000"/>
              </a:lnSpc>
              <a:spcAft>
                <a:spcPts val="800"/>
              </a:spcAft>
              <a:buNone/>
            </a:pPr>
            <a:r>
              <a:rPr lang="en-GB" sz="2000" b="0">
                <a:effectLst/>
                <a:latin typeface="+mn-lt"/>
                <a:ea typeface="Poppins" panose="00000500000000000000" pitchFamily="2" charset="0"/>
                <a:cs typeface="Calibri" panose="020F0502020204030204" pitchFamily="34" charset="0"/>
              </a:rPr>
              <a:t>The students were enthusiastic about discussing the experiment and suggesting improvements, mostly after the assignment due date had passed. The students mainly reported their issues with growing the seeds.</a:t>
            </a:r>
          </a:p>
          <a:p>
            <a:pPr marL="0" indent="0">
              <a:lnSpc>
                <a:spcPct val="107000"/>
              </a:lnSpc>
              <a:spcAft>
                <a:spcPts val="800"/>
              </a:spcAft>
              <a:buNone/>
            </a:pPr>
            <a:r>
              <a:rPr lang="en-GB" sz="2000" b="0">
                <a:latin typeface="+mn-lt"/>
                <a:ea typeface="Calibri" panose="020F0502020204030204" pitchFamily="34" charset="0"/>
                <a:cs typeface="Calibri" panose="020F0502020204030204" pitchFamily="34" charset="0"/>
              </a:rPr>
              <a:t>The students were supportive of one another.</a:t>
            </a:r>
            <a:endParaRPr lang="en-GB" sz="2000" b="0">
              <a:effectLst/>
              <a:latin typeface="+mn-lt"/>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2195712-E58D-9DB0-0BFD-C53436990B36}"/>
              </a:ext>
            </a:extLst>
          </p:cNvPr>
          <p:cNvSpPr txBox="1"/>
          <p:nvPr/>
        </p:nvSpPr>
        <p:spPr>
          <a:xfrm>
            <a:off x="6168475" y="1423243"/>
            <a:ext cx="5691962" cy="2818977"/>
          </a:xfrm>
          <a:prstGeom prst="rect">
            <a:avLst/>
          </a:prstGeom>
          <a:noFill/>
        </p:spPr>
        <p:txBody>
          <a:bodyPr wrap="square">
            <a:spAutoFit/>
          </a:bodyPr>
          <a:lstStyle/>
          <a:p>
            <a:pPr>
              <a:lnSpc>
                <a:spcPct val="107000"/>
              </a:lnSpc>
              <a:spcAft>
                <a:spcPts val="800"/>
              </a:spcAft>
            </a:pPr>
            <a:r>
              <a:rPr lang="en-GB" sz="2000">
                <a:effectLst/>
                <a:ea typeface="Poppins" panose="00000500000000000000" pitchFamily="2" charset="0"/>
                <a:cs typeface="Calibri" panose="020F0502020204030204" pitchFamily="34" charset="0"/>
              </a:rPr>
              <a:t>Downloading and reporting the data was less successful</a:t>
            </a:r>
            <a:r>
              <a:rPr lang="en-GB" sz="2000">
                <a:ea typeface="Poppins" panose="00000500000000000000" pitchFamily="2" charset="0"/>
                <a:cs typeface="Calibri" panose="020F0502020204030204" pitchFamily="34" charset="0"/>
              </a:rPr>
              <a:t>. S</a:t>
            </a:r>
            <a:r>
              <a:rPr lang="en-GB" sz="2000">
                <a:effectLst/>
                <a:ea typeface="Poppins" panose="00000500000000000000" pitchFamily="2" charset="0"/>
                <a:cs typeface="Calibri" panose="020F0502020204030204" pitchFamily="34" charset="0"/>
              </a:rPr>
              <a:t>tudents had difficulty downloading the data and were then reluctant to suggest useful or appropriate data investigation methods</a:t>
            </a:r>
            <a:r>
              <a:rPr lang="en-GB" sz="2000">
                <a:ea typeface="Poppins" panose="00000500000000000000" pitchFamily="2" charset="0"/>
                <a:cs typeface="Calibri" panose="020F0502020204030204" pitchFamily="34" charset="0"/>
              </a:rPr>
              <a:t>.</a:t>
            </a:r>
            <a:endParaRPr lang="en-GB" sz="2000">
              <a:effectLst/>
              <a:ea typeface="Poppins" panose="00000500000000000000" pitchFamily="2" charset="0"/>
              <a:cs typeface="Calibri" panose="020F0502020204030204" pitchFamily="34" charset="0"/>
            </a:endParaRPr>
          </a:p>
          <a:p>
            <a:pPr>
              <a:lnSpc>
                <a:spcPct val="107000"/>
              </a:lnSpc>
              <a:spcAft>
                <a:spcPts val="800"/>
              </a:spcAft>
            </a:pPr>
            <a:r>
              <a:rPr lang="en-GB" sz="2000">
                <a:ea typeface="Calibri" panose="020F0502020204030204" pitchFamily="34" charset="0"/>
                <a:cs typeface="Calibri" panose="020F0502020204030204" pitchFamily="34" charset="0"/>
              </a:rPr>
              <a:t>Despite volunteering, a number of the students did not engage at all in the group discussion.</a:t>
            </a:r>
            <a:endParaRPr lang="en-GB" sz="2000">
              <a:effectLst/>
              <a:ea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2596F4E9-7C39-3E7D-6469-E0254217DA26}"/>
              </a:ext>
            </a:extLst>
          </p:cNvPr>
          <p:cNvGrpSpPr/>
          <p:nvPr/>
        </p:nvGrpSpPr>
        <p:grpSpPr>
          <a:xfrm>
            <a:off x="6192336" y="337209"/>
            <a:ext cx="5691962" cy="1088571"/>
            <a:chOff x="285980" y="564709"/>
            <a:chExt cx="5224096" cy="1088571"/>
          </a:xfrm>
        </p:grpSpPr>
        <p:sp>
          <p:nvSpPr>
            <p:cNvPr id="12" name="Rectangle 11">
              <a:extLst>
                <a:ext uri="{FF2B5EF4-FFF2-40B4-BE49-F238E27FC236}">
                  <a16:creationId xmlns:a16="http://schemas.microsoft.com/office/drawing/2014/main" id="{61664D0E-25A6-7B18-4B00-56458B42063D}"/>
                </a:ext>
                <a:ext uri="{C183D7F6-B498-43B3-948B-1728B52AA6E4}">
                  <adec:decorative xmlns:adec="http://schemas.microsoft.com/office/drawing/2017/decorative" val="1"/>
                </a:ext>
              </a:extLst>
            </p:cNvPr>
            <p:cNvSpPr/>
            <p:nvPr/>
          </p:nvSpPr>
          <p:spPr>
            <a:xfrm>
              <a:off x="285980" y="564709"/>
              <a:ext cx="5224096" cy="108857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Poppins" panose="00000500000000000000" pitchFamily="2" charset="0"/>
              </a:endParaRPr>
            </a:p>
          </p:txBody>
        </p:sp>
        <p:sp>
          <p:nvSpPr>
            <p:cNvPr id="13" name="Text Placeholder 2">
              <a:extLst>
                <a:ext uri="{FF2B5EF4-FFF2-40B4-BE49-F238E27FC236}">
                  <a16:creationId xmlns:a16="http://schemas.microsoft.com/office/drawing/2014/main" id="{5466EDEE-E3D5-8F13-79D2-5881A8A99C4A}"/>
                </a:ext>
              </a:extLst>
            </p:cNvPr>
            <p:cNvSpPr txBox="1">
              <a:spLocks/>
            </p:cNvSpPr>
            <p:nvPr/>
          </p:nvSpPr>
          <p:spPr>
            <a:xfrm>
              <a:off x="554707" y="614692"/>
              <a:ext cx="4943514" cy="76379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b="1">
                  <a:latin typeface="+mj-lt"/>
                  <a:ea typeface="Calibri" panose="020F0502020204030204" pitchFamily="34" charset="0"/>
                  <a:cs typeface="Calibri" panose="020F0502020204030204" pitchFamily="34" charset="0"/>
                </a:rPr>
                <a:t>What did not go so well in the group work discussion?</a:t>
              </a:r>
              <a:endParaRPr lang="en-GB">
                <a:latin typeface="+mj-lt"/>
                <a:cs typeface="Calibri" panose="020F0502020204030204" pitchFamily="34" charset="0"/>
              </a:endParaRPr>
            </a:p>
          </p:txBody>
        </p:sp>
      </p:grpSp>
      <p:pic>
        <p:nvPicPr>
          <p:cNvPr id="15" name="Picture 14">
            <a:extLst>
              <a:ext uri="{FF2B5EF4-FFF2-40B4-BE49-F238E27FC236}">
                <a16:creationId xmlns:a16="http://schemas.microsoft.com/office/drawing/2014/main" id="{51C2E7FE-86FA-0AA8-D35F-841E2DEA70E0}"/>
              </a:ext>
            </a:extLst>
          </p:cNvPr>
          <p:cNvPicPr>
            <a:picLocks noChangeAspect="1"/>
          </p:cNvPicPr>
          <p:nvPr/>
        </p:nvPicPr>
        <p:blipFill>
          <a:blip r:embed="rId3">
            <a:extLst>
              <a:ext uri="{FF2B5EF4-FFF2-40B4-BE49-F238E27FC236}">
                <a16:creationId xmlns:c="http://schemas.openxmlformats.org/drawingml/2006/chart" xmlns:cdr="http://schemas.openxmlformats.org/drawingml/2006/chartDrawing" xmlns:wp="http://schemas.openxmlformats.org/drawingml/2006/wordprocessingDrawing" xmlns:wp14="http://schemas.microsoft.com/office/word/2010/wordprocessingDrawing" xmlns:pic="http://schemas.openxmlformats.org/drawingml/2006/picture" xmlns:mc="http://schemas.openxmlformats.org/markup-compatibility/2006" xmlns:o="urn:schemas-microsoft-com:office:office" xmlns:v="urn:schemas-microsoft-com:vml" xmlns:w10="urn:schemas-microsoft-com:office:word" xmlns:w="http://schemas.openxmlformats.org/wordprocessingml/2006/main" xmlns:a14="http://schemas.microsoft.com/office/drawing/2010/main" xmlns:a16="http://schemas.microsoft.com/office/drawing/2014/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du="http://schemas.microsoft.com/office/word/2023/wordml/word16du" xmlns:w16="http://schemas.microsoft.com/office/word/2018/wordml" xmlns:w16cid="http://schemas.microsoft.com/office/word/2016/wordml/cid" xmlns:w16cex="http://schemas.microsoft.com/office/word/2018/wordml/cex" xmlns:w15="http://schemas.microsoft.com/office/word/2012/wordml" xmlns:w14="http://schemas.microsoft.com/office/word/2010/wordml" xmlns:m="http://schemas.openxmlformats.org/officeDocument/2006/math" xmlns:oel="http://schemas.microsoft.com/office/2019/extlst" xmlns:am3d="http://schemas.microsoft.com/office/drawing/2017/model3d" xmlns:aink="http://schemas.microsoft.com/office/drawing/2016/ink"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lc="http://schemas.openxmlformats.org/drawingml/2006/lockedCanvas" xmlns="" id="{1A4F3A28-FED2-8CB5-1B39-EF4E8EAB017A}"/>
              </a:ext>
            </a:extLst>
          </a:blip>
          <a:stretch>
            <a:fillRect/>
          </a:stretch>
        </p:blipFill>
        <p:spPr>
          <a:xfrm>
            <a:off x="2432268" y="3988122"/>
            <a:ext cx="2008798" cy="2115231"/>
          </a:xfrm>
          <a:prstGeom prst="rect">
            <a:avLst/>
          </a:prstGeom>
        </p:spPr>
      </p:pic>
      <p:sp>
        <p:nvSpPr>
          <p:cNvPr id="16" name="TextBox 2">
            <a:extLst>
              <a:ext uri="{FF2B5EF4-FFF2-40B4-BE49-F238E27FC236}">
                <a16:creationId xmlns:a16="http://schemas.microsoft.com/office/drawing/2014/main" id="{AAC8176F-2F73-BAC5-28A4-73093968D694}"/>
              </a:ext>
            </a:extLst>
          </p:cNvPr>
          <p:cNvSpPr txBox="1"/>
          <p:nvPr/>
        </p:nvSpPr>
        <p:spPr>
          <a:xfrm>
            <a:off x="879505" y="4607987"/>
            <a:ext cx="1596709" cy="646331"/>
          </a:xfrm>
          <a:prstGeom prst="rect">
            <a:avLst/>
          </a:prstGeom>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200">
                <a:solidFill>
                  <a:schemeClr val="accent1"/>
                </a:solidFill>
                <a:latin typeface="Calibri" panose="020F0502020204030204" pitchFamily="34" charset="0"/>
                <a:cs typeface="Calibri" panose="020F0502020204030204" pitchFamily="34" charset="0"/>
              </a:rPr>
              <a:t>Image of the seedling root measurement supplied by student A </a:t>
            </a:r>
          </a:p>
        </p:txBody>
      </p:sp>
      <p:pic>
        <p:nvPicPr>
          <p:cNvPr id="17" name="Picture 16">
            <a:extLst>
              <a:ext uri="{FF2B5EF4-FFF2-40B4-BE49-F238E27FC236}">
                <a16:creationId xmlns:a16="http://schemas.microsoft.com/office/drawing/2014/main" id="{C32B1522-4A55-4CFE-0248-E398264FCF6C}"/>
              </a:ext>
            </a:extLst>
          </p:cNvPr>
          <p:cNvPicPr>
            <a:picLocks noChangeAspect="1"/>
          </p:cNvPicPr>
          <p:nvPr/>
        </p:nvPicPr>
        <p:blipFill>
          <a:blip r:embed="rId4"/>
          <a:stretch>
            <a:fillRect/>
          </a:stretch>
        </p:blipFill>
        <p:spPr>
          <a:xfrm>
            <a:off x="6013708" y="4432727"/>
            <a:ext cx="2912998" cy="1743284"/>
          </a:xfrm>
          <a:prstGeom prst="rect">
            <a:avLst/>
          </a:prstGeom>
        </p:spPr>
      </p:pic>
      <p:pic>
        <p:nvPicPr>
          <p:cNvPr id="18" name="Picture 17">
            <a:extLst>
              <a:ext uri="{FF2B5EF4-FFF2-40B4-BE49-F238E27FC236}">
                <a16:creationId xmlns:a16="http://schemas.microsoft.com/office/drawing/2014/main" id="{490215FD-2725-38E7-E7F0-3D46FA0DC9D4}"/>
              </a:ext>
            </a:extLst>
          </p:cNvPr>
          <p:cNvPicPr>
            <a:picLocks noChangeAspect="1"/>
          </p:cNvPicPr>
          <p:nvPr/>
        </p:nvPicPr>
        <p:blipFill rotWithShape="1">
          <a:blip r:embed="rId5"/>
          <a:srcRect t="1806" r="-6" b="-1"/>
          <a:stretch/>
        </p:blipFill>
        <p:spPr bwMode="auto">
          <a:xfrm>
            <a:off x="8922568" y="4359280"/>
            <a:ext cx="3121824" cy="2050291"/>
          </a:xfrm>
          <a:prstGeom prst="rect">
            <a:avLst/>
          </a:prstGeom>
          <a:noFill/>
          <a:ln>
            <a:noFill/>
          </a:ln>
          <a:extLst>
            <a:ext uri="{53640926-AAD7-44D8-BBD7-CCE9431645EC}">
              <a14:shadowObscured xmlns:a14="http://schemas.microsoft.com/office/drawing/2010/main"/>
            </a:ext>
          </a:extLst>
        </p:spPr>
      </p:pic>
      <p:sp>
        <p:nvSpPr>
          <p:cNvPr id="20" name="TextBox 19">
            <a:extLst>
              <a:ext uri="{FF2B5EF4-FFF2-40B4-BE49-F238E27FC236}">
                <a16:creationId xmlns:a16="http://schemas.microsoft.com/office/drawing/2014/main" id="{E9480337-8ADE-B2DC-8EA4-83BAA41E0C22}"/>
              </a:ext>
            </a:extLst>
          </p:cNvPr>
          <p:cNvSpPr txBox="1"/>
          <p:nvPr/>
        </p:nvSpPr>
        <p:spPr>
          <a:xfrm>
            <a:off x="6398296" y="6334480"/>
            <a:ext cx="2337390" cy="276999"/>
          </a:xfrm>
          <a:prstGeom prst="rect">
            <a:avLst/>
          </a:prstGeom>
          <a:noFill/>
        </p:spPr>
        <p:txBody>
          <a:bodyPr wrap="square">
            <a:spAutoFit/>
          </a:bodyPr>
          <a:lstStyle/>
          <a:p>
            <a:r>
              <a:rPr lang="en-GB" sz="1200">
                <a:solidFill>
                  <a:schemeClr val="accent1"/>
                </a:solidFill>
                <a:latin typeface="Calibri" panose="020F0502020204030204" pitchFamily="34" charset="0"/>
                <a:cs typeface="Calibri" panose="020F0502020204030204" pitchFamily="34" charset="0"/>
              </a:rPr>
              <a:t>A </a:t>
            </a:r>
            <a:r>
              <a:rPr lang="en-GB" sz="1200" err="1">
                <a:solidFill>
                  <a:schemeClr val="accent1"/>
                </a:solidFill>
                <a:latin typeface="Calibri" panose="020F0502020204030204" pitchFamily="34" charset="0"/>
                <a:cs typeface="Calibri" panose="020F0502020204030204" pitchFamily="34" charset="0"/>
              </a:rPr>
              <a:t>dotplot</a:t>
            </a:r>
            <a:r>
              <a:rPr lang="en-GB" sz="1200">
                <a:solidFill>
                  <a:schemeClr val="accent1"/>
                </a:solidFill>
                <a:latin typeface="Calibri" panose="020F0502020204030204" pitchFamily="34" charset="0"/>
                <a:cs typeface="Calibri" panose="020F0502020204030204" pitchFamily="34" charset="0"/>
              </a:rPr>
              <a:t> produced by student B</a:t>
            </a:r>
          </a:p>
        </p:txBody>
      </p:sp>
      <p:sp>
        <p:nvSpPr>
          <p:cNvPr id="22" name="TextBox 21">
            <a:extLst>
              <a:ext uri="{FF2B5EF4-FFF2-40B4-BE49-F238E27FC236}">
                <a16:creationId xmlns:a16="http://schemas.microsoft.com/office/drawing/2014/main" id="{206E1A85-D3E8-636F-FEE4-6F0FE5C28356}"/>
              </a:ext>
            </a:extLst>
          </p:cNvPr>
          <p:cNvSpPr txBox="1"/>
          <p:nvPr/>
        </p:nvSpPr>
        <p:spPr>
          <a:xfrm>
            <a:off x="9354291" y="6332308"/>
            <a:ext cx="2256773" cy="276999"/>
          </a:xfrm>
          <a:prstGeom prst="rect">
            <a:avLst/>
          </a:prstGeom>
          <a:noFill/>
        </p:spPr>
        <p:txBody>
          <a:bodyPr wrap="square">
            <a:spAutoFit/>
          </a:bodyPr>
          <a:lstStyle/>
          <a:p>
            <a:r>
              <a:rPr lang="en-GB" sz="1200">
                <a:solidFill>
                  <a:schemeClr val="accent1"/>
                </a:solidFill>
                <a:latin typeface="Calibri"/>
                <a:cs typeface="Calibri"/>
              </a:rPr>
              <a:t>A boxplot produced by student C</a:t>
            </a:r>
            <a:endParaRPr lang="en-GB" sz="1800">
              <a:solidFill>
                <a:schemeClr val="bg1"/>
              </a:solidFill>
              <a:latin typeface="Calibri"/>
              <a:cs typeface="Calibri"/>
            </a:endParaRPr>
          </a:p>
        </p:txBody>
      </p:sp>
    </p:spTree>
    <p:extLst>
      <p:ext uri="{BB962C8B-B14F-4D97-AF65-F5344CB8AC3E}">
        <p14:creationId xmlns:p14="http://schemas.microsoft.com/office/powerpoint/2010/main" val="3177191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AD504-9662-6AE3-26B1-D8882E2911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0A1541-975E-E56E-16E2-5E4FCCD6FEF8}"/>
              </a:ext>
            </a:extLst>
          </p:cNvPr>
          <p:cNvSpPr>
            <a:spLocks noGrp="1"/>
          </p:cNvSpPr>
          <p:nvPr>
            <p:ph type="title" idx="4294967295"/>
          </p:nvPr>
        </p:nvSpPr>
        <p:spPr>
          <a:xfrm>
            <a:off x="491319" y="265934"/>
            <a:ext cx="10515600" cy="1325563"/>
          </a:xfrm>
        </p:spPr>
        <p:txBody>
          <a:bodyPr/>
          <a:lstStyle/>
          <a:p>
            <a:r>
              <a:rPr lang="en-GB">
                <a:latin typeface="+mj-lt"/>
              </a:rPr>
              <a:t>How did students feel about the group work after it took place?</a:t>
            </a:r>
          </a:p>
        </p:txBody>
      </p:sp>
      <p:pic>
        <p:nvPicPr>
          <p:cNvPr id="3" name="Picture 2">
            <a:extLst>
              <a:ext uri="{FF2B5EF4-FFF2-40B4-BE49-F238E27FC236}">
                <a16:creationId xmlns:a16="http://schemas.microsoft.com/office/drawing/2014/main" id="{93E8A964-357E-3724-3ADB-60568F4B71A4}"/>
              </a:ext>
            </a:extLst>
          </p:cNvPr>
          <p:cNvPicPr>
            <a:picLocks noChangeAspect="1"/>
          </p:cNvPicPr>
          <p:nvPr/>
        </p:nvPicPr>
        <p:blipFill>
          <a:blip r:embed="rId3"/>
          <a:stretch>
            <a:fillRect/>
          </a:stretch>
        </p:blipFill>
        <p:spPr>
          <a:xfrm>
            <a:off x="2002123" y="1679584"/>
            <a:ext cx="8008509" cy="4111809"/>
          </a:xfrm>
          <a:prstGeom prst="rect">
            <a:avLst/>
          </a:prstGeom>
        </p:spPr>
      </p:pic>
    </p:spTree>
    <p:extLst>
      <p:ext uri="{BB962C8B-B14F-4D97-AF65-F5344CB8AC3E}">
        <p14:creationId xmlns:p14="http://schemas.microsoft.com/office/powerpoint/2010/main" val="3543211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D4767C-EA3D-0715-959F-6B916D1835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E12106-090A-9DE8-AACC-25BC1F9E1579}"/>
              </a:ext>
            </a:extLst>
          </p:cNvPr>
          <p:cNvSpPr>
            <a:spLocks noGrp="1"/>
          </p:cNvSpPr>
          <p:nvPr>
            <p:ph type="title" idx="4294967295"/>
          </p:nvPr>
        </p:nvSpPr>
        <p:spPr>
          <a:xfrm>
            <a:off x="498143" y="357824"/>
            <a:ext cx="10515600" cy="1325563"/>
          </a:xfrm>
        </p:spPr>
        <p:txBody>
          <a:bodyPr/>
          <a:lstStyle/>
          <a:p>
            <a:r>
              <a:rPr lang="en-GB">
                <a:latin typeface="+mj-lt"/>
              </a:rPr>
              <a:t>Student quotes (after)</a:t>
            </a:r>
          </a:p>
        </p:txBody>
      </p:sp>
      <p:pic>
        <p:nvPicPr>
          <p:cNvPr id="7" name="Picture 6">
            <a:extLst>
              <a:ext uri="{FF2B5EF4-FFF2-40B4-BE49-F238E27FC236}">
                <a16:creationId xmlns:a16="http://schemas.microsoft.com/office/drawing/2014/main" id="{5A558B0C-EB4D-C3B4-4FD0-0C495E78AD10}"/>
              </a:ext>
            </a:extLst>
          </p:cNvPr>
          <p:cNvPicPr>
            <a:picLocks noChangeAspect="1"/>
          </p:cNvPicPr>
          <p:nvPr/>
        </p:nvPicPr>
        <p:blipFill>
          <a:blip r:embed="rId3"/>
          <a:stretch>
            <a:fillRect/>
          </a:stretch>
        </p:blipFill>
        <p:spPr>
          <a:xfrm>
            <a:off x="7629425" y="857250"/>
            <a:ext cx="3867150" cy="1666875"/>
          </a:xfrm>
          <a:prstGeom prst="rect">
            <a:avLst/>
          </a:prstGeom>
        </p:spPr>
      </p:pic>
      <p:pic>
        <p:nvPicPr>
          <p:cNvPr id="9" name="Picture 8">
            <a:extLst>
              <a:ext uri="{FF2B5EF4-FFF2-40B4-BE49-F238E27FC236}">
                <a16:creationId xmlns:a16="http://schemas.microsoft.com/office/drawing/2014/main" id="{21D958C1-EE1B-022B-F3BC-D34E33F153A1}"/>
              </a:ext>
            </a:extLst>
          </p:cNvPr>
          <p:cNvPicPr>
            <a:picLocks noChangeAspect="1"/>
          </p:cNvPicPr>
          <p:nvPr/>
        </p:nvPicPr>
        <p:blipFill>
          <a:blip r:embed="rId4"/>
          <a:stretch>
            <a:fillRect/>
          </a:stretch>
        </p:blipFill>
        <p:spPr>
          <a:xfrm>
            <a:off x="4430586" y="2524125"/>
            <a:ext cx="4038600" cy="1514475"/>
          </a:xfrm>
          <a:prstGeom prst="rect">
            <a:avLst/>
          </a:prstGeom>
        </p:spPr>
      </p:pic>
      <p:pic>
        <p:nvPicPr>
          <p:cNvPr id="11" name="Picture 10">
            <a:extLst>
              <a:ext uri="{FF2B5EF4-FFF2-40B4-BE49-F238E27FC236}">
                <a16:creationId xmlns:a16="http://schemas.microsoft.com/office/drawing/2014/main" id="{A8027005-56E4-80A5-8DCE-7D97C2EAD6CB}"/>
              </a:ext>
            </a:extLst>
          </p:cNvPr>
          <p:cNvPicPr>
            <a:picLocks noChangeAspect="1"/>
          </p:cNvPicPr>
          <p:nvPr/>
        </p:nvPicPr>
        <p:blipFill>
          <a:blip r:embed="rId5"/>
          <a:stretch>
            <a:fillRect/>
          </a:stretch>
        </p:blipFill>
        <p:spPr>
          <a:xfrm>
            <a:off x="572961" y="4104096"/>
            <a:ext cx="3857625" cy="1438275"/>
          </a:xfrm>
          <a:prstGeom prst="rect">
            <a:avLst/>
          </a:prstGeom>
        </p:spPr>
      </p:pic>
      <p:sp>
        <p:nvSpPr>
          <p:cNvPr id="8" name="TextBox 7">
            <a:extLst>
              <a:ext uri="{FF2B5EF4-FFF2-40B4-BE49-F238E27FC236}">
                <a16:creationId xmlns:a16="http://schemas.microsoft.com/office/drawing/2014/main" id="{D10FC7EF-5119-81BD-3023-0B4AAF93B641}"/>
              </a:ext>
            </a:extLst>
          </p:cNvPr>
          <p:cNvSpPr txBox="1"/>
          <p:nvPr/>
        </p:nvSpPr>
        <p:spPr>
          <a:xfrm>
            <a:off x="572961" y="1521881"/>
            <a:ext cx="6219966" cy="707886"/>
          </a:xfrm>
          <a:prstGeom prst="rect">
            <a:avLst/>
          </a:prstGeom>
          <a:noFill/>
        </p:spPr>
        <p:txBody>
          <a:bodyPr wrap="square">
            <a:spAutoFit/>
          </a:bodyPr>
          <a:lstStyle/>
          <a:p>
            <a:r>
              <a:rPr lang="en-GB" sz="2000"/>
              <a:t>State one thing that would have enhanced the group work.</a:t>
            </a:r>
          </a:p>
        </p:txBody>
      </p:sp>
    </p:spTree>
    <p:extLst>
      <p:ext uri="{BB962C8B-B14F-4D97-AF65-F5344CB8AC3E}">
        <p14:creationId xmlns:p14="http://schemas.microsoft.com/office/powerpoint/2010/main" val="1703472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32207D3A-583E-1D69-9651-0289A7774B7F}"/>
              </a:ext>
            </a:extLst>
          </p:cNvPr>
          <p:cNvGraphicFramePr>
            <a:graphicFrameLocks/>
          </p:cNvGraphicFramePr>
          <p:nvPr>
            <p:extLst>
              <p:ext uri="{D42A27DB-BD31-4B8C-83A1-F6EECF244321}">
                <p14:modId xmlns:p14="http://schemas.microsoft.com/office/powerpoint/2010/main" val="890115256"/>
              </p:ext>
            </p:extLst>
          </p:nvPr>
        </p:nvGraphicFramePr>
        <p:xfrm>
          <a:off x="2239617" y="702515"/>
          <a:ext cx="9743885" cy="508347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a:extLst>
              <a:ext uri="{FF2B5EF4-FFF2-40B4-BE49-F238E27FC236}">
                <a16:creationId xmlns:a16="http://schemas.microsoft.com/office/drawing/2014/main" id="{91EB32D6-7166-B805-9FC6-24B9717FF4C2}"/>
              </a:ext>
            </a:extLst>
          </p:cNvPr>
          <p:cNvSpPr>
            <a:spLocks noGrp="1"/>
          </p:cNvSpPr>
          <p:nvPr>
            <p:ph type="body" sz="quarter" idx="4294967295"/>
          </p:nvPr>
        </p:nvSpPr>
        <p:spPr>
          <a:xfrm>
            <a:off x="413915" y="234480"/>
            <a:ext cx="10766425" cy="496887"/>
          </a:xfrm>
        </p:spPr>
        <p:txBody>
          <a:bodyPr>
            <a:noAutofit/>
          </a:bodyPr>
          <a:lstStyle/>
          <a:p>
            <a:pPr marL="0" indent="0">
              <a:buNone/>
            </a:pPr>
            <a:r>
              <a:rPr lang="en-GB" sz="4400">
                <a:latin typeface="+mj-lt"/>
                <a:cs typeface="Calibri" panose="020F0502020204030204" pitchFamily="34" charset="0"/>
              </a:rPr>
              <a:t>Final survey</a:t>
            </a:r>
          </a:p>
        </p:txBody>
      </p:sp>
      <p:sp>
        <p:nvSpPr>
          <p:cNvPr id="11" name="TextBox 10">
            <a:extLst>
              <a:ext uri="{FF2B5EF4-FFF2-40B4-BE49-F238E27FC236}">
                <a16:creationId xmlns:a16="http://schemas.microsoft.com/office/drawing/2014/main" id="{8412DBE8-89B3-8944-0CD2-B5A1CA437B9E}"/>
              </a:ext>
            </a:extLst>
          </p:cNvPr>
          <p:cNvSpPr txBox="1"/>
          <p:nvPr/>
        </p:nvSpPr>
        <p:spPr>
          <a:xfrm>
            <a:off x="413915" y="1072008"/>
            <a:ext cx="1825702" cy="3802836"/>
          </a:xfrm>
          <a:prstGeom prst="rect">
            <a:avLst/>
          </a:prstGeom>
          <a:noFill/>
        </p:spPr>
        <p:txBody>
          <a:bodyPr wrap="square">
            <a:spAutoFit/>
          </a:bodyPr>
          <a:lstStyle/>
          <a:p>
            <a:pPr>
              <a:lnSpc>
                <a:spcPct val="107000"/>
              </a:lnSpc>
              <a:spcAft>
                <a:spcPts val="800"/>
              </a:spcAft>
            </a:pPr>
            <a:r>
              <a:rPr lang="en-GB" sz="2000">
                <a:latin typeface="Calibri"/>
                <a:cs typeface="Calibri"/>
              </a:rPr>
              <a:t>54% (33) of those who participated in the group work responded to the final survey. </a:t>
            </a:r>
          </a:p>
          <a:p>
            <a:pPr>
              <a:lnSpc>
                <a:spcPct val="107000"/>
              </a:lnSpc>
              <a:spcAft>
                <a:spcPts val="800"/>
              </a:spcAft>
            </a:pPr>
            <a:r>
              <a:rPr lang="en-GB" sz="2000">
                <a:latin typeface="Calibri"/>
                <a:cs typeface="Calibri"/>
              </a:rPr>
              <a:t>Of these 64% (21) had participated in the group work.</a:t>
            </a:r>
          </a:p>
        </p:txBody>
      </p:sp>
    </p:spTree>
    <p:extLst>
      <p:ext uri="{BB962C8B-B14F-4D97-AF65-F5344CB8AC3E}">
        <p14:creationId xmlns:p14="http://schemas.microsoft.com/office/powerpoint/2010/main" val="4002213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0EC626E-3C7B-783F-384B-688808022372}"/>
              </a:ext>
            </a:extLst>
          </p:cNvPr>
          <p:cNvSpPr>
            <a:spLocks noGrp="1"/>
          </p:cNvSpPr>
          <p:nvPr>
            <p:ph type="body" sz="quarter" idx="4294967295"/>
          </p:nvPr>
        </p:nvSpPr>
        <p:spPr>
          <a:xfrm>
            <a:off x="438403" y="135103"/>
            <a:ext cx="9471546" cy="496888"/>
          </a:xfrm>
        </p:spPr>
        <p:txBody>
          <a:bodyPr>
            <a:noAutofit/>
          </a:bodyPr>
          <a:lstStyle/>
          <a:p>
            <a:pPr marL="0" indent="0">
              <a:buNone/>
            </a:pPr>
            <a:r>
              <a:rPr lang="en-GB" sz="4400">
                <a:latin typeface="+mj-lt"/>
              </a:rPr>
              <a:t>Final survey versus initial survey</a:t>
            </a:r>
          </a:p>
        </p:txBody>
      </p:sp>
      <p:graphicFrame>
        <p:nvGraphicFramePr>
          <p:cNvPr id="8" name="Chart 7">
            <a:extLst>
              <a:ext uri="{FF2B5EF4-FFF2-40B4-BE49-F238E27FC236}">
                <a16:creationId xmlns:a16="http://schemas.microsoft.com/office/drawing/2014/main" id="{B6F66EA9-3B52-1D49-FC61-D2769EE8106F}"/>
              </a:ext>
            </a:extLst>
          </p:cNvPr>
          <p:cNvGraphicFramePr>
            <a:graphicFrameLocks/>
          </p:cNvGraphicFramePr>
          <p:nvPr>
            <p:extLst>
              <p:ext uri="{D42A27DB-BD31-4B8C-83A1-F6EECF244321}">
                <p14:modId xmlns:p14="http://schemas.microsoft.com/office/powerpoint/2010/main" val="1201790674"/>
              </p:ext>
            </p:extLst>
          </p:nvPr>
        </p:nvGraphicFramePr>
        <p:xfrm>
          <a:off x="2067636" y="692589"/>
          <a:ext cx="10036487" cy="58993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83883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213"/>
            <a:ext cx="10515600" cy="3476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4294967295"/>
          </p:nvPr>
        </p:nvSpPr>
        <p:spPr>
          <a:xfrm>
            <a:off x="488272" y="395027"/>
            <a:ext cx="10774363" cy="1065213"/>
          </a:xfrm>
        </p:spPr>
        <p:txBody>
          <a:bodyPr/>
          <a:lstStyle/>
          <a:p>
            <a:pPr marL="0" indent="0">
              <a:buNone/>
            </a:pPr>
            <a:r>
              <a:rPr lang="en-GB" sz="4400">
                <a:latin typeface="+mj-lt"/>
                <a:ea typeface="Calibri" panose="020F0502020204030204" pitchFamily="34" charset="0"/>
                <a:cs typeface="Times New Roman" panose="02020603050405020304" pitchFamily="18" charset="0"/>
              </a:rPr>
              <a:t>End of year 1, w</a:t>
            </a:r>
            <a:r>
              <a:rPr lang="en-GB" sz="4400">
                <a:effectLst/>
                <a:latin typeface="+mj-lt"/>
                <a:ea typeface="Calibri" panose="020F0502020204030204" pitchFamily="34" charset="0"/>
                <a:cs typeface="Times New Roman" panose="02020603050405020304" pitchFamily="18" charset="0"/>
              </a:rPr>
              <a:t>hat did we do next?</a:t>
            </a:r>
            <a:endParaRPr lang="en-GB" sz="4400">
              <a:latin typeface="+mj-lt"/>
            </a:endParaRPr>
          </a:p>
          <a:p>
            <a:endParaRPr lang="en-GB"/>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4294967295"/>
          </p:nvPr>
        </p:nvSpPr>
        <p:spPr>
          <a:xfrm>
            <a:off x="488272" y="1319213"/>
            <a:ext cx="11026775" cy="4276725"/>
          </a:xfrm>
        </p:spPr>
        <p:txBody>
          <a:bodyPr>
            <a:noAutofit/>
          </a:bodyPr>
          <a:lstStyle/>
          <a:p>
            <a:pPr marL="0" indent="0">
              <a:lnSpc>
                <a:spcPct val="100000"/>
              </a:lnSpc>
              <a:spcAft>
                <a:spcPts val="800"/>
              </a:spcAft>
              <a:buNone/>
            </a:pPr>
            <a:r>
              <a:rPr lang="en-GB" sz="2000" b="1">
                <a:effectLst/>
                <a:latin typeface="+mn-lt"/>
                <a:ea typeface="Poppins" panose="00000500000000000000" pitchFamily="2" charset="0"/>
                <a:cs typeface="Calibri" panose="020F0502020204030204" pitchFamily="34" charset="0"/>
              </a:rPr>
              <a:t>More direction</a:t>
            </a:r>
          </a:p>
          <a:p>
            <a:pPr>
              <a:lnSpc>
                <a:spcPct val="100000"/>
              </a:lnSpc>
              <a:spcAft>
                <a:spcPts val="800"/>
              </a:spcAft>
            </a:pPr>
            <a:r>
              <a:rPr lang="en-GB" sz="2000">
                <a:effectLst/>
                <a:latin typeface="+mn-lt"/>
                <a:ea typeface="Poppins" panose="00000500000000000000" pitchFamily="2" charset="0"/>
                <a:cs typeface="Calibri" panose="020F0502020204030204" pitchFamily="34" charset="0"/>
              </a:rPr>
              <a:t>We made the instructions for students (and tutors) clearer, setting deadlines and giving the students specific tasks.</a:t>
            </a:r>
          </a:p>
          <a:p>
            <a:pPr>
              <a:lnSpc>
                <a:spcPct val="100000"/>
              </a:lnSpc>
              <a:spcAft>
                <a:spcPts val="800"/>
              </a:spcAft>
            </a:pPr>
            <a:r>
              <a:rPr lang="en-GB" sz="2000">
                <a:effectLst/>
                <a:latin typeface="+mn-lt"/>
                <a:ea typeface="Poppins" panose="00000500000000000000" pitchFamily="2" charset="0"/>
                <a:cs typeface="Calibri" panose="020F0502020204030204" pitchFamily="34" charset="0"/>
              </a:rPr>
              <a:t>We have created a set of prompts for tutors to use with students and a timeline to guide the group work discussions more closely. </a:t>
            </a:r>
          </a:p>
          <a:p>
            <a:pPr marL="0" indent="0">
              <a:lnSpc>
                <a:spcPct val="100000"/>
              </a:lnSpc>
              <a:spcAft>
                <a:spcPts val="800"/>
              </a:spcAft>
              <a:buNone/>
            </a:pPr>
            <a:r>
              <a:rPr lang="en-GB" sz="2000" b="1">
                <a:latin typeface="+mn-lt"/>
                <a:ea typeface="Calibri" panose="020F0502020204030204" pitchFamily="34" charset="0"/>
                <a:cs typeface="Calibri" panose="020F0502020204030204" pitchFamily="34" charset="0"/>
              </a:rPr>
              <a:t>Make it count!</a:t>
            </a:r>
            <a:endParaRPr lang="en-GB" sz="2000" b="1">
              <a:effectLst/>
              <a:latin typeface="+mn-lt"/>
              <a:ea typeface="Calibri" panose="020F0502020204030204" pitchFamily="34" charset="0"/>
              <a:cs typeface="Calibri" panose="020F0502020204030204" pitchFamily="34" charset="0"/>
            </a:endParaRPr>
          </a:p>
          <a:p>
            <a:pPr>
              <a:lnSpc>
                <a:spcPct val="100000"/>
              </a:lnSpc>
              <a:spcAft>
                <a:spcPts val="800"/>
              </a:spcAft>
            </a:pPr>
            <a:r>
              <a:rPr lang="en-GB" sz="2000">
                <a:latin typeface="+mn-lt"/>
                <a:ea typeface="Poppins" panose="00000500000000000000" pitchFamily="2" charset="0"/>
                <a:cs typeface="Calibri" panose="020F0502020204030204" pitchFamily="34" charset="0"/>
              </a:rPr>
              <a:t>As s</a:t>
            </a:r>
            <a:r>
              <a:rPr lang="en-GB" sz="2000">
                <a:effectLst/>
                <a:latin typeface="+mn-lt"/>
                <a:ea typeface="Poppins" panose="00000500000000000000" pitchFamily="2" charset="0"/>
                <a:cs typeface="Calibri" panose="020F0502020204030204" pitchFamily="34" charset="0"/>
              </a:rPr>
              <a:t>tudents indicated that they may be more enthusiastic if the group work was to count towards the module assessment, we have allocated marks for this work in two places in TMA04.</a:t>
            </a:r>
          </a:p>
        </p:txBody>
      </p:sp>
    </p:spTree>
    <p:extLst>
      <p:ext uri="{BB962C8B-B14F-4D97-AF65-F5344CB8AC3E}">
        <p14:creationId xmlns:p14="http://schemas.microsoft.com/office/powerpoint/2010/main" val="406969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FBC2034-FBBB-C130-14C9-3EE268956847}"/>
              </a:ext>
            </a:extLst>
          </p:cNvPr>
          <p:cNvSpPr txBox="1"/>
          <p:nvPr/>
        </p:nvSpPr>
        <p:spPr>
          <a:xfrm>
            <a:off x="503808" y="1867995"/>
            <a:ext cx="2887462" cy="2680798"/>
          </a:xfrm>
          <a:prstGeom prst="rect">
            <a:avLst/>
          </a:prstGeom>
          <a:noFill/>
        </p:spPr>
        <p:txBody>
          <a:bodyPr wrap="square">
            <a:spAutoFit/>
          </a:bodyPr>
          <a:lstStyle/>
          <a:p>
            <a:pPr>
              <a:lnSpc>
                <a:spcPct val="107000"/>
              </a:lnSpc>
              <a:spcBef>
                <a:spcPts val="0"/>
              </a:spcBef>
            </a:pPr>
            <a:r>
              <a:rPr lang="en-GB" sz="2000">
                <a:effectLst/>
                <a:ea typeface="Poppins" panose="00000500000000000000" pitchFamily="2" charset="0"/>
                <a:cs typeface="Calibri" panose="020F0502020204030204" pitchFamily="34" charset="0"/>
              </a:rPr>
              <a:t>For those students that do the seedling experiment -uploading their data to the shared database </a:t>
            </a:r>
          </a:p>
          <a:p>
            <a:pPr algn="r">
              <a:lnSpc>
                <a:spcPct val="107000"/>
              </a:lnSpc>
              <a:spcBef>
                <a:spcPts val="0"/>
              </a:spcBef>
            </a:pPr>
            <a:r>
              <a:rPr lang="en-GB" sz="2000">
                <a:effectLst/>
                <a:ea typeface="Poppins" panose="00000500000000000000" pitchFamily="2" charset="0"/>
                <a:cs typeface="Calibri" panose="020F0502020204030204" pitchFamily="34" charset="0"/>
              </a:rPr>
              <a:t>(2 marks)</a:t>
            </a:r>
          </a:p>
          <a:p>
            <a:pPr>
              <a:lnSpc>
                <a:spcPct val="107000"/>
              </a:lnSpc>
              <a:spcBef>
                <a:spcPts val="0"/>
              </a:spcBef>
            </a:pPr>
            <a:endParaRPr lang="en-GB" sz="1800">
              <a:effectLst/>
              <a:latin typeface="Calibri" panose="020F0502020204030204" pitchFamily="34" charset="0"/>
              <a:ea typeface="Poppins" panose="00000500000000000000" pitchFamily="2" charset="0"/>
              <a:cs typeface="Calibri" panose="020F0502020204030204" pitchFamily="34" charset="0"/>
            </a:endParaRPr>
          </a:p>
        </p:txBody>
      </p:sp>
      <p:sp>
        <p:nvSpPr>
          <p:cNvPr id="9" name="TextBox 8">
            <a:extLst>
              <a:ext uri="{FF2B5EF4-FFF2-40B4-BE49-F238E27FC236}">
                <a16:creationId xmlns:a16="http://schemas.microsoft.com/office/drawing/2014/main" id="{ABDA94A3-EE28-7864-8D96-FFA1D78A0F86}"/>
              </a:ext>
            </a:extLst>
          </p:cNvPr>
          <p:cNvSpPr txBox="1"/>
          <p:nvPr/>
        </p:nvSpPr>
        <p:spPr>
          <a:xfrm>
            <a:off x="503807" y="516374"/>
            <a:ext cx="9438587" cy="769441"/>
          </a:xfrm>
          <a:prstGeom prst="rect">
            <a:avLst/>
          </a:prstGeom>
          <a:noFill/>
        </p:spPr>
        <p:txBody>
          <a:bodyPr wrap="square">
            <a:spAutoFit/>
          </a:bodyPr>
          <a:lstStyle/>
          <a:p>
            <a:r>
              <a:rPr lang="en-GB" sz="4400">
                <a:latin typeface="+mj-lt"/>
                <a:ea typeface="Calibri" panose="020F0502020204030204" pitchFamily="34" charset="0"/>
                <a:cs typeface="Times New Roman" panose="02020603050405020304" pitchFamily="18" charset="0"/>
              </a:rPr>
              <a:t>Included in TMA04 24J and 25B</a:t>
            </a:r>
            <a:endParaRPr lang="en-GB" sz="4400">
              <a:latin typeface="+mj-lt"/>
            </a:endParaRPr>
          </a:p>
        </p:txBody>
      </p:sp>
      <p:sp>
        <p:nvSpPr>
          <p:cNvPr id="12" name="TextBox 11">
            <a:extLst>
              <a:ext uri="{FF2B5EF4-FFF2-40B4-BE49-F238E27FC236}">
                <a16:creationId xmlns:a16="http://schemas.microsoft.com/office/drawing/2014/main" id="{E4B7AA46-E8BD-F620-68A9-DB95A98DBE0B}"/>
              </a:ext>
            </a:extLst>
          </p:cNvPr>
          <p:cNvSpPr txBox="1"/>
          <p:nvPr/>
        </p:nvSpPr>
        <p:spPr>
          <a:xfrm>
            <a:off x="4503761" y="5418296"/>
            <a:ext cx="6844352" cy="923330"/>
          </a:xfrm>
          <a:prstGeom prst="rect">
            <a:avLst/>
          </a:prstGeom>
          <a:noFill/>
        </p:spPr>
        <p:txBody>
          <a:bodyPr wrap="square" rtlCol="0">
            <a:spAutoFit/>
          </a:bodyPr>
          <a:lstStyle/>
          <a:p>
            <a:r>
              <a:rPr lang="en-GB"/>
              <a:t>NOTE: Students who do not complete the seedling experiment have an alternative question, so they are not disadvantaged.</a:t>
            </a:r>
          </a:p>
        </p:txBody>
      </p:sp>
      <p:grpSp>
        <p:nvGrpSpPr>
          <p:cNvPr id="14" name="Group 13">
            <a:extLst>
              <a:ext uri="{FF2B5EF4-FFF2-40B4-BE49-F238E27FC236}">
                <a16:creationId xmlns:a16="http://schemas.microsoft.com/office/drawing/2014/main" id="{87685707-BF62-7693-CD2F-92D000842D91}"/>
              </a:ext>
            </a:extLst>
          </p:cNvPr>
          <p:cNvGrpSpPr/>
          <p:nvPr/>
        </p:nvGrpSpPr>
        <p:grpSpPr>
          <a:xfrm>
            <a:off x="3637128" y="1658203"/>
            <a:ext cx="8106771" cy="2060812"/>
            <a:chOff x="3637128" y="1658203"/>
            <a:chExt cx="8106771" cy="2060812"/>
          </a:xfrm>
        </p:grpSpPr>
        <p:pic>
          <p:nvPicPr>
            <p:cNvPr id="11" name="Picture 10">
              <a:extLst>
                <a:ext uri="{FF2B5EF4-FFF2-40B4-BE49-F238E27FC236}">
                  <a16:creationId xmlns:a16="http://schemas.microsoft.com/office/drawing/2014/main" id="{AB2C00DD-ED53-BD7D-1FAD-46BF854FFFD8}"/>
                </a:ext>
              </a:extLst>
            </p:cNvPr>
            <p:cNvPicPr>
              <a:picLocks noChangeAspect="1"/>
            </p:cNvPicPr>
            <p:nvPr/>
          </p:nvPicPr>
          <p:blipFill>
            <a:blip r:embed="rId3"/>
            <a:srcRect b="12444"/>
            <a:stretch/>
          </p:blipFill>
          <p:spPr>
            <a:xfrm>
              <a:off x="3701740" y="1704317"/>
              <a:ext cx="7986452" cy="1981705"/>
            </a:xfrm>
            <a:prstGeom prst="rect">
              <a:avLst/>
            </a:prstGeom>
          </p:spPr>
        </p:pic>
        <p:sp>
          <p:nvSpPr>
            <p:cNvPr id="13" name="Rectangle 12">
              <a:extLst>
                <a:ext uri="{FF2B5EF4-FFF2-40B4-BE49-F238E27FC236}">
                  <a16:creationId xmlns:a16="http://schemas.microsoft.com/office/drawing/2014/main" id="{157408AC-665C-27C8-F4E7-E3CF83F51343}"/>
                </a:ext>
              </a:extLst>
            </p:cNvPr>
            <p:cNvSpPr/>
            <p:nvPr/>
          </p:nvSpPr>
          <p:spPr>
            <a:xfrm>
              <a:off x="3637128" y="1658203"/>
              <a:ext cx="8106771" cy="206081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493354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0BE35-1EDC-6B38-12DC-427DF5108AF1}"/>
              </a:ext>
            </a:extLst>
          </p:cNvPr>
          <p:cNvSpPr>
            <a:spLocks noGrp="1"/>
          </p:cNvSpPr>
          <p:nvPr>
            <p:ph type="title" idx="4294967295"/>
          </p:nvPr>
        </p:nvSpPr>
        <p:spPr>
          <a:xfrm>
            <a:off x="498143" y="132721"/>
            <a:ext cx="10515600" cy="1325563"/>
          </a:xfrm>
        </p:spPr>
        <p:txBody>
          <a:bodyPr/>
          <a:lstStyle/>
          <a:p>
            <a:r>
              <a:rPr lang="en-GB">
                <a:latin typeface="+mj-lt"/>
              </a:rPr>
              <a:t>24J, did things go better?</a:t>
            </a:r>
          </a:p>
        </p:txBody>
      </p:sp>
      <p:sp>
        <p:nvSpPr>
          <p:cNvPr id="3" name="Content Placeholder 2">
            <a:extLst>
              <a:ext uri="{FF2B5EF4-FFF2-40B4-BE49-F238E27FC236}">
                <a16:creationId xmlns:a16="http://schemas.microsoft.com/office/drawing/2014/main" id="{439235E8-57D1-80C1-BC75-045645D1E89D}"/>
              </a:ext>
            </a:extLst>
          </p:cNvPr>
          <p:cNvSpPr>
            <a:spLocks noGrp="1"/>
          </p:cNvSpPr>
          <p:nvPr>
            <p:ph idx="4294967295"/>
          </p:nvPr>
        </p:nvSpPr>
        <p:spPr>
          <a:xfrm>
            <a:off x="388962" y="1253567"/>
            <a:ext cx="7204802" cy="4539908"/>
          </a:xfrm>
        </p:spPr>
        <p:txBody>
          <a:bodyPr vert="horz" lIns="91440" tIns="45720" rIns="91440" bIns="45720" rtlCol="0" anchor="t">
            <a:noAutofit/>
          </a:bodyPr>
          <a:lstStyle/>
          <a:p>
            <a:pPr>
              <a:lnSpc>
                <a:spcPct val="100000"/>
              </a:lnSpc>
            </a:pPr>
            <a:r>
              <a:rPr lang="en-GB" sz="2000">
                <a:latin typeface="+mn-lt"/>
              </a:rPr>
              <a:t>For the second presentation, we included detailed instructions for students to follow. We asked the tutors to post the prompts every few days.</a:t>
            </a:r>
          </a:p>
          <a:p>
            <a:pPr>
              <a:lnSpc>
                <a:spcPct val="100000"/>
              </a:lnSpc>
            </a:pPr>
            <a:r>
              <a:rPr lang="en-GB" sz="2000">
                <a:latin typeface="+mn-lt"/>
              </a:rPr>
              <a:t>For two of the groups this is going well, students have posted comments and have attempted to follow the instructions.</a:t>
            </a:r>
          </a:p>
          <a:p>
            <a:pPr>
              <a:lnSpc>
                <a:spcPct val="100000"/>
              </a:lnSpc>
            </a:pPr>
            <a:r>
              <a:rPr lang="en-GB" sz="2000">
                <a:latin typeface="+mn-lt"/>
              </a:rPr>
              <a:t>For one group, students raced ahead and produced plots when they were asked to just look at the data. This has made it difficult to bring the student group back on schedule.</a:t>
            </a:r>
          </a:p>
          <a:p>
            <a:pPr>
              <a:lnSpc>
                <a:spcPct val="100000"/>
              </a:lnSpc>
            </a:pPr>
            <a:r>
              <a:rPr lang="en-GB" sz="2000">
                <a:latin typeface="+mn-lt"/>
              </a:rPr>
              <a:t>When students go to the final task and miss out the intermediate steps, it can make it difficult for the other students to contribute.</a:t>
            </a:r>
            <a:endParaRPr lang="en-GB" sz="2000">
              <a:latin typeface="+mn-lt"/>
              <a:cs typeface="Poppins"/>
            </a:endParaRPr>
          </a:p>
        </p:txBody>
      </p:sp>
      <p:pic>
        <p:nvPicPr>
          <p:cNvPr id="5" name="Picture 4">
            <a:extLst>
              <a:ext uri="{FF2B5EF4-FFF2-40B4-BE49-F238E27FC236}">
                <a16:creationId xmlns:a16="http://schemas.microsoft.com/office/drawing/2014/main" id="{C5465807-1DE8-43F2-D6B6-48AC388C55CB}"/>
              </a:ext>
            </a:extLst>
          </p:cNvPr>
          <p:cNvPicPr>
            <a:picLocks noChangeAspect="1"/>
          </p:cNvPicPr>
          <p:nvPr/>
        </p:nvPicPr>
        <p:blipFill>
          <a:blip r:embed="rId3"/>
          <a:stretch>
            <a:fillRect/>
          </a:stretch>
        </p:blipFill>
        <p:spPr>
          <a:xfrm>
            <a:off x="7703024" y="1027906"/>
            <a:ext cx="4192333" cy="3394484"/>
          </a:xfrm>
          <a:prstGeom prst="rect">
            <a:avLst/>
          </a:prstGeom>
        </p:spPr>
      </p:pic>
    </p:spTree>
    <p:extLst>
      <p:ext uri="{BB962C8B-B14F-4D97-AF65-F5344CB8AC3E}">
        <p14:creationId xmlns:p14="http://schemas.microsoft.com/office/powerpoint/2010/main" val="7877458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EA782A-65FE-BB0A-8A84-F7337BDDB6C0}"/>
              </a:ext>
            </a:extLst>
          </p:cNvPr>
          <p:cNvSpPr txBox="1">
            <a:spLocks noGrp="1"/>
          </p:cNvSpPr>
          <p:nvPr>
            <p:ph type="title" idx="4294967295"/>
          </p:nvPr>
        </p:nvSpPr>
        <p:spPr>
          <a:xfrm>
            <a:off x="0" y="-430042"/>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6</a:t>
            </a:r>
          </a:p>
        </p:txBody>
      </p:sp>
      <p:sp>
        <p:nvSpPr>
          <p:cNvPr id="3" name="Text Placeholder 2">
            <a:extLst>
              <a:ext uri="{FF2B5EF4-FFF2-40B4-BE49-F238E27FC236}">
                <a16:creationId xmlns:a16="http://schemas.microsoft.com/office/drawing/2014/main" id="{C20AD961-3137-7192-2033-E39397DF17F1}"/>
              </a:ext>
            </a:extLst>
          </p:cNvPr>
          <p:cNvSpPr>
            <a:spLocks noGrp="1"/>
          </p:cNvSpPr>
          <p:nvPr>
            <p:ph type="body" sz="quarter" idx="11"/>
          </p:nvPr>
        </p:nvSpPr>
        <p:spPr>
          <a:xfrm>
            <a:off x="408207" y="360600"/>
            <a:ext cx="10774418" cy="1800200"/>
          </a:xfrm>
        </p:spPr>
        <p:txBody>
          <a:bodyPr vert="horz" lIns="91440" tIns="45720" rIns="91440" bIns="45720" rtlCol="0" anchor="t">
            <a:noAutofit/>
          </a:bodyPr>
          <a:lstStyle/>
          <a:p>
            <a:r>
              <a:rPr lang="en-GB" sz="3200" b="1">
                <a:effectLst/>
                <a:latin typeface="+mj-lt"/>
                <a:ea typeface="Calibri" panose="020F0502020204030204" pitchFamily="34" charset="0"/>
                <a:cs typeface="Times New Roman"/>
              </a:rPr>
              <a:t>Assessment and feedback on the introduction of group work on a level 1 statistics module (M140)</a:t>
            </a:r>
            <a:endParaRPr lang="en-GB" sz="3200">
              <a:latin typeface="+mj-lt"/>
              <a:cs typeface="Times New Roman"/>
            </a:endParaRPr>
          </a:p>
          <a:p>
            <a:endParaRPr lang="en-GB"/>
          </a:p>
        </p:txBody>
      </p:sp>
      <p:sp>
        <p:nvSpPr>
          <p:cNvPr id="4" name="Text Placeholder 3">
            <a:extLst>
              <a:ext uri="{FF2B5EF4-FFF2-40B4-BE49-F238E27FC236}">
                <a16:creationId xmlns:a16="http://schemas.microsoft.com/office/drawing/2014/main" id="{E635967E-827F-28DD-224A-ACD61DDF8963}"/>
              </a:ext>
            </a:extLst>
          </p:cNvPr>
          <p:cNvSpPr>
            <a:spLocks noGrp="1"/>
          </p:cNvSpPr>
          <p:nvPr>
            <p:ph type="body" sz="quarter" idx="12"/>
          </p:nvPr>
        </p:nvSpPr>
        <p:spPr>
          <a:xfrm>
            <a:off x="456333" y="1728926"/>
            <a:ext cx="10666862" cy="4580434"/>
          </a:xfrm>
        </p:spPr>
        <p:txBody>
          <a:bodyPr vert="horz" lIns="91440" tIns="45720" rIns="91440" bIns="45720" rtlCol="0" anchor="t">
            <a:noAutofit/>
          </a:bodyPr>
          <a:lstStyle/>
          <a:p>
            <a:pPr>
              <a:lnSpc>
                <a:spcPct val="107000"/>
              </a:lnSpc>
              <a:spcAft>
                <a:spcPts val="800"/>
              </a:spcAft>
            </a:pPr>
            <a:r>
              <a:rPr lang="en-GB" sz="2000" b="1">
                <a:latin typeface="Calibri"/>
                <a:ea typeface="Calibri"/>
                <a:cs typeface="Times New Roman"/>
              </a:rPr>
              <a:t>AIM</a:t>
            </a:r>
            <a:r>
              <a:rPr lang="en-GB" sz="2000">
                <a:latin typeface="Calibri"/>
                <a:ea typeface="Calibri"/>
                <a:cs typeface="Times New Roman"/>
              </a:rPr>
              <a:t> To</a:t>
            </a:r>
            <a:r>
              <a:rPr lang="en-GB" sz="2000">
                <a:effectLst/>
                <a:latin typeface="Calibri"/>
                <a:ea typeface="Calibri"/>
                <a:cs typeface="Times New Roman"/>
              </a:rPr>
              <a:t> assess the </a:t>
            </a:r>
            <a:r>
              <a:rPr lang="en-GB" sz="2000">
                <a:latin typeface="Calibri"/>
                <a:ea typeface="Calibri"/>
                <a:cs typeface="Times New Roman"/>
              </a:rPr>
              <a:t>suitability and </a:t>
            </a:r>
            <a:r>
              <a:rPr lang="en-GB" sz="2000">
                <a:effectLst/>
                <a:latin typeface="Calibri"/>
                <a:ea typeface="Calibri"/>
                <a:cs typeface="Times New Roman"/>
              </a:rPr>
              <a:t>impact of introducing </a:t>
            </a:r>
            <a:r>
              <a:rPr lang="en-GB" sz="2000">
                <a:latin typeface="Calibri"/>
                <a:ea typeface="Calibri"/>
                <a:cs typeface="Times New Roman"/>
              </a:rPr>
              <a:t>group</a:t>
            </a:r>
            <a:r>
              <a:rPr lang="en-GB" sz="2000">
                <a:effectLst/>
                <a:latin typeface="Calibri"/>
                <a:ea typeface="Calibri"/>
                <a:cs typeface="Times New Roman"/>
              </a:rPr>
              <a:t> work on a level 1 statistics module. </a:t>
            </a:r>
            <a:endParaRPr lang="en-US"/>
          </a:p>
          <a:p>
            <a:pPr>
              <a:lnSpc>
                <a:spcPct val="107000"/>
              </a:lnSpc>
              <a:spcAft>
                <a:spcPts val="800"/>
              </a:spcAft>
            </a:pPr>
            <a:r>
              <a:rPr lang="en-GB" sz="2000" b="1">
                <a:latin typeface="Calibri"/>
                <a:ea typeface="Calibri"/>
                <a:cs typeface="Times New Roman"/>
              </a:rPr>
              <a:t>PURPOSE</a:t>
            </a:r>
            <a:r>
              <a:rPr lang="en-GB" sz="2000">
                <a:latin typeface="Calibri"/>
                <a:ea typeface="Calibri"/>
                <a:cs typeface="Times New Roman"/>
              </a:rPr>
              <a:t> To increase the employability content of the module by enabling and encouraging students to work in small groups to discuss their statistical results. </a:t>
            </a:r>
          </a:p>
          <a:p>
            <a:pPr>
              <a:lnSpc>
                <a:spcPct val="107000"/>
              </a:lnSpc>
              <a:spcAft>
                <a:spcPts val="800"/>
              </a:spcAft>
            </a:pPr>
            <a:r>
              <a:rPr lang="en-GB" sz="1800" i="1">
                <a:latin typeface="Calibri"/>
                <a:ea typeface="Calibri"/>
                <a:cs typeface="Calibri"/>
              </a:rPr>
              <a:t>It is generally considered that group work affords invaluable opportunities for students to develop their collaborative skills and this, in turn, is a key employability skill.  However, students do not always recognise the importance of group work (Evans et al, 2020).  It is also noted that opportunities for group work via the current online tutorial provision may be few and far between, with facilitation of it being varied. (Butler et al, 2018).</a:t>
            </a:r>
            <a:endParaRPr lang="en-GB" sz="1800" b="1" i="1">
              <a:latin typeface="Calibri" panose="020F0502020204030204" pitchFamily="34" charset="0"/>
              <a:ea typeface="Calibri" panose="020F0502020204030204" pitchFamily="34" charset="0"/>
            </a:endParaRPr>
          </a:p>
          <a:p>
            <a:pPr>
              <a:lnSpc>
                <a:spcPct val="107000"/>
              </a:lnSpc>
              <a:spcAft>
                <a:spcPts val="800"/>
              </a:spcAft>
            </a:pPr>
            <a:r>
              <a:rPr lang="en-GB" sz="2000" b="1">
                <a:latin typeface="Calibri"/>
                <a:ea typeface="Calibri"/>
                <a:cs typeface="Times New Roman"/>
              </a:rPr>
              <a:t>METHODS</a:t>
            </a:r>
            <a:r>
              <a:rPr lang="en-GB" sz="2000">
                <a:latin typeface="Calibri"/>
                <a:ea typeface="Calibri"/>
                <a:cs typeface="Times New Roman"/>
              </a:rPr>
              <a:t> T</a:t>
            </a:r>
            <a:r>
              <a:rPr lang="en-GB" sz="2000">
                <a:effectLst/>
                <a:latin typeface="Calibri"/>
                <a:ea typeface="Calibri"/>
                <a:cs typeface="Times New Roman"/>
              </a:rPr>
              <a:t>wo JISC surveys, one before the group work activity and one after, assessing the students’ previous experience and how students found this activity. </a:t>
            </a:r>
          </a:p>
          <a:p>
            <a:pPr>
              <a:lnSpc>
                <a:spcPct val="107000"/>
              </a:lnSpc>
              <a:spcAft>
                <a:spcPts val="800"/>
              </a:spcAft>
            </a:pPr>
            <a:r>
              <a:rPr lang="en-GB" sz="2000">
                <a:effectLst/>
                <a:latin typeface="Calibri"/>
                <a:ea typeface="Calibri"/>
                <a:cs typeface="Times New Roman"/>
              </a:rPr>
              <a:t>We aim to learn from this experience before rolling this out to all students on the module.</a:t>
            </a:r>
          </a:p>
          <a:p>
            <a:endParaRPr lang="en-GB" sz="1800"/>
          </a:p>
        </p:txBody>
      </p:sp>
      <p:sp>
        <p:nvSpPr>
          <p:cNvPr id="2" name="Text Placeholder 1">
            <a:extLst>
              <a:ext uri="{FF2B5EF4-FFF2-40B4-BE49-F238E27FC236}">
                <a16:creationId xmlns:a16="http://schemas.microsoft.com/office/drawing/2014/main" id="{D0FC6D3A-A1C2-9D56-9690-37A75839F149}"/>
              </a:ext>
            </a:extLst>
          </p:cNvPr>
          <p:cNvSpPr>
            <a:spLocks noGrp="1"/>
          </p:cNvSpPr>
          <p:nvPr>
            <p:ph type="body" sz="quarter" idx="13"/>
          </p:nvPr>
        </p:nvSpPr>
        <p:spPr/>
        <p:txBody>
          <a:bodyPr/>
          <a:lstStyle/>
          <a:p>
            <a:r>
              <a:rPr lang="en-GB"/>
              <a:t>01</a:t>
            </a:r>
          </a:p>
        </p:txBody>
      </p:sp>
    </p:spTree>
    <p:extLst>
      <p:ext uri="{BB962C8B-B14F-4D97-AF65-F5344CB8AC3E}">
        <p14:creationId xmlns:p14="http://schemas.microsoft.com/office/powerpoint/2010/main" val="41591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340BC-BE21-032E-E45F-B0B6B58FFCEB}"/>
              </a:ext>
            </a:extLst>
          </p:cNvPr>
          <p:cNvSpPr>
            <a:spLocks noGrp="1"/>
          </p:cNvSpPr>
          <p:nvPr>
            <p:ph type="title" idx="4294967295"/>
          </p:nvPr>
        </p:nvSpPr>
        <p:spPr>
          <a:xfrm>
            <a:off x="450376" y="298105"/>
            <a:ext cx="10515600" cy="943842"/>
          </a:xfrm>
        </p:spPr>
        <p:txBody>
          <a:bodyPr>
            <a:normAutofit fontScale="90000"/>
          </a:bodyPr>
          <a:lstStyle/>
          <a:p>
            <a:r>
              <a:rPr lang="en-GB">
                <a:latin typeface="+mj-lt"/>
              </a:rPr>
              <a:t>Esteem conference workshop – May 25</a:t>
            </a:r>
          </a:p>
        </p:txBody>
      </p:sp>
      <p:sp>
        <p:nvSpPr>
          <p:cNvPr id="3" name="Content Placeholder 2">
            <a:extLst>
              <a:ext uri="{FF2B5EF4-FFF2-40B4-BE49-F238E27FC236}">
                <a16:creationId xmlns:a16="http://schemas.microsoft.com/office/drawing/2014/main" id="{C9F675A1-3823-8AF3-CCF9-5B943C5F8B2F}"/>
              </a:ext>
            </a:extLst>
          </p:cNvPr>
          <p:cNvSpPr>
            <a:spLocks noGrp="1"/>
          </p:cNvSpPr>
          <p:nvPr>
            <p:ph idx="4294967295"/>
          </p:nvPr>
        </p:nvSpPr>
        <p:spPr>
          <a:xfrm>
            <a:off x="276012" y="1288826"/>
            <a:ext cx="11283641" cy="4351338"/>
          </a:xfrm>
        </p:spPr>
        <p:txBody>
          <a:bodyPr>
            <a:normAutofit/>
          </a:bodyPr>
          <a:lstStyle/>
          <a:p>
            <a:pPr>
              <a:lnSpc>
                <a:spcPct val="100000"/>
              </a:lnSpc>
            </a:pPr>
            <a:r>
              <a:rPr lang="en-GB" sz="2400">
                <a:latin typeface="+mn-lt"/>
              </a:rPr>
              <a:t>To gain further feedback for future development, we created a workshop for the recent </a:t>
            </a:r>
            <a:r>
              <a:rPr lang="en-GB" sz="2400" err="1">
                <a:latin typeface="+mn-lt"/>
              </a:rPr>
              <a:t>eSTEeM</a:t>
            </a:r>
            <a:r>
              <a:rPr lang="en-GB" sz="2400">
                <a:latin typeface="+mn-lt"/>
              </a:rPr>
              <a:t> conference. </a:t>
            </a:r>
          </a:p>
          <a:p>
            <a:pPr>
              <a:lnSpc>
                <a:spcPct val="100000"/>
              </a:lnSpc>
            </a:pPr>
            <a:r>
              <a:rPr lang="en-GB" sz="2400">
                <a:latin typeface="+mn-lt"/>
              </a:rPr>
              <a:t>In this session we asked participants to work in groups to tackle an activity with limited instructions.</a:t>
            </a:r>
          </a:p>
        </p:txBody>
      </p:sp>
      <p:sp>
        <p:nvSpPr>
          <p:cNvPr id="6" name="TextBox 5">
            <a:extLst>
              <a:ext uri="{FF2B5EF4-FFF2-40B4-BE49-F238E27FC236}">
                <a16:creationId xmlns:a16="http://schemas.microsoft.com/office/drawing/2014/main" id="{5905A671-9AE1-A5E8-2472-2F218C55FE65}"/>
              </a:ext>
            </a:extLst>
          </p:cNvPr>
          <p:cNvSpPr txBox="1"/>
          <p:nvPr/>
        </p:nvSpPr>
        <p:spPr>
          <a:xfrm>
            <a:off x="276012" y="3061478"/>
            <a:ext cx="6097136" cy="1200329"/>
          </a:xfrm>
          <a:prstGeom prst="rect">
            <a:avLst/>
          </a:prstGeom>
          <a:noFill/>
        </p:spPr>
        <p:txBody>
          <a:bodyPr wrap="square">
            <a:spAutoFit/>
          </a:bodyPr>
          <a:lstStyle/>
          <a:p>
            <a:pPr marL="266700" indent="-266700">
              <a:lnSpc>
                <a:spcPct val="100000"/>
              </a:lnSpc>
              <a:buFont typeface="Arial" panose="020B0604020202020204" pitchFamily="34" charset="0"/>
              <a:buChar char="•"/>
            </a:pPr>
            <a:r>
              <a:rPr lang="en-GB" sz="2400">
                <a:latin typeface="+mn-lt"/>
              </a:rPr>
              <a:t>We wanted these participants to experience group work as our students had.</a:t>
            </a:r>
          </a:p>
        </p:txBody>
      </p:sp>
      <p:sp>
        <p:nvSpPr>
          <p:cNvPr id="8" name="TextBox 7">
            <a:extLst>
              <a:ext uri="{FF2B5EF4-FFF2-40B4-BE49-F238E27FC236}">
                <a16:creationId xmlns:a16="http://schemas.microsoft.com/office/drawing/2014/main" id="{D3DF5F87-95E2-C443-30E2-8FF319E0FB15}"/>
              </a:ext>
            </a:extLst>
          </p:cNvPr>
          <p:cNvSpPr txBox="1"/>
          <p:nvPr/>
        </p:nvSpPr>
        <p:spPr>
          <a:xfrm>
            <a:off x="6229849" y="6114619"/>
            <a:ext cx="4763068" cy="369332"/>
          </a:xfrm>
          <a:prstGeom prst="rect">
            <a:avLst/>
          </a:prstGeom>
          <a:noFill/>
        </p:spPr>
        <p:txBody>
          <a:bodyPr wrap="square" rtlCol="0">
            <a:spAutoFit/>
          </a:bodyPr>
          <a:lstStyle/>
          <a:p>
            <a:r>
              <a:rPr lang="en-GB"/>
              <a:t>Task with no definitive ‘answer’</a:t>
            </a:r>
          </a:p>
        </p:txBody>
      </p:sp>
      <p:grpSp>
        <p:nvGrpSpPr>
          <p:cNvPr id="11" name="Group 10">
            <a:extLst>
              <a:ext uri="{FF2B5EF4-FFF2-40B4-BE49-F238E27FC236}">
                <a16:creationId xmlns:a16="http://schemas.microsoft.com/office/drawing/2014/main" id="{9CBD792E-3559-C0E0-7014-5EE4F61D7A20}"/>
              </a:ext>
            </a:extLst>
          </p:cNvPr>
          <p:cNvGrpSpPr/>
          <p:nvPr/>
        </p:nvGrpSpPr>
        <p:grpSpPr>
          <a:xfrm>
            <a:off x="6229849" y="2856706"/>
            <a:ext cx="5554993" cy="3257913"/>
            <a:chOff x="6229849" y="2856706"/>
            <a:chExt cx="5554993" cy="3257913"/>
          </a:xfrm>
        </p:grpSpPr>
        <p:pic>
          <p:nvPicPr>
            <p:cNvPr id="5" name="Picture 4">
              <a:extLst>
                <a:ext uri="{FF2B5EF4-FFF2-40B4-BE49-F238E27FC236}">
                  <a16:creationId xmlns:a16="http://schemas.microsoft.com/office/drawing/2014/main" id="{2BCF58C6-0EFD-C688-3C68-7D8764071FD8}"/>
                </a:ext>
              </a:extLst>
            </p:cNvPr>
            <p:cNvPicPr>
              <a:picLocks noChangeAspect="1"/>
            </p:cNvPicPr>
            <p:nvPr/>
          </p:nvPicPr>
          <p:blipFill>
            <a:blip r:embed="rId3"/>
            <a:stretch>
              <a:fillRect/>
            </a:stretch>
          </p:blipFill>
          <p:spPr>
            <a:xfrm>
              <a:off x="6229849" y="2856706"/>
              <a:ext cx="5489181" cy="3202900"/>
            </a:xfrm>
            <a:prstGeom prst="rect">
              <a:avLst/>
            </a:prstGeom>
          </p:spPr>
        </p:pic>
        <p:sp>
          <p:nvSpPr>
            <p:cNvPr id="10" name="Rectangle 9">
              <a:extLst>
                <a:ext uri="{FF2B5EF4-FFF2-40B4-BE49-F238E27FC236}">
                  <a16:creationId xmlns:a16="http://schemas.microsoft.com/office/drawing/2014/main" id="{F2275183-06AD-57D4-3479-0F8433AB8C30}"/>
                </a:ext>
              </a:extLst>
            </p:cNvPr>
            <p:cNvSpPr/>
            <p:nvPr/>
          </p:nvSpPr>
          <p:spPr>
            <a:xfrm>
              <a:off x="6229849" y="2856706"/>
              <a:ext cx="5554993" cy="325791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62025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5E00B-BC17-AC86-86BB-9ABE09E72D0E}"/>
              </a:ext>
            </a:extLst>
          </p:cNvPr>
          <p:cNvSpPr>
            <a:spLocks noGrp="1"/>
          </p:cNvSpPr>
          <p:nvPr>
            <p:ph type="title" idx="4294967295"/>
          </p:nvPr>
        </p:nvSpPr>
        <p:spPr>
          <a:xfrm>
            <a:off x="504967" y="219743"/>
            <a:ext cx="10515600" cy="913022"/>
          </a:xfrm>
        </p:spPr>
        <p:txBody>
          <a:bodyPr/>
          <a:lstStyle/>
          <a:p>
            <a:r>
              <a:rPr lang="en-GB">
                <a:latin typeface="+mj-lt"/>
              </a:rPr>
              <a:t>Task with minimal instructions</a:t>
            </a:r>
          </a:p>
        </p:txBody>
      </p:sp>
      <p:sp>
        <p:nvSpPr>
          <p:cNvPr id="3" name="Content Placeholder 2">
            <a:extLst>
              <a:ext uri="{FF2B5EF4-FFF2-40B4-BE49-F238E27FC236}">
                <a16:creationId xmlns:a16="http://schemas.microsoft.com/office/drawing/2014/main" id="{57FD604B-C61C-BE41-6CF6-4D3DC4EE0E00}"/>
              </a:ext>
            </a:extLst>
          </p:cNvPr>
          <p:cNvSpPr>
            <a:spLocks noGrp="1"/>
          </p:cNvSpPr>
          <p:nvPr>
            <p:ph idx="4294967295"/>
          </p:nvPr>
        </p:nvSpPr>
        <p:spPr>
          <a:xfrm>
            <a:off x="504967" y="1591248"/>
            <a:ext cx="5813946" cy="3929271"/>
          </a:xfrm>
        </p:spPr>
        <p:txBody>
          <a:bodyPr>
            <a:normAutofit fontScale="62500" lnSpcReduction="20000"/>
          </a:bodyPr>
          <a:lstStyle/>
          <a:p>
            <a:pPr marL="0" indent="0">
              <a:lnSpc>
                <a:spcPct val="110000"/>
              </a:lnSpc>
              <a:buNone/>
            </a:pPr>
            <a:r>
              <a:rPr lang="en-GB" sz="3600">
                <a:latin typeface="+mn-lt"/>
              </a:rPr>
              <a:t>The participants experienced similar issues to our students. </a:t>
            </a:r>
          </a:p>
          <a:p>
            <a:pPr marL="0" indent="0">
              <a:lnSpc>
                <a:spcPct val="110000"/>
              </a:lnSpc>
              <a:buNone/>
            </a:pPr>
            <a:r>
              <a:rPr lang="en-GB" sz="3600">
                <a:latin typeface="+mn-lt"/>
              </a:rPr>
              <a:t>These included:</a:t>
            </a:r>
          </a:p>
          <a:p>
            <a:pPr lvl="1">
              <a:lnSpc>
                <a:spcPct val="110000"/>
              </a:lnSpc>
              <a:spcBef>
                <a:spcPts val="1200"/>
              </a:spcBef>
            </a:pPr>
            <a:r>
              <a:rPr lang="en-GB" sz="3200">
                <a:latin typeface="+mn-lt"/>
              </a:rPr>
              <a:t>Not being able to use the technology</a:t>
            </a:r>
          </a:p>
          <a:p>
            <a:pPr lvl="1">
              <a:lnSpc>
                <a:spcPct val="110000"/>
              </a:lnSpc>
              <a:spcBef>
                <a:spcPts val="1200"/>
              </a:spcBef>
            </a:pPr>
            <a:r>
              <a:rPr lang="en-GB" sz="3200">
                <a:latin typeface="+mn-lt"/>
              </a:rPr>
              <a:t>Some participants dominating, doing all the activity without involving others and allowing them to find their way</a:t>
            </a:r>
          </a:p>
          <a:p>
            <a:pPr lvl="1">
              <a:lnSpc>
                <a:spcPct val="110000"/>
              </a:lnSpc>
              <a:spcBef>
                <a:spcPts val="1200"/>
              </a:spcBef>
            </a:pPr>
            <a:r>
              <a:rPr lang="en-GB" sz="3200">
                <a:latin typeface="+mn-lt"/>
              </a:rPr>
              <a:t>Finding the task confusing and needing clearer instructions and clear rules</a:t>
            </a:r>
          </a:p>
          <a:p>
            <a:endParaRPr lang="en-GB"/>
          </a:p>
        </p:txBody>
      </p:sp>
      <p:grpSp>
        <p:nvGrpSpPr>
          <p:cNvPr id="8" name="Group 7">
            <a:extLst>
              <a:ext uri="{FF2B5EF4-FFF2-40B4-BE49-F238E27FC236}">
                <a16:creationId xmlns:a16="http://schemas.microsoft.com/office/drawing/2014/main" id="{2F58FFF6-B5DF-AA06-440C-32732FAE0919}"/>
              </a:ext>
            </a:extLst>
          </p:cNvPr>
          <p:cNvGrpSpPr/>
          <p:nvPr/>
        </p:nvGrpSpPr>
        <p:grpSpPr>
          <a:xfrm>
            <a:off x="6561264" y="1439839"/>
            <a:ext cx="4872473" cy="2606083"/>
            <a:chOff x="6561264" y="1439839"/>
            <a:chExt cx="4872473" cy="2606083"/>
          </a:xfrm>
        </p:grpSpPr>
        <p:pic>
          <p:nvPicPr>
            <p:cNvPr id="7" name="Picture 6">
              <a:extLst>
                <a:ext uri="{FF2B5EF4-FFF2-40B4-BE49-F238E27FC236}">
                  <a16:creationId xmlns:a16="http://schemas.microsoft.com/office/drawing/2014/main" id="{CD0C0F98-CFE4-D374-B8EE-25774750A85C}"/>
                </a:ext>
              </a:extLst>
            </p:cNvPr>
            <p:cNvPicPr>
              <a:picLocks noChangeAspect="1"/>
            </p:cNvPicPr>
            <p:nvPr/>
          </p:nvPicPr>
          <p:blipFill>
            <a:blip r:embed="rId3"/>
            <a:stretch>
              <a:fillRect/>
            </a:stretch>
          </p:blipFill>
          <p:spPr>
            <a:xfrm>
              <a:off x="6561264" y="1511186"/>
              <a:ext cx="4872473" cy="2534736"/>
            </a:xfrm>
            <a:prstGeom prst="rect">
              <a:avLst/>
            </a:prstGeom>
          </p:spPr>
        </p:pic>
        <p:sp>
          <p:nvSpPr>
            <p:cNvPr id="6" name="Rectangle 5">
              <a:extLst>
                <a:ext uri="{FF2B5EF4-FFF2-40B4-BE49-F238E27FC236}">
                  <a16:creationId xmlns:a16="http://schemas.microsoft.com/office/drawing/2014/main" id="{3DF054D3-7988-AE05-5116-02728414AAD2}"/>
                </a:ext>
              </a:extLst>
            </p:cNvPr>
            <p:cNvSpPr/>
            <p:nvPr/>
          </p:nvSpPr>
          <p:spPr>
            <a:xfrm>
              <a:off x="6561264" y="1439839"/>
              <a:ext cx="4814145" cy="260608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BE2CC9BA-C1AE-7135-7698-264CDD853FC7}"/>
              </a:ext>
            </a:extLst>
          </p:cNvPr>
          <p:cNvSpPr txBox="1"/>
          <p:nvPr/>
        </p:nvSpPr>
        <p:spPr>
          <a:xfrm>
            <a:off x="6667780" y="4406688"/>
            <a:ext cx="4763068" cy="646331"/>
          </a:xfrm>
          <a:prstGeom prst="rect">
            <a:avLst/>
          </a:prstGeom>
          <a:noFill/>
        </p:spPr>
        <p:txBody>
          <a:bodyPr wrap="square" lIns="91440" tIns="45720" rIns="91440" bIns="45720" rtlCol="0" anchor="t">
            <a:spAutoFit/>
          </a:bodyPr>
          <a:lstStyle/>
          <a:p>
            <a:r>
              <a:rPr lang="en-GB"/>
              <a:t>Task with a definitive ‘answer’, but limited instructions.</a:t>
            </a:r>
          </a:p>
        </p:txBody>
      </p:sp>
    </p:spTree>
    <p:extLst>
      <p:ext uri="{BB962C8B-B14F-4D97-AF65-F5344CB8AC3E}">
        <p14:creationId xmlns:p14="http://schemas.microsoft.com/office/powerpoint/2010/main" val="22373532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BE1B8-F9AB-E9DB-7221-79E2ECD7D555}"/>
              </a:ext>
            </a:extLst>
          </p:cNvPr>
          <p:cNvSpPr>
            <a:spLocks noGrp="1"/>
          </p:cNvSpPr>
          <p:nvPr>
            <p:ph type="title" idx="4294967295"/>
          </p:nvPr>
        </p:nvSpPr>
        <p:spPr>
          <a:xfrm>
            <a:off x="484496" y="180925"/>
            <a:ext cx="10515600" cy="1325563"/>
          </a:xfrm>
        </p:spPr>
        <p:txBody>
          <a:bodyPr/>
          <a:lstStyle/>
          <a:p>
            <a:r>
              <a:rPr lang="en-GB">
                <a:latin typeface="+mj-lt"/>
              </a:rPr>
              <a:t>Task with more detailed instructions</a:t>
            </a:r>
          </a:p>
        </p:txBody>
      </p:sp>
      <p:sp>
        <p:nvSpPr>
          <p:cNvPr id="3" name="Content Placeholder 2">
            <a:extLst>
              <a:ext uri="{FF2B5EF4-FFF2-40B4-BE49-F238E27FC236}">
                <a16:creationId xmlns:a16="http://schemas.microsoft.com/office/drawing/2014/main" id="{45209B99-FE84-BA12-6458-221482281927}"/>
              </a:ext>
            </a:extLst>
          </p:cNvPr>
          <p:cNvSpPr>
            <a:spLocks noGrp="1"/>
          </p:cNvSpPr>
          <p:nvPr>
            <p:ph idx="4294967295"/>
          </p:nvPr>
        </p:nvSpPr>
        <p:spPr>
          <a:xfrm>
            <a:off x="627797" y="1248771"/>
            <a:ext cx="10372299" cy="2707450"/>
          </a:xfrm>
        </p:spPr>
        <p:txBody>
          <a:bodyPr>
            <a:normAutofit/>
          </a:bodyPr>
          <a:lstStyle/>
          <a:p>
            <a:pPr marL="0" indent="0">
              <a:lnSpc>
                <a:spcPct val="100000"/>
              </a:lnSpc>
              <a:spcBef>
                <a:spcPts val="600"/>
              </a:spcBef>
              <a:buNone/>
            </a:pPr>
            <a:r>
              <a:rPr lang="en-GB" sz="2000">
                <a:latin typeface="+mn-lt"/>
              </a:rPr>
              <a:t>Here, again, there were issues.</a:t>
            </a:r>
          </a:p>
          <a:p>
            <a:pPr lvl="1">
              <a:lnSpc>
                <a:spcPct val="100000"/>
              </a:lnSpc>
              <a:spcBef>
                <a:spcPts val="600"/>
              </a:spcBef>
            </a:pPr>
            <a:r>
              <a:rPr lang="en-GB" sz="2000">
                <a:latin typeface="+mn-lt"/>
              </a:rPr>
              <a:t>Some participants worked on their own and completed tasks without communicating with other participants.</a:t>
            </a:r>
          </a:p>
          <a:p>
            <a:pPr lvl="1">
              <a:lnSpc>
                <a:spcPct val="100000"/>
              </a:lnSpc>
              <a:spcBef>
                <a:spcPts val="600"/>
              </a:spcBef>
            </a:pPr>
            <a:r>
              <a:rPr lang="en-GB" sz="2000">
                <a:latin typeface="+mn-lt"/>
              </a:rPr>
              <a:t>Giving more instructions meant working as a group did not necessarily happen, since some participants now found no need to communicate and work together to solve the problem.</a:t>
            </a:r>
          </a:p>
        </p:txBody>
      </p:sp>
      <p:sp>
        <p:nvSpPr>
          <p:cNvPr id="4" name="Rectangle 3">
            <a:extLst>
              <a:ext uri="{FF2B5EF4-FFF2-40B4-BE49-F238E27FC236}">
                <a16:creationId xmlns:a16="http://schemas.microsoft.com/office/drawing/2014/main" id="{39A74A13-1E30-F5C8-55E7-F17F6B33543E}"/>
              </a:ext>
            </a:extLst>
          </p:cNvPr>
          <p:cNvSpPr/>
          <p:nvPr/>
        </p:nvSpPr>
        <p:spPr>
          <a:xfrm>
            <a:off x="564308" y="3643952"/>
            <a:ext cx="5352319" cy="186291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a:t>The task needs to be guided enough to allow participants to know what they are doing but not so guided that there is not enough challenge thereby negating the need for group problem solving</a:t>
            </a:r>
          </a:p>
        </p:txBody>
      </p:sp>
      <p:grpSp>
        <p:nvGrpSpPr>
          <p:cNvPr id="7" name="Group 6">
            <a:extLst>
              <a:ext uri="{FF2B5EF4-FFF2-40B4-BE49-F238E27FC236}">
                <a16:creationId xmlns:a16="http://schemas.microsoft.com/office/drawing/2014/main" id="{A45A52D0-F851-4076-05AD-7C869CA30296}"/>
              </a:ext>
            </a:extLst>
          </p:cNvPr>
          <p:cNvGrpSpPr/>
          <p:nvPr/>
        </p:nvGrpSpPr>
        <p:grpSpPr>
          <a:xfrm>
            <a:off x="6464411" y="3429000"/>
            <a:ext cx="5163281" cy="2449731"/>
            <a:chOff x="6464411" y="3429000"/>
            <a:chExt cx="5163281" cy="2449731"/>
          </a:xfrm>
        </p:grpSpPr>
        <p:pic>
          <p:nvPicPr>
            <p:cNvPr id="5" name="Picture 4">
              <a:extLst>
                <a:ext uri="{FF2B5EF4-FFF2-40B4-BE49-F238E27FC236}">
                  <a16:creationId xmlns:a16="http://schemas.microsoft.com/office/drawing/2014/main" id="{05A6290E-D449-4EB0-9B8A-80F6F9606029}"/>
                </a:ext>
              </a:extLst>
            </p:cNvPr>
            <p:cNvPicPr>
              <a:picLocks noChangeAspect="1"/>
            </p:cNvPicPr>
            <p:nvPr/>
          </p:nvPicPr>
          <p:blipFill>
            <a:blip r:embed="rId3"/>
            <a:stretch>
              <a:fillRect/>
            </a:stretch>
          </p:blipFill>
          <p:spPr>
            <a:xfrm>
              <a:off x="6464411" y="3429000"/>
              <a:ext cx="5163280" cy="2449731"/>
            </a:xfrm>
            <a:prstGeom prst="rect">
              <a:avLst/>
            </a:prstGeom>
          </p:spPr>
        </p:pic>
        <p:sp>
          <p:nvSpPr>
            <p:cNvPr id="6" name="Rectangle 5">
              <a:extLst>
                <a:ext uri="{FF2B5EF4-FFF2-40B4-BE49-F238E27FC236}">
                  <a16:creationId xmlns:a16="http://schemas.microsoft.com/office/drawing/2014/main" id="{82DAF4FC-71AE-993F-45FE-A642D6ECF31C}"/>
                </a:ext>
              </a:extLst>
            </p:cNvPr>
            <p:cNvSpPr/>
            <p:nvPr/>
          </p:nvSpPr>
          <p:spPr>
            <a:xfrm>
              <a:off x="6464412" y="3429000"/>
              <a:ext cx="5163280" cy="244973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FC63E6AC-62A2-59A2-FB56-3ED117D51F5E}"/>
              </a:ext>
            </a:extLst>
          </p:cNvPr>
          <p:cNvSpPr txBox="1"/>
          <p:nvPr/>
        </p:nvSpPr>
        <p:spPr>
          <a:xfrm>
            <a:off x="7254608" y="6097102"/>
            <a:ext cx="3300379" cy="369332"/>
          </a:xfrm>
          <a:prstGeom prst="rect">
            <a:avLst/>
          </a:prstGeom>
          <a:noFill/>
        </p:spPr>
        <p:txBody>
          <a:bodyPr wrap="square" lIns="91440" tIns="45720" rIns="91440" bIns="45720" rtlCol="0" anchor="t">
            <a:spAutoFit/>
          </a:bodyPr>
          <a:lstStyle/>
          <a:p>
            <a:r>
              <a:rPr lang="en-GB"/>
              <a:t>Task with clear instructions</a:t>
            </a:r>
          </a:p>
        </p:txBody>
      </p:sp>
    </p:spTree>
    <p:extLst>
      <p:ext uri="{BB962C8B-B14F-4D97-AF65-F5344CB8AC3E}">
        <p14:creationId xmlns:p14="http://schemas.microsoft.com/office/powerpoint/2010/main" val="4285134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4064-05D8-9D2D-6571-F1CD7251BF82}"/>
              </a:ext>
            </a:extLst>
          </p:cNvPr>
          <p:cNvSpPr>
            <a:spLocks noGrp="1"/>
          </p:cNvSpPr>
          <p:nvPr>
            <p:ph type="title" idx="4294967295"/>
          </p:nvPr>
        </p:nvSpPr>
        <p:spPr>
          <a:xfrm>
            <a:off x="464024" y="180881"/>
            <a:ext cx="10515600" cy="1170247"/>
          </a:xfrm>
        </p:spPr>
        <p:txBody>
          <a:bodyPr/>
          <a:lstStyle/>
          <a:p>
            <a:r>
              <a:rPr lang="en-GB">
                <a:latin typeface="+mj-lt"/>
              </a:rPr>
              <a:t>Feedback from current group work</a:t>
            </a:r>
          </a:p>
        </p:txBody>
      </p:sp>
      <p:sp>
        <p:nvSpPr>
          <p:cNvPr id="3" name="Content Placeholder 2">
            <a:extLst>
              <a:ext uri="{FF2B5EF4-FFF2-40B4-BE49-F238E27FC236}">
                <a16:creationId xmlns:a16="http://schemas.microsoft.com/office/drawing/2014/main" id="{FD1B628C-27FA-B096-95DE-4EDC386840E9}"/>
              </a:ext>
            </a:extLst>
          </p:cNvPr>
          <p:cNvSpPr>
            <a:spLocks noGrp="1"/>
          </p:cNvSpPr>
          <p:nvPr>
            <p:ph idx="4294967295"/>
          </p:nvPr>
        </p:nvSpPr>
        <p:spPr>
          <a:xfrm>
            <a:off x="620973" y="1280449"/>
            <a:ext cx="10515600" cy="2725169"/>
          </a:xfrm>
        </p:spPr>
        <p:txBody>
          <a:bodyPr vert="horz" lIns="91440" tIns="45720" rIns="91440" bIns="45720" rtlCol="0" anchor="t">
            <a:normAutofit/>
          </a:bodyPr>
          <a:lstStyle/>
          <a:p>
            <a:pPr>
              <a:lnSpc>
                <a:spcPct val="100000"/>
              </a:lnSpc>
            </a:pPr>
            <a:r>
              <a:rPr lang="en-GB" sz="2000">
                <a:latin typeface="+mn-lt"/>
              </a:rPr>
              <a:t>More detailed instructions help guide tutors and students.</a:t>
            </a:r>
          </a:p>
          <a:p>
            <a:pPr>
              <a:lnSpc>
                <a:spcPct val="100000"/>
              </a:lnSpc>
            </a:pPr>
            <a:r>
              <a:rPr lang="en-GB" sz="2000">
                <a:latin typeface="+mn-lt"/>
              </a:rPr>
              <a:t>Timing the release of each task seems to work better than putting all the tasks up at the beginning.</a:t>
            </a:r>
          </a:p>
          <a:p>
            <a:pPr>
              <a:lnSpc>
                <a:spcPct val="100000"/>
              </a:lnSpc>
            </a:pPr>
            <a:r>
              <a:rPr lang="en-GB" sz="2000">
                <a:latin typeface="+mn-lt"/>
              </a:rPr>
              <a:t>Some students still go ahead and do the final task before attempting the initial ones.</a:t>
            </a:r>
          </a:p>
          <a:p>
            <a:pPr>
              <a:lnSpc>
                <a:spcPct val="100000"/>
              </a:lnSpc>
            </a:pPr>
            <a:r>
              <a:rPr lang="en-GB" sz="2000">
                <a:latin typeface="+mn-lt"/>
              </a:rPr>
              <a:t>Despite tutor efforts (see below), once a student has posted their results, others are reluctant to contribute.</a:t>
            </a:r>
          </a:p>
        </p:txBody>
      </p:sp>
      <p:pic>
        <p:nvPicPr>
          <p:cNvPr id="7" name="Picture 6">
            <a:extLst>
              <a:ext uri="{FF2B5EF4-FFF2-40B4-BE49-F238E27FC236}">
                <a16:creationId xmlns:a16="http://schemas.microsoft.com/office/drawing/2014/main" id="{3EC44222-59BF-ABB0-434D-1EF012346DA3}"/>
              </a:ext>
            </a:extLst>
          </p:cNvPr>
          <p:cNvPicPr>
            <a:picLocks noChangeAspect="1"/>
          </p:cNvPicPr>
          <p:nvPr/>
        </p:nvPicPr>
        <p:blipFill>
          <a:blip r:embed="rId3"/>
          <a:stretch>
            <a:fillRect/>
          </a:stretch>
        </p:blipFill>
        <p:spPr>
          <a:xfrm>
            <a:off x="3910083" y="3876887"/>
            <a:ext cx="7428985" cy="2725169"/>
          </a:xfrm>
          <a:prstGeom prst="rect">
            <a:avLst/>
          </a:prstGeom>
        </p:spPr>
      </p:pic>
      <p:sp>
        <p:nvSpPr>
          <p:cNvPr id="8" name="Rectangle 7">
            <a:extLst>
              <a:ext uri="{FF2B5EF4-FFF2-40B4-BE49-F238E27FC236}">
                <a16:creationId xmlns:a16="http://schemas.microsoft.com/office/drawing/2014/main" id="{E43640BE-CBAD-676E-962E-EEC6ADF47D36}"/>
              </a:ext>
            </a:extLst>
          </p:cNvPr>
          <p:cNvSpPr/>
          <p:nvPr/>
        </p:nvSpPr>
        <p:spPr>
          <a:xfrm>
            <a:off x="3910083" y="3876887"/>
            <a:ext cx="7478974" cy="2725169"/>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7386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F4132-53F3-4E38-A161-51A6EFC593BD}"/>
              </a:ext>
            </a:extLst>
          </p:cNvPr>
          <p:cNvSpPr>
            <a:spLocks noGrp="1"/>
          </p:cNvSpPr>
          <p:nvPr>
            <p:ph type="title" idx="4294967295"/>
          </p:nvPr>
        </p:nvSpPr>
        <p:spPr>
          <a:xfrm>
            <a:off x="573206" y="194528"/>
            <a:ext cx="10515600" cy="1325563"/>
          </a:xfrm>
        </p:spPr>
        <p:txBody>
          <a:bodyPr/>
          <a:lstStyle/>
          <a:p>
            <a:r>
              <a:rPr lang="en-GB">
                <a:latin typeface="+mj-lt"/>
              </a:rPr>
              <a:t>The way forward?</a:t>
            </a:r>
          </a:p>
        </p:txBody>
      </p:sp>
      <p:sp>
        <p:nvSpPr>
          <p:cNvPr id="3" name="Content Placeholder 2">
            <a:extLst>
              <a:ext uri="{FF2B5EF4-FFF2-40B4-BE49-F238E27FC236}">
                <a16:creationId xmlns:a16="http://schemas.microsoft.com/office/drawing/2014/main" id="{DDD16EA6-CE02-4718-606F-7DD1953462D8}"/>
              </a:ext>
            </a:extLst>
          </p:cNvPr>
          <p:cNvSpPr>
            <a:spLocks noGrp="1"/>
          </p:cNvSpPr>
          <p:nvPr>
            <p:ph idx="4294967295"/>
          </p:nvPr>
        </p:nvSpPr>
        <p:spPr>
          <a:xfrm>
            <a:off x="968720" y="1641380"/>
            <a:ext cx="9546879" cy="3751310"/>
          </a:xfrm>
        </p:spPr>
        <p:txBody>
          <a:bodyPr>
            <a:normAutofit/>
          </a:bodyPr>
          <a:lstStyle/>
          <a:p>
            <a:pPr>
              <a:lnSpc>
                <a:spcPct val="100000"/>
              </a:lnSpc>
            </a:pPr>
            <a:r>
              <a:rPr lang="en-GB" sz="2400">
                <a:latin typeface="+mn-lt"/>
              </a:rPr>
              <a:t>For the next presentations (25J and 26B), there will be a further student activity in TMA04 that asks students to look at the shared dataset and write a short summary of their findings (see next slide).</a:t>
            </a:r>
          </a:p>
          <a:p>
            <a:pPr>
              <a:lnSpc>
                <a:spcPct val="100000"/>
              </a:lnSpc>
            </a:pPr>
            <a:r>
              <a:rPr lang="en-GB" sz="2400">
                <a:latin typeface="+mn-lt"/>
              </a:rPr>
              <a:t>We intend to put a group work activity into the final assessment, this will be students working in their tutor groups, looking at the combined dataset and doing some analyses.</a:t>
            </a:r>
          </a:p>
        </p:txBody>
      </p:sp>
    </p:spTree>
    <p:extLst>
      <p:ext uri="{BB962C8B-B14F-4D97-AF65-F5344CB8AC3E}">
        <p14:creationId xmlns:p14="http://schemas.microsoft.com/office/powerpoint/2010/main" val="1608769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9C46EA-468C-4E4C-1E60-23F7E75BA1A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6ABCC01-F5E3-CC0B-F209-DD8B53E4EFCD}"/>
              </a:ext>
            </a:extLst>
          </p:cNvPr>
          <p:cNvSpPr txBox="1"/>
          <p:nvPr/>
        </p:nvSpPr>
        <p:spPr>
          <a:xfrm>
            <a:off x="503808" y="1736363"/>
            <a:ext cx="3167108" cy="2057743"/>
          </a:xfrm>
          <a:prstGeom prst="rect">
            <a:avLst/>
          </a:prstGeom>
          <a:noFill/>
        </p:spPr>
        <p:txBody>
          <a:bodyPr wrap="square">
            <a:spAutoFit/>
          </a:bodyPr>
          <a:lstStyle/>
          <a:p>
            <a:pPr>
              <a:lnSpc>
                <a:spcPct val="107000"/>
              </a:lnSpc>
              <a:spcBef>
                <a:spcPts val="0"/>
              </a:spcBef>
            </a:pPr>
            <a:r>
              <a:rPr lang="en-GB" sz="2000">
                <a:effectLst/>
                <a:ea typeface="Poppins" panose="00000500000000000000" pitchFamily="2" charset="0"/>
                <a:cs typeface="Calibri" panose="020F0502020204030204" pitchFamily="34" charset="0"/>
              </a:rPr>
              <a:t>For all students to complete by accessing the shared database – ‘getting a feel’ for the data</a:t>
            </a:r>
          </a:p>
          <a:p>
            <a:pPr algn="r">
              <a:lnSpc>
                <a:spcPct val="107000"/>
              </a:lnSpc>
              <a:spcBef>
                <a:spcPts val="0"/>
              </a:spcBef>
            </a:pPr>
            <a:r>
              <a:rPr lang="en-GB" sz="2000">
                <a:effectLst/>
                <a:ea typeface="Poppins" panose="00000500000000000000" pitchFamily="2" charset="0"/>
                <a:cs typeface="Calibri" panose="020F0502020204030204" pitchFamily="34" charset="0"/>
              </a:rPr>
              <a:t>(4 marks)</a:t>
            </a:r>
          </a:p>
        </p:txBody>
      </p:sp>
      <p:sp>
        <p:nvSpPr>
          <p:cNvPr id="9" name="TextBox 8">
            <a:extLst>
              <a:ext uri="{FF2B5EF4-FFF2-40B4-BE49-F238E27FC236}">
                <a16:creationId xmlns:a16="http://schemas.microsoft.com/office/drawing/2014/main" id="{C1C613A3-8BB7-C677-1BE6-F644FBDF193F}"/>
              </a:ext>
            </a:extLst>
          </p:cNvPr>
          <p:cNvSpPr txBox="1"/>
          <p:nvPr/>
        </p:nvSpPr>
        <p:spPr>
          <a:xfrm>
            <a:off x="503808" y="249410"/>
            <a:ext cx="9991320" cy="769441"/>
          </a:xfrm>
          <a:prstGeom prst="rect">
            <a:avLst/>
          </a:prstGeom>
          <a:noFill/>
        </p:spPr>
        <p:txBody>
          <a:bodyPr wrap="square">
            <a:spAutoFit/>
          </a:bodyPr>
          <a:lstStyle/>
          <a:p>
            <a:r>
              <a:rPr lang="en-GB" sz="4400">
                <a:latin typeface="+mj-lt"/>
                <a:ea typeface="Calibri" panose="020F0502020204030204" pitchFamily="34" charset="0"/>
                <a:cs typeface="Times New Roman" panose="02020603050405020304" pitchFamily="18" charset="0"/>
              </a:rPr>
              <a:t>Included in TMA04 </a:t>
            </a:r>
            <a:r>
              <a:rPr lang="en-GB" sz="4400">
                <a:latin typeface="+mj-lt"/>
                <a:cs typeface="Times New Roman" panose="02020603050405020304" pitchFamily="18" charset="0"/>
              </a:rPr>
              <a:t>25J and 26B</a:t>
            </a:r>
            <a:endParaRPr lang="en-GB" sz="4400">
              <a:latin typeface="+mj-lt"/>
            </a:endParaRPr>
          </a:p>
        </p:txBody>
      </p:sp>
      <p:grpSp>
        <p:nvGrpSpPr>
          <p:cNvPr id="4" name="Group 3">
            <a:extLst>
              <a:ext uri="{FF2B5EF4-FFF2-40B4-BE49-F238E27FC236}">
                <a16:creationId xmlns:a16="http://schemas.microsoft.com/office/drawing/2014/main" id="{53070828-09BB-F1B9-3982-D09F146AF535}"/>
              </a:ext>
            </a:extLst>
          </p:cNvPr>
          <p:cNvGrpSpPr/>
          <p:nvPr/>
        </p:nvGrpSpPr>
        <p:grpSpPr>
          <a:xfrm>
            <a:off x="4206208" y="897718"/>
            <a:ext cx="7263307" cy="5710872"/>
            <a:chOff x="4206208" y="818865"/>
            <a:chExt cx="7263307" cy="5710872"/>
          </a:xfrm>
        </p:grpSpPr>
        <p:pic>
          <p:nvPicPr>
            <p:cNvPr id="3" name="Picture 2">
              <a:extLst>
                <a:ext uri="{FF2B5EF4-FFF2-40B4-BE49-F238E27FC236}">
                  <a16:creationId xmlns:a16="http://schemas.microsoft.com/office/drawing/2014/main" id="{87CDE561-14CB-7CB2-33A1-161914268FE3}"/>
                </a:ext>
              </a:extLst>
            </p:cNvPr>
            <p:cNvPicPr>
              <a:picLocks noChangeAspect="1"/>
            </p:cNvPicPr>
            <p:nvPr/>
          </p:nvPicPr>
          <p:blipFill>
            <a:blip r:embed="rId3"/>
            <a:stretch>
              <a:fillRect/>
            </a:stretch>
          </p:blipFill>
          <p:spPr>
            <a:xfrm>
              <a:off x="4230807" y="892456"/>
              <a:ext cx="7238708" cy="5637281"/>
            </a:xfrm>
            <a:prstGeom prst="rect">
              <a:avLst/>
            </a:prstGeom>
          </p:spPr>
        </p:pic>
        <p:sp>
          <p:nvSpPr>
            <p:cNvPr id="2" name="Rectangle 1">
              <a:extLst>
                <a:ext uri="{FF2B5EF4-FFF2-40B4-BE49-F238E27FC236}">
                  <a16:creationId xmlns:a16="http://schemas.microsoft.com/office/drawing/2014/main" id="{69AAE9F8-E6E4-823E-740C-1F5C3555E708}"/>
                </a:ext>
              </a:extLst>
            </p:cNvPr>
            <p:cNvSpPr/>
            <p:nvPr/>
          </p:nvSpPr>
          <p:spPr>
            <a:xfrm>
              <a:off x="4206208" y="818865"/>
              <a:ext cx="7263307" cy="571087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34154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CA2AA6C-36F5-CD28-FFE4-1342CB320628}"/>
              </a:ext>
            </a:extLst>
          </p:cNvPr>
          <p:cNvSpPr txBox="1">
            <a:spLocks/>
          </p:cNvSpPr>
          <p:nvPr/>
        </p:nvSpPr>
        <p:spPr>
          <a:xfrm>
            <a:off x="573206" y="19452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a:lstStyle>
          <a:p>
            <a:r>
              <a:rPr lang="en-GB">
                <a:latin typeface="+mj-lt"/>
              </a:rPr>
              <a:t>Next steps?</a:t>
            </a:r>
          </a:p>
        </p:txBody>
      </p:sp>
      <p:sp>
        <p:nvSpPr>
          <p:cNvPr id="9" name="Content Placeholder 2">
            <a:extLst>
              <a:ext uri="{FF2B5EF4-FFF2-40B4-BE49-F238E27FC236}">
                <a16:creationId xmlns:a16="http://schemas.microsoft.com/office/drawing/2014/main" id="{A998EC36-FD2B-A547-300C-AEE5CAC30455}"/>
              </a:ext>
            </a:extLst>
          </p:cNvPr>
          <p:cNvSpPr txBox="1">
            <a:spLocks/>
          </p:cNvSpPr>
          <p:nvPr/>
        </p:nvSpPr>
        <p:spPr>
          <a:xfrm>
            <a:off x="968720" y="1641380"/>
            <a:ext cx="9546879" cy="37513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2400">
                <a:latin typeface="+mn-lt"/>
              </a:rPr>
              <a:t>We intend to investigate the current use of tutor group forums across the module in 24J.</a:t>
            </a:r>
          </a:p>
          <a:p>
            <a:pPr>
              <a:lnSpc>
                <a:spcPct val="100000"/>
              </a:lnSpc>
            </a:pPr>
            <a:r>
              <a:rPr lang="en-GB" sz="2400">
                <a:latin typeface="+mn-lt"/>
              </a:rPr>
              <a:t>We intend to ask tutors to post at key points in the module presentation and encourage students to respond in 25J.</a:t>
            </a:r>
          </a:p>
          <a:p>
            <a:pPr>
              <a:lnSpc>
                <a:spcPct val="100000"/>
              </a:lnSpc>
            </a:pPr>
            <a:r>
              <a:rPr lang="en-GB" sz="2400">
                <a:latin typeface="+mn-lt"/>
              </a:rPr>
              <a:t>The aim is to get all tutors familiar with using their tutor group forums in 25J.</a:t>
            </a:r>
          </a:p>
          <a:p>
            <a:pPr>
              <a:lnSpc>
                <a:spcPct val="100000"/>
              </a:lnSpc>
            </a:pPr>
            <a:r>
              <a:rPr lang="en-GB" sz="2400">
                <a:latin typeface="+mn-lt"/>
              </a:rPr>
              <a:t>Group work will be rolled out to the whole module as part of the assessment changes that will be implemented for 26J.</a:t>
            </a:r>
          </a:p>
          <a:p>
            <a:pPr>
              <a:lnSpc>
                <a:spcPct val="100000"/>
              </a:lnSpc>
            </a:pPr>
            <a:endParaRPr lang="en-GB" sz="2400">
              <a:latin typeface="+mn-lt"/>
            </a:endParaRPr>
          </a:p>
        </p:txBody>
      </p:sp>
    </p:spTree>
    <p:extLst>
      <p:ext uri="{BB962C8B-B14F-4D97-AF65-F5344CB8AC3E}">
        <p14:creationId xmlns:p14="http://schemas.microsoft.com/office/powerpoint/2010/main" val="15755911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186C0-E096-3423-EBBB-2AF0A6447631}"/>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30</a:t>
            </a:r>
          </a:p>
        </p:txBody>
      </p:sp>
      <p:sp>
        <p:nvSpPr>
          <p:cNvPr id="4" name="Text Placeholder 3">
            <a:extLst>
              <a:ext uri="{FF2B5EF4-FFF2-40B4-BE49-F238E27FC236}">
                <a16:creationId xmlns:a16="http://schemas.microsoft.com/office/drawing/2014/main" id="{DB5AF888-6AEC-BE02-D3D9-34B614D3DC04}"/>
              </a:ext>
            </a:extLst>
          </p:cNvPr>
          <p:cNvSpPr>
            <a:spLocks noGrp="1"/>
          </p:cNvSpPr>
          <p:nvPr>
            <p:ph type="body" sz="quarter" idx="10"/>
          </p:nvPr>
        </p:nvSpPr>
        <p:spPr>
          <a:xfrm>
            <a:off x="340167" y="829341"/>
            <a:ext cx="4761905" cy="2317896"/>
          </a:xfrm>
        </p:spPr>
        <p:txBody>
          <a:bodyPr/>
          <a:lstStyle/>
          <a:p>
            <a:r>
              <a:rPr lang="en-GB"/>
              <a:t>Thank you</a:t>
            </a:r>
          </a:p>
          <a:p>
            <a:endParaRPr lang="en-GB"/>
          </a:p>
          <a:p>
            <a:r>
              <a:rPr lang="en-GB"/>
              <a:t>Any questions?</a:t>
            </a:r>
          </a:p>
        </p:txBody>
      </p:sp>
      <p:sp>
        <p:nvSpPr>
          <p:cNvPr id="3" name="TextBox 2">
            <a:extLst>
              <a:ext uri="{FF2B5EF4-FFF2-40B4-BE49-F238E27FC236}">
                <a16:creationId xmlns:a16="http://schemas.microsoft.com/office/drawing/2014/main" id="{D4D21536-A24A-ED72-2A73-2DE5EB38536D}"/>
              </a:ext>
            </a:extLst>
          </p:cNvPr>
          <p:cNvSpPr txBox="1"/>
          <p:nvPr/>
        </p:nvSpPr>
        <p:spPr>
          <a:xfrm>
            <a:off x="487418" y="3916417"/>
            <a:ext cx="5265113"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ea typeface="Calibri"/>
                <a:cs typeface="Calibri"/>
              </a:rPr>
              <a:t>Ruth Neal </a:t>
            </a:r>
            <a:r>
              <a:rPr lang="en-GB" sz="1600" b="1">
                <a:solidFill>
                  <a:srgbClr val="FFFFFF"/>
                </a:solidFill>
                <a:ea typeface="Calibri"/>
                <a:cs typeface="Calibri"/>
              </a:rPr>
              <a:t> </a:t>
            </a:r>
            <a:r>
              <a:rPr kumimoji="0" lang="en-GB" sz="1600" b="1" i="0" u="none" strike="noStrike" kern="1200" cap="none" spc="0" normalizeH="0" baseline="0" noProof="0">
                <a:ln>
                  <a:noFill/>
                </a:ln>
                <a:solidFill>
                  <a:srgbClr val="FFFFFF"/>
                </a:solidFill>
                <a:effectLst/>
                <a:uLnTx/>
                <a:uFillTx/>
                <a:ea typeface="Calibri"/>
                <a:cs typeface="Calibri"/>
                <a:hlinkClick r:id="rId3"/>
              </a:rPr>
              <a:t>ruth.neal@open.ac.uk</a:t>
            </a:r>
            <a:endParaRPr kumimoji="0" lang="en-GB" sz="1800" b="0" i="0" u="none" strike="noStrike" kern="1200" cap="none" spc="0" normalizeH="0" baseline="0" noProof="0">
              <a:ln>
                <a:noFill/>
              </a:ln>
              <a:solidFill>
                <a:srgbClr val="060645"/>
              </a:solidFill>
              <a:effectLst/>
              <a:uLnTx/>
              <a:uFillTx/>
              <a:ea typeface="Calibri"/>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a:ln>
                  <a:noFill/>
                </a:ln>
                <a:solidFill>
                  <a:srgbClr val="FFFFFF"/>
                </a:solidFill>
                <a:effectLst/>
                <a:uLnTx/>
                <a:uFillTx/>
                <a:ea typeface="Calibri"/>
                <a:cs typeface="Calibri"/>
              </a:rPr>
              <a:t>Kellee Patterson  </a:t>
            </a:r>
            <a:r>
              <a:rPr kumimoji="0" lang="en-GB" sz="1600" b="1" i="0" u="none" strike="noStrike" kern="1200" cap="none" spc="0" normalizeH="0" baseline="0" noProof="0">
                <a:ln>
                  <a:noFill/>
                </a:ln>
                <a:solidFill>
                  <a:srgbClr val="FFFFFF"/>
                </a:solidFill>
                <a:effectLst/>
                <a:uLnTx/>
                <a:uFillTx/>
                <a:ea typeface="Calibri"/>
                <a:cs typeface="Calibri"/>
                <a:hlinkClick r:id="rId4"/>
              </a:rPr>
              <a:t>kellee.patterson@open.ac.uk</a:t>
            </a:r>
            <a:endParaRPr kumimoji="0" lang="en-GB" sz="1800" b="0" i="0" u="none" strike="noStrike" kern="1200" cap="none" spc="0" normalizeH="0" baseline="0" noProof="0">
              <a:ln>
                <a:noFill/>
              </a:ln>
              <a:solidFill>
                <a:srgbClr val="060645"/>
              </a:solidFill>
              <a:effectLst/>
              <a:uLnTx/>
              <a:uFillTx/>
              <a:ea typeface="Calibri"/>
              <a:cs typeface="Poppi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000000"/>
                </a:solidFill>
                <a:effectLst/>
                <a:uLnTx/>
                <a:uFillTx/>
                <a:latin typeface="Calibri"/>
                <a:ea typeface="Calibri"/>
                <a:cs typeface="Calibri"/>
              </a:rPr>
              <a:t>​</a:t>
            </a:r>
            <a:endParaRPr kumimoji="0" lang="en-GB" sz="1800" b="0" i="0" u="none" strike="noStrike" kern="1200" cap="none" spc="0" normalizeH="0" baseline="0" noProof="0">
              <a:ln>
                <a:noFill/>
              </a:ln>
              <a:solidFill>
                <a:srgbClr val="060645"/>
              </a:solidFill>
              <a:effectLst/>
              <a:uLnTx/>
              <a:uFillTx/>
              <a:latin typeface="Poppins"/>
              <a:ea typeface="+mn-ea"/>
              <a:cs typeface="Poppins"/>
            </a:endParaRPr>
          </a:p>
        </p:txBody>
      </p:sp>
      <p:pic>
        <p:nvPicPr>
          <p:cNvPr id="6" name="Picture 5" descr="A qr code with a green plant&#10;&#10;AI-generated content may be incorrect.">
            <a:extLst>
              <a:ext uri="{FF2B5EF4-FFF2-40B4-BE49-F238E27FC236}">
                <a16:creationId xmlns:a16="http://schemas.microsoft.com/office/drawing/2014/main" id="{92AF4F3D-20FB-CA85-B75E-946720C96A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53744" y="960961"/>
            <a:ext cx="4761905" cy="4761905"/>
          </a:xfrm>
          <a:prstGeom prst="rect">
            <a:avLst/>
          </a:prstGeom>
        </p:spPr>
      </p:pic>
      <p:pic>
        <p:nvPicPr>
          <p:cNvPr id="7" name="Picture 6" descr="A black background with white text&#10;&#10;AI-generated content may be incorrect.">
            <a:extLst>
              <a:ext uri="{FF2B5EF4-FFF2-40B4-BE49-F238E27FC236}">
                <a16:creationId xmlns:a16="http://schemas.microsoft.com/office/drawing/2014/main" id="{65CEB2F9-A89F-B6A3-9396-52412663F4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2604" y="5938346"/>
            <a:ext cx="3355945" cy="479421"/>
          </a:xfrm>
          <a:prstGeom prst="rect">
            <a:avLst/>
          </a:prstGeom>
        </p:spPr>
      </p:pic>
    </p:spTree>
    <p:extLst>
      <p:ext uri="{BB962C8B-B14F-4D97-AF65-F5344CB8AC3E}">
        <p14:creationId xmlns:p14="http://schemas.microsoft.com/office/powerpoint/2010/main" val="13391480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A63B17-65DB-702C-E3E2-D7B497B3D08B}"/>
              </a:ext>
            </a:extLst>
          </p:cNvPr>
          <p:cNvSpPr>
            <a:spLocks noGrp="1"/>
          </p:cNvSpPr>
          <p:nvPr>
            <p:ph type="body" sz="quarter" idx="11"/>
          </p:nvPr>
        </p:nvSpPr>
        <p:spPr/>
        <p:txBody>
          <a:bodyPr vert="horz" lIns="91440" tIns="45720" rIns="91440" bIns="45720" rtlCol="0" anchor="t">
            <a:noAutofit/>
          </a:bodyPr>
          <a:lstStyle/>
          <a:p>
            <a:r>
              <a:rPr lang="en-GB" sz="4800">
                <a:latin typeface="Calibri"/>
                <a:ea typeface="Calibri"/>
                <a:cs typeface="Poppins SemiBold"/>
              </a:rPr>
              <a:t>References</a:t>
            </a:r>
            <a:endParaRPr lang="en-GB" sz="4800">
              <a:latin typeface="Calibri"/>
              <a:ea typeface="Calibri"/>
            </a:endParaRPr>
          </a:p>
        </p:txBody>
      </p:sp>
      <p:sp>
        <p:nvSpPr>
          <p:cNvPr id="4" name="Text Placeholder 3">
            <a:extLst>
              <a:ext uri="{FF2B5EF4-FFF2-40B4-BE49-F238E27FC236}">
                <a16:creationId xmlns:a16="http://schemas.microsoft.com/office/drawing/2014/main" id="{3A20D04E-0167-6E6B-0814-CDFB10963A2E}"/>
              </a:ext>
            </a:extLst>
          </p:cNvPr>
          <p:cNvSpPr>
            <a:spLocks noGrp="1"/>
          </p:cNvSpPr>
          <p:nvPr>
            <p:ph type="body" sz="quarter" idx="12"/>
          </p:nvPr>
        </p:nvSpPr>
        <p:spPr>
          <a:xfrm>
            <a:off x="408207" y="1506683"/>
            <a:ext cx="9754968" cy="4111626"/>
          </a:xfrm>
        </p:spPr>
        <p:txBody>
          <a:bodyPr vert="horz" lIns="91440" tIns="45720" rIns="91440" bIns="45720" rtlCol="0" anchor="t">
            <a:noAutofit/>
          </a:bodyPr>
          <a:lstStyle/>
          <a:p>
            <a:pPr>
              <a:spcAft>
                <a:spcPts val="600"/>
              </a:spcAft>
            </a:pPr>
            <a:r>
              <a:rPr lang="en-GB" sz="2000">
                <a:latin typeface="+mn-lt"/>
                <a:ea typeface="Calibri"/>
                <a:cs typeface="Poppins"/>
              </a:rPr>
              <a:t>Butler, D., Cook, L., and Haley-</a:t>
            </a:r>
            <a:r>
              <a:rPr lang="en-GB" sz="2000" err="1">
                <a:latin typeface="+mn-lt"/>
                <a:ea typeface="Calibri"/>
                <a:cs typeface="Poppins"/>
              </a:rPr>
              <a:t>Mirnar</a:t>
            </a:r>
            <a:r>
              <a:rPr lang="en-GB" sz="2000">
                <a:latin typeface="+mn-lt"/>
                <a:ea typeface="Calibri"/>
                <a:cs typeface="Poppins"/>
              </a:rPr>
              <a:t>, V., 2018. Achieving student centred facilitation in online synchronous tutorials. </a:t>
            </a:r>
            <a:r>
              <a:rPr lang="en-GB" sz="2000" err="1">
                <a:latin typeface="+mn-lt"/>
                <a:ea typeface="Calibri"/>
                <a:cs typeface="Poppins"/>
              </a:rPr>
              <a:t>eSTEeM</a:t>
            </a:r>
            <a:r>
              <a:rPr lang="en-GB" sz="2000">
                <a:latin typeface="+mn-lt"/>
                <a:ea typeface="Calibri"/>
                <a:cs typeface="Poppins"/>
              </a:rPr>
              <a:t> project.</a:t>
            </a:r>
            <a:endParaRPr lang="en-GB" sz="2000">
              <a:latin typeface="+mn-lt"/>
              <a:ea typeface="Calibri"/>
            </a:endParaRPr>
          </a:p>
          <a:p>
            <a:pPr>
              <a:spcAft>
                <a:spcPts val="600"/>
              </a:spcAft>
            </a:pPr>
            <a:r>
              <a:rPr lang="en-GB" sz="2000">
                <a:latin typeface="+mn-lt"/>
                <a:ea typeface="Calibri"/>
                <a:cs typeface="Poppins"/>
              </a:rPr>
              <a:t>Evans, S., Graham, W., and Malik, M., 2020.</a:t>
            </a:r>
            <a:r>
              <a:rPr lang="en-GB" sz="2000" i="1">
                <a:latin typeface="+mn-lt"/>
                <a:ea typeface="Calibri"/>
                <a:cs typeface="Poppins"/>
              </a:rPr>
              <a:t> Strategies to support students and tutors with online collaborative projects: an action research project. </a:t>
            </a:r>
            <a:r>
              <a:rPr lang="en-GB" sz="2000" err="1">
                <a:latin typeface="+mn-lt"/>
                <a:ea typeface="Calibri"/>
                <a:cs typeface="Poppins"/>
              </a:rPr>
              <a:t>eSTEeM</a:t>
            </a:r>
            <a:r>
              <a:rPr lang="en-GB" sz="2000">
                <a:latin typeface="+mn-lt"/>
                <a:ea typeface="Calibri"/>
                <a:cs typeface="Poppins"/>
              </a:rPr>
              <a:t> project.</a:t>
            </a:r>
          </a:p>
          <a:p>
            <a:pPr algn="l" rtl="0" fontAlgn="base">
              <a:lnSpc>
                <a:spcPts val="1942"/>
              </a:lnSpc>
              <a:spcAft>
                <a:spcPts val="600"/>
              </a:spcAft>
              <a:buNone/>
            </a:pPr>
            <a:r>
              <a:rPr lang="en-GB" sz="2000" b="0" i="0">
                <a:effectLst/>
                <a:latin typeface="+mn-lt"/>
              </a:rPr>
              <a:t>Macbean, J., Graham, T. and Sangwin, C. (2001) Group work reluctance in maths education. LTSN Maths, Stats And OR Network, Birmingham, UK pp. 24-25. </a:t>
            </a:r>
          </a:p>
          <a:p>
            <a:pPr algn="l" rtl="0" fontAlgn="base">
              <a:lnSpc>
                <a:spcPts val="1942"/>
              </a:lnSpc>
              <a:spcAft>
                <a:spcPts val="600"/>
              </a:spcAft>
            </a:pPr>
            <a:r>
              <a:rPr lang="en-GB" sz="2000" b="0" i="0">
                <a:effectLst/>
                <a:latin typeface="+mn-lt"/>
              </a:rPr>
              <a:t>Smith, D. (2014) Collaborative Online Forums in the Social Sciences: Participation, Value and the Student Experience. </a:t>
            </a:r>
            <a:r>
              <a:rPr lang="en-GB" sz="2000" b="0" i="0" err="1">
                <a:effectLst/>
                <a:latin typeface="+mn-lt"/>
              </a:rPr>
              <a:t>eSTEeM</a:t>
            </a:r>
            <a:r>
              <a:rPr lang="en-GB" sz="2000" b="0" i="0">
                <a:effectLst/>
                <a:latin typeface="+mn-lt"/>
              </a:rPr>
              <a:t> project.  </a:t>
            </a:r>
          </a:p>
        </p:txBody>
      </p:sp>
    </p:spTree>
    <p:extLst>
      <p:ext uri="{BB962C8B-B14F-4D97-AF65-F5344CB8AC3E}">
        <p14:creationId xmlns:p14="http://schemas.microsoft.com/office/powerpoint/2010/main" val="1767876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07059-96A4-FA57-B41C-7A8F93FD69A3}"/>
              </a:ext>
            </a:extLst>
          </p:cNvPr>
          <p:cNvSpPr>
            <a:spLocks noGrp="1"/>
          </p:cNvSpPr>
          <p:nvPr>
            <p:ph type="title" idx="4294967295"/>
          </p:nvPr>
        </p:nvSpPr>
        <p:spPr>
          <a:xfrm>
            <a:off x="478972" y="365125"/>
            <a:ext cx="10036628" cy="1325563"/>
          </a:xfrm>
        </p:spPr>
        <p:txBody>
          <a:bodyPr/>
          <a:lstStyle/>
          <a:p>
            <a:r>
              <a:rPr lang="en-GB"/>
              <a:t>What is our project?</a:t>
            </a:r>
          </a:p>
        </p:txBody>
      </p:sp>
      <p:sp>
        <p:nvSpPr>
          <p:cNvPr id="3" name="Content Placeholder 2">
            <a:extLst>
              <a:ext uri="{FF2B5EF4-FFF2-40B4-BE49-F238E27FC236}">
                <a16:creationId xmlns:a16="http://schemas.microsoft.com/office/drawing/2014/main" id="{3C39A43B-7A9D-006A-9787-6A585957C83D}"/>
              </a:ext>
            </a:extLst>
          </p:cNvPr>
          <p:cNvSpPr>
            <a:spLocks noGrp="1"/>
          </p:cNvSpPr>
          <p:nvPr>
            <p:ph idx="4294967295"/>
          </p:nvPr>
        </p:nvSpPr>
        <p:spPr>
          <a:xfrm>
            <a:off x="740664" y="1762251"/>
            <a:ext cx="10515600" cy="3959539"/>
          </a:xfrm>
        </p:spPr>
        <p:txBody>
          <a:bodyPr vert="horz" lIns="91440" tIns="45720" rIns="91440" bIns="45720" rtlCol="0" anchor="t">
            <a:normAutofit/>
          </a:bodyPr>
          <a:lstStyle/>
          <a:p>
            <a:r>
              <a:rPr lang="en-GB" sz="2400"/>
              <a:t>Set up in 2023 to introduce a group work aspect into M140, Introducing statistics.</a:t>
            </a:r>
          </a:p>
          <a:p>
            <a:r>
              <a:rPr lang="en-GB" sz="2400">
                <a:latin typeface="Poppins"/>
                <a:cs typeface="Poppins"/>
              </a:rPr>
              <a:t>The aim is for students to collaborate and communicate in online forums and gain some useful skills that could help them in the workplace.</a:t>
            </a:r>
          </a:p>
          <a:p>
            <a:r>
              <a:rPr lang="en-GB" sz="2400">
                <a:latin typeface="Poppins"/>
                <a:cs typeface="Poppins"/>
              </a:rPr>
              <a:t>The addition of employability skills into the curriculum is seen as something which employers are looking for.</a:t>
            </a:r>
          </a:p>
          <a:p>
            <a:r>
              <a:rPr lang="en-GB" sz="2400">
                <a:latin typeface="Poppins"/>
                <a:cs typeface="Poppins"/>
              </a:rPr>
              <a:t>These collaborative and discussion skills should also prove useful in the stage 2 statistics modules where they will be further developed.</a:t>
            </a:r>
          </a:p>
          <a:p>
            <a:endParaRPr lang="en-GB"/>
          </a:p>
          <a:p>
            <a:endParaRPr lang="en-GB"/>
          </a:p>
        </p:txBody>
      </p:sp>
      <p:sp>
        <p:nvSpPr>
          <p:cNvPr id="4" name="Rectangle: Rounded Corners 3">
            <a:extLst>
              <a:ext uri="{FF2B5EF4-FFF2-40B4-BE49-F238E27FC236}">
                <a16:creationId xmlns:a16="http://schemas.microsoft.com/office/drawing/2014/main" id="{3CED8BFC-B57B-012C-6849-173712939701}"/>
              </a:ext>
            </a:extLst>
          </p:cNvPr>
          <p:cNvSpPr/>
          <p:nvPr/>
        </p:nvSpPr>
        <p:spPr>
          <a:xfrm>
            <a:off x="6357692" y="535577"/>
            <a:ext cx="5355336" cy="8717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800" b="0" i="0" u="none" strike="noStrike">
                <a:solidFill>
                  <a:schemeClr val="bg1"/>
                </a:solidFill>
                <a:effectLst/>
                <a:latin typeface="Poppins" panose="00000500000000000000" pitchFamily="2" charset="0"/>
              </a:rPr>
              <a:t>We define ‘group work’ as collaboration and cooperatively working with others to complete a task or project.</a:t>
            </a:r>
            <a:endParaRPr lang="en-GB">
              <a:solidFill>
                <a:schemeClr val="bg1"/>
              </a:solidFill>
            </a:endParaRPr>
          </a:p>
        </p:txBody>
      </p:sp>
    </p:spTree>
    <p:extLst>
      <p:ext uri="{BB962C8B-B14F-4D97-AF65-F5344CB8AC3E}">
        <p14:creationId xmlns:p14="http://schemas.microsoft.com/office/powerpoint/2010/main" val="4876784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71EFEF7-5D0E-22DE-5ED5-764CBAB5FAA1}"/>
              </a:ext>
            </a:extLst>
          </p:cNvPr>
          <p:cNvSpPr txBox="1"/>
          <p:nvPr/>
        </p:nvSpPr>
        <p:spPr>
          <a:xfrm>
            <a:off x="887240" y="1757612"/>
            <a:ext cx="10314160" cy="2948564"/>
          </a:xfrm>
          <a:prstGeom prst="rect">
            <a:avLst/>
          </a:prstGeom>
          <a:noFill/>
        </p:spPr>
        <p:txBody>
          <a:bodyPr wrap="square">
            <a:spAutoFit/>
          </a:bodyPr>
          <a:lstStyle/>
          <a:p>
            <a:pPr>
              <a:lnSpc>
                <a:spcPct val="107000"/>
              </a:lnSpc>
              <a:spcAft>
                <a:spcPts val="800"/>
              </a:spcAft>
            </a:pPr>
            <a:r>
              <a:rPr lang="en-GB" sz="2400" i="1" kern="100">
                <a:effectLst/>
                <a:ea typeface="Aptos" panose="020B0004020202020204" pitchFamily="34" charset="0"/>
                <a:cs typeface="Times New Roman" panose="02020603050405020304" pitchFamily="18" charset="0"/>
              </a:rPr>
              <a:t>Using interactive styles of learning such as group work has been shown to lead to </a:t>
            </a:r>
            <a:r>
              <a:rPr lang="en-GB" sz="2400" b="1" i="1" kern="100">
                <a:effectLst/>
                <a:ea typeface="Aptos" panose="020B0004020202020204" pitchFamily="34" charset="0"/>
                <a:cs typeface="Times New Roman" panose="02020603050405020304" pitchFamily="18" charset="0"/>
              </a:rPr>
              <a:t>better student understanding of course content </a:t>
            </a:r>
            <a:r>
              <a:rPr lang="en-GB" sz="2400" i="1" kern="100">
                <a:effectLst/>
                <a:ea typeface="Aptos" panose="020B0004020202020204" pitchFamily="34" charset="0"/>
                <a:cs typeface="Times New Roman" panose="02020603050405020304" pitchFamily="18" charset="0"/>
              </a:rPr>
              <a:t>through developing ‘meaning’ rather than simply ‘reproducing’ taught material (Macbean et al, 2001).</a:t>
            </a:r>
          </a:p>
          <a:p>
            <a:pPr>
              <a:lnSpc>
                <a:spcPct val="107000"/>
              </a:lnSpc>
              <a:spcAft>
                <a:spcPts val="800"/>
              </a:spcAft>
            </a:pPr>
            <a:r>
              <a:rPr lang="en-GB" sz="2400" i="1" kern="100">
                <a:effectLst/>
                <a:ea typeface="Aptos" panose="020B0004020202020204" pitchFamily="34" charset="0"/>
                <a:cs typeface="Times New Roman" panose="02020603050405020304" pitchFamily="18" charset="0"/>
              </a:rPr>
              <a:t>Collaboration via online forums is a valued student experience (Smith, 2014) and students consider discussion with others useful in </a:t>
            </a:r>
            <a:r>
              <a:rPr lang="en-GB" sz="2400" b="1" i="1" kern="100">
                <a:effectLst/>
                <a:ea typeface="Aptos" panose="020B0004020202020204" pitchFamily="34" charset="0"/>
                <a:cs typeface="Times New Roman" panose="02020603050405020304" pitchFamily="18" charset="0"/>
              </a:rPr>
              <a:t>helping solve practical problems </a:t>
            </a:r>
            <a:r>
              <a:rPr lang="en-GB" sz="2400" i="1" kern="100">
                <a:effectLst/>
                <a:ea typeface="Aptos" panose="020B0004020202020204" pitchFamily="34" charset="0"/>
                <a:cs typeface="Times New Roman" panose="02020603050405020304" pitchFamily="18" charset="0"/>
              </a:rPr>
              <a:t>(Macbean et al, 2001).</a:t>
            </a:r>
          </a:p>
        </p:txBody>
      </p:sp>
      <p:sp>
        <p:nvSpPr>
          <p:cNvPr id="10" name="TextBox 9">
            <a:extLst>
              <a:ext uri="{FF2B5EF4-FFF2-40B4-BE49-F238E27FC236}">
                <a16:creationId xmlns:a16="http://schemas.microsoft.com/office/drawing/2014/main" id="{31BF483D-D7B8-9A6E-4F6A-5EF8A39DE0E6}"/>
              </a:ext>
            </a:extLst>
          </p:cNvPr>
          <p:cNvSpPr txBox="1"/>
          <p:nvPr/>
        </p:nvSpPr>
        <p:spPr>
          <a:xfrm>
            <a:off x="887240" y="516047"/>
            <a:ext cx="7270708" cy="1046440"/>
          </a:xfrm>
          <a:prstGeom prst="rect">
            <a:avLst/>
          </a:prstGeom>
          <a:noFill/>
        </p:spPr>
        <p:txBody>
          <a:bodyPr wrap="none" rtlCol="0">
            <a:spAutoFit/>
          </a:bodyPr>
          <a:lstStyle/>
          <a:p>
            <a:r>
              <a:rPr lang="en-GB" sz="4400" kern="100">
                <a:effectLst/>
                <a:latin typeface="Aptos" panose="020B0004020202020204" pitchFamily="34" charset="0"/>
                <a:ea typeface="Aptos" panose="020B0004020202020204" pitchFamily="34" charset="0"/>
                <a:cs typeface="Times New Roman" panose="02020603050405020304" pitchFamily="18" charset="0"/>
              </a:rPr>
              <a:t>Why incorporate group work?</a:t>
            </a:r>
          </a:p>
          <a:p>
            <a:endParaRPr lang="en-GB"/>
          </a:p>
        </p:txBody>
      </p:sp>
    </p:spTree>
    <p:extLst>
      <p:ext uri="{BB962C8B-B14F-4D97-AF65-F5344CB8AC3E}">
        <p14:creationId xmlns:p14="http://schemas.microsoft.com/office/powerpoint/2010/main" val="112468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C29CED27-D47C-0DDC-AB8B-418E42CE937A}"/>
              </a:ext>
            </a:extLst>
          </p:cNvPr>
          <p:cNvGraphicFramePr/>
          <p:nvPr>
            <p:extLst>
              <p:ext uri="{D42A27DB-BD31-4B8C-83A1-F6EECF244321}">
                <p14:modId xmlns:p14="http://schemas.microsoft.com/office/powerpoint/2010/main" val="1008350570"/>
              </p:ext>
            </p:extLst>
          </p:nvPr>
        </p:nvGraphicFramePr>
        <p:xfrm>
          <a:off x="445229" y="668547"/>
          <a:ext cx="11413127" cy="5561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Text Placeholder 15">
            <a:extLst>
              <a:ext uri="{FF2B5EF4-FFF2-40B4-BE49-F238E27FC236}">
                <a16:creationId xmlns:a16="http://schemas.microsoft.com/office/drawing/2014/main" id="{7CA43876-89C4-CC00-F19C-244D3C064E75}"/>
              </a:ext>
            </a:extLst>
          </p:cNvPr>
          <p:cNvSpPr>
            <a:spLocks noGrp="1"/>
          </p:cNvSpPr>
          <p:nvPr>
            <p:ph type="body" sz="quarter" idx="12"/>
          </p:nvPr>
        </p:nvSpPr>
        <p:spPr>
          <a:xfrm>
            <a:off x="995009" y="1056823"/>
            <a:ext cx="9591229" cy="289311"/>
          </a:xfrm>
        </p:spPr>
        <p:txBody>
          <a:bodyPr/>
          <a:lstStyle/>
          <a:p>
            <a:r>
              <a:rPr lang="en-GB">
                <a:latin typeface="+mj-lt"/>
                <a:cs typeface="Calibri" panose="020F0502020204030204" pitchFamily="34" charset="0"/>
              </a:rPr>
              <a:t>M140 Introductory statistics 23J</a:t>
            </a:r>
          </a:p>
        </p:txBody>
      </p:sp>
      <p:sp>
        <p:nvSpPr>
          <p:cNvPr id="17" name="Text Placeholder 16">
            <a:extLst>
              <a:ext uri="{FF2B5EF4-FFF2-40B4-BE49-F238E27FC236}">
                <a16:creationId xmlns:a16="http://schemas.microsoft.com/office/drawing/2014/main" id="{CE9DC6CF-8332-7EC5-3EE6-749B80ACE445}"/>
              </a:ext>
            </a:extLst>
          </p:cNvPr>
          <p:cNvSpPr>
            <a:spLocks noGrp="1"/>
          </p:cNvSpPr>
          <p:nvPr>
            <p:ph type="body" sz="quarter" idx="14"/>
          </p:nvPr>
        </p:nvSpPr>
        <p:spPr>
          <a:xfrm>
            <a:off x="413915" y="302066"/>
            <a:ext cx="6230725" cy="899413"/>
          </a:xfrm>
        </p:spPr>
        <p:txBody>
          <a:bodyPr/>
          <a:lstStyle/>
          <a:p>
            <a:r>
              <a:rPr lang="en-GB" sz="4400">
                <a:latin typeface="+mj-lt"/>
                <a:cs typeface="Calibri" panose="020F0502020204030204" pitchFamily="34" charset="0"/>
              </a:rPr>
              <a:t>Module progression</a:t>
            </a:r>
          </a:p>
        </p:txBody>
      </p:sp>
      <p:sp>
        <p:nvSpPr>
          <p:cNvPr id="2" name="Title 1">
            <a:extLst>
              <a:ext uri="{FF2B5EF4-FFF2-40B4-BE49-F238E27FC236}">
                <a16:creationId xmlns:a16="http://schemas.microsoft.com/office/drawing/2014/main" id="{50FB17F5-5612-259C-D09D-0A76816EB869}"/>
              </a:ext>
            </a:extLst>
          </p:cNvPr>
          <p:cNvSpPr txBox="1">
            <a:spLocks noGrp="1"/>
          </p:cNvSpPr>
          <p:nvPr>
            <p:ph type="title" idx="4294967295"/>
          </p:nvPr>
        </p:nvSpPr>
        <p:spPr>
          <a:xfrm>
            <a:off x="0" y="-425450"/>
            <a:ext cx="10515600" cy="346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15</a:t>
            </a:r>
          </a:p>
        </p:txBody>
      </p:sp>
      <p:sp>
        <p:nvSpPr>
          <p:cNvPr id="8" name="Arrow: Bent 7">
            <a:extLst>
              <a:ext uri="{FF2B5EF4-FFF2-40B4-BE49-F238E27FC236}">
                <a16:creationId xmlns:a16="http://schemas.microsoft.com/office/drawing/2014/main" id="{944D6A28-309F-3D8D-26BD-758C4F2131A0}"/>
              </a:ext>
            </a:extLst>
          </p:cNvPr>
          <p:cNvSpPr/>
          <p:nvPr/>
        </p:nvSpPr>
        <p:spPr>
          <a:xfrm rot="10800000">
            <a:off x="2568740" y="2893594"/>
            <a:ext cx="8662737" cy="2375944"/>
          </a:xfrm>
          <a:prstGeom prst="bentArrow">
            <a:avLst>
              <a:gd name="adj1" fmla="val 10103"/>
              <a:gd name="adj2" fmla="val 15599"/>
              <a:gd name="adj3" fmla="val 25000"/>
              <a:gd name="adj4" fmla="val 43750"/>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Speech Bubble: Rectangle with Corners Rounded 11">
            <a:extLst>
              <a:ext uri="{FF2B5EF4-FFF2-40B4-BE49-F238E27FC236}">
                <a16:creationId xmlns:a16="http://schemas.microsoft.com/office/drawing/2014/main" id="{6D54D2C9-5418-FA4B-3DA3-6BFCE097DB71}"/>
              </a:ext>
            </a:extLst>
          </p:cNvPr>
          <p:cNvSpPr/>
          <p:nvPr/>
        </p:nvSpPr>
        <p:spPr>
          <a:xfrm>
            <a:off x="7540320" y="3645568"/>
            <a:ext cx="2243890" cy="967729"/>
          </a:xfrm>
          <a:prstGeom prst="wedgeRoundRectCallout">
            <a:avLst>
              <a:gd name="adj1" fmla="val -22978"/>
              <a:gd name="adj2" fmla="val -74589"/>
              <a:gd name="adj3" fmla="val 16667"/>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2"/>
                </a:solidFill>
                <a:latin typeface="Calibri" panose="020F0502020204030204" pitchFamily="34" charset="0"/>
                <a:cs typeface="Calibri" panose="020F0502020204030204" pitchFamily="34" charset="0"/>
              </a:rPr>
              <a:t>Group work element here</a:t>
            </a:r>
          </a:p>
        </p:txBody>
      </p:sp>
      <p:sp>
        <p:nvSpPr>
          <p:cNvPr id="21" name="TextBox 20">
            <a:extLst>
              <a:ext uri="{FF2B5EF4-FFF2-40B4-BE49-F238E27FC236}">
                <a16:creationId xmlns:a16="http://schemas.microsoft.com/office/drawing/2014/main" id="{EEB21D21-E37F-FF41-DF22-E439D6E9FFBB}"/>
              </a:ext>
            </a:extLst>
          </p:cNvPr>
          <p:cNvSpPr txBox="1"/>
          <p:nvPr/>
        </p:nvSpPr>
        <p:spPr>
          <a:xfrm>
            <a:off x="2743199" y="2757539"/>
            <a:ext cx="1365584" cy="338554"/>
          </a:xfrm>
          <a:prstGeom prst="rect">
            <a:avLst/>
          </a:prstGeom>
          <a:noFill/>
        </p:spPr>
        <p:txBody>
          <a:bodyPr wrap="square" rtlCol="0">
            <a:spAutoFit/>
          </a:bodyPr>
          <a:lstStyle/>
          <a:p>
            <a:r>
              <a:rPr lang="en-GB" sz="1600">
                <a:latin typeface="Calibri" panose="020F0502020204030204" pitchFamily="34" charset="0"/>
                <a:cs typeface="Calibri" panose="020F0502020204030204" pitchFamily="34" charset="0"/>
              </a:rPr>
              <a:t>Oct 23</a:t>
            </a:r>
          </a:p>
        </p:txBody>
      </p:sp>
      <p:sp>
        <p:nvSpPr>
          <p:cNvPr id="22" name="TextBox 21">
            <a:extLst>
              <a:ext uri="{FF2B5EF4-FFF2-40B4-BE49-F238E27FC236}">
                <a16:creationId xmlns:a16="http://schemas.microsoft.com/office/drawing/2014/main" id="{60115CC6-808B-51E0-F882-04865A713BCC}"/>
              </a:ext>
            </a:extLst>
          </p:cNvPr>
          <p:cNvSpPr txBox="1"/>
          <p:nvPr/>
        </p:nvSpPr>
        <p:spPr>
          <a:xfrm>
            <a:off x="7368870" y="1619367"/>
            <a:ext cx="1365584" cy="338554"/>
          </a:xfrm>
          <a:prstGeom prst="rect">
            <a:avLst/>
          </a:prstGeom>
          <a:noFill/>
        </p:spPr>
        <p:txBody>
          <a:bodyPr wrap="square" rtlCol="0">
            <a:spAutoFit/>
          </a:bodyPr>
          <a:lstStyle/>
          <a:p>
            <a:r>
              <a:rPr lang="en-GB" sz="1600">
                <a:latin typeface="Calibri" panose="020F0502020204030204" pitchFamily="34" charset="0"/>
                <a:cs typeface="Calibri" panose="020F0502020204030204" pitchFamily="34" charset="0"/>
              </a:rPr>
              <a:t>May 24</a:t>
            </a:r>
          </a:p>
        </p:txBody>
      </p:sp>
      <p:sp>
        <p:nvSpPr>
          <p:cNvPr id="23" name="TextBox 22">
            <a:extLst>
              <a:ext uri="{FF2B5EF4-FFF2-40B4-BE49-F238E27FC236}">
                <a16:creationId xmlns:a16="http://schemas.microsoft.com/office/drawing/2014/main" id="{BF488599-D256-9935-2E8A-F31B680B9442}"/>
              </a:ext>
            </a:extLst>
          </p:cNvPr>
          <p:cNvSpPr txBox="1"/>
          <p:nvPr/>
        </p:nvSpPr>
        <p:spPr>
          <a:xfrm>
            <a:off x="9656876" y="1022139"/>
            <a:ext cx="1365584" cy="338554"/>
          </a:xfrm>
          <a:prstGeom prst="rect">
            <a:avLst/>
          </a:prstGeom>
          <a:noFill/>
        </p:spPr>
        <p:txBody>
          <a:bodyPr wrap="square" rtlCol="0">
            <a:spAutoFit/>
          </a:bodyPr>
          <a:lstStyle/>
          <a:p>
            <a:r>
              <a:rPr lang="en-GB" sz="1600">
                <a:latin typeface="Calibri" panose="020F0502020204030204" pitchFamily="34" charset="0"/>
                <a:cs typeface="Calibri" panose="020F0502020204030204" pitchFamily="34" charset="0"/>
              </a:rPr>
              <a:t>June 24</a:t>
            </a:r>
          </a:p>
        </p:txBody>
      </p:sp>
      <p:sp>
        <p:nvSpPr>
          <p:cNvPr id="24" name="TextBox 23">
            <a:extLst>
              <a:ext uri="{FF2B5EF4-FFF2-40B4-BE49-F238E27FC236}">
                <a16:creationId xmlns:a16="http://schemas.microsoft.com/office/drawing/2014/main" id="{525462CA-3663-011E-090D-E8BA60A7BAE9}"/>
              </a:ext>
            </a:extLst>
          </p:cNvPr>
          <p:cNvSpPr txBox="1"/>
          <p:nvPr/>
        </p:nvSpPr>
        <p:spPr>
          <a:xfrm>
            <a:off x="413915" y="3307014"/>
            <a:ext cx="1527946" cy="338554"/>
          </a:xfrm>
          <a:prstGeom prst="rect">
            <a:avLst/>
          </a:prstGeom>
          <a:noFill/>
        </p:spPr>
        <p:txBody>
          <a:bodyPr wrap="square" rtlCol="0">
            <a:spAutoFit/>
          </a:bodyPr>
          <a:lstStyle/>
          <a:p>
            <a:r>
              <a:rPr lang="en-GB" sz="1600">
                <a:latin typeface="Calibri" panose="020F0502020204030204" pitchFamily="34" charset="0"/>
                <a:cs typeface="Calibri" panose="020F0502020204030204" pitchFamily="34" charset="0"/>
              </a:rPr>
              <a:t>Sept 23</a:t>
            </a:r>
          </a:p>
        </p:txBody>
      </p:sp>
      <p:sp>
        <p:nvSpPr>
          <p:cNvPr id="25" name="TextBox 24">
            <a:extLst>
              <a:ext uri="{FF2B5EF4-FFF2-40B4-BE49-F238E27FC236}">
                <a16:creationId xmlns:a16="http://schemas.microsoft.com/office/drawing/2014/main" id="{4AA778EB-13D5-5C97-A84D-5E430AEDE89B}"/>
              </a:ext>
            </a:extLst>
          </p:cNvPr>
          <p:cNvSpPr txBox="1"/>
          <p:nvPr/>
        </p:nvSpPr>
        <p:spPr>
          <a:xfrm>
            <a:off x="5040975" y="2173598"/>
            <a:ext cx="2021562" cy="338554"/>
          </a:xfrm>
          <a:prstGeom prst="rect">
            <a:avLst/>
          </a:prstGeom>
          <a:noFill/>
        </p:spPr>
        <p:txBody>
          <a:bodyPr wrap="square" rtlCol="0">
            <a:spAutoFit/>
          </a:bodyPr>
          <a:lstStyle/>
          <a:p>
            <a:r>
              <a:rPr lang="en-GB" sz="1600">
                <a:latin typeface="Calibri" panose="020F0502020204030204" pitchFamily="34" charset="0"/>
                <a:cs typeface="Calibri" panose="020F0502020204030204" pitchFamily="34" charset="0"/>
              </a:rPr>
              <a:t>Nov 23 – Mar 24</a:t>
            </a:r>
          </a:p>
        </p:txBody>
      </p:sp>
    </p:spTree>
    <p:extLst>
      <p:ext uri="{BB962C8B-B14F-4D97-AF65-F5344CB8AC3E}">
        <p14:creationId xmlns:p14="http://schemas.microsoft.com/office/powerpoint/2010/main" val="2802830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FF07-546D-5A7C-0CA1-922701201EFE}"/>
              </a:ext>
            </a:extLst>
          </p:cNvPr>
          <p:cNvSpPr>
            <a:spLocks noGrp="1"/>
          </p:cNvSpPr>
          <p:nvPr>
            <p:ph type="title" idx="4294967295"/>
          </p:nvPr>
        </p:nvSpPr>
        <p:spPr>
          <a:xfrm>
            <a:off x="518614" y="365125"/>
            <a:ext cx="10672550" cy="1325563"/>
          </a:xfrm>
        </p:spPr>
        <p:txBody>
          <a:bodyPr>
            <a:normAutofit/>
          </a:bodyPr>
          <a:lstStyle/>
          <a:p>
            <a:r>
              <a:rPr lang="en-GB"/>
              <a:t>How do you think students felt about group work before it took place?</a:t>
            </a:r>
          </a:p>
        </p:txBody>
      </p:sp>
    </p:spTree>
    <p:extLst>
      <p:ext uri="{BB962C8B-B14F-4D97-AF65-F5344CB8AC3E}">
        <p14:creationId xmlns:p14="http://schemas.microsoft.com/office/powerpoint/2010/main" val="7262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D298A-C468-449F-D8C1-A48EAD1D88D3}"/>
              </a:ext>
            </a:extLst>
          </p:cNvPr>
          <p:cNvSpPr>
            <a:spLocks noGrp="1"/>
          </p:cNvSpPr>
          <p:nvPr>
            <p:ph type="title" idx="4294967295"/>
          </p:nvPr>
        </p:nvSpPr>
        <p:spPr>
          <a:xfrm>
            <a:off x="532263" y="337829"/>
            <a:ext cx="10515600" cy="1325563"/>
          </a:xfrm>
        </p:spPr>
        <p:txBody>
          <a:bodyPr/>
          <a:lstStyle/>
          <a:p>
            <a:r>
              <a:rPr lang="en-GB"/>
              <a:t>How did students feel about the group work before it took place?</a:t>
            </a:r>
          </a:p>
        </p:txBody>
      </p:sp>
      <p:pic>
        <p:nvPicPr>
          <p:cNvPr id="6" name="Content Placeholder 5">
            <a:extLst>
              <a:ext uri="{FF2B5EF4-FFF2-40B4-BE49-F238E27FC236}">
                <a16:creationId xmlns:a16="http://schemas.microsoft.com/office/drawing/2014/main" id="{88F7D290-9930-B77C-1EC8-EC2CF1EBFEF9}"/>
              </a:ext>
            </a:extLst>
          </p:cNvPr>
          <p:cNvPicPr>
            <a:picLocks noGrp="1" noChangeAspect="1"/>
          </p:cNvPicPr>
          <p:nvPr>
            <p:ph idx="4294967295"/>
          </p:nvPr>
        </p:nvPicPr>
        <p:blipFill>
          <a:blip r:embed="rId3"/>
          <a:stretch>
            <a:fillRect/>
          </a:stretch>
        </p:blipFill>
        <p:spPr>
          <a:xfrm>
            <a:off x="2336038" y="1941448"/>
            <a:ext cx="7519923" cy="3776599"/>
          </a:xfrm>
        </p:spPr>
      </p:pic>
    </p:spTree>
    <p:extLst>
      <p:ext uri="{BB962C8B-B14F-4D97-AF65-F5344CB8AC3E}">
        <p14:creationId xmlns:p14="http://schemas.microsoft.com/office/powerpoint/2010/main" val="3973497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FFCAD-6ECF-51A8-D692-C05E89E446C6}"/>
              </a:ext>
            </a:extLst>
          </p:cNvPr>
          <p:cNvSpPr>
            <a:spLocks noGrp="1"/>
          </p:cNvSpPr>
          <p:nvPr>
            <p:ph type="title" idx="4294967295"/>
          </p:nvPr>
        </p:nvSpPr>
        <p:spPr>
          <a:xfrm>
            <a:off x="307074" y="399245"/>
            <a:ext cx="10515600" cy="1325563"/>
          </a:xfrm>
        </p:spPr>
        <p:txBody>
          <a:bodyPr/>
          <a:lstStyle/>
          <a:p>
            <a:r>
              <a:rPr lang="en-GB"/>
              <a:t>Student quotes (before)</a:t>
            </a:r>
          </a:p>
        </p:txBody>
      </p:sp>
      <p:pic>
        <p:nvPicPr>
          <p:cNvPr id="4" name="Content Placeholder 3" descr="A white text on a blue background&#10;&#10;AI-generated content may be incorrect.">
            <a:extLst>
              <a:ext uri="{FF2B5EF4-FFF2-40B4-BE49-F238E27FC236}">
                <a16:creationId xmlns:a16="http://schemas.microsoft.com/office/drawing/2014/main" id="{25A3EA13-C1BB-8930-7EB0-9B1507316B5C}"/>
              </a:ext>
            </a:extLst>
          </p:cNvPr>
          <p:cNvPicPr>
            <a:picLocks noGrp="1" noChangeAspect="1"/>
          </p:cNvPicPr>
          <p:nvPr>
            <p:ph idx="4294967295"/>
          </p:nvPr>
        </p:nvPicPr>
        <p:blipFill>
          <a:blip r:embed="rId3"/>
          <a:stretch>
            <a:fillRect/>
          </a:stretch>
        </p:blipFill>
        <p:spPr>
          <a:xfrm>
            <a:off x="7719758" y="221106"/>
            <a:ext cx="3857625" cy="2466975"/>
          </a:xfrm>
        </p:spPr>
      </p:pic>
      <p:pic>
        <p:nvPicPr>
          <p:cNvPr id="5" name="Picture 4" descr="A black and blue text&#10;&#10;AI-generated content may be incorrect.">
            <a:extLst>
              <a:ext uri="{FF2B5EF4-FFF2-40B4-BE49-F238E27FC236}">
                <a16:creationId xmlns:a16="http://schemas.microsoft.com/office/drawing/2014/main" id="{B3E0ED20-779B-625A-5278-1BCA94C05A4B}"/>
              </a:ext>
            </a:extLst>
          </p:cNvPr>
          <p:cNvPicPr>
            <a:picLocks noChangeAspect="1"/>
          </p:cNvPicPr>
          <p:nvPr/>
        </p:nvPicPr>
        <p:blipFill>
          <a:blip r:embed="rId4"/>
          <a:stretch>
            <a:fillRect/>
          </a:stretch>
        </p:blipFill>
        <p:spPr>
          <a:xfrm>
            <a:off x="446849" y="4125576"/>
            <a:ext cx="3895725" cy="1400175"/>
          </a:xfrm>
          <a:prstGeom prst="rect">
            <a:avLst/>
          </a:prstGeom>
        </p:spPr>
      </p:pic>
      <p:pic>
        <p:nvPicPr>
          <p:cNvPr id="6" name="Picture 5" descr="A black text on a white background&#10;&#10;AI-generated content may be incorrect.">
            <a:extLst>
              <a:ext uri="{FF2B5EF4-FFF2-40B4-BE49-F238E27FC236}">
                <a16:creationId xmlns:a16="http://schemas.microsoft.com/office/drawing/2014/main" id="{42C2EC7E-BE3E-12D4-A438-023B99A972DB}"/>
              </a:ext>
            </a:extLst>
          </p:cNvPr>
          <p:cNvPicPr>
            <a:picLocks noChangeAspect="1"/>
          </p:cNvPicPr>
          <p:nvPr/>
        </p:nvPicPr>
        <p:blipFill>
          <a:blip r:embed="rId5"/>
          <a:stretch>
            <a:fillRect/>
          </a:stretch>
        </p:blipFill>
        <p:spPr>
          <a:xfrm>
            <a:off x="3687064" y="2429540"/>
            <a:ext cx="4114800" cy="1514475"/>
          </a:xfrm>
          <a:prstGeom prst="rect">
            <a:avLst/>
          </a:prstGeom>
        </p:spPr>
      </p:pic>
      <p:sp>
        <p:nvSpPr>
          <p:cNvPr id="8" name="TextBox 7">
            <a:extLst>
              <a:ext uri="{FF2B5EF4-FFF2-40B4-BE49-F238E27FC236}">
                <a16:creationId xmlns:a16="http://schemas.microsoft.com/office/drawing/2014/main" id="{82937A83-1B5E-EB4F-9C17-10208ED19D42}"/>
              </a:ext>
            </a:extLst>
          </p:cNvPr>
          <p:cNvSpPr txBox="1"/>
          <p:nvPr/>
        </p:nvSpPr>
        <p:spPr>
          <a:xfrm>
            <a:off x="362132" y="1415430"/>
            <a:ext cx="6741527" cy="646331"/>
          </a:xfrm>
          <a:prstGeom prst="rect">
            <a:avLst/>
          </a:prstGeom>
          <a:noFill/>
        </p:spPr>
        <p:txBody>
          <a:bodyPr wrap="square">
            <a:spAutoFit/>
          </a:bodyPr>
          <a:lstStyle/>
          <a:p>
            <a:r>
              <a:rPr lang="en-GB"/>
              <a:t>If students had experienced online group previously, we asked, how did you feel about this online group work?</a:t>
            </a:r>
          </a:p>
        </p:txBody>
      </p:sp>
    </p:spTree>
    <p:extLst>
      <p:ext uri="{BB962C8B-B14F-4D97-AF65-F5344CB8AC3E}">
        <p14:creationId xmlns:p14="http://schemas.microsoft.com/office/powerpoint/2010/main" val="36571295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1FF3BE80-4C7F-85DC-311B-6FE497383738}"/>
              </a:ext>
            </a:extLst>
          </p:cNvPr>
          <p:cNvGraphicFramePr>
            <a:graphicFrameLocks/>
          </p:cNvGraphicFramePr>
          <p:nvPr>
            <p:extLst>
              <p:ext uri="{D42A27DB-BD31-4B8C-83A1-F6EECF244321}">
                <p14:modId xmlns:p14="http://schemas.microsoft.com/office/powerpoint/2010/main" val="280052535"/>
              </p:ext>
            </p:extLst>
          </p:nvPr>
        </p:nvGraphicFramePr>
        <p:xfrm>
          <a:off x="2227634" y="637685"/>
          <a:ext cx="9964366" cy="558263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5E16F799-5753-2E2D-A37A-02397909331E}"/>
              </a:ext>
            </a:extLst>
          </p:cNvPr>
          <p:cNvSpPr>
            <a:spLocks noGrp="1"/>
          </p:cNvSpPr>
          <p:nvPr>
            <p:ph type="body" sz="quarter" idx="4294967295"/>
          </p:nvPr>
        </p:nvSpPr>
        <p:spPr>
          <a:xfrm>
            <a:off x="413915" y="404664"/>
            <a:ext cx="10213691" cy="794417"/>
          </a:xfrm>
        </p:spPr>
        <p:txBody>
          <a:bodyPr>
            <a:normAutofit/>
          </a:bodyPr>
          <a:lstStyle/>
          <a:p>
            <a:pPr marL="0" indent="0">
              <a:buNone/>
            </a:pPr>
            <a:r>
              <a:rPr lang="en-GB" sz="4400">
                <a:latin typeface="+mj-lt"/>
                <a:cs typeface="Calibri" panose="020F0502020204030204" pitchFamily="34" charset="0"/>
              </a:rPr>
              <a:t>Initial Survey </a:t>
            </a:r>
          </a:p>
        </p:txBody>
      </p:sp>
      <p:sp>
        <p:nvSpPr>
          <p:cNvPr id="10" name="TextBox 9">
            <a:extLst>
              <a:ext uri="{FF2B5EF4-FFF2-40B4-BE49-F238E27FC236}">
                <a16:creationId xmlns:a16="http://schemas.microsoft.com/office/drawing/2014/main" id="{41B7D08E-2468-9BFD-C24D-648E7FD40D2F}"/>
              </a:ext>
            </a:extLst>
          </p:cNvPr>
          <p:cNvSpPr txBox="1"/>
          <p:nvPr/>
        </p:nvSpPr>
        <p:spPr>
          <a:xfrm>
            <a:off x="413915" y="1201585"/>
            <a:ext cx="1813719" cy="2246769"/>
          </a:xfrm>
          <a:prstGeom prst="rect">
            <a:avLst/>
          </a:prstGeom>
          <a:noFill/>
        </p:spPr>
        <p:txBody>
          <a:bodyPr wrap="square" lIns="91440" tIns="45720" rIns="91440" bIns="45720" anchor="t">
            <a:spAutoFit/>
          </a:bodyPr>
          <a:lstStyle/>
          <a:p>
            <a:r>
              <a:rPr lang="en-GB" sz="2000">
                <a:solidFill>
                  <a:srgbClr val="002060"/>
                </a:solidFill>
                <a:latin typeface="Calibri"/>
                <a:ea typeface="Poppins" panose="00000500000000000000" pitchFamily="2" charset="0"/>
                <a:cs typeface="Poppins"/>
              </a:rPr>
              <a:t>17% (119) of the 683 students invited responded to the initial survey.</a:t>
            </a:r>
            <a:endParaRPr lang="en-GB" sz="2000">
              <a:solidFill>
                <a:srgbClr val="002060"/>
              </a:solidFill>
              <a:effectLst/>
              <a:latin typeface="Calibri"/>
              <a:ea typeface="Poppins" panose="00000500000000000000" pitchFamily="2" charset="0"/>
              <a:cs typeface="Poppins"/>
            </a:endParaRPr>
          </a:p>
        </p:txBody>
      </p:sp>
    </p:spTree>
    <p:extLst>
      <p:ext uri="{BB962C8B-B14F-4D97-AF65-F5344CB8AC3E}">
        <p14:creationId xmlns:p14="http://schemas.microsoft.com/office/powerpoint/2010/main" val="4111737559"/>
      </p:ext>
    </p:extLst>
  </p:cSld>
  <p:clrMapOvr>
    <a:masterClrMapping/>
  </p:clrMapOvr>
</p:sld>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730b869-e749-4ecc-b3c9-d4740a4dcef5">
      <Terms xmlns="http://schemas.microsoft.com/office/infopath/2007/PartnerControls"/>
    </lcf76f155ced4ddcb4097134ff3c332f>
    <TaxCatchAll xmlns="8ba46711-7b35-4792-8e41-4768f16fb3c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71476E7506B664183EEB636E11F6FDE" ma:contentTypeVersion="14" ma:contentTypeDescription="Create a new document." ma:contentTypeScope="" ma:versionID="9eeeca9ab084d46a90d2c429927ce039">
  <xsd:schema xmlns:xsd="http://www.w3.org/2001/XMLSchema" xmlns:xs="http://www.w3.org/2001/XMLSchema" xmlns:p="http://schemas.microsoft.com/office/2006/metadata/properties" xmlns:ns2="9730b869-e749-4ecc-b3c9-d4740a4dcef5" xmlns:ns3="8ba46711-7b35-4792-8e41-4768f16fb3c2" targetNamespace="http://schemas.microsoft.com/office/2006/metadata/properties" ma:root="true" ma:fieldsID="5e5361d65dab1d8b4ab8c19d69a13b92" ns2:_="" ns3:_="">
    <xsd:import namespace="9730b869-e749-4ecc-b3c9-d4740a4dcef5"/>
    <xsd:import namespace="8ba46711-7b35-4792-8e41-4768f16fb3c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0b869-e749-4ecc-b3c9-d4740a4dce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a46711-7b35-4792-8e41-4768f16fb3c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40b51c3-7bb2-4f8f-b4d9-5ae490370875}" ma:internalName="TaxCatchAll" ma:showField="CatchAllData" ma:web="8ba46711-7b35-4792-8e41-4768f16fb3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0C53D9-D7A5-4E43-BEDA-E9B241F39DCB}">
  <ds:schemaRefs>
    <ds:schemaRef ds:uri="8ba46711-7b35-4792-8e41-4768f16fb3c2"/>
    <ds:schemaRef ds:uri="9730b869-e749-4ecc-b3c9-d4740a4dcef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8092E2D-4771-4A61-B613-D254AFE8269D}">
  <ds:schemaRefs>
    <ds:schemaRef ds:uri="8ba46711-7b35-4792-8e41-4768f16fb3c2"/>
    <ds:schemaRef ds:uri="9730b869-e749-4ecc-b3c9-d4740a4dcef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EC2549A-725E-4979-ADF3-776BE3EC80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2473</Words>
  <Application>Microsoft Office PowerPoint</Application>
  <PresentationFormat>Widescreen</PresentationFormat>
  <Paragraphs>214</Paragraphs>
  <Slides>28</Slides>
  <Notes>28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28</vt:i4>
      </vt:variant>
    </vt:vector>
  </HeadingPairs>
  <TitlesOfParts>
    <vt:vector size="35" baseType="lpstr">
      <vt:lpstr>Aptos</vt:lpstr>
      <vt:lpstr>Arial</vt:lpstr>
      <vt:lpstr>Calibri</vt:lpstr>
      <vt:lpstr>Poppins</vt:lpstr>
      <vt:lpstr>Poppins SemiBold</vt:lpstr>
      <vt:lpstr>Covers</vt:lpstr>
      <vt:lpstr>End Slides</vt:lpstr>
      <vt:lpstr>Intro Slide Title 1</vt:lpstr>
      <vt:lpstr>Slide Title 6</vt:lpstr>
      <vt:lpstr>What is our project?</vt:lpstr>
      <vt:lpstr>PowerPoint Presentation</vt:lpstr>
      <vt:lpstr>Slide Title 15</vt:lpstr>
      <vt:lpstr>How do you think students felt about group work before it took place?</vt:lpstr>
      <vt:lpstr>How did students feel about the group work before it took place?</vt:lpstr>
      <vt:lpstr>Student quotes (before)</vt:lpstr>
      <vt:lpstr>PowerPoint Presentation</vt:lpstr>
      <vt:lpstr>The group work</vt:lpstr>
      <vt:lpstr>What happened in 23J?</vt:lpstr>
      <vt:lpstr>PowerPoint Presentation</vt:lpstr>
      <vt:lpstr>How did students feel about the group work after it took place?</vt:lpstr>
      <vt:lpstr>Student quotes (after)</vt:lpstr>
      <vt:lpstr>PowerPoint Presentation</vt:lpstr>
      <vt:lpstr>PowerPoint Presentation</vt:lpstr>
      <vt:lpstr>Slide Title 6</vt:lpstr>
      <vt:lpstr>PowerPoint Presentation</vt:lpstr>
      <vt:lpstr>24J, did things go better?</vt:lpstr>
      <vt:lpstr>Esteem conference workshop – May 25</vt:lpstr>
      <vt:lpstr>Task with minimal instructions</vt:lpstr>
      <vt:lpstr>Task with more detailed instructions</vt:lpstr>
      <vt:lpstr>Feedback from current group work</vt:lpstr>
      <vt:lpstr>The way forward?</vt:lpstr>
      <vt:lpstr>PowerPoint Presentation</vt:lpstr>
      <vt:lpstr>PowerPoint Presentation</vt:lpstr>
      <vt:lpstr>Slide Title 30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Ruth.Neal [she/her]</dc:creator>
  <cp:lastModifiedBy>Ruth.Neal [she/her]</cp:lastModifiedBy>
  <cp:revision>1</cp:revision>
  <dcterms:created xsi:type="dcterms:W3CDTF">2025-05-06T15:07:14Z</dcterms:created>
  <dcterms:modified xsi:type="dcterms:W3CDTF">2025-08-12T15:16:16Z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0x010100E71476E7506B664183EEB636E11F6FDE</vt:lpwstr>
  </property>
  <property fmtid="{D5CDD505-2E9C-101B-9397-08002B2CF9AE}" pid="3" name="MediaServiceImageTags">
    <vt:lpwstr/>
  </property>
</Properties>
</file>