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
  </p:notesMasterIdLst>
  <p:sldIdLst>
    <p:sldId id="256" r:id="rId2"/>
  </p:sldIdLst>
  <p:sldSz cx="12192000" cy="6858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aXm4Mew7aoluZaRg/bd4rmf4dY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3037840" cy="46643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1"/>
            <a:ext cx="3037840" cy="466435"/>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1" y="4473892"/>
            <a:ext cx="5608320" cy="3660458"/>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8"/>
            <a:ext cx="3037840" cy="466434"/>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8"/>
            <a:ext cx="3037840" cy="466434"/>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 name="Google Shape;89;p1:notes"/>
          <p:cNvSpPr txBox="1">
            <a:spLocks noGrp="1"/>
          </p:cNvSpPr>
          <p:nvPr>
            <p:ph type="body" idx="1"/>
          </p:nvPr>
        </p:nvSpPr>
        <p:spPr>
          <a:xfrm>
            <a:off x="701041" y="4473892"/>
            <a:ext cx="5608320" cy="366045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txBox="1">
            <a:spLocks noGrp="1"/>
          </p:cNvSpPr>
          <p:nvPr>
            <p:ph type="sldNum" idx="12"/>
          </p:nvPr>
        </p:nvSpPr>
        <p:spPr>
          <a:xfrm>
            <a:off x="3970938" y="8829968"/>
            <a:ext cx="3037840" cy="466434"/>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3"/>
          <p:cNvSpPr/>
          <p:nvPr/>
        </p:nvSpPr>
        <p:spPr>
          <a:xfrm>
            <a:off x="10087429" y="319314"/>
            <a:ext cx="1266371" cy="92891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 name="Google Shape;18;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rgbClr val="2E75B5"/>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108000"/>
              </a:lnSpc>
              <a:spcBef>
                <a:spcPts val="1000"/>
              </a:spcBef>
              <a:spcAft>
                <a:spcPts val="0"/>
              </a:spcAft>
              <a:buClr>
                <a:schemeClr val="dk1"/>
              </a:buClr>
              <a:buSzPts val="2400"/>
              <a:buNone/>
              <a:defRPr sz="2400"/>
            </a:lvl1pPr>
            <a:lvl2pPr lvl="1" algn="ctr">
              <a:lnSpc>
                <a:spcPct val="108000"/>
              </a:lnSpc>
              <a:spcBef>
                <a:spcPts val="500"/>
              </a:spcBef>
              <a:spcAft>
                <a:spcPts val="0"/>
              </a:spcAft>
              <a:buClr>
                <a:schemeClr val="dk1"/>
              </a:buClr>
              <a:buSzPts val="2000"/>
              <a:buNone/>
              <a:defRPr sz="2000"/>
            </a:lvl2pPr>
            <a:lvl3pPr lvl="2" algn="ctr">
              <a:lnSpc>
                <a:spcPct val="108000"/>
              </a:lnSpc>
              <a:spcBef>
                <a:spcPts val="500"/>
              </a:spcBef>
              <a:spcAft>
                <a:spcPts val="0"/>
              </a:spcAft>
              <a:buClr>
                <a:schemeClr val="dk1"/>
              </a:buClr>
              <a:buSzPts val="1800"/>
              <a:buNone/>
              <a:defRPr sz="1800"/>
            </a:lvl3pPr>
            <a:lvl4pPr lvl="3" algn="ctr">
              <a:lnSpc>
                <a:spcPct val="108000"/>
              </a:lnSpc>
              <a:spcBef>
                <a:spcPts val="500"/>
              </a:spcBef>
              <a:spcAft>
                <a:spcPts val="0"/>
              </a:spcAft>
              <a:buClr>
                <a:schemeClr val="dk1"/>
              </a:buClr>
              <a:buSzPts val="1600"/>
              <a:buNone/>
              <a:defRPr sz="1600"/>
            </a:lvl4pPr>
            <a:lvl5pPr lvl="4" algn="ctr">
              <a:lnSpc>
                <a:spcPct val="108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5"/>
        <p:cNvGrpSpPr/>
        <p:nvPr/>
      </p:nvGrpSpPr>
      <p:grpSpPr>
        <a:xfrm>
          <a:off x="0" y="0"/>
          <a:ext cx="0" cy="0"/>
          <a:chOff x="0" y="0"/>
          <a:chExt cx="0" cy="0"/>
        </a:xfrm>
      </p:grpSpPr>
      <p:sp>
        <p:nvSpPr>
          <p:cNvPr id="76" name="Google Shape;76;p12"/>
          <p:cNvSpPr txBox="1">
            <a:spLocks noGrp="1"/>
          </p:cNvSpPr>
          <p:nvPr>
            <p:ph type="title"/>
          </p:nvPr>
        </p:nvSpPr>
        <p:spPr>
          <a:xfrm>
            <a:off x="838200" y="365125"/>
            <a:ext cx="10515600" cy="82359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E75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12"/>
          <p:cNvSpPr txBox="1">
            <a:spLocks noGrp="1"/>
          </p:cNvSpPr>
          <p:nvPr>
            <p:ph type="body" idx="1"/>
          </p:nvPr>
        </p:nvSpPr>
        <p:spPr>
          <a:xfrm rot="5400000">
            <a:off x="3672840" y="-1483360"/>
            <a:ext cx="4846320"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Clr>
                <a:schemeClr val="dk1"/>
              </a:buClr>
              <a:buSzPts val="1800"/>
              <a:buChar char="•"/>
              <a:defRPr/>
            </a:lvl1pPr>
            <a:lvl2pPr marL="914400" lvl="1" indent="-342900" algn="l">
              <a:lnSpc>
                <a:spcPct val="108000"/>
              </a:lnSpc>
              <a:spcBef>
                <a:spcPts val="500"/>
              </a:spcBef>
              <a:spcAft>
                <a:spcPts val="0"/>
              </a:spcAft>
              <a:buClr>
                <a:schemeClr val="dk1"/>
              </a:buClr>
              <a:buSzPts val="1800"/>
              <a:buChar char="•"/>
              <a:defRPr/>
            </a:lvl2pPr>
            <a:lvl3pPr marL="1371600" lvl="2" indent="-342900" algn="l">
              <a:lnSpc>
                <a:spcPct val="108000"/>
              </a:lnSpc>
              <a:spcBef>
                <a:spcPts val="500"/>
              </a:spcBef>
              <a:spcAft>
                <a:spcPts val="0"/>
              </a:spcAft>
              <a:buClr>
                <a:schemeClr val="dk1"/>
              </a:buClr>
              <a:buSzPts val="1800"/>
              <a:buChar char="•"/>
              <a:defRPr/>
            </a:lvl3pPr>
            <a:lvl4pPr marL="1828800" lvl="3" indent="-342900" algn="l">
              <a:lnSpc>
                <a:spcPct val="108000"/>
              </a:lnSpc>
              <a:spcBef>
                <a:spcPts val="500"/>
              </a:spcBef>
              <a:spcAft>
                <a:spcPts val="0"/>
              </a:spcAft>
              <a:buClr>
                <a:schemeClr val="dk1"/>
              </a:buClr>
              <a:buSzPts val="1800"/>
              <a:buChar char="•"/>
              <a:defRPr/>
            </a:lvl4pPr>
            <a:lvl5pPr marL="2286000" lvl="4" indent="-342900" algn="l">
              <a:lnSpc>
                <a:spcPct val="108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1"/>
        <p:cNvGrpSpPr/>
        <p:nvPr/>
      </p:nvGrpSpPr>
      <p:grpSpPr>
        <a:xfrm>
          <a:off x="0" y="0"/>
          <a:ext cx="0" cy="0"/>
          <a:chOff x="0" y="0"/>
          <a:chExt cx="0" cy="0"/>
        </a:xfrm>
      </p:grpSpPr>
      <p:sp>
        <p:nvSpPr>
          <p:cNvPr id="82" name="Google Shape;82;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E75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Clr>
                <a:schemeClr val="dk1"/>
              </a:buClr>
              <a:buSzPts val="1800"/>
              <a:buChar char="•"/>
              <a:defRPr/>
            </a:lvl1pPr>
            <a:lvl2pPr marL="914400" lvl="1" indent="-342900" algn="l">
              <a:lnSpc>
                <a:spcPct val="108000"/>
              </a:lnSpc>
              <a:spcBef>
                <a:spcPts val="500"/>
              </a:spcBef>
              <a:spcAft>
                <a:spcPts val="0"/>
              </a:spcAft>
              <a:buClr>
                <a:schemeClr val="dk1"/>
              </a:buClr>
              <a:buSzPts val="1800"/>
              <a:buChar char="•"/>
              <a:defRPr/>
            </a:lvl2pPr>
            <a:lvl3pPr marL="1371600" lvl="2" indent="-342900" algn="l">
              <a:lnSpc>
                <a:spcPct val="108000"/>
              </a:lnSpc>
              <a:spcBef>
                <a:spcPts val="500"/>
              </a:spcBef>
              <a:spcAft>
                <a:spcPts val="0"/>
              </a:spcAft>
              <a:buClr>
                <a:schemeClr val="dk1"/>
              </a:buClr>
              <a:buSzPts val="1800"/>
              <a:buChar char="•"/>
              <a:defRPr/>
            </a:lvl3pPr>
            <a:lvl4pPr marL="1828800" lvl="3" indent="-342900" algn="l">
              <a:lnSpc>
                <a:spcPct val="108000"/>
              </a:lnSpc>
              <a:spcBef>
                <a:spcPts val="500"/>
              </a:spcBef>
              <a:spcAft>
                <a:spcPts val="0"/>
              </a:spcAft>
              <a:buClr>
                <a:schemeClr val="dk1"/>
              </a:buClr>
              <a:buSzPts val="1800"/>
              <a:buChar char="•"/>
              <a:defRPr/>
            </a:lvl4pPr>
            <a:lvl5pPr marL="2286000" lvl="4" indent="-342900" algn="l">
              <a:lnSpc>
                <a:spcPct val="108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8200" y="365125"/>
            <a:ext cx="10515600" cy="82359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E75B5"/>
              </a:buClr>
              <a:buSzPts val="4000"/>
              <a:buFont typeface="Calibri"/>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8200" y="1351280"/>
            <a:ext cx="10515600" cy="4846320"/>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Clr>
                <a:schemeClr val="dk1"/>
              </a:buClr>
              <a:buSzPts val="1800"/>
              <a:buChar char="•"/>
              <a:defRPr/>
            </a:lvl1pPr>
            <a:lvl2pPr marL="914400" lvl="1" indent="-342900" algn="l">
              <a:lnSpc>
                <a:spcPct val="108000"/>
              </a:lnSpc>
              <a:spcBef>
                <a:spcPts val="500"/>
              </a:spcBef>
              <a:spcAft>
                <a:spcPts val="0"/>
              </a:spcAft>
              <a:buClr>
                <a:schemeClr val="dk1"/>
              </a:buClr>
              <a:buSzPts val="1800"/>
              <a:buChar char="•"/>
              <a:defRPr/>
            </a:lvl2pPr>
            <a:lvl3pPr marL="1371600" lvl="2" indent="-342900" algn="l">
              <a:lnSpc>
                <a:spcPct val="108000"/>
              </a:lnSpc>
              <a:spcBef>
                <a:spcPts val="500"/>
              </a:spcBef>
              <a:spcAft>
                <a:spcPts val="0"/>
              </a:spcAft>
              <a:buClr>
                <a:schemeClr val="dk1"/>
              </a:buClr>
              <a:buSzPts val="1800"/>
              <a:buChar char="•"/>
              <a:defRPr/>
            </a:lvl3pPr>
            <a:lvl4pPr marL="1828800" lvl="3" indent="-342900" algn="l">
              <a:lnSpc>
                <a:spcPct val="108000"/>
              </a:lnSpc>
              <a:spcBef>
                <a:spcPts val="500"/>
              </a:spcBef>
              <a:spcAft>
                <a:spcPts val="0"/>
              </a:spcAft>
              <a:buClr>
                <a:schemeClr val="dk1"/>
              </a:buClr>
              <a:buSzPts val="1800"/>
              <a:buChar char="•"/>
              <a:defRPr/>
            </a:lvl4pPr>
            <a:lvl5pPr marL="2286000" lvl="4" indent="-342900" algn="l">
              <a:lnSpc>
                <a:spcPct val="108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2E75B5"/>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Clr>
                <a:srgbClr val="888888"/>
              </a:buClr>
              <a:buSzPts val="2400"/>
              <a:buNone/>
              <a:defRPr sz="2400">
                <a:solidFill>
                  <a:srgbClr val="888888"/>
                </a:solidFill>
              </a:defRPr>
            </a:lvl1pPr>
            <a:lvl2pPr marL="914400" lvl="1" indent="-228600" algn="l">
              <a:lnSpc>
                <a:spcPct val="108000"/>
              </a:lnSpc>
              <a:spcBef>
                <a:spcPts val="500"/>
              </a:spcBef>
              <a:spcAft>
                <a:spcPts val="0"/>
              </a:spcAft>
              <a:buClr>
                <a:srgbClr val="888888"/>
              </a:buClr>
              <a:buSzPts val="2000"/>
              <a:buNone/>
              <a:defRPr sz="2000">
                <a:solidFill>
                  <a:srgbClr val="888888"/>
                </a:solidFill>
              </a:defRPr>
            </a:lvl2pPr>
            <a:lvl3pPr marL="1371600" lvl="2" indent="-228600" algn="l">
              <a:lnSpc>
                <a:spcPct val="108000"/>
              </a:lnSpc>
              <a:spcBef>
                <a:spcPts val="500"/>
              </a:spcBef>
              <a:spcAft>
                <a:spcPts val="0"/>
              </a:spcAft>
              <a:buClr>
                <a:srgbClr val="888888"/>
              </a:buClr>
              <a:buSzPts val="1800"/>
              <a:buNone/>
              <a:defRPr sz="1800">
                <a:solidFill>
                  <a:srgbClr val="888888"/>
                </a:solidFill>
              </a:defRPr>
            </a:lvl3pPr>
            <a:lvl4pPr marL="1828800" lvl="3" indent="-228600" algn="l">
              <a:lnSpc>
                <a:spcPct val="108000"/>
              </a:lnSpc>
              <a:spcBef>
                <a:spcPts val="500"/>
              </a:spcBef>
              <a:spcAft>
                <a:spcPts val="0"/>
              </a:spcAft>
              <a:buClr>
                <a:srgbClr val="888888"/>
              </a:buClr>
              <a:buSzPts val="1600"/>
              <a:buNone/>
              <a:defRPr sz="1600">
                <a:solidFill>
                  <a:srgbClr val="888888"/>
                </a:solidFill>
              </a:defRPr>
            </a:lvl4pPr>
            <a:lvl5pPr marL="2286000" lvl="4" indent="-228600" algn="l">
              <a:lnSpc>
                <a:spcPct val="108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
        <p:nvSpPr>
          <p:cNvPr id="35" name="Google Shape;35;p5"/>
          <p:cNvSpPr/>
          <p:nvPr/>
        </p:nvSpPr>
        <p:spPr>
          <a:xfrm>
            <a:off x="10087429" y="319314"/>
            <a:ext cx="1266371" cy="92891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8200" y="365125"/>
            <a:ext cx="10515600" cy="82359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E75B5"/>
              </a:buClr>
              <a:buSzPts val="4000"/>
              <a:buFont typeface="Calibri"/>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8200" y="1368107"/>
            <a:ext cx="5181600" cy="4808856"/>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Clr>
                <a:schemeClr val="dk1"/>
              </a:buClr>
              <a:buSzPts val="1800"/>
              <a:buChar char="•"/>
              <a:defRPr/>
            </a:lvl1pPr>
            <a:lvl2pPr marL="914400" lvl="1" indent="-342900" algn="l">
              <a:lnSpc>
                <a:spcPct val="108000"/>
              </a:lnSpc>
              <a:spcBef>
                <a:spcPts val="500"/>
              </a:spcBef>
              <a:spcAft>
                <a:spcPts val="0"/>
              </a:spcAft>
              <a:buClr>
                <a:schemeClr val="dk1"/>
              </a:buClr>
              <a:buSzPts val="1800"/>
              <a:buChar char="•"/>
              <a:defRPr/>
            </a:lvl2pPr>
            <a:lvl3pPr marL="1371600" lvl="2" indent="-342900" algn="l">
              <a:lnSpc>
                <a:spcPct val="108000"/>
              </a:lnSpc>
              <a:spcBef>
                <a:spcPts val="500"/>
              </a:spcBef>
              <a:spcAft>
                <a:spcPts val="0"/>
              </a:spcAft>
              <a:buClr>
                <a:schemeClr val="dk1"/>
              </a:buClr>
              <a:buSzPts val="1800"/>
              <a:buChar char="•"/>
              <a:defRPr/>
            </a:lvl3pPr>
            <a:lvl4pPr marL="1828800" lvl="3" indent="-342900" algn="l">
              <a:lnSpc>
                <a:spcPct val="108000"/>
              </a:lnSpc>
              <a:spcBef>
                <a:spcPts val="500"/>
              </a:spcBef>
              <a:spcAft>
                <a:spcPts val="0"/>
              </a:spcAft>
              <a:buClr>
                <a:schemeClr val="dk1"/>
              </a:buClr>
              <a:buSzPts val="1800"/>
              <a:buChar char="•"/>
              <a:defRPr/>
            </a:lvl4pPr>
            <a:lvl5pPr marL="2286000" lvl="4" indent="-342900" algn="l">
              <a:lnSpc>
                <a:spcPct val="108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6"/>
          <p:cNvSpPr txBox="1">
            <a:spLocks noGrp="1"/>
          </p:cNvSpPr>
          <p:nvPr>
            <p:ph type="body" idx="2"/>
          </p:nvPr>
        </p:nvSpPr>
        <p:spPr>
          <a:xfrm>
            <a:off x="6172200" y="1368107"/>
            <a:ext cx="5181600" cy="4808856"/>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Clr>
                <a:schemeClr val="dk1"/>
              </a:buClr>
              <a:buSzPts val="1800"/>
              <a:buChar char="•"/>
              <a:defRPr/>
            </a:lvl1pPr>
            <a:lvl2pPr marL="914400" lvl="1" indent="-342900" algn="l">
              <a:lnSpc>
                <a:spcPct val="108000"/>
              </a:lnSpc>
              <a:spcBef>
                <a:spcPts val="500"/>
              </a:spcBef>
              <a:spcAft>
                <a:spcPts val="0"/>
              </a:spcAft>
              <a:buClr>
                <a:schemeClr val="dk1"/>
              </a:buClr>
              <a:buSzPts val="1800"/>
              <a:buChar char="•"/>
              <a:defRPr/>
            </a:lvl2pPr>
            <a:lvl3pPr marL="1371600" lvl="2" indent="-342900" algn="l">
              <a:lnSpc>
                <a:spcPct val="108000"/>
              </a:lnSpc>
              <a:spcBef>
                <a:spcPts val="500"/>
              </a:spcBef>
              <a:spcAft>
                <a:spcPts val="0"/>
              </a:spcAft>
              <a:buClr>
                <a:schemeClr val="dk1"/>
              </a:buClr>
              <a:buSzPts val="1800"/>
              <a:buChar char="•"/>
              <a:defRPr/>
            </a:lvl3pPr>
            <a:lvl4pPr marL="1828800" lvl="3" indent="-342900" algn="l">
              <a:lnSpc>
                <a:spcPct val="108000"/>
              </a:lnSpc>
              <a:spcBef>
                <a:spcPts val="500"/>
              </a:spcBef>
              <a:spcAft>
                <a:spcPts val="0"/>
              </a:spcAft>
              <a:buClr>
                <a:schemeClr val="dk1"/>
              </a:buClr>
              <a:buSzPts val="1800"/>
              <a:buChar char="•"/>
              <a:defRPr/>
            </a:lvl4pPr>
            <a:lvl5pPr marL="2286000" lvl="4" indent="-342900" algn="l">
              <a:lnSpc>
                <a:spcPct val="108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E75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5" name="Google Shape;45;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08000"/>
              </a:lnSpc>
              <a:spcBef>
                <a:spcPts val="1000"/>
              </a:spcBef>
              <a:spcAft>
                <a:spcPts val="0"/>
              </a:spcAft>
              <a:buClr>
                <a:schemeClr val="dk1"/>
              </a:buClr>
              <a:buSzPts val="2400"/>
              <a:buNone/>
              <a:defRPr sz="2400" b="1"/>
            </a:lvl1pPr>
            <a:lvl2pPr marL="914400" lvl="1" indent="-228600" algn="l">
              <a:lnSpc>
                <a:spcPct val="108000"/>
              </a:lnSpc>
              <a:spcBef>
                <a:spcPts val="500"/>
              </a:spcBef>
              <a:spcAft>
                <a:spcPts val="0"/>
              </a:spcAft>
              <a:buClr>
                <a:schemeClr val="dk1"/>
              </a:buClr>
              <a:buSzPts val="2000"/>
              <a:buNone/>
              <a:defRPr sz="2000" b="1"/>
            </a:lvl2pPr>
            <a:lvl3pPr marL="1371600" lvl="2" indent="-228600" algn="l">
              <a:lnSpc>
                <a:spcPct val="108000"/>
              </a:lnSpc>
              <a:spcBef>
                <a:spcPts val="500"/>
              </a:spcBef>
              <a:spcAft>
                <a:spcPts val="0"/>
              </a:spcAft>
              <a:buClr>
                <a:schemeClr val="dk1"/>
              </a:buClr>
              <a:buSzPts val="1800"/>
              <a:buNone/>
              <a:defRPr sz="1800" b="1"/>
            </a:lvl3pPr>
            <a:lvl4pPr marL="1828800" lvl="3" indent="-228600" algn="l">
              <a:lnSpc>
                <a:spcPct val="108000"/>
              </a:lnSpc>
              <a:spcBef>
                <a:spcPts val="500"/>
              </a:spcBef>
              <a:spcAft>
                <a:spcPts val="0"/>
              </a:spcAft>
              <a:buClr>
                <a:schemeClr val="dk1"/>
              </a:buClr>
              <a:buSzPts val="1600"/>
              <a:buNone/>
              <a:defRPr sz="1600" b="1"/>
            </a:lvl4pPr>
            <a:lvl5pPr marL="2286000" lvl="4" indent="-228600" algn="l">
              <a:lnSpc>
                <a:spcPct val="108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Clr>
                <a:schemeClr val="dk1"/>
              </a:buClr>
              <a:buSzPts val="1800"/>
              <a:buChar char="•"/>
              <a:defRPr/>
            </a:lvl1pPr>
            <a:lvl2pPr marL="914400" lvl="1" indent="-342900" algn="l">
              <a:lnSpc>
                <a:spcPct val="108000"/>
              </a:lnSpc>
              <a:spcBef>
                <a:spcPts val="500"/>
              </a:spcBef>
              <a:spcAft>
                <a:spcPts val="0"/>
              </a:spcAft>
              <a:buClr>
                <a:schemeClr val="dk1"/>
              </a:buClr>
              <a:buSzPts val="1800"/>
              <a:buChar char="•"/>
              <a:defRPr/>
            </a:lvl2pPr>
            <a:lvl3pPr marL="1371600" lvl="2" indent="-342900" algn="l">
              <a:lnSpc>
                <a:spcPct val="108000"/>
              </a:lnSpc>
              <a:spcBef>
                <a:spcPts val="500"/>
              </a:spcBef>
              <a:spcAft>
                <a:spcPts val="0"/>
              </a:spcAft>
              <a:buClr>
                <a:schemeClr val="dk1"/>
              </a:buClr>
              <a:buSzPts val="1800"/>
              <a:buChar char="•"/>
              <a:defRPr/>
            </a:lvl3pPr>
            <a:lvl4pPr marL="1828800" lvl="3" indent="-342900" algn="l">
              <a:lnSpc>
                <a:spcPct val="108000"/>
              </a:lnSpc>
              <a:spcBef>
                <a:spcPts val="500"/>
              </a:spcBef>
              <a:spcAft>
                <a:spcPts val="0"/>
              </a:spcAft>
              <a:buClr>
                <a:schemeClr val="dk1"/>
              </a:buClr>
              <a:buSzPts val="1800"/>
              <a:buChar char="•"/>
              <a:defRPr/>
            </a:lvl4pPr>
            <a:lvl5pPr marL="2286000" lvl="4" indent="-342900" algn="l">
              <a:lnSpc>
                <a:spcPct val="108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108000"/>
              </a:lnSpc>
              <a:spcBef>
                <a:spcPts val="1000"/>
              </a:spcBef>
              <a:spcAft>
                <a:spcPts val="0"/>
              </a:spcAft>
              <a:buClr>
                <a:schemeClr val="dk1"/>
              </a:buClr>
              <a:buSzPts val="2400"/>
              <a:buNone/>
              <a:defRPr sz="2400" b="1"/>
            </a:lvl1pPr>
            <a:lvl2pPr marL="914400" lvl="1" indent="-228600" algn="l">
              <a:lnSpc>
                <a:spcPct val="108000"/>
              </a:lnSpc>
              <a:spcBef>
                <a:spcPts val="500"/>
              </a:spcBef>
              <a:spcAft>
                <a:spcPts val="0"/>
              </a:spcAft>
              <a:buClr>
                <a:schemeClr val="dk1"/>
              </a:buClr>
              <a:buSzPts val="2000"/>
              <a:buNone/>
              <a:defRPr sz="2000" b="1"/>
            </a:lvl2pPr>
            <a:lvl3pPr marL="1371600" lvl="2" indent="-228600" algn="l">
              <a:lnSpc>
                <a:spcPct val="108000"/>
              </a:lnSpc>
              <a:spcBef>
                <a:spcPts val="500"/>
              </a:spcBef>
              <a:spcAft>
                <a:spcPts val="0"/>
              </a:spcAft>
              <a:buClr>
                <a:schemeClr val="dk1"/>
              </a:buClr>
              <a:buSzPts val="1800"/>
              <a:buNone/>
              <a:defRPr sz="1800" b="1"/>
            </a:lvl3pPr>
            <a:lvl4pPr marL="1828800" lvl="3" indent="-228600" algn="l">
              <a:lnSpc>
                <a:spcPct val="108000"/>
              </a:lnSpc>
              <a:spcBef>
                <a:spcPts val="500"/>
              </a:spcBef>
              <a:spcAft>
                <a:spcPts val="0"/>
              </a:spcAft>
              <a:buClr>
                <a:schemeClr val="dk1"/>
              </a:buClr>
              <a:buSzPts val="1600"/>
              <a:buNone/>
              <a:defRPr sz="1600" b="1"/>
            </a:lvl4pPr>
            <a:lvl5pPr marL="2286000" lvl="4" indent="-228600" algn="l">
              <a:lnSpc>
                <a:spcPct val="108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8" name="Google Shape;48;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108000"/>
              </a:lnSpc>
              <a:spcBef>
                <a:spcPts val="1000"/>
              </a:spcBef>
              <a:spcAft>
                <a:spcPts val="0"/>
              </a:spcAft>
              <a:buClr>
                <a:schemeClr val="dk1"/>
              </a:buClr>
              <a:buSzPts val="1800"/>
              <a:buChar char="•"/>
              <a:defRPr/>
            </a:lvl1pPr>
            <a:lvl2pPr marL="914400" lvl="1" indent="-342900" algn="l">
              <a:lnSpc>
                <a:spcPct val="108000"/>
              </a:lnSpc>
              <a:spcBef>
                <a:spcPts val="500"/>
              </a:spcBef>
              <a:spcAft>
                <a:spcPts val="0"/>
              </a:spcAft>
              <a:buClr>
                <a:schemeClr val="dk1"/>
              </a:buClr>
              <a:buSzPts val="1800"/>
              <a:buChar char="•"/>
              <a:defRPr/>
            </a:lvl2pPr>
            <a:lvl3pPr marL="1371600" lvl="2" indent="-342900" algn="l">
              <a:lnSpc>
                <a:spcPct val="108000"/>
              </a:lnSpc>
              <a:spcBef>
                <a:spcPts val="500"/>
              </a:spcBef>
              <a:spcAft>
                <a:spcPts val="0"/>
              </a:spcAft>
              <a:buClr>
                <a:schemeClr val="dk1"/>
              </a:buClr>
              <a:buSzPts val="1800"/>
              <a:buChar char="•"/>
              <a:defRPr/>
            </a:lvl3pPr>
            <a:lvl4pPr marL="1828800" lvl="3" indent="-342900" algn="l">
              <a:lnSpc>
                <a:spcPct val="108000"/>
              </a:lnSpc>
              <a:spcBef>
                <a:spcPts val="500"/>
              </a:spcBef>
              <a:spcAft>
                <a:spcPts val="0"/>
              </a:spcAft>
              <a:buClr>
                <a:schemeClr val="dk1"/>
              </a:buClr>
              <a:buSzPts val="1800"/>
              <a:buChar char="•"/>
              <a:defRPr/>
            </a:lvl4pPr>
            <a:lvl5pPr marL="2286000" lvl="4" indent="-342900" algn="l">
              <a:lnSpc>
                <a:spcPct val="108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2"/>
        <p:cNvGrpSpPr/>
        <p:nvPr/>
      </p:nvGrpSpPr>
      <p:grpSpPr>
        <a:xfrm>
          <a:off x="0" y="0"/>
          <a:ext cx="0" cy="0"/>
          <a:chOff x="0" y="0"/>
          <a:chExt cx="0" cy="0"/>
        </a:xfrm>
      </p:grpSpPr>
      <p:sp>
        <p:nvSpPr>
          <p:cNvPr id="53" name="Google Shape;53;p8"/>
          <p:cNvSpPr txBox="1">
            <a:spLocks noGrp="1"/>
          </p:cNvSpPr>
          <p:nvPr>
            <p:ph type="title"/>
          </p:nvPr>
        </p:nvSpPr>
        <p:spPr>
          <a:xfrm>
            <a:off x="838200" y="365125"/>
            <a:ext cx="10515600" cy="82359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2E75B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2E75B5"/>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108000"/>
              </a:lnSpc>
              <a:spcBef>
                <a:spcPts val="1000"/>
              </a:spcBef>
              <a:spcAft>
                <a:spcPts val="0"/>
              </a:spcAft>
              <a:buClr>
                <a:schemeClr val="dk1"/>
              </a:buClr>
              <a:buSzPts val="3200"/>
              <a:buChar char="•"/>
              <a:defRPr sz="3200"/>
            </a:lvl1pPr>
            <a:lvl2pPr marL="914400" lvl="1" indent="-406400" algn="l">
              <a:lnSpc>
                <a:spcPct val="108000"/>
              </a:lnSpc>
              <a:spcBef>
                <a:spcPts val="500"/>
              </a:spcBef>
              <a:spcAft>
                <a:spcPts val="0"/>
              </a:spcAft>
              <a:buClr>
                <a:schemeClr val="dk1"/>
              </a:buClr>
              <a:buSzPts val="2800"/>
              <a:buChar char="•"/>
              <a:defRPr sz="2800"/>
            </a:lvl2pPr>
            <a:lvl3pPr marL="1371600" lvl="2" indent="-381000" algn="l">
              <a:lnSpc>
                <a:spcPct val="108000"/>
              </a:lnSpc>
              <a:spcBef>
                <a:spcPts val="500"/>
              </a:spcBef>
              <a:spcAft>
                <a:spcPts val="0"/>
              </a:spcAft>
              <a:buClr>
                <a:schemeClr val="dk1"/>
              </a:buClr>
              <a:buSzPts val="2400"/>
              <a:buChar char="•"/>
              <a:defRPr sz="2400"/>
            </a:lvl3pPr>
            <a:lvl4pPr marL="1828800" lvl="3" indent="-355600" algn="l">
              <a:lnSpc>
                <a:spcPct val="108000"/>
              </a:lnSpc>
              <a:spcBef>
                <a:spcPts val="500"/>
              </a:spcBef>
              <a:spcAft>
                <a:spcPts val="0"/>
              </a:spcAft>
              <a:buClr>
                <a:schemeClr val="dk1"/>
              </a:buClr>
              <a:buSzPts val="2000"/>
              <a:buChar char="•"/>
              <a:defRPr sz="2000"/>
            </a:lvl4pPr>
            <a:lvl5pPr marL="2286000" lvl="4" indent="-355600" algn="l">
              <a:lnSpc>
                <a:spcPct val="108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4" name="Google Shape;64;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Clr>
                <a:schemeClr val="dk1"/>
              </a:buClr>
              <a:buSzPts val="1600"/>
              <a:buNone/>
              <a:defRPr sz="1600"/>
            </a:lvl1pPr>
            <a:lvl2pPr marL="914400" lvl="1" indent="-228600" algn="l">
              <a:lnSpc>
                <a:spcPct val="108000"/>
              </a:lnSpc>
              <a:spcBef>
                <a:spcPts val="500"/>
              </a:spcBef>
              <a:spcAft>
                <a:spcPts val="0"/>
              </a:spcAft>
              <a:buClr>
                <a:schemeClr val="dk1"/>
              </a:buClr>
              <a:buSzPts val="1400"/>
              <a:buNone/>
              <a:defRPr sz="1400"/>
            </a:lvl2pPr>
            <a:lvl3pPr marL="1371600" lvl="2" indent="-228600" algn="l">
              <a:lnSpc>
                <a:spcPct val="108000"/>
              </a:lnSpc>
              <a:spcBef>
                <a:spcPts val="500"/>
              </a:spcBef>
              <a:spcAft>
                <a:spcPts val="0"/>
              </a:spcAft>
              <a:buClr>
                <a:schemeClr val="dk1"/>
              </a:buClr>
              <a:buSzPts val="1200"/>
              <a:buNone/>
              <a:defRPr sz="1200"/>
            </a:lvl3pPr>
            <a:lvl4pPr marL="1828800" lvl="3" indent="-228600" algn="l">
              <a:lnSpc>
                <a:spcPct val="108000"/>
              </a:lnSpc>
              <a:spcBef>
                <a:spcPts val="500"/>
              </a:spcBef>
              <a:spcAft>
                <a:spcPts val="0"/>
              </a:spcAft>
              <a:buClr>
                <a:schemeClr val="dk1"/>
              </a:buClr>
              <a:buSzPts val="1000"/>
              <a:buNone/>
              <a:defRPr sz="1000"/>
            </a:lvl4pPr>
            <a:lvl5pPr marL="2286000" lvl="4" indent="-228600" algn="l">
              <a:lnSpc>
                <a:spcPct val="108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2E75B5"/>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108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8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8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8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8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71" name="Google Shape;71;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108000"/>
              </a:lnSpc>
              <a:spcBef>
                <a:spcPts val="1000"/>
              </a:spcBef>
              <a:spcAft>
                <a:spcPts val="0"/>
              </a:spcAft>
              <a:buClr>
                <a:schemeClr val="dk1"/>
              </a:buClr>
              <a:buSzPts val="1600"/>
              <a:buNone/>
              <a:defRPr sz="1600"/>
            </a:lvl1pPr>
            <a:lvl2pPr marL="914400" lvl="1" indent="-228600" algn="l">
              <a:lnSpc>
                <a:spcPct val="108000"/>
              </a:lnSpc>
              <a:spcBef>
                <a:spcPts val="500"/>
              </a:spcBef>
              <a:spcAft>
                <a:spcPts val="0"/>
              </a:spcAft>
              <a:buClr>
                <a:schemeClr val="dk1"/>
              </a:buClr>
              <a:buSzPts val="1400"/>
              <a:buNone/>
              <a:defRPr sz="1400"/>
            </a:lvl2pPr>
            <a:lvl3pPr marL="1371600" lvl="2" indent="-228600" algn="l">
              <a:lnSpc>
                <a:spcPct val="108000"/>
              </a:lnSpc>
              <a:spcBef>
                <a:spcPts val="500"/>
              </a:spcBef>
              <a:spcAft>
                <a:spcPts val="0"/>
              </a:spcAft>
              <a:buClr>
                <a:schemeClr val="dk1"/>
              </a:buClr>
              <a:buSzPts val="1200"/>
              <a:buNone/>
              <a:defRPr sz="1200"/>
            </a:lvl3pPr>
            <a:lvl4pPr marL="1828800" lvl="3" indent="-228600" algn="l">
              <a:lnSpc>
                <a:spcPct val="108000"/>
              </a:lnSpc>
              <a:spcBef>
                <a:spcPts val="500"/>
              </a:spcBef>
              <a:spcAft>
                <a:spcPts val="0"/>
              </a:spcAft>
              <a:buClr>
                <a:schemeClr val="dk1"/>
              </a:buClr>
              <a:buSzPts val="1000"/>
              <a:buNone/>
              <a:defRPr sz="1000"/>
            </a:lvl4pPr>
            <a:lvl5pPr marL="2286000" lvl="4" indent="-228600" algn="l">
              <a:lnSpc>
                <a:spcPct val="108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2" name="Google Shape;7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838200" y="365125"/>
            <a:ext cx="10515600" cy="823595"/>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E75B5"/>
              </a:buClr>
              <a:buSzPts val="4400"/>
              <a:buFont typeface="Calibri"/>
              <a:buNone/>
              <a:defRPr sz="4400" b="0" i="0" u="none" strike="noStrike" cap="none">
                <a:solidFill>
                  <a:srgbClr val="2E75B5"/>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838200" y="1351280"/>
            <a:ext cx="10515600" cy="4846320"/>
          </a:xfrm>
          <a:prstGeom prst="rect">
            <a:avLst/>
          </a:prstGeom>
          <a:noFill/>
          <a:ln>
            <a:noFill/>
          </a:ln>
        </p:spPr>
        <p:txBody>
          <a:bodyPr spcFirstLastPara="1" wrap="square" lIns="91425" tIns="45700" rIns="91425" bIns="45700" anchor="t" anchorCtr="0">
            <a:normAutofit/>
          </a:bodyPr>
          <a:lstStyle>
            <a:lvl1pPr marL="457200" marR="0" lvl="0" indent="-381000" algn="l" rtl="0">
              <a:lnSpc>
                <a:spcPct val="108000"/>
              </a:lnSpc>
              <a:spcBef>
                <a:spcPts val="10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lnSpc>
                <a:spcPct val="108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108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lnSpc>
                <a:spcPct val="108000"/>
              </a:lnSpc>
              <a:spcBef>
                <a:spcPts val="50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lnSpc>
                <a:spcPct val="108000"/>
              </a:lnSpc>
              <a:spcBef>
                <a:spcPts val="50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15" name="Google Shape;15;p2" descr="Image result for open university logo"/>
          <p:cNvPicPr preferRelativeResize="0"/>
          <p:nvPr/>
        </p:nvPicPr>
        <p:blipFill rotWithShape="1">
          <a:blip r:embed="rId13">
            <a:alphaModFix/>
          </a:blip>
          <a:srcRect/>
          <a:stretch/>
        </p:blipFill>
        <p:spPr>
          <a:xfrm>
            <a:off x="10119712" y="361703"/>
            <a:ext cx="1234088" cy="841531"/>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p:nvPr/>
        </p:nvSpPr>
        <p:spPr>
          <a:xfrm>
            <a:off x="5285678" y="6493727"/>
            <a:ext cx="1848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93" name="Google Shape;93;p1"/>
          <p:cNvSpPr txBox="1">
            <a:spLocks noGrp="1"/>
          </p:cNvSpPr>
          <p:nvPr>
            <p:ph type="ctrTitle"/>
          </p:nvPr>
        </p:nvSpPr>
        <p:spPr>
          <a:xfrm>
            <a:off x="289350" y="143951"/>
            <a:ext cx="11613300" cy="1420200"/>
          </a:xfrm>
          <a:prstGeom prst="rect">
            <a:avLst/>
          </a:prstGeom>
          <a:noFill/>
          <a:ln>
            <a:noFill/>
          </a:ln>
        </p:spPr>
        <p:txBody>
          <a:bodyPr spcFirstLastPara="1" wrap="square" lIns="91425" tIns="45700" rIns="91425" bIns="0" anchor="ctr" anchorCtr="0">
            <a:spAutoFit/>
          </a:bodyPr>
          <a:lstStyle/>
          <a:p>
            <a:pPr marL="0" lvl="0" indent="0" algn="l" rtl="0">
              <a:lnSpc>
                <a:spcPct val="100000"/>
              </a:lnSpc>
              <a:spcBef>
                <a:spcPts val="0"/>
              </a:spcBef>
              <a:spcAft>
                <a:spcPts val="0"/>
              </a:spcAft>
              <a:buClr>
                <a:srgbClr val="FF6600"/>
              </a:buClr>
              <a:buSzPts val="2400"/>
              <a:buFont typeface="Arial"/>
              <a:buNone/>
            </a:pPr>
            <a:r>
              <a:rPr lang="en-GB" sz="2400" b="1">
                <a:solidFill>
                  <a:srgbClr val="FF6600"/>
                </a:solidFill>
                <a:latin typeface="Arial"/>
                <a:ea typeface="Arial"/>
                <a:cs typeface="Arial"/>
                <a:sym typeface="Arial"/>
              </a:rPr>
              <a:t>Understanding the Degree Attainment Gap of BAME Students</a:t>
            </a:r>
            <a:endParaRPr sz="2400" b="1">
              <a:solidFill>
                <a:srgbClr val="FF6600"/>
              </a:solidFill>
              <a:latin typeface="Arial"/>
              <a:ea typeface="Arial"/>
              <a:cs typeface="Arial"/>
              <a:sym typeface="Arial"/>
            </a:endParaRPr>
          </a:p>
          <a:p>
            <a:pPr marL="0" lvl="0" indent="0" algn="l" rtl="0">
              <a:lnSpc>
                <a:spcPct val="100000"/>
              </a:lnSpc>
              <a:spcBef>
                <a:spcPts val="0"/>
              </a:spcBef>
              <a:spcAft>
                <a:spcPts val="0"/>
              </a:spcAft>
              <a:buClr>
                <a:srgbClr val="FF6600"/>
              </a:buClr>
              <a:buSzPts val="2400"/>
              <a:buFont typeface="Arial"/>
              <a:buNone/>
            </a:pPr>
            <a:r>
              <a:rPr lang="en-GB" sz="2400" b="1">
                <a:solidFill>
                  <a:srgbClr val="FF6600"/>
                </a:solidFill>
                <a:latin typeface="Arial"/>
                <a:ea typeface="Arial"/>
                <a:cs typeface="Arial"/>
                <a:sym typeface="Arial"/>
              </a:rPr>
              <a:t>by means of Quantitative and Qualitative Data Analytics</a:t>
            </a:r>
            <a:endParaRPr sz="2400" b="1">
              <a:solidFill>
                <a:srgbClr val="FF6600"/>
              </a:solidFill>
              <a:latin typeface="Arial"/>
              <a:ea typeface="Arial"/>
              <a:cs typeface="Arial"/>
              <a:sym typeface="Arial"/>
            </a:endParaRPr>
          </a:p>
          <a:p>
            <a:pPr marL="0" lvl="0" indent="0" algn="l" rtl="0">
              <a:lnSpc>
                <a:spcPct val="100000"/>
              </a:lnSpc>
              <a:spcBef>
                <a:spcPts val="0"/>
              </a:spcBef>
              <a:spcAft>
                <a:spcPts val="0"/>
              </a:spcAft>
              <a:buClr>
                <a:srgbClr val="FF6600"/>
              </a:buClr>
              <a:buSzPts val="2400"/>
              <a:buFont typeface="Arial"/>
              <a:buNone/>
            </a:pPr>
            <a:br>
              <a:rPr lang="en-GB" sz="1800" b="1">
                <a:solidFill>
                  <a:schemeClr val="dk1"/>
                </a:solidFill>
                <a:latin typeface="Arial"/>
                <a:ea typeface="Arial"/>
                <a:cs typeface="Arial"/>
                <a:sym typeface="Arial"/>
              </a:rPr>
            </a:br>
            <a:r>
              <a:rPr lang="en-GB" sz="1800" b="1">
                <a:solidFill>
                  <a:schemeClr val="dk1"/>
                </a:solidFill>
                <a:latin typeface="Arial"/>
                <a:ea typeface="Arial"/>
                <a:cs typeface="Arial"/>
                <a:sym typeface="Arial"/>
              </a:rPr>
              <a:t>Martin Hlosta, Tracie Farrell, Vaclav Bayer, Venetia Brown, Miriam Fernandez</a:t>
            </a:r>
            <a:endParaRPr sz="1600" b="0" i="0" u="none" strike="noStrike" cap="none">
              <a:solidFill>
                <a:schemeClr val="dk1"/>
              </a:solidFill>
              <a:latin typeface="Arial"/>
              <a:ea typeface="Arial"/>
              <a:cs typeface="Arial"/>
              <a:sym typeface="Arial"/>
            </a:endParaRPr>
          </a:p>
        </p:txBody>
      </p:sp>
      <p:pic>
        <p:nvPicPr>
          <p:cNvPr id="94" name="Google Shape;94;p1"/>
          <p:cNvPicPr preferRelativeResize="0"/>
          <p:nvPr/>
        </p:nvPicPr>
        <p:blipFill rotWithShape="1">
          <a:blip r:embed="rId3">
            <a:alphaModFix/>
          </a:blip>
          <a:srcRect/>
          <a:stretch/>
        </p:blipFill>
        <p:spPr>
          <a:xfrm>
            <a:off x="10297502" y="312158"/>
            <a:ext cx="1605196" cy="1100470"/>
          </a:xfrm>
          <a:prstGeom prst="rect">
            <a:avLst/>
          </a:prstGeom>
          <a:noFill/>
          <a:ln>
            <a:noFill/>
          </a:ln>
        </p:spPr>
      </p:pic>
      <p:pic>
        <p:nvPicPr>
          <p:cNvPr id="95" name="Google Shape;95;p1"/>
          <p:cNvPicPr preferRelativeResize="0"/>
          <p:nvPr/>
        </p:nvPicPr>
        <p:blipFill rotWithShape="1">
          <a:blip r:embed="rId4">
            <a:alphaModFix/>
          </a:blip>
          <a:srcRect/>
          <a:stretch/>
        </p:blipFill>
        <p:spPr>
          <a:xfrm>
            <a:off x="98419" y="5978417"/>
            <a:ext cx="2856161" cy="873900"/>
          </a:xfrm>
          <a:prstGeom prst="rect">
            <a:avLst/>
          </a:prstGeom>
          <a:noFill/>
          <a:ln>
            <a:noFill/>
          </a:ln>
        </p:spPr>
      </p:pic>
      <p:sp>
        <p:nvSpPr>
          <p:cNvPr id="96" name="Google Shape;96;p1"/>
          <p:cNvSpPr/>
          <p:nvPr/>
        </p:nvSpPr>
        <p:spPr>
          <a:xfrm>
            <a:off x="327025" y="1850575"/>
            <a:ext cx="4079100" cy="1590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b="1"/>
              <a:t>Research Hypothesis:</a:t>
            </a:r>
            <a:r>
              <a:rPr lang="en-GB"/>
              <a:t> </a:t>
            </a:r>
            <a:r>
              <a:rPr lang="en-GB">
                <a:solidFill>
                  <a:schemeClr val="dk1"/>
                </a:solidFill>
                <a:latin typeface="Calibri"/>
                <a:ea typeface="Calibri"/>
                <a:cs typeface="Calibri"/>
                <a:sym typeface="Calibri"/>
              </a:rPr>
              <a:t>When learning analytics are applied to learn student patterns and identify students at risk, data is not disaggregated by demographic groups. Therefore, the learning and behavioural patterns of ethnic minorities may not be given the same relevance as those of the majority demographic (White students).</a:t>
            </a:r>
            <a:endParaRPr sz="1600"/>
          </a:p>
        </p:txBody>
      </p:sp>
      <p:sp>
        <p:nvSpPr>
          <p:cNvPr id="97" name="Google Shape;97;p1"/>
          <p:cNvSpPr/>
          <p:nvPr/>
        </p:nvSpPr>
        <p:spPr>
          <a:xfrm>
            <a:off x="4772675" y="1850575"/>
            <a:ext cx="2776200" cy="15909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GB" b="1"/>
              <a:t>Objective:</a:t>
            </a:r>
            <a:r>
              <a:rPr lang="en-GB"/>
              <a:t> </a:t>
            </a:r>
            <a:r>
              <a:rPr lang="en-GB">
                <a:solidFill>
                  <a:schemeClr val="dk1"/>
                </a:solidFill>
                <a:latin typeface="Calibri"/>
                <a:ea typeface="Calibri"/>
                <a:cs typeface="Calibri"/>
                <a:sym typeface="Calibri"/>
              </a:rPr>
              <a:t>understand the behavioural, success, failure and learning pattern divergences between students designated as BAME and students from other backgrounds at the OU.</a:t>
            </a:r>
            <a:endParaRPr sz="1800"/>
          </a:p>
        </p:txBody>
      </p:sp>
      <p:sp>
        <p:nvSpPr>
          <p:cNvPr id="98" name="Google Shape;98;p1"/>
          <p:cNvSpPr/>
          <p:nvPr/>
        </p:nvSpPr>
        <p:spPr>
          <a:xfrm>
            <a:off x="265875" y="3939425"/>
            <a:ext cx="1924200" cy="1590900"/>
          </a:xfrm>
          <a:prstGeom prst="roundRect">
            <a:avLst>
              <a:gd name="adj" fmla="val 16667"/>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GB" b="1">
                <a:solidFill>
                  <a:schemeClr val="dk1"/>
                </a:solidFill>
                <a:latin typeface="Calibri"/>
                <a:ea typeface="Calibri"/>
                <a:cs typeface="Calibri"/>
                <a:sym typeface="Calibri"/>
              </a:rPr>
              <a:t>Collect data</a:t>
            </a:r>
            <a:r>
              <a:rPr lang="en-GB">
                <a:solidFill>
                  <a:schemeClr val="dk1"/>
                </a:solidFill>
                <a:latin typeface="Calibri"/>
                <a:ea typeface="Calibri"/>
                <a:cs typeface="Calibri"/>
                <a:sym typeface="Calibri"/>
              </a:rPr>
              <a:t> from The OU’s online learning environments (via OUAnalyse) and disaggregate it by ethnicity.</a:t>
            </a:r>
            <a:endParaRPr sz="1600"/>
          </a:p>
        </p:txBody>
      </p:sp>
      <p:sp>
        <p:nvSpPr>
          <p:cNvPr id="99" name="Google Shape;99;p1"/>
          <p:cNvSpPr/>
          <p:nvPr/>
        </p:nvSpPr>
        <p:spPr>
          <a:xfrm>
            <a:off x="2297500" y="4475275"/>
            <a:ext cx="365400" cy="369300"/>
          </a:xfrm>
          <a:prstGeom prst="rightArrow">
            <a:avLst>
              <a:gd name="adj1" fmla="val 50000"/>
              <a:gd name="adj2" fmla="val 50000"/>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
          <p:cNvSpPr/>
          <p:nvPr/>
        </p:nvSpPr>
        <p:spPr>
          <a:xfrm>
            <a:off x="2692375" y="3939425"/>
            <a:ext cx="1924200" cy="2244900"/>
          </a:xfrm>
          <a:prstGeom prst="roundRect">
            <a:avLst>
              <a:gd name="adj" fmla="val 16667"/>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GB">
                <a:solidFill>
                  <a:schemeClr val="dk1"/>
                </a:solidFill>
                <a:latin typeface="Calibri"/>
                <a:ea typeface="Calibri"/>
                <a:cs typeface="Calibri"/>
                <a:sym typeface="Calibri"/>
              </a:rPr>
              <a:t>Conduct </a:t>
            </a:r>
            <a:r>
              <a:rPr lang="en-GB" b="1">
                <a:solidFill>
                  <a:schemeClr val="dk1"/>
                </a:solidFill>
                <a:latin typeface="Calibri"/>
                <a:ea typeface="Calibri"/>
                <a:cs typeface="Calibri"/>
                <a:sym typeface="Calibri"/>
              </a:rPr>
              <a:t>large-scale quantitative data analyses</a:t>
            </a:r>
            <a:r>
              <a:rPr lang="en-GB">
                <a:solidFill>
                  <a:schemeClr val="dk1"/>
                </a:solidFill>
                <a:latin typeface="Calibri"/>
                <a:ea typeface="Calibri"/>
                <a:cs typeface="Calibri"/>
                <a:sym typeface="Calibri"/>
              </a:rPr>
              <a:t> to uncover divergences in the learning, behavioural, failing and success patterns of BAME vs. non-BAME students</a:t>
            </a:r>
            <a:endParaRPr sz="1600"/>
          </a:p>
        </p:txBody>
      </p:sp>
      <p:sp>
        <p:nvSpPr>
          <p:cNvPr id="101" name="Google Shape;101;p1"/>
          <p:cNvSpPr/>
          <p:nvPr/>
        </p:nvSpPr>
        <p:spPr>
          <a:xfrm>
            <a:off x="4724000" y="4541675"/>
            <a:ext cx="365400" cy="369300"/>
          </a:xfrm>
          <a:prstGeom prst="rightArrow">
            <a:avLst>
              <a:gd name="adj1" fmla="val 50000"/>
              <a:gd name="adj2" fmla="val 50000"/>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
          <p:cNvSpPr/>
          <p:nvPr/>
        </p:nvSpPr>
        <p:spPr>
          <a:xfrm>
            <a:off x="5120625" y="3939425"/>
            <a:ext cx="1924200" cy="2460000"/>
          </a:xfrm>
          <a:prstGeom prst="roundRect">
            <a:avLst>
              <a:gd name="adj" fmla="val 16667"/>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GB">
                <a:solidFill>
                  <a:schemeClr val="dk1"/>
                </a:solidFill>
                <a:latin typeface="Calibri"/>
                <a:ea typeface="Calibri"/>
                <a:cs typeface="Calibri"/>
                <a:sym typeface="Calibri"/>
              </a:rPr>
              <a:t>Conduct </a:t>
            </a:r>
            <a:r>
              <a:rPr lang="en-GB" b="1">
                <a:solidFill>
                  <a:schemeClr val="dk1"/>
                </a:solidFill>
                <a:latin typeface="Calibri"/>
                <a:ea typeface="Calibri"/>
                <a:cs typeface="Calibri"/>
                <a:sym typeface="Calibri"/>
              </a:rPr>
              <a:t>qualitative data analysis</a:t>
            </a:r>
            <a:r>
              <a:rPr lang="en-GB">
                <a:solidFill>
                  <a:schemeClr val="dk1"/>
                </a:solidFill>
                <a:latin typeface="Calibri"/>
                <a:ea typeface="Calibri"/>
                <a:cs typeface="Calibri"/>
                <a:sym typeface="Calibri"/>
              </a:rPr>
              <a:t>, via focus groups, with students and practitioners to better understand the potential root causes behind the previously identified patterns</a:t>
            </a:r>
            <a:endParaRPr sz="1600"/>
          </a:p>
        </p:txBody>
      </p:sp>
      <p:sp>
        <p:nvSpPr>
          <p:cNvPr id="103" name="Google Shape;103;p1"/>
          <p:cNvSpPr/>
          <p:nvPr/>
        </p:nvSpPr>
        <p:spPr>
          <a:xfrm>
            <a:off x="7152250" y="4488075"/>
            <a:ext cx="365400" cy="369300"/>
          </a:xfrm>
          <a:prstGeom prst="rightArrow">
            <a:avLst>
              <a:gd name="adj1" fmla="val 50000"/>
              <a:gd name="adj2" fmla="val 50000"/>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
          <p:cNvSpPr/>
          <p:nvPr/>
        </p:nvSpPr>
        <p:spPr>
          <a:xfrm>
            <a:off x="7548875" y="3939425"/>
            <a:ext cx="1924200" cy="2244900"/>
          </a:xfrm>
          <a:prstGeom prst="roundRect">
            <a:avLst>
              <a:gd name="adj" fmla="val 16667"/>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GB">
                <a:solidFill>
                  <a:schemeClr val="dk1"/>
                </a:solidFill>
                <a:latin typeface="Calibri"/>
                <a:ea typeface="Calibri"/>
                <a:cs typeface="Calibri"/>
                <a:sym typeface="Calibri"/>
              </a:rPr>
              <a:t>Propose a set of </a:t>
            </a:r>
            <a:r>
              <a:rPr lang="en-GB" b="1">
                <a:solidFill>
                  <a:schemeClr val="dk1"/>
                </a:solidFill>
                <a:latin typeface="Calibri"/>
                <a:ea typeface="Calibri"/>
                <a:cs typeface="Calibri"/>
                <a:sym typeface="Calibri"/>
              </a:rPr>
              <a:t>targeted intervention strategies</a:t>
            </a:r>
            <a:r>
              <a:rPr lang="en-GB">
                <a:solidFill>
                  <a:schemeClr val="dk1"/>
                </a:solidFill>
                <a:latin typeface="Calibri"/>
                <a:ea typeface="Calibri"/>
                <a:cs typeface="Calibri"/>
                <a:sym typeface="Calibri"/>
              </a:rPr>
              <a:t>, based on the previously learned patterns, to provide more effective support to students</a:t>
            </a:r>
            <a:endParaRPr sz="1600"/>
          </a:p>
        </p:txBody>
      </p:sp>
      <p:sp>
        <p:nvSpPr>
          <p:cNvPr id="105" name="Google Shape;105;p1"/>
          <p:cNvSpPr/>
          <p:nvPr/>
        </p:nvSpPr>
        <p:spPr>
          <a:xfrm>
            <a:off x="9580500" y="4488075"/>
            <a:ext cx="365400" cy="369300"/>
          </a:xfrm>
          <a:prstGeom prst="rightArrow">
            <a:avLst>
              <a:gd name="adj1" fmla="val 50000"/>
              <a:gd name="adj2" fmla="val 50000"/>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1"/>
          <p:cNvSpPr/>
          <p:nvPr/>
        </p:nvSpPr>
        <p:spPr>
          <a:xfrm>
            <a:off x="10022100" y="3939425"/>
            <a:ext cx="1924200" cy="1741500"/>
          </a:xfrm>
          <a:prstGeom prst="roundRect">
            <a:avLst>
              <a:gd name="adj" fmla="val 16667"/>
            </a:avLst>
          </a:prstGeom>
          <a:solidFill>
            <a:srgbClr val="C9DAF8"/>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GB" b="1">
                <a:solidFill>
                  <a:schemeClr val="dk1"/>
                </a:solidFill>
                <a:latin typeface="Calibri"/>
                <a:ea typeface="Calibri"/>
                <a:cs typeface="Calibri"/>
                <a:sym typeface="Calibri"/>
              </a:rPr>
              <a:t>Disseminate</a:t>
            </a:r>
            <a:r>
              <a:rPr lang="en-GB">
                <a:solidFill>
                  <a:schemeClr val="dk1"/>
                </a:solidFill>
                <a:latin typeface="Calibri"/>
                <a:ea typeface="Calibri"/>
                <a:cs typeface="Calibri"/>
                <a:sym typeface="Calibri"/>
              </a:rPr>
              <a:t> the work done and the results acquired throughout the entire project to relevant stakeholders within the university</a:t>
            </a:r>
            <a:endParaRPr sz="1600"/>
          </a:p>
        </p:txBody>
      </p:sp>
      <p:pic>
        <p:nvPicPr>
          <p:cNvPr id="107" name="Google Shape;107;p1"/>
          <p:cNvPicPr preferRelativeResize="0"/>
          <p:nvPr/>
        </p:nvPicPr>
        <p:blipFill>
          <a:blip r:embed="rId5">
            <a:alphaModFix/>
          </a:blip>
          <a:stretch>
            <a:fillRect/>
          </a:stretch>
        </p:blipFill>
        <p:spPr>
          <a:xfrm>
            <a:off x="8226587" y="1617401"/>
            <a:ext cx="3252362" cy="2117250"/>
          </a:xfrm>
          <a:prstGeom prst="rect">
            <a:avLst/>
          </a:prstGeom>
          <a:noFill/>
          <a:ln>
            <a:noFill/>
          </a:ln>
        </p:spPr>
      </p:pic>
      <p:pic>
        <p:nvPicPr>
          <p:cNvPr id="108" name="Google Shape;108;p1"/>
          <p:cNvPicPr preferRelativeResize="0"/>
          <p:nvPr/>
        </p:nvPicPr>
        <p:blipFill>
          <a:blip r:embed="rId6">
            <a:alphaModFix/>
          </a:blip>
          <a:stretch>
            <a:fillRect/>
          </a:stretch>
        </p:blipFill>
        <p:spPr>
          <a:xfrm>
            <a:off x="9580500" y="5896194"/>
            <a:ext cx="2433349" cy="503225"/>
          </a:xfrm>
          <a:prstGeom prst="rect">
            <a:avLst/>
          </a:prstGeom>
          <a:noFill/>
          <a:ln>
            <a:noFill/>
          </a:ln>
        </p:spPr>
      </p:pic>
      <p:sp>
        <p:nvSpPr>
          <p:cNvPr id="109" name="Google Shape;109;p1"/>
          <p:cNvSpPr/>
          <p:nvPr/>
        </p:nvSpPr>
        <p:spPr>
          <a:xfrm>
            <a:off x="3051850" y="6575325"/>
            <a:ext cx="9018600" cy="256800"/>
          </a:xfrm>
          <a:prstGeom prst="roundRect">
            <a:avLst>
              <a:gd name="adj" fmla="val 16667"/>
            </a:avLst>
          </a:prstGeom>
          <a:solidFill>
            <a:srgbClr val="F4CCCC"/>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a:t>Ethical clearance  /  Student and staff recruitment and participation</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228</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Understanding the Degree Attainment Gap of BAME Students by means of Quantitative and Qualitative Data Analytics  Martin Hlosta, Tracie Farrell, Vaclav Bayer, Venetia Brown, Miriam Fernandez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Degree Attainment Gap of BAME Students by means of Quantitative and Qualitative Data Analytics  Martin Hlosta, Tracie Farrell, Vaclav Bayer, Venetia Brown, Miriam Fernandez</dc:title>
  <dc:creator>Trevor Collins</dc:creator>
  <cp:lastModifiedBy>Diane.Ford</cp:lastModifiedBy>
  <cp:revision>1</cp:revision>
  <dcterms:created xsi:type="dcterms:W3CDTF">2017-05-06T04:58:44Z</dcterms:created>
  <dcterms:modified xsi:type="dcterms:W3CDTF">2020-12-04T13:08:03Z</dcterms:modified>
</cp:coreProperties>
</file>