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09778E-AA42-FB48-9CF1-764AE38E417C}" v="106" dt="2023-11-27T13:52:00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02" autoAdjust="0"/>
    <p:restoredTop sz="86404" autoAdjust="0"/>
  </p:normalViewPr>
  <p:slideViewPr>
    <p:cSldViewPr snapToGrid="0">
      <p:cViewPr varScale="1">
        <p:scale>
          <a:sx n="74" d="100"/>
          <a:sy n="74" d="100"/>
        </p:scale>
        <p:origin x="552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427" y="1198325"/>
            <a:ext cx="11797967" cy="155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8A77"/>
                </a:solidFill>
                <a:latin typeface="Arial"/>
                <a:cs typeface="Arial"/>
              </a:rPr>
              <a:t>Using AI isn’t always cheating: can we tell the difference?</a:t>
            </a:r>
            <a:br>
              <a:rPr lang="en-GB" altLang="en-US" sz="2400" b="1" dirty="0">
                <a:solidFill>
                  <a:srgbClr val="FF8A77"/>
                </a:solidFill>
                <a:latin typeface="Arial"/>
                <a:cs typeface="Arial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/>
                <a:cs typeface="Arial"/>
              </a:rPr>
              <a:t>Mike Richards, Kevin Waugh, Daniel Gooch, Mark Slaymaker</a:t>
            </a: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b="1" dirty="0">
                <a:solidFill>
                  <a:schemeClr val="tx1"/>
                </a:solidFill>
                <a:latin typeface="Arial"/>
                <a:ea typeface="Times New Roman" panose="02020603050405020304" pitchFamily="18" charset="0"/>
                <a:cs typeface="Arial"/>
              </a:rPr>
              <a:t>AI is more than just ChatGPT – it’s already embedded in the tools students use to create their work.</a:t>
            </a:r>
            <a:br>
              <a:rPr lang="en-GB" altLang="en-US" sz="1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73" y="5813366"/>
            <a:ext cx="4559817" cy="65532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3B9F40-825B-5195-BB63-03F9BA88772B}"/>
              </a:ext>
            </a:extLst>
          </p:cNvPr>
          <p:cNvSpPr txBox="1"/>
          <p:nvPr/>
        </p:nvSpPr>
        <p:spPr>
          <a:xfrm>
            <a:off x="196605" y="2752597"/>
            <a:ext cx="527380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Will honest students using modern tools to create their assessment be flagged as potential cheats?</a:t>
            </a:r>
          </a:p>
          <a:p>
            <a:r>
              <a:rPr lang="en-GB" sz="1600" dirty="0"/>
              <a:t>The University already uses AI detection tools as part of its academic conduct processes to identify potential cheating or misuse of new technologies.</a:t>
            </a:r>
          </a:p>
          <a:p>
            <a:pPr marL="285750" indent="-285750"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creators of these tools say they are reliable and fair…</a:t>
            </a:r>
          </a:p>
          <a:p>
            <a:pPr marL="285750" indent="-285750"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…but is that necessarily the case?</a:t>
            </a:r>
          </a:p>
          <a:p>
            <a:pPr marL="285750" indent="-285750"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 should we stop relying on AI detection software?</a:t>
            </a:r>
          </a:p>
        </p:txBody>
      </p:sp>
      <p:pic>
        <p:nvPicPr>
          <p:cNvPr id="16" name="Picture 1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C83E9F8-5472-ABA5-4A1F-7B7A43A6957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676" y="4941764"/>
            <a:ext cx="1743203" cy="174320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4940B60-28C0-3ADF-5771-2286D4BDA5AB}"/>
              </a:ext>
            </a:extLst>
          </p:cNvPr>
          <p:cNvSpPr txBox="1"/>
          <p:nvPr/>
        </p:nvSpPr>
        <p:spPr>
          <a:xfrm>
            <a:off x="5982219" y="2752597"/>
            <a:ext cx="52738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We will take existing student submissions known not to have been written using AI tools.</a:t>
            </a:r>
          </a:p>
          <a:p>
            <a:pPr marL="285750" indent="-285750"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Each of them will then be altered using a range of free AI tools that can: spell-check, rephrase, correct grammar, summarise, and restructure the text.</a:t>
            </a:r>
          </a:p>
          <a:p>
            <a:pPr marL="285750" indent="-285750"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edited documents will then be re-analysed using the University’s AI-detection software.</a:t>
            </a:r>
          </a:p>
          <a:p>
            <a:pPr marL="285750" indent="-285750"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there a point where the involvement of AI triggers the detector?</a:t>
            </a:r>
          </a:p>
          <a:p>
            <a:pPr marL="285750" indent="-285750">
              <a:buClr>
                <a:srgbClr val="FF8A77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 are even the smallest changes obvious?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3993</TotalTime>
  <Words>199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Using AI isn’t always cheating: can we tell the difference? Mike Richards, Kevin Waugh, Daniel Gooch, Mark Slaymaker  AI is more than just ChatGPT – it’s already embedded in the tools students use to create their work.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488</cp:revision>
  <cp:lastPrinted>2018-10-16T09:27:54Z</cp:lastPrinted>
  <dcterms:created xsi:type="dcterms:W3CDTF">2017-05-06T04:58:44Z</dcterms:created>
  <dcterms:modified xsi:type="dcterms:W3CDTF">2023-11-28T10:10:07Z</dcterms:modified>
</cp:coreProperties>
</file>