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3869D8-4340-74D7-20AA-F550155B9625}" v="519" dt="2020-11-02T01:09:05.900"/>
    <p1510:client id="{8DA448BF-B1B0-FC67-1369-1F2C1295F635}" v="58" dt="2020-11-03T14:31:03.925"/>
    <p1510:client id="{E0E0169D-868C-6562-59F3-56DBAFCD4BDF}" v="113" dt="2020-11-02T00:49:58.649"/>
    <p1510:client id="{E7B08030-E62C-D6A9-0BB1-763BB10F7845}" v="119" dt="2020-11-03T14:08:46.9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-368027"/>
            <a:ext cx="11613396" cy="706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br>
              <a:rPr lang="en-GB" sz="2400" b="1" dirty="0">
                <a:latin typeface="Arial"/>
                <a:cs typeface="Arial"/>
              </a:rPr>
            </a:br>
            <a:r>
              <a:rPr lang="en-GB" sz="2400" b="1" dirty="0">
                <a:solidFill>
                  <a:srgbClr val="FF6600"/>
                </a:solidFill>
                <a:latin typeface="Arial"/>
                <a:cs typeface="Arial"/>
              </a:rPr>
              <a:t>Modern Container-based Learning Interface and Delivery Infrastructure (MCLIDI)</a:t>
            </a:r>
            <a:br>
              <a:rPr lang="en-GB" altLang="en-US" sz="1800" b="1" dirty="0"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Mark Hall, Soraya Kouadri </a:t>
            </a:r>
            <a:r>
              <a:rPr lang="en-GB" altLang="en-US" sz="2000" b="1" dirty="0" err="1">
                <a:solidFill>
                  <a:schemeClr val="tx1"/>
                </a:solidFill>
                <a:latin typeface="Arial"/>
                <a:cs typeface="Arial"/>
              </a:rPr>
              <a:t>Mostéfaoui</a:t>
            </a:r>
            <a:br>
              <a:rPr lang="en-US" dirty="0"/>
            </a:br>
            <a:r>
              <a:rPr lang="en-GB" altLang="en-US" sz="1800" b="1" dirty="0">
                <a:solidFill>
                  <a:schemeClr val="tx1"/>
                </a:solidFill>
                <a:latin typeface="Arial"/>
                <a:cs typeface="Arial"/>
              </a:rPr>
              <a:t>Project Aims</a:t>
            </a:r>
            <a:br>
              <a:rPr lang="en-GB" altLang="en-US" sz="1800" b="1" dirty="0">
                <a:latin typeface="Arial"/>
                <a:cs typeface="Arial"/>
              </a:rPr>
            </a:br>
            <a:r>
              <a:rPr lang="en-GB" sz="1600" dirty="0">
                <a:ea typeface="+mj-lt"/>
                <a:cs typeface="+mj-lt"/>
              </a:rPr>
              <a:t> - Deploy and evaluate a modern container-based learning interface and delivery infrastructure, focussing on supporting:</a:t>
            </a:r>
            <a:br>
              <a:rPr lang="en-GB" sz="1600" dirty="0">
                <a:ea typeface="+mj-lt"/>
                <a:cs typeface="+mj-lt"/>
              </a:rPr>
            </a:br>
            <a:r>
              <a:rPr lang="en-GB" sz="1600" dirty="0">
                <a:ea typeface="+mj-lt"/>
                <a:cs typeface="+mj-lt"/>
              </a:rPr>
              <a:t>     * </a:t>
            </a:r>
            <a:r>
              <a:rPr lang="en-GB" sz="1600" dirty="0" err="1">
                <a:ea typeface="+mj-lt"/>
                <a:cs typeface="+mj-lt"/>
              </a:rPr>
              <a:t>Neurodiverse</a:t>
            </a:r>
            <a:r>
              <a:rPr lang="en-GB" sz="1600" dirty="0">
                <a:ea typeface="+mj-lt"/>
                <a:cs typeface="+mj-lt"/>
              </a:rPr>
              <a:t> students</a:t>
            </a:r>
            <a:br>
              <a:rPr lang="en-GB" sz="1600" dirty="0">
                <a:ea typeface="+mj-lt"/>
                <a:cs typeface="+mj-lt"/>
              </a:rPr>
            </a:br>
            <a:r>
              <a:rPr lang="en-GB" sz="1600" dirty="0">
                <a:ea typeface="+mj-lt"/>
                <a:cs typeface="+mj-lt"/>
              </a:rPr>
              <a:t>     *  Students with disabilities (vision and motor-skill impairments)</a:t>
            </a:r>
            <a:br>
              <a:rPr lang="en-GB" sz="1600" dirty="0">
                <a:ea typeface="+mj-lt"/>
                <a:cs typeface="+mj-lt"/>
              </a:rPr>
            </a:br>
            <a:r>
              <a:rPr lang="en-GB" sz="1600" dirty="0">
                <a:ea typeface="+mj-lt"/>
                <a:cs typeface="+mj-lt"/>
              </a:rPr>
              <a:t>     *  Dyslexic students.</a:t>
            </a:r>
            <a:endParaRPr lang="en-US" sz="1600" dirty="0">
              <a:ea typeface="+mj-lt"/>
              <a:cs typeface="+mj-lt"/>
            </a:endParaRPr>
          </a:p>
          <a:p>
            <a:pPr algn="l"/>
            <a:r>
              <a:rPr lang="en-GB" altLang="en-US" sz="1600" b="1" dirty="0">
                <a:solidFill>
                  <a:schemeClr val="tx1"/>
                </a:solidFill>
                <a:latin typeface="Arial"/>
                <a:cs typeface="Arial"/>
              </a:rPr>
              <a:t>Objectives</a:t>
            </a:r>
            <a:br>
              <a:rPr lang="en-GB" altLang="en-US" sz="1600" b="1" dirty="0">
                <a:latin typeface="Arial"/>
                <a:cs typeface="Arial"/>
              </a:rPr>
            </a:br>
            <a:r>
              <a:rPr lang="en-GB" sz="1600" dirty="0">
                <a:ea typeface="+mj-lt"/>
                <a:cs typeface="+mj-lt"/>
              </a:rPr>
              <a:t>  - Understand technologies and requirements for students with disabilities and </a:t>
            </a:r>
            <a:r>
              <a:rPr lang="en-GB" sz="1600" dirty="0" err="1">
                <a:ea typeface="+mj-lt"/>
                <a:cs typeface="+mj-lt"/>
              </a:rPr>
              <a:t>neurodiversities</a:t>
            </a:r>
            <a:endParaRPr lang="en-GB" sz="1600" dirty="0">
              <a:ea typeface="+mj-lt"/>
              <a:cs typeface="+mj-lt"/>
            </a:endParaRPr>
          </a:p>
          <a:p>
            <a:pPr algn="l"/>
            <a:r>
              <a:rPr lang="en-GB" sz="1600" dirty="0">
                <a:ea typeface="+mj-lt"/>
                <a:cs typeface="+mj-lt"/>
              </a:rPr>
              <a:t>   - Develop the new learning interface and delivery infrastructure  for TT284-21J</a:t>
            </a:r>
            <a:br>
              <a:rPr lang="en-GB" sz="1600" dirty="0">
                <a:ea typeface="+mj-lt"/>
                <a:cs typeface="+mj-lt"/>
              </a:rPr>
            </a:br>
            <a:r>
              <a:rPr lang="en-GB" sz="1600" dirty="0">
                <a:ea typeface="+mj-lt"/>
                <a:cs typeface="+mj-lt"/>
              </a:rPr>
              <a:t>   - Gather feedback from students and ALs, as well as automatic monitoring of their interactions with the system </a:t>
            </a:r>
            <a:br>
              <a:rPr lang="en-GB" sz="1600" dirty="0">
                <a:ea typeface="+mj-lt"/>
                <a:cs typeface="+mj-lt"/>
              </a:rPr>
            </a:br>
            <a:r>
              <a:rPr lang="en-GB" sz="1600" dirty="0">
                <a:ea typeface="+mj-lt"/>
                <a:cs typeface="+mj-lt"/>
              </a:rPr>
              <a:t>   - Analyse the students’ and ALs’ feedback together with the collected analytics data</a:t>
            </a:r>
            <a:br>
              <a:rPr lang="en-GB" sz="1600" dirty="0">
                <a:ea typeface="+mj-lt"/>
                <a:cs typeface="+mj-lt"/>
              </a:rPr>
            </a:br>
            <a:endParaRPr lang="en-GB" sz="1600" dirty="0">
              <a:ea typeface="+mj-lt"/>
              <a:cs typeface="+mj-lt"/>
            </a:endParaRPr>
          </a:p>
          <a:p>
            <a:pPr algn="l">
              <a:lnSpc>
                <a:spcPct val="100000"/>
              </a:lnSpc>
              <a:spcAft>
                <a:spcPct val="0"/>
              </a:spcAft>
            </a:pPr>
            <a:r>
              <a:rPr lang="en-GB" sz="1600" b="1" dirty="0">
                <a:solidFill>
                  <a:schemeClr val="tx1"/>
                </a:solidFill>
                <a:latin typeface="Arial"/>
                <a:cs typeface="Arial"/>
              </a:rPr>
              <a:t>Outputs</a:t>
            </a:r>
            <a:br>
              <a:rPr lang="en-GB" sz="1600" b="1" dirty="0">
                <a:latin typeface="Arial"/>
                <a:cs typeface="Arial"/>
              </a:rPr>
            </a:br>
            <a:r>
              <a:rPr lang="en-GB" sz="1600" dirty="0">
                <a:ea typeface="+mj-lt"/>
                <a:cs typeface="+mj-lt"/>
              </a:rPr>
              <a:t>- Improved student learning experience </a:t>
            </a:r>
            <a:br>
              <a:rPr lang="en-GB" sz="1600" dirty="0">
                <a:ea typeface="+mj-lt"/>
                <a:cs typeface="+mj-lt"/>
              </a:rPr>
            </a:br>
            <a:r>
              <a:rPr lang="en-GB" sz="1600" dirty="0">
                <a:ea typeface="+mj-lt"/>
                <a:cs typeface="+mj-lt"/>
              </a:rPr>
              <a:t> - Better student satisfaction,  and improved retention, </a:t>
            </a:r>
            <a:br>
              <a:rPr lang="en-US" dirty="0"/>
            </a:br>
            <a:r>
              <a:rPr lang="en-GB" sz="1600" dirty="0">
                <a:ea typeface="+mj-lt"/>
                <a:cs typeface="+mj-lt"/>
              </a:rPr>
              <a:t>  - An understanding of the cost impacts of this approach. </a:t>
            </a: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pic>
        <p:nvPicPr>
          <p:cNvPr id="5" name="Picture 5" descr="Diagram&#10;&#10;Description automatically generated">
            <a:extLst>
              <a:ext uri="{FF2B5EF4-FFF2-40B4-BE49-F238E27FC236}">
                <a16:creationId xmlns:a16="http://schemas.microsoft.com/office/drawing/2014/main" id="{42FABD75-11AC-4293-8D22-A065079868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8592" y="3893915"/>
            <a:ext cx="6365308" cy="27549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Modern Container-based Learning Interface and Delivery Infrastructure (MCLIDI) Mark Hall, Soraya Kouadri Mostéfaoui Project Aims  - Deploy and evaluate a modern container-based learning interface and delivery infrastructure, focussing on supporting:      * Neurodiverse students      *  Students with disabilities (vision and motor-skill impairments)      *  Dyslexic students. Objectives   - Understand technologies and requirements for students with disabilities and neurodiversities    - Develop the new learning interface and delivery infrastructure  for TT284-21J    - Gather feedback from students and ALs, as well as automatic monitoring of their interactions with the system     - Analyse the students’ and ALs’ feedback together with the collected analytics data  Outputs - Improved student learning experience   - Better student satisfaction,  and improved retention,    - An understanding of the cost impacts of this approach.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33</cp:revision>
  <cp:lastPrinted>2018-10-16T09:27:54Z</cp:lastPrinted>
  <dcterms:created xsi:type="dcterms:W3CDTF">2017-05-06T04:58:44Z</dcterms:created>
  <dcterms:modified xsi:type="dcterms:W3CDTF">2020-11-03T14:38:22Z</dcterms:modified>
</cp:coreProperties>
</file>