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0"/>
  </p:notesMasterIdLst>
  <p:sldIdLst>
    <p:sldId id="379" r:id="rId3"/>
    <p:sldId id="384" r:id="rId4"/>
    <p:sldId id="357" r:id="rId5"/>
    <p:sldId id="366" r:id="rId6"/>
    <p:sldId id="368" r:id="rId7"/>
    <p:sldId id="369" r:id="rId8"/>
    <p:sldId id="390" r:id="rId9"/>
    <p:sldId id="281" r:id="rId10"/>
    <p:sldId id="311" r:id="rId11"/>
    <p:sldId id="356" r:id="rId12"/>
    <p:sldId id="375" r:id="rId13"/>
    <p:sldId id="399" r:id="rId14"/>
    <p:sldId id="389" r:id="rId15"/>
    <p:sldId id="398" r:id="rId16"/>
    <p:sldId id="348" r:id="rId17"/>
    <p:sldId id="353" r:id="rId18"/>
    <p:sldId id="387" r:id="rId19"/>
    <p:sldId id="386" r:id="rId20"/>
    <p:sldId id="374" r:id="rId21"/>
    <p:sldId id="354" r:id="rId22"/>
    <p:sldId id="391" r:id="rId23"/>
    <p:sldId id="394" r:id="rId24"/>
    <p:sldId id="395" r:id="rId25"/>
    <p:sldId id="396" r:id="rId26"/>
    <p:sldId id="400" r:id="rId27"/>
    <p:sldId id="397" r:id="rId28"/>
    <p:sldId id="3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pleton\IET-Learning-and-Teaching-Development\Learning%20and%20Teaching\SeGA\Data%20on%20disabled%20students\WASS%20quarterly%20student%20data\Yearly%20changes%20disability%20categ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Oct-20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1.057030719143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3B-4418-8117-995B0F43D2D9}"/>
                </c:ext>
              </c:extLst>
            </c:dLbl>
            <c:dLbl>
              <c:idx val="10"/>
              <c:layout>
                <c:manualLayout>
                  <c:x val="-2.1638486655357861E-3"/>
                  <c:y val="-6.3421843148626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D3B-4418-8117-995B0F43D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Sight</c:v>
                </c:pt>
                <c:pt idx="1">
                  <c:v>Hearing</c:v>
                </c:pt>
                <c:pt idx="2">
                  <c:v>Mobility</c:v>
                </c:pt>
                <c:pt idx="3">
                  <c:v>Manual skills</c:v>
                </c:pt>
                <c:pt idx="4">
                  <c:v>Speech</c:v>
                </c:pt>
                <c:pt idx="5">
                  <c:v>Learning difficulty</c:v>
                </c:pt>
                <c:pt idx="6">
                  <c:v>Mental health</c:v>
                </c:pt>
                <c:pt idx="7">
                  <c:v>Fatigue/pain</c:v>
                </c:pt>
                <c:pt idx="8">
                  <c:v>Other</c:v>
                </c:pt>
                <c:pt idx="9">
                  <c:v>Unseen</c:v>
                </c:pt>
                <c:pt idx="10">
                  <c:v>Autism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1572</c:v>
                </c:pt>
                <c:pt idx="1">
                  <c:v>1555</c:v>
                </c:pt>
                <c:pt idx="2">
                  <c:v>4700</c:v>
                </c:pt>
                <c:pt idx="3">
                  <c:v>1955</c:v>
                </c:pt>
                <c:pt idx="4">
                  <c:v>506</c:v>
                </c:pt>
                <c:pt idx="5">
                  <c:v>8048</c:v>
                </c:pt>
                <c:pt idx="6">
                  <c:v>18570</c:v>
                </c:pt>
                <c:pt idx="7">
                  <c:v>7837</c:v>
                </c:pt>
                <c:pt idx="8">
                  <c:v>3526</c:v>
                </c:pt>
                <c:pt idx="9">
                  <c:v>7088</c:v>
                </c:pt>
                <c:pt idx="10">
                  <c:v>2454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3B-4418-8117-995B0F43D2D9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Oct-19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0819243327678931E-3"/>
                  <c:y val="-1.0570307191437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3B-4418-8117-995B0F43D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Sight</c:v>
                </c:pt>
                <c:pt idx="1">
                  <c:v>Hearing</c:v>
                </c:pt>
                <c:pt idx="2">
                  <c:v>Mobility</c:v>
                </c:pt>
                <c:pt idx="3">
                  <c:v>Manual skills</c:v>
                </c:pt>
                <c:pt idx="4">
                  <c:v>Speech</c:v>
                </c:pt>
                <c:pt idx="5">
                  <c:v>Learning difficulty</c:v>
                </c:pt>
                <c:pt idx="6">
                  <c:v>Mental health</c:v>
                </c:pt>
                <c:pt idx="7">
                  <c:v>Fatigue/pain</c:v>
                </c:pt>
                <c:pt idx="8">
                  <c:v>Other</c:v>
                </c:pt>
                <c:pt idx="9">
                  <c:v>Unseen</c:v>
                </c:pt>
                <c:pt idx="10">
                  <c:v>Autism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1724</c:v>
                </c:pt>
                <c:pt idx="1">
                  <c:v>1550</c:v>
                </c:pt>
                <c:pt idx="2">
                  <c:v>5492</c:v>
                </c:pt>
                <c:pt idx="3">
                  <c:v>2347</c:v>
                </c:pt>
                <c:pt idx="4">
                  <c:v>572</c:v>
                </c:pt>
                <c:pt idx="5">
                  <c:v>7815</c:v>
                </c:pt>
                <c:pt idx="6">
                  <c:v>16844</c:v>
                </c:pt>
                <c:pt idx="7">
                  <c:v>8417</c:v>
                </c:pt>
                <c:pt idx="8">
                  <c:v>3538</c:v>
                </c:pt>
                <c:pt idx="9">
                  <c:v>7409</c:v>
                </c:pt>
                <c:pt idx="10">
                  <c:v>2154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3B-4418-8117-995B0F43D2D9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Oct-18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409621663839544E-3"/>
                  <c:y val="-8.4562457531502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3B-4418-8117-995B0F43D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Sight</c:v>
                </c:pt>
                <c:pt idx="1">
                  <c:v>Hearing</c:v>
                </c:pt>
                <c:pt idx="2">
                  <c:v>Mobility</c:v>
                </c:pt>
                <c:pt idx="3">
                  <c:v>Manual skills</c:v>
                </c:pt>
                <c:pt idx="4">
                  <c:v>Speech</c:v>
                </c:pt>
                <c:pt idx="5">
                  <c:v>Learning difficulty</c:v>
                </c:pt>
                <c:pt idx="6">
                  <c:v>Mental health</c:v>
                </c:pt>
                <c:pt idx="7">
                  <c:v>Fatigue/pain</c:v>
                </c:pt>
                <c:pt idx="8">
                  <c:v>Other</c:v>
                </c:pt>
                <c:pt idx="9">
                  <c:v>Unseen</c:v>
                </c:pt>
                <c:pt idx="10">
                  <c:v>Autism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1426</c:v>
                </c:pt>
                <c:pt idx="1">
                  <c:v>1350</c:v>
                </c:pt>
                <c:pt idx="2">
                  <c:v>4126</c:v>
                </c:pt>
                <c:pt idx="3">
                  <c:v>1771</c:v>
                </c:pt>
                <c:pt idx="4">
                  <c:v>425</c:v>
                </c:pt>
                <c:pt idx="5">
                  <c:v>6699</c:v>
                </c:pt>
                <c:pt idx="6">
                  <c:v>12813</c:v>
                </c:pt>
                <c:pt idx="7">
                  <c:v>6293</c:v>
                </c:pt>
                <c:pt idx="8">
                  <c:v>3318</c:v>
                </c:pt>
                <c:pt idx="9">
                  <c:v>5664</c:v>
                </c:pt>
                <c:pt idx="10">
                  <c:v>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3B-4418-8117-995B0F43D2D9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Oct-17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1638486655357861E-3"/>
                  <c:y val="-6.3421843148626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3B-4418-8117-995B0F43D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Sight</c:v>
                </c:pt>
                <c:pt idx="1">
                  <c:v>Hearing</c:v>
                </c:pt>
                <c:pt idx="2">
                  <c:v>Mobility</c:v>
                </c:pt>
                <c:pt idx="3">
                  <c:v>Manual skills</c:v>
                </c:pt>
                <c:pt idx="4">
                  <c:v>Speech</c:v>
                </c:pt>
                <c:pt idx="5">
                  <c:v>Learning difficulty</c:v>
                </c:pt>
                <c:pt idx="6">
                  <c:v>Mental health</c:v>
                </c:pt>
                <c:pt idx="7">
                  <c:v>Fatigue/pain</c:v>
                </c:pt>
                <c:pt idx="8">
                  <c:v>Other</c:v>
                </c:pt>
                <c:pt idx="9">
                  <c:v>Unseen</c:v>
                </c:pt>
                <c:pt idx="10">
                  <c:v>Autism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1404</c:v>
                </c:pt>
                <c:pt idx="1">
                  <c:v>1280</c:v>
                </c:pt>
                <c:pt idx="2">
                  <c:v>4083</c:v>
                </c:pt>
                <c:pt idx="3">
                  <c:v>1897</c:v>
                </c:pt>
                <c:pt idx="4">
                  <c:v>416</c:v>
                </c:pt>
                <c:pt idx="5">
                  <c:v>5980</c:v>
                </c:pt>
                <c:pt idx="6">
                  <c:v>10572</c:v>
                </c:pt>
                <c:pt idx="7">
                  <c:v>6015</c:v>
                </c:pt>
                <c:pt idx="8">
                  <c:v>3018</c:v>
                </c:pt>
                <c:pt idx="9">
                  <c:v>5270</c:v>
                </c:pt>
                <c:pt idx="10">
                  <c:v>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3B-4418-8117-995B0F43D2D9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Oct-16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4.3276973310716511E-3"/>
                  <c:y val="-8.4562457531502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3B-4418-8117-995B0F43D2D9}"/>
                </c:ext>
              </c:extLst>
            </c:dLbl>
            <c:dLbl>
              <c:idx val="10"/>
              <c:layout>
                <c:manualLayout>
                  <c:x val="-4.3276973310715722E-3"/>
                  <c:y val="-6.0866658654318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D3B-4418-8117-995B0F43D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Sheet1!$B$2:$B$12</c:f>
              <c:strCache>
                <c:ptCount val="11"/>
                <c:pt idx="0">
                  <c:v>Sight</c:v>
                </c:pt>
                <c:pt idx="1">
                  <c:v>Hearing</c:v>
                </c:pt>
                <c:pt idx="2">
                  <c:v>Mobility</c:v>
                </c:pt>
                <c:pt idx="3">
                  <c:v>Manual skills</c:v>
                </c:pt>
                <c:pt idx="4">
                  <c:v>Speech</c:v>
                </c:pt>
                <c:pt idx="5">
                  <c:v>Learning difficulty</c:v>
                </c:pt>
                <c:pt idx="6">
                  <c:v>Mental health</c:v>
                </c:pt>
                <c:pt idx="7">
                  <c:v>Fatigue/pain</c:v>
                </c:pt>
                <c:pt idx="8">
                  <c:v>Other</c:v>
                </c:pt>
                <c:pt idx="9">
                  <c:v>Unseen</c:v>
                </c:pt>
                <c:pt idx="10">
                  <c:v>Autism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1462</c:v>
                </c:pt>
                <c:pt idx="1">
                  <c:v>1348</c:v>
                </c:pt>
                <c:pt idx="2">
                  <c:v>4291</c:v>
                </c:pt>
                <c:pt idx="3">
                  <c:v>2182</c:v>
                </c:pt>
                <c:pt idx="4">
                  <c:v>452</c:v>
                </c:pt>
                <c:pt idx="5">
                  <c:v>5700</c:v>
                </c:pt>
                <c:pt idx="6">
                  <c:v>9383</c:v>
                </c:pt>
                <c:pt idx="7">
                  <c:v>6449</c:v>
                </c:pt>
                <c:pt idx="8">
                  <c:v>3006</c:v>
                </c:pt>
                <c:pt idx="9">
                  <c:v>5341</c:v>
                </c:pt>
                <c:pt idx="10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3B-4418-8117-995B0F43D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9145456"/>
        <c:axId val="519144144"/>
      </c:barChart>
      <c:catAx>
        <c:axId val="519145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44144"/>
        <c:crosses val="autoZero"/>
        <c:auto val="1"/>
        <c:lblAlgn val="ctr"/>
        <c:lblOffset val="100"/>
        <c:noMultiLvlLbl val="0"/>
      </c:catAx>
      <c:valAx>
        <c:axId val="51914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4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166885389326333E-2"/>
          <c:y val="3.6450721494674751E-2"/>
          <c:w val="0.92255533683289592"/>
          <c:h val="0.7216561677108220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733168"/>
        <c:axId val="227734736"/>
      </c:barChart>
      <c:catAx>
        <c:axId val="22773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734736"/>
        <c:crosses val="autoZero"/>
        <c:auto val="1"/>
        <c:lblAlgn val="ctr"/>
        <c:lblOffset val="100"/>
        <c:noMultiLvlLbl val="0"/>
      </c:catAx>
      <c:valAx>
        <c:axId val="2277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73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Sheet1!$B$3:$B$12</c:f>
              <c:strCache>
                <c:ptCount val="10"/>
                <c:pt idx="0">
                  <c:v>Building your study skills</c:v>
                </c:pt>
                <c:pt idx="1">
                  <c:v>OU systems, policies, rules and processes</c:v>
                </c:pt>
                <c:pt idx="2">
                  <c:v>Confidence and identity as an OU student</c:v>
                </c:pt>
                <c:pt idx="3">
                  <c:v>Tutor or tutorials</c:v>
                </c:pt>
                <c:pt idx="4">
                  <c:v>Module content</c:v>
                </c:pt>
                <c:pt idx="5">
                  <c:v>The people in your life while you have been studying</c:v>
                </c:pt>
                <c:pt idx="6">
                  <c:v>Building skills in communicating with your tutor or your peers</c:v>
                </c:pt>
                <c:pt idx="7">
                  <c:v>The distance learning environment, forums or student social media</c:v>
                </c:pt>
                <c:pt idx="8">
                  <c:v>Your life circumstances in general while you have been studying</c:v>
                </c:pt>
                <c:pt idx="9">
                  <c:v>Assessment on modules</c:v>
                </c:pt>
              </c:strCache>
            </c:strRef>
          </c:cat>
          <c:val>
            <c:numRef>
              <c:f>Sheet1!$C$3:$C$12</c:f>
              <c:numCache>
                <c:formatCode>###0</c:formatCode>
                <c:ptCount val="10"/>
                <c:pt idx="0">
                  <c:v>84</c:v>
                </c:pt>
                <c:pt idx="1">
                  <c:v>96</c:v>
                </c:pt>
                <c:pt idx="2">
                  <c:v>104</c:v>
                </c:pt>
                <c:pt idx="3">
                  <c:v>141</c:v>
                </c:pt>
                <c:pt idx="4">
                  <c:v>149</c:v>
                </c:pt>
                <c:pt idx="5">
                  <c:v>149</c:v>
                </c:pt>
                <c:pt idx="6">
                  <c:v>171</c:v>
                </c:pt>
                <c:pt idx="7">
                  <c:v>176</c:v>
                </c:pt>
                <c:pt idx="8">
                  <c:v>318</c:v>
                </c:pt>
                <c:pt idx="9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B-4D98-B6A6-5001F5A1D556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Sheet1!$B$3:$B$12</c:f>
              <c:strCache>
                <c:ptCount val="10"/>
                <c:pt idx="0">
                  <c:v>Building your study skills</c:v>
                </c:pt>
                <c:pt idx="1">
                  <c:v>OU systems, policies, rules and processes</c:v>
                </c:pt>
                <c:pt idx="2">
                  <c:v>Confidence and identity as an OU student</c:v>
                </c:pt>
                <c:pt idx="3">
                  <c:v>Tutor or tutorials</c:v>
                </c:pt>
                <c:pt idx="4">
                  <c:v>Module content</c:v>
                </c:pt>
                <c:pt idx="5">
                  <c:v>The people in your life while you have been studying</c:v>
                </c:pt>
                <c:pt idx="6">
                  <c:v>Building skills in communicating with your tutor or your peers</c:v>
                </c:pt>
                <c:pt idx="7">
                  <c:v>The distance learning environment, forums or student social media</c:v>
                </c:pt>
                <c:pt idx="8">
                  <c:v>Your life circumstances in general while you have been studying</c:v>
                </c:pt>
                <c:pt idx="9">
                  <c:v>Assessment on modules</c:v>
                </c:pt>
              </c:strCache>
            </c:strRef>
          </c:cat>
          <c:val>
            <c:numRef>
              <c:f>Sheet1!$D$3:$D$12</c:f>
              <c:numCache>
                <c:formatCode>###0</c:formatCode>
                <c:ptCount val="10"/>
                <c:pt idx="0">
                  <c:v>386</c:v>
                </c:pt>
                <c:pt idx="1">
                  <c:v>336</c:v>
                </c:pt>
                <c:pt idx="2">
                  <c:v>364</c:v>
                </c:pt>
                <c:pt idx="3">
                  <c:v>342</c:v>
                </c:pt>
                <c:pt idx="4">
                  <c:v>328</c:v>
                </c:pt>
                <c:pt idx="5">
                  <c:v>317</c:v>
                </c:pt>
                <c:pt idx="6">
                  <c:v>287</c:v>
                </c:pt>
                <c:pt idx="7">
                  <c:v>290</c:v>
                </c:pt>
                <c:pt idx="8">
                  <c:v>156</c:v>
                </c:pt>
                <c:pt idx="9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B-4D98-B6A6-5001F5A1D556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Sheet1!$B$3:$B$12</c:f>
              <c:strCache>
                <c:ptCount val="10"/>
                <c:pt idx="0">
                  <c:v>Building your study skills</c:v>
                </c:pt>
                <c:pt idx="1">
                  <c:v>OU systems, policies, rules and processes</c:v>
                </c:pt>
                <c:pt idx="2">
                  <c:v>Confidence and identity as an OU student</c:v>
                </c:pt>
                <c:pt idx="3">
                  <c:v>Tutor or tutorials</c:v>
                </c:pt>
                <c:pt idx="4">
                  <c:v>Module content</c:v>
                </c:pt>
                <c:pt idx="5">
                  <c:v>The people in your life while you have been studying</c:v>
                </c:pt>
                <c:pt idx="6">
                  <c:v>Building skills in communicating with your tutor or your peers</c:v>
                </c:pt>
                <c:pt idx="7">
                  <c:v>The distance learning environment, forums or student social media</c:v>
                </c:pt>
                <c:pt idx="8">
                  <c:v>Your life circumstances in general while you have been studying</c:v>
                </c:pt>
                <c:pt idx="9">
                  <c:v>Assessment on modules</c:v>
                </c:pt>
              </c:strCache>
            </c:strRef>
          </c:cat>
          <c:val>
            <c:numRef>
              <c:f>Sheet1!$E$3:$E$12</c:f>
              <c:numCache>
                <c:formatCode>###0</c:formatCode>
                <c:ptCount val="10"/>
                <c:pt idx="0">
                  <c:v>64</c:v>
                </c:pt>
                <c:pt idx="1">
                  <c:v>97</c:v>
                </c:pt>
                <c:pt idx="2">
                  <c:v>66</c:v>
                </c:pt>
                <c:pt idx="3">
                  <c:v>51</c:v>
                </c:pt>
                <c:pt idx="4">
                  <c:v>57</c:v>
                </c:pt>
                <c:pt idx="5">
                  <c:v>63</c:v>
                </c:pt>
                <c:pt idx="6">
                  <c:v>71</c:v>
                </c:pt>
                <c:pt idx="7">
                  <c:v>63</c:v>
                </c:pt>
                <c:pt idx="8">
                  <c:v>55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B-4D98-B6A6-5001F5A1D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79576"/>
        <c:axId val="527485480"/>
      </c:barChart>
      <c:catAx>
        <c:axId val="52747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85480"/>
        <c:crosses val="autoZero"/>
        <c:auto val="1"/>
        <c:lblAlgn val="ctr"/>
        <c:lblOffset val="100"/>
        <c:noMultiLvlLbl val="0"/>
      </c:catAx>
      <c:valAx>
        <c:axId val="52748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Sheet2!$B$3:$B$12</c:f>
              <c:strCache>
                <c:ptCount val="10"/>
                <c:pt idx="0">
                  <c:v>OU systems, policies, rules and processes</c:v>
                </c:pt>
                <c:pt idx="1">
                  <c:v>Your life circumstances in general while you have been studying</c:v>
                </c:pt>
                <c:pt idx="2">
                  <c:v>Assessment on modules</c:v>
                </c:pt>
                <c:pt idx="3">
                  <c:v>Building skills in communicating with your tutor or your peers</c:v>
                </c:pt>
                <c:pt idx="4">
                  <c:v>The distance learning environment, forums or student social media</c:v>
                </c:pt>
                <c:pt idx="5">
                  <c:v>Tutor or tutorials</c:v>
                </c:pt>
                <c:pt idx="6">
                  <c:v>Confidence and identity as an OU student</c:v>
                </c:pt>
                <c:pt idx="7">
                  <c:v>Module content</c:v>
                </c:pt>
                <c:pt idx="8">
                  <c:v>The people in your life while you have been studying</c:v>
                </c:pt>
                <c:pt idx="9">
                  <c:v>Building your study skills</c:v>
                </c:pt>
              </c:strCache>
            </c:strRef>
          </c:cat>
          <c:val>
            <c:numRef>
              <c:f>Sheet2!$C$3:$C$12</c:f>
              <c:numCache>
                <c:formatCode>###0</c:formatCode>
                <c:ptCount val="10"/>
                <c:pt idx="0">
                  <c:v>135</c:v>
                </c:pt>
                <c:pt idx="1">
                  <c:v>191</c:v>
                </c:pt>
                <c:pt idx="2">
                  <c:v>209</c:v>
                </c:pt>
                <c:pt idx="3">
                  <c:v>220</c:v>
                </c:pt>
                <c:pt idx="4">
                  <c:v>320</c:v>
                </c:pt>
                <c:pt idx="5">
                  <c:v>322</c:v>
                </c:pt>
                <c:pt idx="6">
                  <c:v>327</c:v>
                </c:pt>
                <c:pt idx="7">
                  <c:v>349</c:v>
                </c:pt>
                <c:pt idx="8">
                  <c:v>355</c:v>
                </c:pt>
                <c:pt idx="9">
                  <c:v>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2-4773-926B-C4364588F5A8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Sheet2!$B$3:$B$12</c:f>
              <c:strCache>
                <c:ptCount val="10"/>
                <c:pt idx="0">
                  <c:v>OU systems, policies, rules and processes</c:v>
                </c:pt>
                <c:pt idx="1">
                  <c:v>Your life circumstances in general while you have been studying</c:v>
                </c:pt>
                <c:pt idx="2">
                  <c:v>Assessment on modules</c:v>
                </c:pt>
                <c:pt idx="3">
                  <c:v>Building skills in communicating with your tutor or your peers</c:v>
                </c:pt>
                <c:pt idx="4">
                  <c:v>The distance learning environment, forums or student social media</c:v>
                </c:pt>
                <c:pt idx="5">
                  <c:v>Tutor or tutorials</c:v>
                </c:pt>
                <c:pt idx="6">
                  <c:v>Confidence and identity as an OU student</c:v>
                </c:pt>
                <c:pt idx="7">
                  <c:v>Module content</c:v>
                </c:pt>
                <c:pt idx="8">
                  <c:v>The people in your life while you have been studying</c:v>
                </c:pt>
                <c:pt idx="9">
                  <c:v>Building your study skills</c:v>
                </c:pt>
              </c:strCache>
            </c:strRef>
          </c:cat>
          <c:val>
            <c:numRef>
              <c:f>Sheet2!$D$3:$D$12</c:f>
              <c:numCache>
                <c:formatCode>###0</c:formatCode>
                <c:ptCount val="10"/>
                <c:pt idx="0">
                  <c:v>220</c:v>
                </c:pt>
                <c:pt idx="1">
                  <c:v>269</c:v>
                </c:pt>
                <c:pt idx="2">
                  <c:v>253</c:v>
                </c:pt>
                <c:pt idx="3">
                  <c:v>207</c:v>
                </c:pt>
                <c:pt idx="4">
                  <c:v>143</c:v>
                </c:pt>
                <c:pt idx="5">
                  <c:v>129</c:v>
                </c:pt>
                <c:pt idx="6">
                  <c:v>122</c:v>
                </c:pt>
                <c:pt idx="7">
                  <c:v>107</c:v>
                </c:pt>
                <c:pt idx="8">
                  <c:v>125</c:v>
                </c:pt>
                <c:pt idx="9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2-4773-926B-C4364588F5A8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Sheet2!$B$3:$B$12</c:f>
              <c:strCache>
                <c:ptCount val="10"/>
                <c:pt idx="0">
                  <c:v>OU systems, policies, rules and processes</c:v>
                </c:pt>
                <c:pt idx="1">
                  <c:v>Your life circumstances in general while you have been studying</c:v>
                </c:pt>
                <c:pt idx="2">
                  <c:v>Assessment on modules</c:v>
                </c:pt>
                <c:pt idx="3">
                  <c:v>Building skills in communicating with your tutor or your peers</c:v>
                </c:pt>
                <c:pt idx="4">
                  <c:v>The distance learning environment, forums or student social media</c:v>
                </c:pt>
                <c:pt idx="5">
                  <c:v>Tutor or tutorials</c:v>
                </c:pt>
                <c:pt idx="6">
                  <c:v>Confidence and identity as an OU student</c:v>
                </c:pt>
                <c:pt idx="7">
                  <c:v>Module content</c:v>
                </c:pt>
                <c:pt idx="8">
                  <c:v>The people in your life while you have been studying</c:v>
                </c:pt>
                <c:pt idx="9">
                  <c:v>Building your study skills</c:v>
                </c:pt>
              </c:strCache>
            </c:strRef>
          </c:cat>
          <c:val>
            <c:numRef>
              <c:f>Sheet2!$E$3:$E$12</c:f>
              <c:numCache>
                <c:formatCode>###0</c:formatCode>
                <c:ptCount val="10"/>
                <c:pt idx="0">
                  <c:v>193</c:v>
                </c:pt>
                <c:pt idx="1">
                  <c:v>88</c:v>
                </c:pt>
                <c:pt idx="2">
                  <c:v>100</c:v>
                </c:pt>
                <c:pt idx="3">
                  <c:v>121</c:v>
                </c:pt>
                <c:pt idx="4">
                  <c:v>85</c:v>
                </c:pt>
                <c:pt idx="5">
                  <c:v>111</c:v>
                </c:pt>
                <c:pt idx="6">
                  <c:v>113</c:v>
                </c:pt>
                <c:pt idx="7">
                  <c:v>106</c:v>
                </c:pt>
                <c:pt idx="8">
                  <c:v>68</c:v>
                </c:pt>
                <c:pt idx="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E2-4773-926B-C4364588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79576"/>
        <c:axId val="527485480"/>
      </c:barChart>
      <c:catAx>
        <c:axId val="527479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85480"/>
        <c:crosses val="autoZero"/>
        <c:auto val="1"/>
        <c:lblAlgn val="ctr"/>
        <c:lblOffset val="100"/>
        <c:noMultiLvlLbl val="0"/>
      </c:catAx>
      <c:valAx>
        <c:axId val="52748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47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CD096-DEBD-4D22-9DEC-778CAB0C3C6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8DB73F-AFF4-41FC-BB6B-1D8E01DC0F3E}">
      <dgm:prSet phldrT="[Text]" custT="1"/>
      <dgm:spPr>
        <a:solidFill>
          <a:srgbClr val="3259A0"/>
        </a:solidFill>
      </dgm:spPr>
      <dgm:t>
        <a:bodyPr/>
        <a:lstStyle/>
        <a:p>
          <a:r>
            <a:rPr lang="en-GB" sz="2000" dirty="0"/>
            <a:t>Barriers/Enablers</a:t>
          </a:r>
        </a:p>
      </dgm:t>
    </dgm:pt>
    <dgm:pt modelId="{E6FF1C92-D801-415E-9889-CA902EC8650B}" type="parTrans" cxnId="{1B0794E6-37A6-4A80-BEEB-0E3C314F038C}">
      <dgm:prSet/>
      <dgm:spPr/>
      <dgm:t>
        <a:bodyPr/>
        <a:lstStyle/>
        <a:p>
          <a:endParaRPr lang="en-GB"/>
        </a:p>
      </dgm:t>
    </dgm:pt>
    <dgm:pt modelId="{77E6DF26-6639-4B46-B512-B550D7D67334}" type="sibTrans" cxnId="{1B0794E6-37A6-4A80-BEEB-0E3C314F038C}">
      <dgm:prSet/>
      <dgm:spPr/>
      <dgm:t>
        <a:bodyPr/>
        <a:lstStyle/>
        <a:p>
          <a:endParaRPr lang="en-GB"/>
        </a:p>
      </dgm:t>
    </dgm:pt>
    <dgm:pt modelId="{271205B4-C77C-4BD6-B513-17773FC37ACB}">
      <dgm:prSet phldrT="[Text]" custT="1"/>
      <dgm:spPr>
        <a:solidFill>
          <a:srgbClr val="52422C"/>
        </a:solidFill>
      </dgm:spPr>
      <dgm:t>
        <a:bodyPr/>
        <a:lstStyle/>
        <a:p>
          <a:r>
            <a:rPr lang="en-GB" sz="1800" dirty="0"/>
            <a:t>Study-related</a:t>
          </a:r>
        </a:p>
      </dgm:t>
    </dgm:pt>
    <dgm:pt modelId="{D19FB63D-1F27-4DE5-841D-BBF07527ABEF}" type="parTrans" cxnId="{7DA4BA6B-98FB-4820-99A5-DBD1FADAB026}">
      <dgm:prSet/>
      <dgm:spPr/>
      <dgm:t>
        <a:bodyPr/>
        <a:lstStyle/>
        <a:p>
          <a:endParaRPr lang="en-GB"/>
        </a:p>
      </dgm:t>
    </dgm:pt>
    <dgm:pt modelId="{68460114-0338-4B55-9AA1-E9D7B6318EF5}" type="sibTrans" cxnId="{7DA4BA6B-98FB-4820-99A5-DBD1FADAB026}">
      <dgm:prSet/>
      <dgm:spPr/>
      <dgm:t>
        <a:bodyPr/>
        <a:lstStyle/>
        <a:p>
          <a:endParaRPr lang="en-GB"/>
        </a:p>
      </dgm:t>
    </dgm:pt>
    <dgm:pt modelId="{75DB4819-DA04-40B8-B5FD-41E9CE183ABB}">
      <dgm:prSet phldrT="[Text]" custT="1"/>
      <dgm:spPr>
        <a:solidFill>
          <a:srgbClr val="215946"/>
        </a:solidFill>
      </dgm:spPr>
      <dgm:t>
        <a:bodyPr/>
        <a:lstStyle/>
        <a:p>
          <a:r>
            <a:rPr lang="en-GB" sz="1600"/>
            <a:t>Systems</a:t>
          </a:r>
        </a:p>
      </dgm:t>
    </dgm:pt>
    <dgm:pt modelId="{EE4A6684-5604-41B6-8DFC-DB7878BCCE65}" type="parTrans" cxnId="{A83D2384-F571-4D79-8723-4D048D1173BD}">
      <dgm:prSet/>
      <dgm:spPr/>
      <dgm:t>
        <a:bodyPr/>
        <a:lstStyle/>
        <a:p>
          <a:endParaRPr lang="en-GB"/>
        </a:p>
      </dgm:t>
    </dgm:pt>
    <dgm:pt modelId="{6AA98D1B-E2D1-48B1-9541-630931DF7068}" type="sibTrans" cxnId="{A83D2384-F571-4D79-8723-4D048D1173BD}">
      <dgm:prSet/>
      <dgm:spPr/>
      <dgm:t>
        <a:bodyPr/>
        <a:lstStyle/>
        <a:p>
          <a:endParaRPr lang="en-GB"/>
        </a:p>
      </dgm:t>
    </dgm:pt>
    <dgm:pt modelId="{AAC1B7DD-BD4A-4093-A659-E6E3F78C5BD9}">
      <dgm:prSet phldrT="[Text]" custT="1"/>
      <dgm:spPr>
        <a:solidFill>
          <a:srgbClr val="52422C"/>
        </a:solidFill>
      </dgm:spPr>
      <dgm:t>
        <a:bodyPr/>
        <a:lstStyle/>
        <a:p>
          <a:r>
            <a:rPr lang="en-GB" sz="1600"/>
            <a:t>Curriculum</a:t>
          </a:r>
        </a:p>
      </dgm:t>
    </dgm:pt>
    <dgm:pt modelId="{DC3477AE-2F52-4769-860A-960A99B343F2}" type="parTrans" cxnId="{580DCF76-B0F6-4FE4-B13A-7F7F8F77C9D4}">
      <dgm:prSet/>
      <dgm:spPr/>
      <dgm:t>
        <a:bodyPr/>
        <a:lstStyle/>
        <a:p>
          <a:endParaRPr lang="en-GB"/>
        </a:p>
      </dgm:t>
    </dgm:pt>
    <dgm:pt modelId="{80B5B9CE-98EB-494F-AE5E-03935DC4EE25}" type="sibTrans" cxnId="{580DCF76-B0F6-4FE4-B13A-7F7F8F77C9D4}">
      <dgm:prSet/>
      <dgm:spPr/>
      <dgm:t>
        <a:bodyPr/>
        <a:lstStyle/>
        <a:p>
          <a:endParaRPr lang="en-GB"/>
        </a:p>
      </dgm:t>
    </dgm:pt>
    <dgm:pt modelId="{658C5749-E928-4A4E-B85D-2A724E8A2F24}">
      <dgm:prSet phldrT="[Text]" custT="1"/>
      <dgm:spPr>
        <a:solidFill>
          <a:srgbClr val="52422C"/>
        </a:solidFill>
      </dgm:spPr>
      <dgm:t>
        <a:bodyPr/>
        <a:lstStyle/>
        <a:p>
          <a:r>
            <a:rPr lang="en-GB" sz="1600"/>
            <a:t>Tuition</a:t>
          </a:r>
        </a:p>
      </dgm:t>
    </dgm:pt>
    <dgm:pt modelId="{B09368D8-78B9-481E-B239-B8B5E9750B7A}" type="parTrans" cxnId="{C935FD77-DB61-4044-BC54-15B318210821}">
      <dgm:prSet/>
      <dgm:spPr/>
      <dgm:t>
        <a:bodyPr/>
        <a:lstStyle/>
        <a:p>
          <a:endParaRPr lang="en-GB"/>
        </a:p>
      </dgm:t>
    </dgm:pt>
    <dgm:pt modelId="{C3C175D7-6E68-46F6-819F-CD764B7CB05C}" type="sibTrans" cxnId="{C935FD77-DB61-4044-BC54-15B318210821}">
      <dgm:prSet/>
      <dgm:spPr/>
      <dgm:t>
        <a:bodyPr/>
        <a:lstStyle/>
        <a:p>
          <a:endParaRPr lang="en-GB"/>
        </a:p>
      </dgm:t>
    </dgm:pt>
    <dgm:pt modelId="{C3CDAD09-B3A4-478A-98C9-6FA3ACA59DD0}">
      <dgm:prSet phldrT="[Text]" custT="1"/>
      <dgm:spPr>
        <a:solidFill>
          <a:srgbClr val="52422C"/>
        </a:solidFill>
      </dgm:spPr>
      <dgm:t>
        <a:bodyPr/>
        <a:lstStyle/>
        <a:p>
          <a:r>
            <a:rPr lang="en-GB" sz="1600"/>
            <a:t>Assessment</a:t>
          </a:r>
        </a:p>
      </dgm:t>
    </dgm:pt>
    <dgm:pt modelId="{0F0C6820-489D-4AFF-9775-C34224094B74}" type="parTrans" cxnId="{3A687065-C13F-445D-8570-5CB90142944C}">
      <dgm:prSet/>
      <dgm:spPr/>
      <dgm:t>
        <a:bodyPr/>
        <a:lstStyle/>
        <a:p>
          <a:endParaRPr lang="en-GB"/>
        </a:p>
      </dgm:t>
    </dgm:pt>
    <dgm:pt modelId="{86F990B6-5337-4207-A2E0-C6F2A9349E52}" type="sibTrans" cxnId="{3A687065-C13F-445D-8570-5CB90142944C}">
      <dgm:prSet/>
      <dgm:spPr/>
      <dgm:t>
        <a:bodyPr/>
        <a:lstStyle/>
        <a:p>
          <a:endParaRPr lang="en-GB"/>
        </a:p>
      </dgm:t>
    </dgm:pt>
    <dgm:pt modelId="{6F4A455A-999A-40BD-94E1-E60108E177E7}">
      <dgm:prSet phldrT="[Text]" custT="1"/>
      <dgm:spPr>
        <a:solidFill>
          <a:srgbClr val="215946"/>
        </a:solidFill>
      </dgm:spPr>
      <dgm:t>
        <a:bodyPr/>
        <a:lstStyle/>
        <a:p>
          <a:r>
            <a:rPr lang="en-GB" sz="1800" dirty="0"/>
            <a:t>Environmental</a:t>
          </a:r>
        </a:p>
      </dgm:t>
    </dgm:pt>
    <dgm:pt modelId="{CF24ADDC-FE65-4D5E-982E-238048991814}" type="parTrans" cxnId="{71E50B9A-304A-48FE-8F47-5FB50161D23E}">
      <dgm:prSet/>
      <dgm:spPr/>
      <dgm:t>
        <a:bodyPr/>
        <a:lstStyle/>
        <a:p>
          <a:endParaRPr lang="en-GB"/>
        </a:p>
      </dgm:t>
    </dgm:pt>
    <dgm:pt modelId="{3252701D-B1E6-4FD8-B222-9DDAE8D1AD50}" type="sibTrans" cxnId="{71E50B9A-304A-48FE-8F47-5FB50161D23E}">
      <dgm:prSet/>
      <dgm:spPr/>
      <dgm:t>
        <a:bodyPr/>
        <a:lstStyle/>
        <a:p>
          <a:endParaRPr lang="en-GB"/>
        </a:p>
      </dgm:t>
    </dgm:pt>
    <dgm:pt modelId="{4F4A53B1-B811-4794-8A84-9580BE46298A}">
      <dgm:prSet phldrT="[Text]" custT="1"/>
      <dgm:spPr>
        <a:solidFill>
          <a:srgbClr val="513799"/>
        </a:solidFill>
      </dgm:spPr>
      <dgm:t>
        <a:bodyPr/>
        <a:lstStyle/>
        <a:p>
          <a:r>
            <a:rPr lang="en-GB" sz="1800" dirty="0"/>
            <a:t>Skills-related</a:t>
          </a:r>
        </a:p>
      </dgm:t>
    </dgm:pt>
    <dgm:pt modelId="{6B06B21C-8FAD-4AAB-8667-E40F5B6BD3AE}" type="parTrans" cxnId="{2233889A-A22A-4131-8751-D108EF9EE82C}">
      <dgm:prSet/>
      <dgm:spPr/>
      <dgm:t>
        <a:bodyPr/>
        <a:lstStyle/>
        <a:p>
          <a:endParaRPr lang="en-GB"/>
        </a:p>
      </dgm:t>
    </dgm:pt>
    <dgm:pt modelId="{16EF4373-1CBD-4B44-8AF3-4053C510B824}" type="sibTrans" cxnId="{2233889A-A22A-4131-8751-D108EF9EE82C}">
      <dgm:prSet/>
      <dgm:spPr/>
      <dgm:t>
        <a:bodyPr/>
        <a:lstStyle/>
        <a:p>
          <a:endParaRPr lang="en-GB"/>
        </a:p>
      </dgm:t>
    </dgm:pt>
    <dgm:pt modelId="{0B42A763-28A7-4A75-8629-A0159F09AC56}">
      <dgm:prSet phldrT="[Text]" custT="1"/>
      <dgm:spPr>
        <a:solidFill>
          <a:srgbClr val="513799"/>
        </a:solidFill>
      </dgm:spPr>
      <dgm:t>
        <a:bodyPr/>
        <a:lstStyle/>
        <a:p>
          <a:r>
            <a:rPr lang="en-GB" sz="1600"/>
            <a:t>Social skills</a:t>
          </a:r>
        </a:p>
      </dgm:t>
    </dgm:pt>
    <dgm:pt modelId="{118A93EB-6952-4CD0-98D3-99418AE922CF}" type="parTrans" cxnId="{3A2E4D16-58BE-45D2-86B0-0BC847E2DB88}">
      <dgm:prSet/>
      <dgm:spPr/>
      <dgm:t>
        <a:bodyPr/>
        <a:lstStyle/>
        <a:p>
          <a:endParaRPr lang="en-GB"/>
        </a:p>
      </dgm:t>
    </dgm:pt>
    <dgm:pt modelId="{657B3B85-331C-4AAE-9965-3F9EFE436DDE}" type="sibTrans" cxnId="{3A2E4D16-58BE-45D2-86B0-0BC847E2DB88}">
      <dgm:prSet/>
      <dgm:spPr/>
      <dgm:t>
        <a:bodyPr/>
        <a:lstStyle/>
        <a:p>
          <a:endParaRPr lang="en-GB"/>
        </a:p>
      </dgm:t>
    </dgm:pt>
    <dgm:pt modelId="{9E19E3C4-C8CC-4A35-84B1-85BC756398FF}">
      <dgm:prSet phldrT="[Text]" custT="1"/>
      <dgm:spPr>
        <a:solidFill>
          <a:srgbClr val="513799"/>
        </a:solidFill>
      </dgm:spPr>
      <dgm:t>
        <a:bodyPr/>
        <a:lstStyle/>
        <a:p>
          <a:r>
            <a:rPr lang="en-GB" sz="1600" dirty="0"/>
            <a:t>Self-management</a:t>
          </a:r>
        </a:p>
      </dgm:t>
    </dgm:pt>
    <dgm:pt modelId="{2D1FD945-FA08-465C-AFC2-44AEDD25FAD3}" type="parTrans" cxnId="{9462732B-BFC8-4FAE-8696-95E9D1666603}">
      <dgm:prSet/>
      <dgm:spPr/>
      <dgm:t>
        <a:bodyPr/>
        <a:lstStyle/>
        <a:p>
          <a:endParaRPr lang="en-GB"/>
        </a:p>
      </dgm:t>
    </dgm:pt>
    <dgm:pt modelId="{44AEC90F-5F6F-43D8-BA07-4CBB116B739B}" type="sibTrans" cxnId="{9462732B-BFC8-4FAE-8696-95E9D1666603}">
      <dgm:prSet/>
      <dgm:spPr/>
      <dgm:t>
        <a:bodyPr/>
        <a:lstStyle/>
        <a:p>
          <a:endParaRPr lang="en-GB"/>
        </a:p>
      </dgm:t>
    </dgm:pt>
    <dgm:pt modelId="{5FB289E1-F701-45EE-91BB-29B772FB0181}">
      <dgm:prSet phldrT="[Text]" custT="1"/>
      <dgm:spPr>
        <a:solidFill>
          <a:srgbClr val="513799"/>
        </a:solidFill>
      </dgm:spPr>
      <dgm:t>
        <a:bodyPr/>
        <a:lstStyle/>
        <a:p>
          <a:r>
            <a:rPr lang="en-GB" sz="1600"/>
            <a:t>Study skills</a:t>
          </a:r>
        </a:p>
      </dgm:t>
    </dgm:pt>
    <dgm:pt modelId="{12F466D7-2CC1-4CBF-9E08-3B99B151B042}" type="parTrans" cxnId="{B82F1308-1C9F-4F4E-96B0-A93B9BB872F2}">
      <dgm:prSet/>
      <dgm:spPr/>
      <dgm:t>
        <a:bodyPr/>
        <a:lstStyle/>
        <a:p>
          <a:endParaRPr lang="en-GB"/>
        </a:p>
      </dgm:t>
    </dgm:pt>
    <dgm:pt modelId="{65B7B9DC-5BC1-49D2-867F-B2473F579F67}" type="sibTrans" cxnId="{B82F1308-1C9F-4F4E-96B0-A93B9BB872F2}">
      <dgm:prSet/>
      <dgm:spPr/>
      <dgm:t>
        <a:bodyPr/>
        <a:lstStyle/>
        <a:p>
          <a:endParaRPr lang="en-GB"/>
        </a:p>
      </dgm:t>
    </dgm:pt>
    <dgm:pt modelId="{AB70B09F-0EDB-4B61-A588-D01B59F6496C}">
      <dgm:prSet phldrT="[Text]" custT="1"/>
      <dgm:spPr>
        <a:solidFill>
          <a:srgbClr val="215946"/>
        </a:solidFill>
      </dgm:spPr>
      <dgm:t>
        <a:bodyPr/>
        <a:lstStyle/>
        <a:p>
          <a:r>
            <a:rPr lang="en-GB" sz="1600"/>
            <a:t>People</a:t>
          </a:r>
        </a:p>
      </dgm:t>
    </dgm:pt>
    <dgm:pt modelId="{0248495A-7AEB-41DC-A710-39646175AF7D}" type="parTrans" cxnId="{5595A52D-AFC5-4604-864C-654FF2826645}">
      <dgm:prSet/>
      <dgm:spPr/>
      <dgm:t>
        <a:bodyPr/>
        <a:lstStyle/>
        <a:p>
          <a:endParaRPr lang="en-GB"/>
        </a:p>
      </dgm:t>
    </dgm:pt>
    <dgm:pt modelId="{AAD44CF1-BBEC-4A40-BD18-859A172EE63F}" type="sibTrans" cxnId="{5595A52D-AFC5-4604-864C-654FF2826645}">
      <dgm:prSet/>
      <dgm:spPr/>
      <dgm:t>
        <a:bodyPr/>
        <a:lstStyle/>
        <a:p>
          <a:endParaRPr lang="en-GB"/>
        </a:p>
      </dgm:t>
    </dgm:pt>
    <dgm:pt modelId="{43150864-A027-4A9C-A3A2-C8746706F6AA}">
      <dgm:prSet phldrT="[Text]" custT="1"/>
      <dgm:spPr>
        <a:solidFill>
          <a:srgbClr val="215946"/>
        </a:solidFill>
      </dgm:spPr>
      <dgm:t>
        <a:bodyPr/>
        <a:lstStyle/>
        <a:p>
          <a:r>
            <a:rPr lang="en-GB" sz="1600"/>
            <a:t>Life</a:t>
          </a:r>
        </a:p>
      </dgm:t>
    </dgm:pt>
    <dgm:pt modelId="{412DFF02-A7D9-446E-9F4C-C4B9CACA72E9}" type="parTrans" cxnId="{EDAF1A01-0D17-4D17-BA94-7D5F9B20F0F9}">
      <dgm:prSet/>
      <dgm:spPr/>
      <dgm:t>
        <a:bodyPr/>
        <a:lstStyle/>
        <a:p>
          <a:endParaRPr lang="en-GB"/>
        </a:p>
      </dgm:t>
    </dgm:pt>
    <dgm:pt modelId="{4E8FABCE-B119-4C07-8BD7-ACDBC65B37FD}" type="sibTrans" cxnId="{EDAF1A01-0D17-4D17-BA94-7D5F9B20F0F9}">
      <dgm:prSet/>
      <dgm:spPr/>
      <dgm:t>
        <a:bodyPr/>
        <a:lstStyle/>
        <a:p>
          <a:endParaRPr lang="en-GB"/>
        </a:p>
      </dgm:t>
    </dgm:pt>
    <dgm:pt modelId="{3B8A6BFC-A4CB-4964-9445-525D27828DE5}">
      <dgm:prSet phldrT="[Text]" custT="1"/>
      <dgm:spPr>
        <a:solidFill>
          <a:srgbClr val="215946"/>
        </a:solidFill>
      </dgm:spPr>
      <dgm:t>
        <a:bodyPr/>
        <a:lstStyle/>
        <a:p>
          <a:r>
            <a:rPr lang="en-GB" sz="1600"/>
            <a:t>Spaces</a:t>
          </a:r>
        </a:p>
      </dgm:t>
    </dgm:pt>
    <dgm:pt modelId="{D611DE6C-ED89-4C67-9C27-47D18C7D9EC1}" type="sibTrans" cxnId="{28BC1065-A5E5-44DB-9C7D-7C3956B0343A}">
      <dgm:prSet/>
      <dgm:spPr/>
      <dgm:t>
        <a:bodyPr/>
        <a:lstStyle/>
        <a:p>
          <a:endParaRPr lang="en-GB"/>
        </a:p>
      </dgm:t>
    </dgm:pt>
    <dgm:pt modelId="{EDAED7DE-02A6-4467-B015-6433883D3EF6}" type="parTrans" cxnId="{28BC1065-A5E5-44DB-9C7D-7C3956B0343A}">
      <dgm:prSet/>
      <dgm:spPr/>
      <dgm:t>
        <a:bodyPr/>
        <a:lstStyle/>
        <a:p>
          <a:endParaRPr lang="en-GB"/>
        </a:p>
      </dgm:t>
    </dgm:pt>
    <dgm:pt modelId="{2C26900F-FAA7-4527-AC2E-A7627215C2DE}" type="pres">
      <dgm:prSet presAssocID="{2F7CD096-DEBD-4D22-9DEC-778CAB0C3C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539F1B1-9692-4C3F-8977-75905AC56E41}" type="pres">
      <dgm:prSet presAssocID="{948DB73F-AFF4-41FC-BB6B-1D8E01DC0F3E}" presName="root1" presStyleCnt="0"/>
      <dgm:spPr/>
    </dgm:pt>
    <dgm:pt modelId="{67AC702C-1CE6-4012-9619-74323899C7FF}" type="pres">
      <dgm:prSet presAssocID="{948DB73F-AFF4-41FC-BB6B-1D8E01DC0F3E}" presName="LevelOneTextNode" presStyleLbl="node0" presStyleIdx="0" presStyleCnt="1" custScaleX="306661" custLinFactNeighborX="-8293" custLinFactNeighborY="-18955">
        <dgm:presLayoutVars>
          <dgm:chPref val="3"/>
        </dgm:presLayoutVars>
      </dgm:prSet>
      <dgm:spPr/>
    </dgm:pt>
    <dgm:pt modelId="{7E57939E-1A88-42BE-803B-AC086B90BB33}" type="pres">
      <dgm:prSet presAssocID="{948DB73F-AFF4-41FC-BB6B-1D8E01DC0F3E}" presName="level2hierChild" presStyleCnt="0"/>
      <dgm:spPr/>
    </dgm:pt>
    <dgm:pt modelId="{E4FD0FCD-8E00-4660-83E6-FA4078012CCD}" type="pres">
      <dgm:prSet presAssocID="{D19FB63D-1F27-4DE5-841D-BBF07527ABEF}" presName="conn2-1" presStyleLbl="parChTrans1D2" presStyleIdx="0" presStyleCnt="3"/>
      <dgm:spPr/>
    </dgm:pt>
    <dgm:pt modelId="{990299A2-D046-4111-B74B-8A9EDAE0042A}" type="pres">
      <dgm:prSet presAssocID="{D19FB63D-1F27-4DE5-841D-BBF07527ABEF}" presName="connTx" presStyleLbl="parChTrans1D2" presStyleIdx="0" presStyleCnt="3"/>
      <dgm:spPr/>
    </dgm:pt>
    <dgm:pt modelId="{4BB3B367-B732-49BD-8808-D86C552C9641}" type="pres">
      <dgm:prSet presAssocID="{271205B4-C77C-4BD6-B513-17773FC37ACB}" presName="root2" presStyleCnt="0"/>
      <dgm:spPr/>
    </dgm:pt>
    <dgm:pt modelId="{3D7A04B7-7108-4DCE-BFAC-3F22297E6F04}" type="pres">
      <dgm:prSet presAssocID="{271205B4-C77C-4BD6-B513-17773FC37ACB}" presName="LevelTwoTextNode" presStyleLbl="node2" presStyleIdx="0" presStyleCnt="3" custScaleX="217536">
        <dgm:presLayoutVars>
          <dgm:chPref val="3"/>
        </dgm:presLayoutVars>
      </dgm:prSet>
      <dgm:spPr/>
    </dgm:pt>
    <dgm:pt modelId="{1F7A840B-05DA-4043-9835-1824CA747F8B}" type="pres">
      <dgm:prSet presAssocID="{271205B4-C77C-4BD6-B513-17773FC37ACB}" presName="level3hierChild" presStyleCnt="0"/>
      <dgm:spPr/>
    </dgm:pt>
    <dgm:pt modelId="{DB3DDCC4-21BA-4134-9333-7A0EB4E2FDE7}" type="pres">
      <dgm:prSet presAssocID="{DC3477AE-2F52-4769-860A-960A99B343F2}" presName="conn2-1" presStyleLbl="parChTrans1D3" presStyleIdx="0" presStyleCnt="10"/>
      <dgm:spPr/>
    </dgm:pt>
    <dgm:pt modelId="{3807B21B-67B0-4951-ABA2-0835295E88B3}" type="pres">
      <dgm:prSet presAssocID="{DC3477AE-2F52-4769-860A-960A99B343F2}" presName="connTx" presStyleLbl="parChTrans1D3" presStyleIdx="0" presStyleCnt="10"/>
      <dgm:spPr/>
    </dgm:pt>
    <dgm:pt modelId="{6063FA70-6DF0-432E-961D-A8F20E5CE5C3}" type="pres">
      <dgm:prSet presAssocID="{AAC1B7DD-BD4A-4093-A659-E6E3F78C5BD9}" presName="root2" presStyleCnt="0"/>
      <dgm:spPr/>
    </dgm:pt>
    <dgm:pt modelId="{A00966E5-F935-40B3-AE97-E3725BC1188B}" type="pres">
      <dgm:prSet presAssocID="{AAC1B7DD-BD4A-4093-A659-E6E3F78C5BD9}" presName="LevelTwoTextNode" presStyleLbl="node3" presStyleIdx="0" presStyleCnt="10" custScaleX="282342">
        <dgm:presLayoutVars>
          <dgm:chPref val="3"/>
        </dgm:presLayoutVars>
      </dgm:prSet>
      <dgm:spPr/>
    </dgm:pt>
    <dgm:pt modelId="{DF8AF242-5859-4095-B1A1-0815ED7595EB}" type="pres">
      <dgm:prSet presAssocID="{AAC1B7DD-BD4A-4093-A659-E6E3F78C5BD9}" presName="level3hierChild" presStyleCnt="0"/>
      <dgm:spPr/>
    </dgm:pt>
    <dgm:pt modelId="{8D58EFF6-408F-4FBA-852C-2CD80A5EA2E1}" type="pres">
      <dgm:prSet presAssocID="{B09368D8-78B9-481E-B239-B8B5E9750B7A}" presName="conn2-1" presStyleLbl="parChTrans1D3" presStyleIdx="1" presStyleCnt="10"/>
      <dgm:spPr/>
    </dgm:pt>
    <dgm:pt modelId="{7D84D3C1-7F5D-4471-AA3C-97F86F59DBAC}" type="pres">
      <dgm:prSet presAssocID="{B09368D8-78B9-481E-B239-B8B5E9750B7A}" presName="connTx" presStyleLbl="parChTrans1D3" presStyleIdx="1" presStyleCnt="10"/>
      <dgm:spPr/>
    </dgm:pt>
    <dgm:pt modelId="{DC1A0BB6-2303-470C-9680-D243CDD15E7E}" type="pres">
      <dgm:prSet presAssocID="{658C5749-E928-4A4E-B85D-2A724E8A2F24}" presName="root2" presStyleCnt="0"/>
      <dgm:spPr/>
    </dgm:pt>
    <dgm:pt modelId="{8D591981-AE74-4B4B-A269-D576342E3BF4}" type="pres">
      <dgm:prSet presAssocID="{658C5749-E928-4A4E-B85D-2A724E8A2F24}" presName="LevelTwoTextNode" presStyleLbl="node3" presStyleIdx="1" presStyleCnt="10" custScaleX="282342">
        <dgm:presLayoutVars>
          <dgm:chPref val="3"/>
        </dgm:presLayoutVars>
      </dgm:prSet>
      <dgm:spPr/>
    </dgm:pt>
    <dgm:pt modelId="{88D88F44-DA61-4078-8DCD-106E0BC9E8AD}" type="pres">
      <dgm:prSet presAssocID="{658C5749-E928-4A4E-B85D-2A724E8A2F24}" presName="level3hierChild" presStyleCnt="0"/>
      <dgm:spPr/>
    </dgm:pt>
    <dgm:pt modelId="{44EF2A11-3E93-4A33-8E69-F41C87C2FACC}" type="pres">
      <dgm:prSet presAssocID="{0F0C6820-489D-4AFF-9775-C34224094B74}" presName="conn2-1" presStyleLbl="parChTrans1D3" presStyleIdx="2" presStyleCnt="10"/>
      <dgm:spPr/>
    </dgm:pt>
    <dgm:pt modelId="{C7C2BD09-1EDE-43EA-83A6-F192A893D2E8}" type="pres">
      <dgm:prSet presAssocID="{0F0C6820-489D-4AFF-9775-C34224094B74}" presName="connTx" presStyleLbl="parChTrans1D3" presStyleIdx="2" presStyleCnt="10"/>
      <dgm:spPr/>
    </dgm:pt>
    <dgm:pt modelId="{FF9436E5-E140-4058-BDD4-CC0008849AEA}" type="pres">
      <dgm:prSet presAssocID="{C3CDAD09-B3A4-478A-98C9-6FA3ACA59DD0}" presName="root2" presStyleCnt="0"/>
      <dgm:spPr/>
    </dgm:pt>
    <dgm:pt modelId="{2A668D6C-A3C9-4864-94ED-DF6A494300F7}" type="pres">
      <dgm:prSet presAssocID="{C3CDAD09-B3A4-478A-98C9-6FA3ACA59DD0}" presName="LevelTwoTextNode" presStyleLbl="node3" presStyleIdx="2" presStyleCnt="10" custScaleX="282342">
        <dgm:presLayoutVars>
          <dgm:chPref val="3"/>
        </dgm:presLayoutVars>
      </dgm:prSet>
      <dgm:spPr/>
    </dgm:pt>
    <dgm:pt modelId="{30E35143-1151-4F52-90D2-86719CB4BFE8}" type="pres">
      <dgm:prSet presAssocID="{C3CDAD09-B3A4-478A-98C9-6FA3ACA59DD0}" presName="level3hierChild" presStyleCnt="0"/>
      <dgm:spPr/>
    </dgm:pt>
    <dgm:pt modelId="{D41DB1D2-BADC-4448-BF21-E25F6048ABB4}" type="pres">
      <dgm:prSet presAssocID="{6B06B21C-8FAD-4AAB-8667-E40F5B6BD3AE}" presName="conn2-1" presStyleLbl="parChTrans1D2" presStyleIdx="1" presStyleCnt="3"/>
      <dgm:spPr/>
    </dgm:pt>
    <dgm:pt modelId="{6AD94428-6C31-4EE3-88BB-6E2753CA2BB5}" type="pres">
      <dgm:prSet presAssocID="{6B06B21C-8FAD-4AAB-8667-E40F5B6BD3AE}" presName="connTx" presStyleLbl="parChTrans1D2" presStyleIdx="1" presStyleCnt="3"/>
      <dgm:spPr/>
    </dgm:pt>
    <dgm:pt modelId="{CAF7C64C-1874-47DB-A0FB-2D9CAADD23EE}" type="pres">
      <dgm:prSet presAssocID="{4F4A53B1-B811-4794-8A84-9580BE46298A}" presName="root2" presStyleCnt="0"/>
      <dgm:spPr/>
    </dgm:pt>
    <dgm:pt modelId="{91C37DFB-66C5-4C51-977A-CD3571907C92}" type="pres">
      <dgm:prSet presAssocID="{4F4A53B1-B811-4794-8A84-9580BE46298A}" presName="LevelTwoTextNode" presStyleLbl="node2" presStyleIdx="1" presStyleCnt="3" custScaleX="217536">
        <dgm:presLayoutVars>
          <dgm:chPref val="3"/>
        </dgm:presLayoutVars>
      </dgm:prSet>
      <dgm:spPr/>
    </dgm:pt>
    <dgm:pt modelId="{4B7D6088-0F5C-49AB-9495-577BCDC3155A}" type="pres">
      <dgm:prSet presAssocID="{4F4A53B1-B811-4794-8A84-9580BE46298A}" presName="level3hierChild" presStyleCnt="0"/>
      <dgm:spPr/>
    </dgm:pt>
    <dgm:pt modelId="{D64DCAFD-D643-4AB9-8CEE-36D40FD447BD}" type="pres">
      <dgm:prSet presAssocID="{118A93EB-6952-4CD0-98D3-99418AE922CF}" presName="conn2-1" presStyleLbl="parChTrans1D3" presStyleIdx="3" presStyleCnt="10"/>
      <dgm:spPr/>
    </dgm:pt>
    <dgm:pt modelId="{1AE2E996-18AD-4324-AB44-185148641BB1}" type="pres">
      <dgm:prSet presAssocID="{118A93EB-6952-4CD0-98D3-99418AE922CF}" presName="connTx" presStyleLbl="parChTrans1D3" presStyleIdx="3" presStyleCnt="10"/>
      <dgm:spPr/>
    </dgm:pt>
    <dgm:pt modelId="{B72A4233-1ECB-44EF-AD9E-0197D19186D1}" type="pres">
      <dgm:prSet presAssocID="{0B42A763-28A7-4A75-8629-A0159F09AC56}" presName="root2" presStyleCnt="0"/>
      <dgm:spPr/>
    </dgm:pt>
    <dgm:pt modelId="{935D4919-6E01-44CF-AF4C-337A48D53164}" type="pres">
      <dgm:prSet presAssocID="{0B42A763-28A7-4A75-8629-A0159F09AC56}" presName="LevelTwoTextNode" presStyleLbl="node3" presStyleIdx="3" presStyleCnt="10" custScaleX="282899">
        <dgm:presLayoutVars>
          <dgm:chPref val="3"/>
        </dgm:presLayoutVars>
      </dgm:prSet>
      <dgm:spPr/>
    </dgm:pt>
    <dgm:pt modelId="{7F4826CA-06B3-481C-8DDD-33B5A2480A49}" type="pres">
      <dgm:prSet presAssocID="{0B42A763-28A7-4A75-8629-A0159F09AC56}" presName="level3hierChild" presStyleCnt="0"/>
      <dgm:spPr/>
    </dgm:pt>
    <dgm:pt modelId="{8F82E64D-E329-4FE4-AAF6-9398FB136AF8}" type="pres">
      <dgm:prSet presAssocID="{2D1FD945-FA08-465C-AFC2-44AEDD25FAD3}" presName="conn2-1" presStyleLbl="parChTrans1D3" presStyleIdx="4" presStyleCnt="10"/>
      <dgm:spPr/>
    </dgm:pt>
    <dgm:pt modelId="{C5CE668A-CAE4-4C86-93BE-9F5E782D2B25}" type="pres">
      <dgm:prSet presAssocID="{2D1FD945-FA08-465C-AFC2-44AEDD25FAD3}" presName="connTx" presStyleLbl="parChTrans1D3" presStyleIdx="4" presStyleCnt="10"/>
      <dgm:spPr/>
    </dgm:pt>
    <dgm:pt modelId="{2F79ED4B-3EBC-4399-8A61-B837603AF871}" type="pres">
      <dgm:prSet presAssocID="{9E19E3C4-C8CC-4A35-84B1-85BC756398FF}" presName="root2" presStyleCnt="0"/>
      <dgm:spPr/>
    </dgm:pt>
    <dgm:pt modelId="{ADFADA5C-B55D-4906-8963-2C1E14D3FECF}" type="pres">
      <dgm:prSet presAssocID="{9E19E3C4-C8CC-4A35-84B1-85BC756398FF}" presName="LevelTwoTextNode" presStyleLbl="node3" presStyleIdx="4" presStyleCnt="10" custScaleX="282899">
        <dgm:presLayoutVars>
          <dgm:chPref val="3"/>
        </dgm:presLayoutVars>
      </dgm:prSet>
      <dgm:spPr/>
    </dgm:pt>
    <dgm:pt modelId="{775E3165-A3BB-455E-AF6D-FE431AFD2E9E}" type="pres">
      <dgm:prSet presAssocID="{9E19E3C4-C8CC-4A35-84B1-85BC756398FF}" presName="level3hierChild" presStyleCnt="0"/>
      <dgm:spPr/>
    </dgm:pt>
    <dgm:pt modelId="{8C12F828-E8C6-47C2-A40D-EC3993D9ADF3}" type="pres">
      <dgm:prSet presAssocID="{12F466D7-2CC1-4CBF-9E08-3B99B151B042}" presName="conn2-1" presStyleLbl="parChTrans1D3" presStyleIdx="5" presStyleCnt="10"/>
      <dgm:spPr/>
    </dgm:pt>
    <dgm:pt modelId="{FF700C37-FA27-4FAB-9BD8-B915BFA10195}" type="pres">
      <dgm:prSet presAssocID="{12F466D7-2CC1-4CBF-9E08-3B99B151B042}" presName="connTx" presStyleLbl="parChTrans1D3" presStyleIdx="5" presStyleCnt="10"/>
      <dgm:spPr/>
    </dgm:pt>
    <dgm:pt modelId="{F058EB32-6FC2-4671-AA20-6BD4EFC9D759}" type="pres">
      <dgm:prSet presAssocID="{5FB289E1-F701-45EE-91BB-29B772FB0181}" presName="root2" presStyleCnt="0"/>
      <dgm:spPr/>
    </dgm:pt>
    <dgm:pt modelId="{6F4088EC-94F5-485B-ADDE-0F919062B297}" type="pres">
      <dgm:prSet presAssocID="{5FB289E1-F701-45EE-91BB-29B772FB0181}" presName="LevelTwoTextNode" presStyleLbl="node3" presStyleIdx="5" presStyleCnt="10" custScaleX="277145">
        <dgm:presLayoutVars>
          <dgm:chPref val="3"/>
        </dgm:presLayoutVars>
      </dgm:prSet>
      <dgm:spPr/>
    </dgm:pt>
    <dgm:pt modelId="{8AE6EBE8-6E8F-4521-A0C1-F01537060D98}" type="pres">
      <dgm:prSet presAssocID="{5FB289E1-F701-45EE-91BB-29B772FB0181}" presName="level3hierChild" presStyleCnt="0"/>
      <dgm:spPr/>
    </dgm:pt>
    <dgm:pt modelId="{F2802B26-A4B4-4757-9151-0E40C6AD5E49}" type="pres">
      <dgm:prSet presAssocID="{CF24ADDC-FE65-4D5E-982E-238048991814}" presName="conn2-1" presStyleLbl="parChTrans1D2" presStyleIdx="2" presStyleCnt="3"/>
      <dgm:spPr/>
    </dgm:pt>
    <dgm:pt modelId="{77E42065-6775-45C1-AD62-39D6D1F1EBCA}" type="pres">
      <dgm:prSet presAssocID="{CF24ADDC-FE65-4D5E-982E-238048991814}" presName="connTx" presStyleLbl="parChTrans1D2" presStyleIdx="2" presStyleCnt="3"/>
      <dgm:spPr/>
    </dgm:pt>
    <dgm:pt modelId="{C369FB07-4FE9-41BD-A463-38FA882DEA57}" type="pres">
      <dgm:prSet presAssocID="{6F4A455A-999A-40BD-94E1-E60108E177E7}" presName="root2" presStyleCnt="0"/>
      <dgm:spPr/>
    </dgm:pt>
    <dgm:pt modelId="{476DD63B-77E0-4D55-8EE6-461324EE8F3A}" type="pres">
      <dgm:prSet presAssocID="{6F4A455A-999A-40BD-94E1-E60108E177E7}" presName="LevelTwoTextNode" presStyleLbl="node2" presStyleIdx="2" presStyleCnt="3" custScaleX="221146">
        <dgm:presLayoutVars>
          <dgm:chPref val="3"/>
        </dgm:presLayoutVars>
      </dgm:prSet>
      <dgm:spPr/>
    </dgm:pt>
    <dgm:pt modelId="{BA29CBC5-272C-4D7E-8B86-CCA35B5B7902}" type="pres">
      <dgm:prSet presAssocID="{6F4A455A-999A-40BD-94E1-E60108E177E7}" presName="level3hierChild" presStyleCnt="0"/>
      <dgm:spPr/>
    </dgm:pt>
    <dgm:pt modelId="{ED594BAA-146B-4D7D-A61D-0AA607AD3D78}" type="pres">
      <dgm:prSet presAssocID="{EDAED7DE-02A6-4467-B015-6433883D3EF6}" presName="conn2-1" presStyleLbl="parChTrans1D3" presStyleIdx="6" presStyleCnt="10"/>
      <dgm:spPr/>
    </dgm:pt>
    <dgm:pt modelId="{41AC71AB-B29B-47D7-A681-B2BE1C2CE175}" type="pres">
      <dgm:prSet presAssocID="{EDAED7DE-02A6-4467-B015-6433883D3EF6}" presName="connTx" presStyleLbl="parChTrans1D3" presStyleIdx="6" presStyleCnt="10"/>
      <dgm:spPr/>
    </dgm:pt>
    <dgm:pt modelId="{889FCEC6-7AED-402E-8DFE-7DC0C0CE532D}" type="pres">
      <dgm:prSet presAssocID="{3B8A6BFC-A4CB-4964-9445-525D27828DE5}" presName="root2" presStyleCnt="0"/>
      <dgm:spPr/>
    </dgm:pt>
    <dgm:pt modelId="{B0CB1631-9E5D-401A-878C-34317892071A}" type="pres">
      <dgm:prSet presAssocID="{3B8A6BFC-A4CB-4964-9445-525D27828DE5}" presName="LevelTwoTextNode" presStyleLbl="node3" presStyleIdx="6" presStyleCnt="10" custScaleX="277145">
        <dgm:presLayoutVars>
          <dgm:chPref val="3"/>
        </dgm:presLayoutVars>
      </dgm:prSet>
      <dgm:spPr/>
    </dgm:pt>
    <dgm:pt modelId="{640C1C04-DE88-45D7-9B9A-75BB7C482D2A}" type="pres">
      <dgm:prSet presAssocID="{3B8A6BFC-A4CB-4964-9445-525D27828DE5}" presName="level3hierChild" presStyleCnt="0"/>
      <dgm:spPr/>
    </dgm:pt>
    <dgm:pt modelId="{1F51CD71-8DAB-494A-A121-BC522C7F32C8}" type="pres">
      <dgm:prSet presAssocID="{EE4A6684-5604-41B6-8DFC-DB7878BCCE65}" presName="conn2-1" presStyleLbl="parChTrans1D3" presStyleIdx="7" presStyleCnt="10"/>
      <dgm:spPr/>
    </dgm:pt>
    <dgm:pt modelId="{A12C7608-1F71-47A5-B4D5-13E49A9B2DDB}" type="pres">
      <dgm:prSet presAssocID="{EE4A6684-5604-41B6-8DFC-DB7878BCCE65}" presName="connTx" presStyleLbl="parChTrans1D3" presStyleIdx="7" presStyleCnt="10"/>
      <dgm:spPr/>
    </dgm:pt>
    <dgm:pt modelId="{EE97890C-E717-4609-8134-573A50C85DF8}" type="pres">
      <dgm:prSet presAssocID="{75DB4819-DA04-40B8-B5FD-41E9CE183ABB}" presName="root2" presStyleCnt="0"/>
      <dgm:spPr/>
    </dgm:pt>
    <dgm:pt modelId="{DD650B3F-59C4-4631-8A74-8818000C7BA1}" type="pres">
      <dgm:prSet presAssocID="{75DB4819-DA04-40B8-B5FD-41E9CE183ABB}" presName="LevelTwoTextNode" presStyleLbl="node3" presStyleIdx="7" presStyleCnt="10" custScaleX="282899">
        <dgm:presLayoutVars>
          <dgm:chPref val="3"/>
        </dgm:presLayoutVars>
      </dgm:prSet>
      <dgm:spPr/>
    </dgm:pt>
    <dgm:pt modelId="{6C75F036-DC99-4B9D-8A7B-FB022C0F19CD}" type="pres">
      <dgm:prSet presAssocID="{75DB4819-DA04-40B8-B5FD-41E9CE183ABB}" presName="level3hierChild" presStyleCnt="0"/>
      <dgm:spPr/>
    </dgm:pt>
    <dgm:pt modelId="{11C135F3-702C-4EB2-A67A-41EEE4E2F09F}" type="pres">
      <dgm:prSet presAssocID="{0248495A-7AEB-41DC-A710-39646175AF7D}" presName="conn2-1" presStyleLbl="parChTrans1D3" presStyleIdx="8" presStyleCnt="10"/>
      <dgm:spPr/>
    </dgm:pt>
    <dgm:pt modelId="{E4252D04-ADCD-4DAC-809A-9DEC607EFB01}" type="pres">
      <dgm:prSet presAssocID="{0248495A-7AEB-41DC-A710-39646175AF7D}" presName="connTx" presStyleLbl="parChTrans1D3" presStyleIdx="8" presStyleCnt="10"/>
      <dgm:spPr/>
    </dgm:pt>
    <dgm:pt modelId="{30B4553E-188E-4049-9E6F-9E3F6D122B0A}" type="pres">
      <dgm:prSet presAssocID="{AB70B09F-0EDB-4B61-A588-D01B59F6496C}" presName="root2" presStyleCnt="0"/>
      <dgm:spPr/>
    </dgm:pt>
    <dgm:pt modelId="{6B0FC570-ADEA-4AE5-8E4F-9C05F024ACDC}" type="pres">
      <dgm:prSet presAssocID="{AB70B09F-0EDB-4B61-A588-D01B59F6496C}" presName="LevelTwoTextNode" presStyleLbl="node3" presStyleIdx="8" presStyleCnt="10" custScaleX="277145">
        <dgm:presLayoutVars>
          <dgm:chPref val="3"/>
        </dgm:presLayoutVars>
      </dgm:prSet>
      <dgm:spPr/>
    </dgm:pt>
    <dgm:pt modelId="{2ECD0D6B-60EE-47C7-B418-F585A6E49518}" type="pres">
      <dgm:prSet presAssocID="{AB70B09F-0EDB-4B61-A588-D01B59F6496C}" presName="level3hierChild" presStyleCnt="0"/>
      <dgm:spPr/>
    </dgm:pt>
    <dgm:pt modelId="{AF64EE37-17A7-4278-9E30-3AFCB2CA3E36}" type="pres">
      <dgm:prSet presAssocID="{412DFF02-A7D9-446E-9F4C-C4B9CACA72E9}" presName="conn2-1" presStyleLbl="parChTrans1D3" presStyleIdx="9" presStyleCnt="10"/>
      <dgm:spPr/>
    </dgm:pt>
    <dgm:pt modelId="{850E3857-7256-4AE7-B121-E2924E411FC4}" type="pres">
      <dgm:prSet presAssocID="{412DFF02-A7D9-446E-9F4C-C4B9CACA72E9}" presName="connTx" presStyleLbl="parChTrans1D3" presStyleIdx="9" presStyleCnt="10"/>
      <dgm:spPr/>
    </dgm:pt>
    <dgm:pt modelId="{A8C82B53-93EB-45E2-AD73-63E3D8AB18A3}" type="pres">
      <dgm:prSet presAssocID="{43150864-A027-4A9C-A3A2-C8746706F6AA}" presName="root2" presStyleCnt="0"/>
      <dgm:spPr/>
    </dgm:pt>
    <dgm:pt modelId="{FD0F5FB0-28E7-4FC2-9417-9F50F9F5483E}" type="pres">
      <dgm:prSet presAssocID="{43150864-A027-4A9C-A3A2-C8746706F6AA}" presName="LevelTwoTextNode" presStyleLbl="node3" presStyleIdx="9" presStyleCnt="10" custScaleX="277145">
        <dgm:presLayoutVars>
          <dgm:chPref val="3"/>
        </dgm:presLayoutVars>
      </dgm:prSet>
      <dgm:spPr/>
    </dgm:pt>
    <dgm:pt modelId="{9C7C43BA-4B86-4420-BE72-44F7C47D27F1}" type="pres">
      <dgm:prSet presAssocID="{43150864-A027-4A9C-A3A2-C8746706F6AA}" presName="level3hierChild" presStyleCnt="0"/>
      <dgm:spPr/>
    </dgm:pt>
  </dgm:ptLst>
  <dgm:cxnLst>
    <dgm:cxn modelId="{EDAF1A01-0D17-4D17-BA94-7D5F9B20F0F9}" srcId="{6F4A455A-999A-40BD-94E1-E60108E177E7}" destId="{43150864-A027-4A9C-A3A2-C8746706F6AA}" srcOrd="3" destOrd="0" parTransId="{412DFF02-A7D9-446E-9F4C-C4B9CACA72E9}" sibTransId="{4E8FABCE-B119-4C07-8BD7-ACDBC65B37FD}"/>
    <dgm:cxn modelId="{B82F1308-1C9F-4F4E-96B0-A93B9BB872F2}" srcId="{4F4A53B1-B811-4794-8A84-9580BE46298A}" destId="{5FB289E1-F701-45EE-91BB-29B772FB0181}" srcOrd="2" destOrd="0" parTransId="{12F466D7-2CC1-4CBF-9E08-3B99B151B042}" sibTransId="{65B7B9DC-5BC1-49D2-867F-B2473F579F67}"/>
    <dgm:cxn modelId="{12C44A13-9E95-4572-9044-DCEC3C48F178}" type="presOf" srcId="{412DFF02-A7D9-446E-9F4C-C4B9CACA72E9}" destId="{AF64EE37-17A7-4278-9E30-3AFCB2CA3E36}" srcOrd="0" destOrd="0" presId="urn:microsoft.com/office/officeart/2005/8/layout/hierarchy2"/>
    <dgm:cxn modelId="{F0F3FB14-4CB8-4D13-B8B7-0B5875D0DD7D}" type="presOf" srcId="{658C5749-E928-4A4E-B85D-2A724E8A2F24}" destId="{8D591981-AE74-4B4B-A269-D576342E3BF4}" srcOrd="0" destOrd="0" presId="urn:microsoft.com/office/officeart/2005/8/layout/hierarchy2"/>
    <dgm:cxn modelId="{3A2E4D16-58BE-45D2-86B0-0BC847E2DB88}" srcId="{4F4A53B1-B811-4794-8A84-9580BE46298A}" destId="{0B42A763-28A7-4A75-8629-A0159F09AC56}" srcOrd="0" destOrd="0" parTransId="{118A93EB-6952-4CD0-98D3-99418AE922CF}" sibTransId="{657B3B85-331C-4AAE-9965-3F9EFE436DDE}"/>
    <dgm:cxn modelId="{D7E26A2B-5047-49AB-BD0B-9CE4AA957D41}" type="presOf" srcId="{EDAED7DE-02A6-4467-B015-6433883D3EF6}" destId="{41AC71AB-B29B-47D7-A681-B2BE1C2CE175}" srcOrd="1" destOrd="0" presId="urn:microsoft.com/office/officeart/2005/8/layout/hierarchy2"/>
    <dgm:cxn modelId="{9462732B-BFC8-4FAE-8696-95E9D1666603}" srcId="{4F4A53B1-B811-4794-8A84-9580BE46298A}" destId="{9E19E3C4-C8CC-4A35-84B1-85BC756398FF}" srcOrd="1" destOrd="0" parTransId="{2D1FD945-FA08-465C-AFC2-44AEDD25FAD3}" sibTransId="{44AEC90F-5F6F-43D8-BA07-4CBB116B739B}"/>
    <dgm:cxn modelId="{8FBF1D2C-2447-44C3-8E5D-88D9C0DDF5F2}" type="presOf" srcId="{0B42A763-28A7-4A75-8629-A0159F09AC56}" destId="{935D4919-6E01-44CF-AF4C-337A48D53164}" srcOrd="0" destOrd="0" presId="urn:microsoft.com/office/officeart/2005/8/layout/hierarchy2"/>
    <dgm:cxn modelId="{5595A52D-AFC5-4604-864C-654FF2826645}" srcId="{6F4A455A-999A-40BD-94E1-E60108E177E7}" destId="{AB70B09F-0EDB-4B61-A588-D01B59F6496C}" srcOrd="2" destOrd="0" parTransId="{0248495A-7AEB-41DC-A710-39646175AF7D}" sibTransId="{AAD44CF1-BBEC-4A40-BD18-859A172EE63F}"/>
    <dgm:cxn modelId="{420E1B34-3ADD-4A6E-AA4E-78054ACD9C61}" type="presOf" srcId="{4F4A53B1-B811-4794-8A84-9580BE46298A}" destId="{91C37DFB-66C5-4C51-977A-CD3571907C92}" srcOrd="0" destOrd="0" presId="urn:microsoft.com/office/officeart/2005/8/layout/hierarchy2"/>
    <dgm:cxn modelId="{E5767836-6741-4303-8B2C-159E32EA374E}" type="presOf" srcId="{948DB73F-AFF4-41FC-BB6B-1D8E01DC0F3E}" destId="{67AC702C-1CE6-4012-9619-74323899C7FF}" srcOrd="0" destOrd="0" presId="urn:microsoft.com/office/officeart/2005/8/layout/hierarchy2"/>
    <dgm:cxn modelId="{D6139939-C0E1-43D7-B5C7-9FC534C5D5C6}" type="presOf" srcId="{DC3477AE-2F52-4769-860A-960A99B343F2}" destId="{3807B21B-67B0-4951-ABA2-0835295E88B3}" srcOrd="1" destOrd="0" presId="urn:microsoft.com/office/officeart/2005/8/layout/hierarchy2"/>
    <dgm:cxn modelId="{4EA03E5B-14B2-4924-82E2-AD99CE41A2E4}" type="presOf" srcId="{D19FB63D-1F27-4DE5-841D-BBF07527ABEF}" destId="{E4FD0FCD-8E00-4660-83E6-FA4078012CCD}" srcOrd="0" destOrd="0" presId="urn:microsoft.com/office/officeart/2005/8/layout/hierarchy2"/>
    <dgm:cxn modelId="{B6792C44-1369-48C8-BA4E-5AB265FD3BC1}" type="presOf" srcId="{AB70B09F-0EDB-4B61-A588-D01B59F6496C}" destId="{6B0FC570-ADEA-4AE5-8E4F-9C05F024ACDC}" srcOrd="0" destOrd="0" presId="urn:microsoft.com/office/officeart/2005/8/layout/hierarchy2"/>
    <dgm:cxn modelId="{28BC1065-A5E5-44DB-9C7D-7C3956B0343A}" srcId="{6F4A455A-999A-40BD-94E1-E60108E177E7}" destId="{3B8A6BFC-A4CB-4964-9445-525D27828DE5}" srcOrd="0" destOrd="0" parTransId="{EDAED7DE-02A6-4467-B015-6433883D3EF6}" sibTransId="{D611DE6C-ED89-4C67-9C27-47D18C7D9EC1}"/>
    <dgm:cxn modelId="{3A687065-C13F-445D-8570-5CB90142944C}" srcId="{271205B4-C77C-4BD6-B513-17773FC37ACB}" destId="{C3CDAD09-B3A4-478A-98C9-6FA3ACA59DD0}" srcOrd="2" destOrd="0" parTransId="{0F0C6820-489D-4AFF-9775-C34224094B74}" sibTransId="{86F990B6-5337-4207-A2E0-C6F2A9349E52}"/>
    <dgm:cxn modelId="{B5C69745-2031-4C12-80FC-1727A882F839}" type="presOf" srcId="{43150864-A027-4A9C-A3A2-C8746706F6AA}" destId="{FD0F5FB0-28E7-4FC2-9417-9F50F9F5483E}" srcOrd="0" destOrd="0" presId="urn:microsoft.com/office/officeart/2005/8/layout/hierarchy2"/>
    <dgm:cxn modelId="{BA720566-6778-4734-9EA5-7824A0BB3355}" type="presOf" srcId="{EE4A6684-5604-41B6-8DFC-DB7878BCCE65}" destId="{1F51CD71-8DAB-494A-A121-BC522C7F32C8}" srcOrd="0" destOrd="0" presId="urn:microsoft.com/office/officeart/2005/8/layout/hierarchy2"/>
    <dgm:cxn modelId="{6E5D2D66-FF24-40DF-A26F-4964E68C519E}" type="presOf" srcId="{271205B4-C77C-4BD6-B513-17773FC37ACB}" destId="{3D7A04B7-7108-4DCE-BFAC-3F22297E6F04}" srcOrd="0" destOrd="0" presId="urn:microsoft.com/office/officeart/2005/8/layout/hierarchy2"/>
    <dgm:cxn modelId="{7DA4BA6B-98FB-4820-99A5-DBD1FADAB026}" srcId="{948DB73F-AFF4-41FC-BB6B-1D8E01DC0F3E}" destId="{271205B4-C77C-4BD6-B513-17773FC37ACB}" srcOrd="0" destOrd="0" parTransId="{D19FB63D-1F27-4DE5-841D-BBF07527ABEF}" sibTransId="{68460114-0338-4B55-9AA1-E9D7B6318EF5}"/>
    <dgm:cxn modelId="{3B8D294C-C7D1-45D7-AA9E-685DE7F3D176}" type="presOf" srcId="{AAC1B7DD-BD4A-4093-A659-E6E3F78C5BD9}" destId="{A00966E5-F935-40B3-AE97-E3725BC1188B}" srcOrd="0" destOrd="0" presId="urn:microsoft.com/office/officeart/2005/8/layout/hierarchy2"/>
    <dgm:cxn modelId="{2B55674E-F47F-42CC-9DB8-A54F8055DC66}" type="presOf" srcId="{5FB289E1-F701-45EE-91BB-29B772FB0181}" destId="{6F4088EC-94F5-485B-ADDE-0F919062B297}" srcOrd="0" destOrd="0" presId="urn:microsoft.com/office/officeart/2005/8/layout/hierarchy2"/>
    <dgm:cxn modelId="{5D050470-8D44-4BB6-9EDD-FECC280F3B2A}" type="presOf" srcId="{C3CDAD09-B3A4-478A-98C9-6FA3ACA59DD0}" destId="{2A668D6C-A3C9-4864-94ED-DF6A494300F7}" srcOrd="0" destOrd="0" presId="urn:microsoft.com/office/officeart/2005/8/layout/hierarchy2"/>
    <dgm:cxn modelId="{5DB6A250-1FB5-4126-8AC5-245DF8EA8CF4}" type="presOf" srcId="{B09368D8-78B9-481E-B239-B8B5E9750B7A}" destId="{7D84D3C1-7F5D-4471-AA3C-97F86F59DBAC}" srcOrd="1" destOrd="0" presId="urn:microsoft.com/office/officeart/2005/8/layout/hierarchy2"/>
    <dgm:cxn modelId="{6E42EA51-219B-4F95-BD28-74FC7E836152}" type="presOf" srcId="{0248495A-7AEB-41DC-A710-39646175AF7D}" destId="{11C135F3-702C-4EB2-A67A-41EEE4E2F09F}" srcOrd="0" destOrd="0" presId="urn:microsoft.com/office/officeart/2005/8/layout/hierarchy2"/>
    <dgm:cxn modelId="{580DCF76-B0F6-4FE4-B13A-7F7F8F77C9D4}" srcId="{271205B4-C77C-4BD6-B513-17773FC37ACB}" destId="{AAC1B7DD-BD4A-4093-A659-E6E3F78C5BD9}" srcOrd="0" destOrd="0" parTransId="{DC3477AE-2F52-4769-860A-960A99B343F2}" sibTransId="{80B5B9CE-98EB-494F-AE5E-03935DC4EE25}"/>
    <dgm:cxn modelId="{C935FD77-DB61-4044-BC54-15B318210821}" srcId="{271205B4-C77C-4BD6-B513-17773FC37ACB}" destId="{658C5749-E928-4A4E-B85D-2A724E8A2F24}" srcOrd="1" destOrd="0" parTransId="{B09368D8-78B9-481E-B239-B8B5E9750B7A}" sibTransId="{C3C175D7-6E68-46F6-819F-CD764B7CB05C}"/>
    <dgm:cxn modelId="{8ABA797F-66A8-461E-830D-D6FF8156E644}" type="presOf" srcId="{2F7CD096-DEBD-4D22-9DEC-778CAB0C3C64}" destId="{2C26900F-FAA7-4527-AC2E-A7627215C2DE}" srcOrd="0" destOrd="0" presId="urn:microsoft.com/office/officeart/2005/8/layout/hierarchy2"/>
    <dgm:cxn modelId="{1A35B480-CA7C-4F1C-93E9-6F7BE6B13312}" type="presOf" srcId="{0248495A-7AEB-41DC-A710-39646175AF7D}" destId="{E4252D04-ADCD-4DAC-809A-9DEC607EFB01}" srcOrd="1" destOrd="0" presId="urn:microsoft.com/office/officeart/2005/8/layout/hierarchy2"/>
    <dgm:cxn modelId="{A83D2384-F571-4D79-8723-4D048D1173BD}" srcId="{6F4A455A-999A-40BD-94E1-E60108E177E7}" destId="{75DB4819-DA04-40B8-B5FD-41E9CE183ABB}" srcOrd="1" destOrd="0" parTransId="{EE4A6684-5604-41B6-8DFC-DB7878BCCE65}" sibTransId="{6AA98D1B-E2D1-48B1-9541-630931DF7068}"/>
    <dgm:cxn modelId="{A7CE6488-7A7D-4EED-A949-4C5D7924F53E}" type="presOf" srcId="{CF24ADDC-FE65-4D5E-982E-238048991814}" destId="{77E42065-6775-45C1-AD62-39D6D1F1EBCA}" srcOrd="1" destOrd="0" presId="urn:microsoft.com/office/officeart/2005/8/layout/hierarchy2"/>
    <dgm:cxn modelId="{71FF0C8F-07A3-4BA9-AE5C-97DFA4F6DE91}" type="presOf" srcId="{6F4A455A-999A-40BD-94E1-E60108E177E7}" destId="{476DD63B-77E0-4D55-8EE6-461324EE8F3A}" srcOrd="0" destOrd="0" presId="urn:microsoft.com/office/officeart/2005/8/layout/hierarchy2"/>
    <dgm:cxn modelId="{11E66B92-622A-468B-AC16-40317197C84A}" type="presOf" srcId="{B09368D8-78B9-481E-B239-B8B5E9750B7A}" destId="{8D58EFF6-408F-4FBA-852C-2CD80A5EA2E1}" srcOrd="0" destOrd="0" presId="urn:microsoft.com/office/officeart/2005/8/layout/hierarchy2"/>
    <dgm:cxn modelId="{9CEDDE95-2FF3-447E-B84A-31C8055DCBDE}" type="presOf" srcId="{412DFF02-A7D9-446E-9F4C-C4B9CACA72E9}" destId="{850E3857-7256-4AE7-B121-E2924E411FC4}" srcOrd="1" destOrd="0" presId="urn:microsoft.com/office/officeart/2005/8/layout/hierarchy2"/>
    <dgm:cxn modelId="{F760D696-6383-42C1-8341-9D18C88C194D}" type="presOf" srcId="{75DB4819-DA04-40B8-B5FD-41E9CE183ABB}" destId="{DD650B3F-59C4-4631-8A74-8818000C7BA1}" srcOrd="0" destOrd="0" presId="urn:microsoft.com/office/officeart/2005/8/layout/hierarchy2"/>
    <dgm:cxn modelId="{71E50B9A-304A-48FE-8F47-5FB50161D23E}" srcId="{948DB73F-AFF4-41FC-BB6B-1D8E01DC0F3E}" destId="{6F4A455A-999A-40BD-94E1-E60108E177E7}" srcOrd="2" destOrd="0" parTransId="{CF24ADDC-FE65-4D5E-982E-238048991814}" sibTransId="{3252701D-B1E6-4FD8-B222-9DDAE8D1AD50}"/>
    <dgm:cxn modelId="{2233889A-A22A-4131-8751-D108EF9EE82C}" srcId="{948DB73F-AFF4-41FC-BB6B-1D8E01DC0F3E}" destId="{4F4A53B1-B811-4794-8A84-9580BE46298A}" srcOrd="1" destOrd="0" parTransId="{6B06B21C-8FAD-4AAB-8667-E40F5B6BD3AE}" sibTransId="{16EF4373-1CBD-4B44-8AF3-4053C510B824}"/>
    <dgm:cxn modelId="{5476F19F-FF2E-48A9-AEF0-D1C1E10B78A2}" type="presOf" srcId="{2D1FD945-FA08-465C-AFC2-44AEDD25FAD3}" destId="{8F82E64D-E329-4FE4-AAF6-9398FB136AF8}" srcOrd="0" destOrd="0" presId="urn:microsoft.com/office/officeart/2005/8/layout/hierarchy2"/>
    <dgm:cxn modelId="{5853B8A0-B674-4AF8-8762-69C66285EE73}" type="presOf" srcId="{118A93EB-6952-4CD0-98D3-99418AE922CF}" destId="{1AE2E996-18AD-4324-AB44-185148641BB1}" srcOrd="1" destOrd="0" presId="urn:microsoft.com/office/officeart/2005/8/layout/hierarchy2"/>
    <dgm:cxn modelId="{D0A509A7-C393-445D-B9B6-64888F97D514}" type="presOf" srcId="{CF24ADDC-FE65-4D5E-982E-238048991814}" destId="{F2802B26-A4B4-4757-9151-0E40C6AD5E49}" srcOrd="0" destOrd="0" presId="urn:microsoft.com/office/officeart/2005/8/layout/hierarchy2"/>
    <dgm:cxn modelId="{BC3B13B4-A5CA-49A4-A754-1C94FDE88741}" type="presOf" srcId="{9E19E3C4-C8CC-4A35-84B1-85BC756398FF}" destId="{ADFADA5C-B55D-4906-8963-2C1E14D3FECF}" srcOrd="0" destOrd="0" presId="urn:microsoft.com/office/officeart/2005/8/layout/hierarchy2"/>
    <dgm:cxn modelId="{CF5F7EB5-63C1-434D-9A9C-63973469C68C}" type="presOf" srcId="{6B06B21C-8FAD-4AAB-8667-E40F5B6BD3AE}" destId="{6AD94428-6C31-4EE3-88BB-6E2753CA2BB5}" srcOrd="1" destOrd="0" presId="urn:microsoft.com/office/officeart/2005/8/layout/hierarchy2"/>
    <dgm:cxn modelId="{044C3AB7-7F68-4FD4-BAE3-29E71DE69141}" type="presOf" srcId="{118A93EB-6952-4CD0-98D3-99418AE922CF}" destId="{D64DCAFD-D643-4AB9-8CEE-36D40FD447BD}" srcOrd="0" destOrd="0" presId="urn:microsoft.com/office/officeart/2005/8/layout/hierarchy2"/>
    <dgm:cxn modelId="{9F2064BD-08ED-48F8-8D74-621598AFE15E}" type="presOf" srcId="{DC3477AE-2F52-4769-860A-960A99B343F2}" destId="{DB3DDCC4-21BA-4134-9333-7A0EB4E2FDE7}" srcOrd="0" destOrd="0" presId="urn:microsoft.com/office/officeart/2005/8/layout/hierarchy2"/>
    <dgm:cxn modelId="{262C78C7-35B6-49DC-ABBC-9308DF013B85}" type="presOf" srcId="{12F466D7-2CC1-4CBF-9E08-3B99B151B042}" destId="{8C12F828-E8C6-47C2-A40D-EC3993D9ADF3}" srcOrd="0" destOrd="0" presId="urn:microsoft.com/office/officeart/2005/8/layout/hierarchy2"/>
    <dgm:cxn modelId="{711BBBCB-9F56-4A31-8BFF-6FFD09840E66}" type="presOf" srcId="{12F466D7-2CC1-4CBF-9E08-3B99B151B042}" destId="{FF700C37-FA27-4FAB-9BD8-B915BFA10195}" srcOrd="1" destOrd="0" presId="urn:microsoft.com/office/officeart/2005/8/layout/hierarchy2"/>
    <dgm:cxn modelId="{B632FDCD-8746-49A9-B0A7-00BD50EF6532}" type="presOf" srcId="{EDAED7DE-02A6-4467-B015-6433883D3EF6}" destId="{ED594BAA-146B-4D7D-A61D-0AA607AD3D78}" srcOrd="0" destOrd="0" presId="urn:microsoft.com/office/officeart/2005/8/layout/hierarchy2"/>
    <dgm:cxn modelId="{B3F480D8-1DAC-4467-BB3A-E2A86443DF23}" type="presOf" srcId="{6B06B21C-8FAD-4AAB-8667-E40F5B6BD3AE}" destId="{D41DB1D2-BADC-4448-BF21-E25F6048ABB4}" srcOrd="0" destOrd="0" presId="urn:microsoft.com/office/officeart/2005/8/layout/hierarchy2"/>
    <dgm:cxn modelId="{BF499BD9-8533-445E-A866-BFE5C02047F2}" type="presOf" srcId="{3B8A6BFC-A4CB-4964-9445-525D27828DE5}" destId="{B0CB1631-9E5D-401A-878C-34317892071A}" srcOrd="0" destOrd="0" presId="urn:microsoft.com/office/officeart/2005/8/layout/hierarchy2"/>
    <dgm:cxn modelId="{3D909CDF-A6F2-4A3C-9723-32BF89B99828}" type="presOf" srcId="{0F0C6820-489D-4AFF-9775-C34224094B74}" destId="{C7C2BD09-1EDE-43EA-83A6-F192A893D2E8}" srcOrd="1" destOrd="0" presId="urn:microsoft.com/office/officeart/2005/8/layout/hierarchy2"/>
    <dgm:cxn modelId="{3236A0E4-627D-4B82-B50A-F6F6BD8A6591}" type="presOf" srcId="{0F0C6820-489D-4AFF-9775-C34224094B74}" destId="{44EF2A11-3E93-4A33-8E69-F41C87C2FACC}" srcOrd="0" destOrd="0" presId="urn:microsoft.com/office/officeart/2005/8/layout/hierarchy2"/>
    <dgm:cxn modelId="{1B0794E6-37A6-4A80-BEEB-0E3C314F038C}" srcId="{2F7CD096-DEBD-4D22-9DEC-778CAB0C3C64}" destId="{948DB73F-AFF4-41FC-BB6B-1D8E01DC0F3E}" srcOrd="0" destOrd="0" parTransId="{E6FF1C92-D801-415E-9889-CA902EC8650B}" sibTransId="{77E6DF26-6639-4B46-B512-B550D7D67334}"/>
    <dgm:cxn modelId="{9BF945F3-EEA0-47F9-87FF-83B4668E6822}" type="presOf" srcId="{2D1FD945-FA08-465C-AFC2-44AEDD25FAD3}" destId="{C5CE668A-CAE4-4C86-93BE-9F5E782D2B25}" srcOrd="1" destOrd="0" presId="urn:microsoft.com/office/officeart/2005/8/layout/hierarchy2"/>
    <dgm:cxn modelId="{23FCD8FA-BBDB-41E8-8E93-12F4A3754E04}" type="presOf" srcId="{EE4A6684-5604-41B6-8DFC-DB7878BCCE65}" destId="{A12C7608-1F71-47A5-B4D5-13E49A9B2DDB}" srcOrd="1" destOrd="0" presId="urn:microsoft.com/office/officeart/2005/8/layout/hierarchy2"/>
    <dgm:cxn modelId="{9ABF0DFE-C5B2-48BD-A3C8-486A797FF4E1}" type="presOf" srcId="{D19FB63D-1F27-4DE5-841D-BBF07527ABEF}" destId="{990299A2-D046-4111-B74B-8A9EDAE0042A}" srcOrd="1" destOrd="0" presId="urn:microsoft.com/office/officeart/2005/8/layout/hierarchy2"/>
    <dgm:cxn modelId="{83B95D61-A62B-47FF-B4BD-A3419B6C52DE}" type="presParOf" srcId="{2C26900F-FAA7-4527-AC2E-A7627215C2DE}" destId="{D539F1B1-9692-4C3F-8977-75905AC56E41}" srcOrd="0" destOrd="0" presId="urn:microsoft.com/office/officeart/2005/8/layout/hierarchy2"/>
    <dgm:cxn modelId="{7118B4AC-261B-4DD2-8F12-EA300EEA9DD8}" type="presParOf" srcId="{D539F1B1-9692-4C3F-8977-75905AC56E41}" destId="{67AC702C-1CE6-4012-9619-74323899C7FF}" srcOrd="0" destOrd="0" presId="urn:microsoft.com/office/officeart/2005/8/layout/hierarchy2"/>
    <dgm:cxn modelId="{BF398F9E-0BC6-4D59-9706-9B4C244BC306}" type="presParOf" srcId="{D539F1B1-9692-4C3F-8977-75905AC56E41}" destId="{7E57939E-1A88-42BE-803B-AC086B90BB33}" srcOrd="1" destOrd="0" presId="urn:microsoft.com/office/officeart/2005/8/layout/hierarchy2"/>
    <dgm:cxn modelId="{F8836101-F773-454D-95F6-35B087156B04}" type="presParOf" srcId="{7E57939E-1A88-42BE-803B-AC086B90BB33}" destId="{E4FD0FCD-8E00-4660-83E6-FA4078012CCD}" srcOrd="0" destOrd="0" presId="urn:microsoft.com/office/officeart/2005/8/layout/hierarchy2"/>
    <dgm:cxn modelId="{4679B9F0-81D0-497C-AEF4-5168546B236F}" type="presParOf" srcId="{E4FD0FCD-8E00-4660-83E6-FA4078012CCD}" destId="{990299A2-D046-4111-B74B-8A9EDAE0042A}" srcOrd="0" destOrd="0" presId="urn:microsoft.com/office/officeart/2005/8/layout/hierarchy2"/>
    <dgm:cxn modelId="{0168C845-574E-4FE7-93C6-83B525376399}" type="presParOf" srcId="{7E57939E-1A88-42BE-803B-AC086B90BB33}" destId="{4BB3B367-B732-49BD-8808-D86C552C9641}" srcOrd="1" destOrd="0" presId="urn:microsoft.com/office/officeart/2005/8/layout/hierarchy2"/>
    <dgm:cxn modelId="{637A4869-65B0-443D-9282-A40438A2C0C3}" type="presParOf" srcId="{4BB3B367-B732-49BD-8808-D86C552C9641}" destId="{3D7A04B7-7108-4DCE-BFAC-3F22297E6F04}" srcOrd="0" destOrd="0" presId="urn:microsoft.com/office/officeart/2005/8/layout/hierarchy2"/>
    <dgm:cxn modelId="{CD25F428-EAAB-4FC1-A7CF-27C540032449}" type="presParOf" srcId="{4BB3B367-B732-49BD-8808-D86C552C9641}" destId="{1F7A840B-05DA-4043-9835-1824CA747F8B}" srcOrd="1" destOrd="0" presId="urn:microsoft.com/office/officeart/2005/8/layout/hierarchy2"/>
    <dgm:cxn modelId="{CDDE5329-9C17-4661-8E39-A1C8D9D517C8}" type="presParOf" srcId="{1F7A840B-05DA-4043-9835-1824CA747F8B}" destId="{DB3DDCC4-21BA-4134-9333-7A0EB4E2FDE7}" srcOrd="0" destOrd="0" presId="urn:microsoft.com/office/officeart/2005/8/layout/hierarchy2"/>
    <dgm:cxn modelId="{4853D94E-80E2-4548-8823-298B0A1398D6}" type="presParOf" srcId="{DB3DDCC4-21BA-4134-9333-7A0EB4E2FDE7}" destId="{3807B21B-67B0-4951-ABA2-0835295E88B3}" srcOrd="0" destOrd="0" presId="urn:microsoft.com/office/officeart/2005/8/layout/hierarchy2"/>
    <dgm:cxn modelId="{56AE7DED-8447-463A-99A3-0CF1273E82BA}" type="presParOf" srcId="{1F7A840B-05DA-4043-9835-1824CA747F8B}" destId="{6063FA70-6DF0-432E-961D-A8F20E5CE5C3}" srcOrd="1" destOrd="0" presId="urn:microsoft.com/office/officeart/2005/8/layout/hierarchy2"/>
    <dgm:cxn modelId="{CF94EBDF-7099-4553-A5E3-8AF1EDC6BB6B}" type="presParOf" srcId="{6063FA70-6DF0-432E-961D-A8F20E5CE5C3}" destId="{A00966E5-F935-40B3-AE97-E3725BC1188B}" srcOrd="0" destOrd="0" presId="urn:microsoft.com/office/officeart/2005/8/layout/hierarchy2"/>
    <dgm:cxn modelId="{2F4D8CD6-5E86-4EFE-9AF7-3453E820BD47}" type="presParOf" srcId="{6063FA70-6DF0-432E-961D-A8F20E5CE5C3}" destId="{DF8AF242-5859-4095-B1A1-0815ED7595EB}" srcOrd="1" destOrd="0" presId="urn:microsoft.com/office/officeart/2005/8/layout/hierarchy2"/>
    <dgm:cxn modelId="{2608FBC4-CB65-4EFC-B4B6-DB556613ED6D}" type="presParOf" srcId="{1F7A840B-05DA-4043-9835-1824CA747F8B}" destId="{8D58EFF6-408F-4FBA-852C-2CD80A5EA2E1}" srcOrd="2" destOrd="0" presId="urn:microsoft.com/office/officeart/2005/8/layout/hierarchy2"/>
    <dgm:cxn modelId="{114E9DFF-54C3-4A2A-AEA1-E9EF1AFA5060}" type="presParOf" srcId="{8D58EFF6-408F-4FBA-852C-2CD80A5EA2E1}" destId="{7D84D3C1-7F5D-4471-AA3C-97F86F59DBAC}" srcOrd="0" destOrd="0" presId="urn:microsoft.com/office/officeart/2005/8/layout/hierarchy2"/>
    <dgm:cxn modelId="{F4BCEE00-62E8-4D1E-942A-C17805B7F914}" type="presParOf" srcId="{1F7A840B-05DA-4043-9835-1824CA747F8B}" destId="{DC1A0BB6-2303-470C-9680-D243CDD15E7E}" srcOrd="3" destOrd="0" presId="urn:microsoft.com/office/officeart/2005/8/layout/hierarchy2"/>
    <dgm:cxn modelId="{8F123FD3-AD42-4A70-992C-A9C94725987B}" type="presParOf" srcId="{DC1A0BB6-2303-470C-9680-D243CDD15E7E}" destId="{8D591981-AE74-4B4B-A269-D576342E3BF4}" srcOrd="0" destOrd="0" presId="urn:microsoft.com/office/officeart/2005/8/layout/hierarchy2"/>
    <dgm:cxn modelId="{23F36A4E-B855-43ED-ADBB-0A5723516CA0}" type="presParOf" srcId="{DC1A0BB6-2303-470C-9680-D243CDD15E7E}" destId="{88D88F44-DA61-4078-8DCD-106E0BC9E8AD}" srcOrd="1" destOrd="0" presId="urn:microsoft.com/office/officeart/2005/8/layout/hierarchy2"/>
    <dgm:cxn modelId="{832F20DD-BFBB-4733-9CA9-56937713193C}" type="presParOf" srcId="{1F7A840B-05DA-4043-9835-1824CA747F8B}" destId="{44EF2A11-3E93-4A33-8E69-F41C87C2FACC}" srcOrd="4" destOrd="0" presId="urn:microsoft.com/office/officeart/2005/8/layout/hierarchy2"/>
    <dgm:cxn modelId="{1692E9D7-BFCB-4A04-B7C3-07473B7C7B47}" type="presParOf" srcId="{44EF2A11-3E93-4A33-8E69-F41C87C2FACC}" destId="{C7C2BD09-1EDE-43EA-83A6-F192A893D2E8}" srcOrd="0" destOrd="0" presId="urn:microsoft.com/office/officeart/2005/8/layout/hierarchy2"/>
    <dgm:cxn modelId="{FBBB8D15-D34B-40B2-8764-5C74A8D30EF3}" type="presParOf" srcId="{1F7A840B-05DA-4043-9835-1824CA747F8B}" destId="{FF9436E5-E140-4058-BDD4-CC0008849AEA}" srcOrd="5" destOrd="0" presId="urn:microsoft.com/office/officeart/2005/8/layout/hierarchy2"/>
    <dgm:cxn modelId="{E5B0C455-544A-4DDA-9078-453D926E6D40}" type="presParOf" srcId="{FF9436E5-E140-4058-BDD4-CC0008849AEA}" destId="{2A668D6C-A3C9-4864-94ED-DF6A494300F7}" srcOrd="0" destOrd="0" presId="urn:microsoft.com/office/officeart/2005/8/layout/hierarchy2"/>
    <dgm:cxn modelId="{4B3C8983-20C8-4771-8EAE-E2324583AC76}" type="presParOf" srcId="{FF9436E5-E140-4058-BDD4-CC0008849AEA}" destId="{30E35143-1151-4F52-90D2-86719CB4BFE8}" srcOrd="1" destOrd="0" presId="urn:microsoft.com/office/officeart/2005/8/layout/hierarchy2"/>
    <dgm:cxn modelId="{A0CC28BA-AFC5-48EB-A067-A99BFFF6C4DB}" type="presParOf" srcId="{7E57939E-1A88-42BE-803B-AC086B90BB33}" destId="{D41DB1D2-BADC-4448-BF21-E25F6048ABB4}" srcOrd="2" destOrd="0" presId="urn:microsoft.com/office/officeart/2005/8/layout/hierarchy2"/>
    <dgm:cxn modelId="{DB62D599-BE71-4CA0-A653-62E969081C2D}" type="presParOf" srcId="{D41DB1D2-BADC-4448-BF21-E25F6048ABB4}" destId="{6AD94428-6C31-4EE3-88BB-6E2753CA2BB5}" srcOrd="0" destOrd="0" presId="urn:microsoft.com/office/officeart/2005/8/layout/hierarchy2"/>
    <dgm:cxn modelId="{B578C654-8CF5-438F-AF00-CEB67806F8BA}" type="presParOf" srcId="{7E57939E-1A88-42BE-803B-AC086B90BB33}" destId="{CAF7C64C-1874-47DB-A0FB-2D9CAADD23EE}" srcOrd="3" destOrd="0" presId="urn:microsoft.com/office/officeart/2005/8/layout/hierarchy2"/>
    <dgm:cxn modelId="{72CEE8A3-CD74-4B1B-AD66-873137FD3945}" type="presParOf" srcId="{CAF7C64C-1874-47DB-A0FB-2D9CAADD23EE}" destId="{91C37DFB-66C5-4C51-977A-CD3571907C92}" srcOrd="0" destOrd="0" presId="urn:microsoft.com/office/officeart/2005/8/layout/hierarchy2"/>
    <dgm:cxn modelId="{39D3A3C4-A2E2-46DF-A84D-3B6EFC9AD0EC}" type="presParOf" srcId="{CAF7C64C-1874-47DB-A0FB-2D9CAADD23EE}" destId="{4B7D6088-0F5C-49AB-9495-577BCDC3155A}" srcOrd="1" destOrd="0" presId="urn:microsoft.com/office/officeart/2005/8/layout/hierarchy2"/>
    <dgm:cxn modelId="{9F838306-54F7-4C7C-A06D-F05E484DA16D}" type="presParOf" srcId="{4B7D6088-0F5C-49AB-9495-577BCDC3155A}" destId="{D64DCAFD-D643-4AB9-8CEE-36D40FD447BD}" srcOrd="0" destOrd="0" presId="urn:microsoft.com/office/officeart/2005/8/layout/hierarchy2"/>
    <dgm:cxn modelId="{4C683DF6-4B29-4874-A5CE-AD679626695B}" type="presParOf" srcId="{D64DCAFD-D643-4AB9-8CEE-36D40FD447BD}" destId="{1AE2E996-18AD-4324-AB44-185148641BB1}" srcOrd="0" destOrd="0" presId="urn:microsoft.com/office/officeart/2005/8/layout/hierarchy2"/>
    <dgm:cxn modelId="{AF758149-76FF-469C-AAE8-58649B40FE9F}" type="presParOf" srcId="{4B7D6088-0F5C-49AB-9495-577BCDC3155A}" destId="{B72A4233-1ECB-44EF-AD9E-0197D19186D1}" srcOrd="1" destOrd="0" presId="urn:microsoft.com/office/officeart/2005/8/layout/hierarchy2"/>
    <dgm:cxn modelId="{F2D47CED-E0DE-4877-9083-4B8EF3F41C43}" type="presParOf" srcId="{B72A4233-1ECB-44EF-AD9E-0197D19186D1}" destId="{935D4919-6E01-44CF-AF4C-337A48D53164}" srcOrd="0" destOrd="0" presId="urn:microsoft.com/office/officeart/2005/8/layout/hierarchy2"/>
    <dgm:cxn modelId="{1502F226-CE20-4CB5-92E6-D76446C5C2EE}" type="presParOf" srcId="{B72A4233-1ECB-44EF-AD9E-0197D19186D1}" destId="{7F4826CA-06B3-481C-8DDD-33B5A2480A49}" srcOrd="1" destOrd="0" presId="urn:microsoft.com/office/officeart/2005/8/layout/hierarchy2"/>
    <dgm:cxn modelId="{8ADB2479-ED87-4443-8AB4-78FBB848DEEF}" type="presParOf" srcId="{4B7D6088-0F5C-49AB-9495-577BCDC3155A}" destId="{8F82E64D-E329-4FE4-AAF6-9398FB136AF8}" srcOrd="2" destOrd="0" presId="urn:microsoft.com/office/officeart/2005/8/layout/hierarchy2"/>
    <dgm:cxn modelId="{1263CE7B-AB0D-4ACC-AAEF-44E3AB75FFFF}" type="presParOf" srcId="{8F82E64D-E329-4FE4-AAF6-9398FB136AF8}" destId="{C5CE668A-CAE4-4C86-93BE-9F5E782D2B25}" srcOrd="0" destOrd="0" presId="urn:microsoft.com/office/officeart/2005/8/layout/hierarchy2"/>
    <dgm:cxn modelId="{AF027A42-A1D7-440D-9F49-891014C865DC}" type="presParOf" srcId="{4B7D6088-0F5C-49AB-9495-577BCDC3155A}" destId="{2F79ED4B-3EBC-4399-8A61-B837603AF871}" srcOrd="3" destOrd="0" presId="urn:microsoft.com/office/officeart/2005/8/layout/hierarchy2"/>
    <dgm:cxn modelId="{71695CAD-C898-46AE-98E3-3C5474C62D6B}" type="presParOf" srcId="{2F79ED4B-3EBC-4399-8A61-B837603AF871}" destId="{ADFADA5C-B55D-4906-8963-2C1E14D3FECF}" srcOrd="0" destOrd="0" presId="urn:microsoft.com/office/officeart/2005/8/layout/hierarchy2"/>
    <dgm:cxn modelId="{DF4A061D-CEA5-4AF2-88BE-6570741DD47B}" type="presParOf" srcId="{2F79ED4B-3EBC-4399-8A61-B837603AF871}" destId="{775E3165-A3BB-455E-AF6D-FE431AFD2E9E}" srcOrd="1" destOrd="0" presId="urn:microsoft.com/office/officeart/2005/8/layout/hierarchy2"/>
    <dgm:cxn modelId="{772EBF31-FFF6-4D4D-BA97-F82FF3F6D6B9}" type="presParOf" srcId="{4B7D6088-0F5C-49AB-9495-577BCDC3155A}" destId="{8C12F828-E8C6-47C2-A40D-EC3993D9ADF3}" srcOrd="4" destOrd="0" presId="urn:microsoft.com/office/officeart/2005/8/layout/hierarchy2"/>
    <dgm:cxn modelId="{2EB28710-F78D-47EA-9834-2CA53F77276D}" type="presParOf" srcId="{8C12F828-E8C6-47C2-A40D-EC3993D9ADF3}" destId="{FF700C37-FA27-4FAB-9BD8-B915BFA10195}" srcOrd="0" destOrd="0" presId="urn:microsoft.com/office/officeart/2005/8/layout/hierarchy2"/>
    <dgm:cxn modelId="{A6150EC0-4E17-4324-AE98-E2C999E16C9B}" type="presParOf" srcId="{4B7D6088-0F5C-49AB-9495-577BCDC3155A}" destId="{F058EB32-6FC2-4671-AA20-6BD4EFC9D759}" srcOrd="5" destOrd="0" presId="urn:microsoft.com/office/officeart/2005/8/layout/hierarchy2"/>
    <dgm:cxn modelId="{8C75D0BF-F1EF-4905-914A-D5779225CDCA}" type="presParOf" srcId="{F058EB32-6FC2-4671-AA20-6BD4EFC9D759}" destId="{6F4088EC-94F5-485B-ADDE-0F919062B297}" srcOrd="0" destOrd="0" presId="urn:microsoft.com/office/officeart/2005/8/layout/hierarchy2"/>
    <dgm:cxn modelId="{5476A83B-A5F5-4941-9D0D-BAA891F257E8}" type="presParOf" srcId="{F058EB32-6FC2-4671-AA20-6BD4EFC9D759}" destId="{8AE6EBE8-6E8F-4521-A0C1-F01537060D98}" srcOrd="1" destOrd="0" presId="urn:microsoft.com/office/officeart/2005/8/layout/hierarchy2"/>
    <dgm:cxn modelId="{EA8E8229-0323-46A5-8C9B-C3C04EF325B2}" type="presParOf" srcId="{7E57939E-1A88-42BE-803B-AC086B90BB33}" destId="{F2802B26-A4B4-4757-9151-0E40C6AD5E49}" srcOrd="4" destOrd="0" presId="urn:microsoft.com/office/officeart/2005/8/layout/hierarchy2"/>
    <dgm:cxn modelId="{63907918-5854-4EF1-9468-235BF88A6303}" type="presParOf" srcId="{F2802B26-A4B4-4757-9151-0E40C6AD5E49}" destId="{77E42065-6775-45C1-AD62-39D6D1F1EBCA}" srcOrd="0" destOrd="0" presId="urn:microsoft.com/office/officeart/2005/8/layout/hierarchy2"/>
    <dgm:cxn modelId="{401FC234-845E-44FF-9AFA-7E842C241B9C}" type="presParOf" srcId="{7E57939E-1A88-42BE-803B-AC086B90BB33}" destId="{C369FB07-4FE9-41BD-A463-38FA882DEA57}" srcOrd="5" destOrd="0" presId="urn:microsoft.com/office/officeart/2005/8/layout/hierarchy2"/>
    <dgm:cxn modelId="{83A4E119-62EA-4D74-B436-1AF701807A7C}" type="presParOf" srcId="{C369FB07-4FE9-41BD-A463-38FA882DEA57}" destId="{476DD63B-77E0-4D55-8EE6-461324EE8F3A}" srcOrd="0" destOrd="0" presId="urn:microsoft.com/office/officeart/2005/8/layout/hierarchy2"/>
    <dgm:cxn modelId="{B3B05B84-BAC9-418B-8997-DFD7F6458039}" type="presParOf" srcId="{C369FB07-4FE9-41BD-A463-38FA882DEA57}" destId="{BA29CBC5-272C-4D7E-8B86-CCA35B5B7902}" srcOrd="1" destOrd="0" presId="urn:microsoft.com/office/officeart/2005/8/layout/hierarchy2"/>
    <dgm:cxn modelId="{F8B696AD-C147-41F4-9BC1-367390EE2406}" type="presParOf" srcId="{BA29CBC5-272C-4D7E-8B86-CCA35B5B7902}" destId="{ED594BAA-146B-4D7D-A61D-0AA607AD3D78}" srcOrd="0" destOrd="0" presId="urn:microsoft.com/office/officeart/2005/8/layout/hierarchy2"/>
    <dgm:cxn modelId="{0477D75F-B23A-45FC-BF68-DAC99112F2A8}" type="presParOf" srcId="{ED594BAA-146B-4D7D-A61D-0AA607AD3D78}" destId="{41AC71AB-B29B-47D7-A681-B2BE1C2CE175}" srcOrd="0" destOrd="0" presId="urn:microsoft.com/office/officeart/2005/8/layout/hierarchy2"/>
    <dgm:cxn modelId="{87D7ECFE-CC61-4678-B4C5-E3CED0DA0826}" type="presParOf" srcId="{BA29CBC5-272C-4D7E-8B86-CCA35B5B7902}" destId="{889FCEC6-7AED-402E-8DFE-7DC0C0CE532D}" srcOrd="1" destOrd="0" presId="urn:microsoft.com/office/officeart/2005/8/layout/hierarchy2"/>
    <dgm:cxn modelId="{98409DA8-1C22-43AC-9844-C7A9B36107DB}" type="presParOf" srcId="{889FCEC6-7AED-402E-8DFE-7DC0C0CE532D}" destId="{B0CB1631-9E5D-401A-878C-34317892071A}" srcOrd="0" destOrd="0" presId="urn:microsoft.com/office/officeart/2005/8/layout/hierarchy2"/>
    <dgm:cxn modelId="{8B73E9FC-1C27-4901-9069-34EB87D7C07B}" type="presParOf" srcId="{889FCEC6-7AED-402E-8DFE-7DC0C0CE532D}" destId="{640C1C04-DE88-45D7-9B9A-75BB7C482D2A}" srcOrd="1" destOrd="0" presId="urn:microsoft.com/office/officeart/2005/8/layout/hierarchy2"/>
    <dgm:cxn modelId="{EC6B9A84-4F57-44B7-80C7-BF26125EF864}" type="presParOf" srcId="{BA29CBC5-272C-4D7E-8B86-CCA35B5B7902}" destId="{1F51CD71-8DAB-494A-A121-BC522C7F32C8}" srcOrd="2" destOrd="0" presId="urn:microsoft.com/office/officeart/2005/8/layout/hierarchy2"/>
    <dgm:cxn modelId="{A7674285-E407-4606-ADEF-41EB9A697B66}" type="presParOf" srcId="{1F51CD71-8DAB-494A-A121-BC522C7F32C8}" destId="{A12C7608-1F71-47A5-B4D5-13E49A9B2DDB}" srcOrd="0" destOrd="0" presId="urn:microsoft.com/office/officeart/2005/8/layout/hierarchy2"/>
    <dgm:cxn modelId="{23A87B13-31CC-4B24-90A1-789E3085AAAA}" type="presParOf" srcId="{BA29CBC5-272C-4D7E-8B86-CCA35B5B7902}" destId="{EE97890C-E717-4609-8134-573A50C85DF8}" srcOrd="3" destOrd="0" presId="urn:microsoft.com/office/officeart/2005/8/layout/hierarchy2"/>
    <dgm:cxn modelId="{2B50E7ED-B341-4BED-9F85-A1878CF5FD3D}" type="presParOf" srcId="{EE97890C-E717-4609-8134-573A50C85DF8}" destId="{DD650B3F-59C4-4631-8A74-8818000C7BA1}" srcOrd="0" destOrd="0" presId="urn:microsoft.com/office/officeart/2005/8/layout/hierarchy2"/>
    <dgm:cxn modelId="{8C403AAC-B566-4AAC-86B9-7A9F4684EB55}" type="presParOf" srcId="{EE97890C-E717-4609-8134-573A50C85DF8}" destId="{6C75F036-DC99-4B9D-8A7B-FB022C0F19CD}" srcOrd="1" destOrd="0" presId="urn:microsoft.com/office/officeart/2005/8/layout/hierarchy2"/>
    <dgm:cxn modelId="{AB7B42DA-F497-4997-9F39-12B0D70E3F5B}" type="presParOf" srcId="{BA29CBC5-272C-4D7E-8B86-CCA35B5B7902}" destId="{11C135F3-702C-4EB2-A67A-41EEE4E2F09F}" srcOrd="4" destOrd="0" presId="urn:microsoft.com/office/officeart/2005/8/layout/hierarchy2"/>
    <dgm:cxn modelId="{11D06A26-BB0E-4380-B9CC-D5958947AC92}" type="presParOf" srcId="{11C135F3-702C-4EB2-A67A-41EEE4E2F09F}" destId="{E4252D04-ADCD-4DAC-809A-9DEC607EFB01}" srcOrd="0" destOrd="0" presId="urn:microsoft.com/office/officeart/2005/8/layout/hierarchy2"/>
    <dgm:cxn modelId="{A3F871E3-E21C-44A4-B13D-F4E2B5C9FEF6}" type="presParOf" srcId="{BA29CBC5-272C-4D7E-8B86-CCA35B5B7902}" destId="{30B4553E-188E-4049-9E6F-9E3F6D122B0A}" srcOrd="5" destOrd="0" presId="urn:microsoft.com/office/officeart/2005/8/layout/hierarchy2"/>
    <dgm:cxn modelId="{22D29907-A566-4D35-B89B-1570539F8E1A}" type="presParOf" srcId="{30B4553E-188E-4049-9E6F-9E3F6D122B0A}" destId="{6B0FC570-ADEA-4AE5-8E4F-9C05F024ACDC}" srcOrd="0" destOrd="0" presId="urn:microsoft.com/office/officeart/2005/8/layout/hierarchy2"/>
    <dgm:cxn modelId="{66476DAB-99B7-41CC-9E62-FD841E366485}" type="presParOf" srcId="{30B4553E-188E-4049-9E6F-9E3F6D122B0A}" destId="{2ECD0D6B-60EE-47C7-B418-F585A6E49518}" srcOrd="1" destOrd="0" presId="urn:microsoft.com/office/officeart/2005/8/layout/hierarchy2"/>
    <dgm:cxn modelId="{C8B1B669-CA02-4AE3-976B-A485D1AEAA7E}" type="presParOf" srcId="{BA29CBC5-272C-4D7E-8B86-CCA35B5B7902}" destId="{AF64EE37-17A7-4278-9E30-3AFCB2CA3E36}" srcOrd="6" destOrd="0" presId="urn:microsoft.com/office/officeart/2005/8/layout/hierarchy2"/>
    <dgm:cxn modelId="{7B3E7112-4C8C-4617-9B16-98651245C776}" type="presParOf" srcId="{AF64EE37-17A7-4278-9E30-3AFCB2CA3E36}" destId="{850E3857-7256-4AE7-B121-E2924E411FC4}" srcOrd="0" destOrd="0" presId="urn:microsoft.com/office/officeart/2005/8/layout/hierarchy2"/>
    <dgm:cxn modelId="{E7F671ED-F056-4842-8692-9D8F14C0103C}" type="presParOf" srcId="{BA29CBC5-272C-4D7E-8B86-CCA35B5B7902}" destId="{A8C82B53-93EB-45E2-AD73-63E3D8AB18A3}" srcOrd="7" destOrd="0" presId="urn:microsoft.com/office/officeart/2005/8/layout/hierarchy2"/>
    <dgm:cxn modelId="{DEF0304A-D655-4FEC-BE9A-DCB047EE3EF6}" type="presParOf" srcId="{A8C82B53-93EB-45E2-AD73-63E3D8AB18A3}" destId="{FD0F5FB0-28E7-4FC2-9417-9F50F9F5483E}" srcOrd="0" destOrd="0" presId="urn:microsoft.com/office/officeart/2005/8/layout/hierarchy2"/>
    <dgm:cxn modelId="{60A36780-345F-4ABA-BFB4-D320E7279E93}" type="presParOf" srcId="{A8C82B53-93EB-45E2-AD73-63E3D8AB18A3}" destId="{9C7C43BA-4B86-4420-BE72-44F7C47D27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702C-1CE6-4012-9619-74323899C7FF}">
      <dsp:nvSpPr>
        <dsp:cNvPr id="0" name=""/>
        <dsp:cNvSpPr/>
      </dsp:nvSpPr>
      <dsp:spPr>
        <a:xfrm>
          <a:off x="1197246" y="1923393"/>
          <a:ext cx="2504850" cy="408407"/>
        </a:xfrm>
        <a:prstGeom prst="roundRect">
          <a:avLst>
            <a:gd name="adj" fmla="val 10000"/>
          </a:avLst>
        </a:prstGeom>
        <a:solidFill>
          <a:srgbClr val="3259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Barriers/Enablers</a:t>
          </a:r>
        </a:p>
      </dsp:txBody>
      <dsp:txXfrm>
        <a:off x="1209208" y="1935355"/>
        <a:ext cx="2480926" cy="384483"/>
      </dsp:txXfrm>
    </dsp:sp>
    <dsp:sp modelId="{E4FD0FCD-8E00-4660-83E6-FA4078012CCD}">
      <dsp:nvSpPr>
        <dsp:cNvPr id="0" name=""/>
        <dsp:cNvSpPr/>
      </dsp:nvSpPr>
      <dsp:spPr>
        <a:xfrm rot="17113717">
          <a:off x="3148458" y="1395180"/>
          <a:ext cx="15017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501740" y="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61785" y="1365549"/>
        <a:ext cx="75087" cy="75087"/>
      </dsp:txXfrm>
    </dsp:sp>
    <dsp:sp modelId="{3D7A04B7-7108-4DCE-BFAC-3F22297E6F04}">
      <dsp:nvSpPr>
        <dsp:cNvPr id="0" name=""/>
        <dsp:cNvSpPr/>
      </dsp:nvSpPr>
      <dsp:spPr>
        <a:xfrm>
          <a:off x="4096560" y="474386"/>
          <a:ext cx="1776864" cy="408407"/>
        </a:xfrm>
        <a:prstGeom prst="roundRect">
          <a:avLst>
            <a:gd name="adj" fmla="val 10000"/>
          </a:avLst>
        </a:prstGeom>
        <a:solidFill>
          <a:srgbClr val="524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Study-related</a:t>
          </a:r>
        </a:p>
      </dsp:txBody>
      <dsp:txXfrm>
        <a:off x="4108522" y="486348"/>
        <a:ext cx="1752940" cy="384483"/>
      </dsp:txXfrm>
    </dsp:sp>
    <dsp:sp modelId="{DB3DDCC4-21BA-4134-9333-7A0EB4E2FDE7}">
      <dsp:nvSpPr>
        <dsp:cNvPr id="0" name=""/>
        <dsp:cNvSpPr/>
      </dsp:nvSpPr>
      <dsp:spPr>
        <a:xfrm rot="18289469">
          <a:off x="5750721" y="435842"/>
          <a:ext cx="57213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572134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2485" y="429452"/>
        <a:ext cx="28606" cy="28606"/>
      </dsp:txXfrm>
    </dsp:sp>
    <dsp:sp modelId="{A00966E5-F935-40B3-AE97-E3725BC1188B}">
      <dsp:nvSpPr>
        <dsp:cNvPr id="0" name=""/>
        <dsp:cNvSpPr/>
      </dsp:nvSpPr>
      <dsp:spPr>
        <a:xfrm>
          <a:off x="6200151" y="4717"/>
          <a:ext cx="2306209" cy="408407"/>
        </a:xfrm>
        <a:prstGeom prst="roundRect">
          <a:avLst>
            <a:gd name="adj" fmla="val 10000"/>
          </a:avLst>
        </a:prstGeom>
        <a:solidFill>
          <a:srgbClr val="524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Curriculum</a:t>
          </a:r>
        </a:p>
      </dsp:txBody>
      <dsp:txXfrm>
        <a:off x="6212113" y="16679"/>
        <a:ext cx="2282285" cy="384483"/>
      </dsp:txXfrm>
    </dsp:sp>
    <dsp:sp modelId="{8D58EFF6-408F-4FBA-852C-2CD80A5EA2E1}">
      <dsp:nvSpPr>
        <dsp:cNvPr id="0" name=""/>
        <dsp:cNvSpPr/>
      </dsp:nvSpPr>
      <dsp:spPr>
        <a:xfrm>
          <a:off x="5873425" y="670676"/>
          <a:ext cx="32672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26725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8620" y="670421"/>
        <a:ext cx="16336" cy="16336"/>
      </dsp:txXfrm>
    </dsp:sp>
    <dsp:sp modelId="{8D591981-AE74-4B4B-A269-D576342E3BF4}">
      <dsp:nvSpPr>
        <dsp:cNvPr id="0" name=""/>
        <dsp:cNvSpPr/>
      </dsp:nvSpPr>
      <dsp:spPr>
        <a:xfrm>
          <a:off x="6200151" y="474386"/>
          <a:ext cx="2306209" cy="408407"/>
        </a:xfrm>
        <a:prstGeom prst="roundRect">
          <a:avLst>
            <a:gd name="adj" fmla="val 10000"/>
          </a:avLst>
        </a:prstGeom>
        <a:solidFill>
          <a:srgbClr val="524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Tuition</a:t>
          </a:r>
        </a:p>
      </dsp:txBody>
      <dsp:txXfrm>
        <a:off x="6212113" y="486348"/>
        <a:ext cx="2282285" cy="384483"/>
      </dsp:txXfrm>
    </dsp:sp>
    <dsp:sp modelId="{44EF2A11-3E93-4A33-8E69-F41C87C2FACC}">
      <dsp:nvSpPr>
        <dsp:cNvPr id="0" name=""/>
        <dsp:cNvSpPr/>
      </dsp:nvSpPr>
      <dsp:spPr>
        <a:xfrm rot="3310531">
          <a:off x="5750721" y="905510"/>
          <a:ext cx="57213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572134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2485" y="899120"/>
        <a:ext cx="28606" cy="28606"/>
      </dsp:txXfrm>
    </dsp:sp>
    <dsp:sp modelId="{2A668D6C-A3C9-4864-94ED-DF6A494300F7}">
      <dsp:nvSpPr>
        <dsp:cNvPr id="0" name=""/>
        <dsp:cNvSpPr/>
      </dsp:nvSpPr>
      <dsp:spPr>
        <a:xfrm>
          <a:off x="6200151" y="944054"/>
          <a:ext cx="2306209" cy="408407"/>
        </a:xfrm>
        <a:prstGeom prst="roundRect">
          <a:avLst>
            <a:gd name="adj" fmla="val 10000"/>
          </a:avLst>
        </a:prstGeom>
        <a:solidFill>
          <a:srgbClr val="5242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Assessment</a:t>
          </a:r>
        </a:p>
      </dsp:txBody>
      <dsp:txXfrm>
        <a:off x="6212113" y="956016"/>
        <a:ext cx="2282285" cy="384483"/>
      </dsp:txXfrm>
    </dsp:sp>
    <dsp:sp modelId="{D41DB1D2-BADC-4448-BF21-E25F6048ABB4}">
      <dsp:nvSpPr>
        <dsp:cNvPr id="0" name=""/>
        <dsp:cNvSpPr/>
      </dsp:nvSpPr>
      <dsp:spPr>
        <a:xfrm rot="21252558">
          <a:off x="3701085" y="2099682"/>
          <a:ext cx="39648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96487" y="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89416" y="2097683"/>
        <a:ext cx="19824" cy="19824"/>
      </dsp:txXfrm>
    </dsp:sp>
    <dsp:sp modelId="{91C37DFB-66C5-4C51-977A-CD3571907C92}">
      <dsp:nvSpPr>
        <dsp:cNvPr id="0" name=""/>
        <dsp:cNvSpPr/>
      </dsp:nvSpPr>
      <dsp:spPr>
        <a:xfrm>
          <a:off x="4096560" y="1883390"/>
          <a:ext cx="1776864" cy="408407"/>
        </a:xfrm>
        <a:prstGeom prst="roundRect">
          <a:avLst>
            <a:gd name="adj" fmla="val 10000"/>
          </a:avLst>
        </a:prstGeom>
        <a:solidFill>
          <a:srgbClr val="5137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Skills-related</a:t>
          </a:r>
        </a:p>
      </dsp:txBody>
      <dsp:txXfrm>
        <a:off x="4108522" y="1895352"/>
        <a:ext cx="1752940" cy="384483"/>
      </dsp:txXfrm>
    </dsp:sp>
    <dsp:sp modelId="{D64DCAFD-D643-4AB9-8CEE-36D40FD447BD}">
      <dsp:nvSpPr>
        <dsp:cNvPr id="0" name=""/>
        <dsp:cNvSpPr/>
      </dsp:nvSpPr>
      <dsp:spPr>
        <a:xfrm rot="18289469">
          <a:off x="5750721" y="1844846"/>
          <a:ext cx="57213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572134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2485" y="1838456"/>
        <a:ext cx="28606" cy="28606"/>
      </dsp:txXfrm>
    </dsp:sp>
    <dsp:sp modelId="{935D4919-6E01-44CF-AF4C-337A48D53164}">
      <dsp:nvSpPr>
        <dsp:cNvPr id="0" name=""/>
        <dsp:cNvSpPr/>
      </dsp:nvSpPr>
      <dsp:spPr>
        <a:xfrm>
          <a:off x="6200151" y="1413722"/>
          <a:ext cx="2310759" cy="408407"/>
        </a:xfrm>
        <a:prstGeom prst="roundRect">
          <a:avLst>
            <a:gd name="adj" fmla="val 10000"/>
          </a:avLst>
        </a:prstGeom>
        <a:solidFill>
          <a:srgbClr val="5137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Social skills</a:t>
          </a:r>
        </a:p>
      </dsp:txBody>
      <dsp:txXfrm>
        <a:off x="6212113" y="1425684"/>
        <a:ext cx="2286835" cy="384483"/>
      </dsp:txXfrm>
    </dsp:sp>
    <dsp:sp modelId="{8F82E64D-E329-4FE4-AAF6-9398FB136AF8}">
      <dsp:nvSpPr>
        <dsp:cNvPr id="0" name=""/>
        <dsp:cNvSpPr/>
      </dsp:nvSpPr>
      <dsp:spPr>
        <a:xfrm>
          <a:off x="5873425" y="2079680"/>
          <a:ext cx="32672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26725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8620" y="2079425"/>
        <a:ext cx="16336" cy="16336"/>
      </dsp:txXfrm>
    </dsp:sp>
    <dsp:sp modelId="{ADFADA5C-B55D-4906-8963-2C1E14D3FECF}">
      <dsp:nvSpPr>
        <dsp:cNvPr id="0" name=""/>
        <dsp:cNvSpPr/>
      </dsp:nvSpPr>
      <dsp:spPr>
        <a:xfrm>
          <a:off x="6200151" y="1883390"/>
          <a:ext cx="2310759" cy="408407"/>
        </a:xfrm>
        <a:prstGeom prst="roundRect">
          <a:avLst>
            <a:gd name="adj" fmla="val 10000"/>
          </a:avLst>
        </a:prstGeom>
        <a:solidFill>
          <a:srgbClr val="5137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Self-management</a:t>
          </a:r>
        </a:p>
      </dsp:txBody>
      <dsp:txXfrm>
        <a:off x="6212113" y="1895352"/>
        <a:ext cx="2286835" cy="384483"/>
      </dsp:txXfrm>
    </dsp:sp>
    <dsp:sp modelId="{8C12F828-E8C6-47C2-A40D-EC3993D9ADF3}">
      <dsp:nvSpPr>
        <dsp:cNvPr id="0" name=""/>
        <dsp:cNvSpPr/>
      </dsp:nvSpPr>
      <dsp:spPr>
        <a:xfrm rot="3310531">
          <a:off x="5750721" y="2314514"/>
          <a:ext cx="57213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572134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22485" y="2308124"/>
        <a:ext cx="28606" cy="28606"/>
      </dsp:txXfrm>
    </dsp:sp>
    <dsp:sp modelId="{6F4088EC-94F5-485B-ADDE-0F919062B297}">
      <dsp:nvSpPr>
        <dsp:cNvPr id="0" name=""/>
        <dsp:cNvSpPr/>
      </dsp:nvSpPr>
      <dsp:spPr>
        <a:xfrm>
          <a:off x="6200151" y="2353058"/>
          <a:ext cx="2263759" cy="408407"/>
        </a:xfrm>
        <a:prstGeom prst="roundRect">
          <a:avLst>
            <a:gd name="adj" fmla="val 10000"/>
          </a:avLst>
        </a:prstGeom>
        <a:solidFill>
          <a:srgbClr val="5137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Study skills</a:t>
          </a:r>
        </a:p>
      </dsp:txBody>
      <dsp:txXfrm>
        <a:off x="6212113" y="2365020"/>
        <a:ext cx="2239835" cy="384483"/>
      </dsp:txXfrm>
    </dsp:sp>
    <dsp:sp modelId="{F2802B26-A4B4-4757-9151-0E40C6AD5E49}">
      <dsp:nvSpPr>
        <dsp:cNvPr id="0" name=""/>
        <dsp:cNvSpPr/>
      </dsp:nvSpPr>
      <dsp:spPr>
        <a:xfrm rot="4570940">
          <a:off x="3073512" y="2921601"/>
          <a:ext cx="1651632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651632" y="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58037" y="2888224"/>
        <a:ext cx="82581" cy="82581"/>
      </dsp:txXfrm>
    </dsp:sp>
    <dsp:sp modelId="{476DD63B-77E0-4D55-8EE6-461324EE8F3A}">
      <dsp:nvSpPr>
        <dsp:cNvPr id="0" name=""/>
        <dsp:cNvSpPr/>
      </dsp:nvSpPr>
      <dsp:spPr>
        <a:xfrm>
          <a:off x="4096560" y="3527228"/>
          <a:ext cx="1806351" cy="408407"/>
        </a:xfrm>
        <a:prstGeom prst="roundRect">
          <a:avLst>
            <a:gd name="adj" fmla="val 10000"/>
          </a:avLst>
        </a:prstGeom>
        <a:solidFill>
          <a:srgbClr val="2159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Environmental</a:t>
          </a:r>
        </a:p>
      </dsp:txBody>
      <dsp:txXfrm>
        <a:off x="4108522" y="3539190"/>
        <a:ext cx="1782427" cy="384483"/>
      </dsp:txXfrm>
    </dsp:sp>
    <dsp:sp modelId="{ED594BAA-146B-4D7D-A61D-0AA607AD3D78}">
      <dsp:nvSpPr>
        <dsp:cNvPr id="0" name=""/>
        <dsp:cNvSpPr/>
      </dsp:nvSpPr>
      <dsp:spPr>
        <a:xfrm rot="17692822">
          <a:off x="5677986" y="3371267"/>
          <a:ext cx="77657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76577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46860" y="3359766"/>
        <a:ext cx="38828" cy="38828"/>
      </dsp:txXfrm>
    </dsp:sp>
    <dsp:sp modelId="{B0CB1631-9E5D-401A-878C-34317892071A}">
      <dsp:nvSpPr>
        <dsp:cNvPr id="0" name=""/>
        <dsp:cNvSpPr/>
      </dsp:nvSpPr>
      <dsp:spPr>
        <a:xfrm>
          <a:off x="6229638" y="2822726"/>
          <a:ext cx="2263759" cy="408407"/>
        </a:xfrm>
        <a:prstGeom prst="roundRect">
          <a:avLst>
            <a:gd name="adj" fmla="val 10000"/>
          </a:avLst>
        </a:prstGeom>
        <a:solidFill>
          <a:srgbClr val="2159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Spaces</a:t>
          </a:r>
        </a:p>
      </dsp:txBody>
      <dsp:txXfrm>
        <a:off x="6241600" y="2834688"/>
        <a:ext cx="2239835" cy="384483"/>
      </dsp:txXfrm>
    </dsp:sp>
    <dsp:sp modelId="{1F51CD71-8DAB-494A-A121-BC522C7F32C8}">
      <dsp:nvSpPr>
        <dsp:cNvPr id="0" name=""/>
        <dsp:cNvSpPr/>
      </dsp:nvSpPr>
      <dsp:spPr>
        <a:xfrm rot="19457599">
          <a:off x="5865093" y="3606101"/>
          <a:ext cx="40236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402363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56216" y="3603956"/>
        <a:ext cx="20118" cy="20118"/>
      </dsp:txXfrm>
    </dsp:sp>
    <dsp:sp modelId="{DD650B3F-59C4-4631-8A74-8818000C7BA1}">
      <dsp:nvSpPr>
        <dsp:cNvPr id="0" name=""/>
        <dsp:cNvSpPr/>
      </dsp:nvSpPr>
      <dsp:spPr>
        <a:xfrm>
          <a:off x="6229638" y="3292394"/>
          <a:ext cx="2310759" cy="408407"/>
        </a:xfrm>
        <a:prstGeom prst="roundRect">
          <a:avLst>
            <a:gd name="adj" fmla="val 10000"/>
          </a:avLst>
        </a:prstGeom>
        <a:solidFill>
          <a:srgbClr val="2159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Systems</a:t>
          </a:r>
        </a:p>
      </dsp:txBody>
      <dsp:txXfrm>
        <a:off x="6241600" y="3304356"/>
        <a:ext cx="2286835" cy="384483"/>
      </dsp:txXfrm>
    </dsp:sp>
    <dsp:sp modelId="{11C135F3-702C-4EB2-A67A-41EEE4E2F09F}">
      <dsp:nvSpPr>
        <dsp:cNvPr id="0" name=""/>
        <dsp:cNvSpPr/>
      </dsp:nvSpPr>
      <dsp:spPr>
        <a:xfrm rot="2142401">
          <a:off x="5865093" y="3840936"/>
          <a:ext cx="40236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402363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56216" y="3838790"/>
        <a:ext cx="20118" cy="20118"/>
      </dsp:txXfrm>
    </dsp:sp>
    <dsp:sp modelId="{6B0FC570-ADEA-4AE5-8E4F-9C05F024ACDC}">
      <dsp:nvSpPr>
        <dsp:cNvPr id="0" name=""/>
        <dsp:cNvSpPr/>
      </dsp:nvSpPr>
      <dsp:spPr>
        <a:xfrm>
          <a:off x="6229638" y="3762062"/>
          <a:ext cx="2263759" cy="408407"/>
        </a:xfrm>
        <a:prstGeom prst="roundRect">
          <a:avLst>
            <a:gd name="adj" fmla="val 10000"/>
          </a:avLst>
        </a:prstGeom>
        <a:solidFill>
          <a:srgbClr val="2159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People</a:t>
          </a:r>
        </a:p>
      </dsp:txBody>
      <dsp:txXfrm>
        <a:off x="6241600" y="3774024"/>
        <a:ext cx="2239835" cy="384483"/>
      </dsp:txXfrm>
    </dsp:sp>
    <dsp:sp modelId="{AF64EE37-17A7-4278-9E30-3AFCB2CA3E36}">
      <dsp:nvSpPr>
        <dsp:cNvPr id="0" name=""/>
        <dsp:cNvSpPr/>
      </dsp:nvSpPr>
      <dsp:spPr>
        <a:xfrm rot="3907178">
          <a:off x="5677986" y="4075770"/>
          <a:ext cx="77657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76577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046860" y="4064269"/>
        <a:ext cx="38828" cy="38828"/>
      </dsp:txXfrm>
    </dsp:sp>
    <dsp:sp modelId="{FD0F5FB0-28E7-4FC2-9417-9F50F9F5483E}">
      <dsp:nvSpPr>
        <dsp:cNvPr id="0" name=""/>
        <dsp:cNvSpPr/>
      </dsp:nvSpPr>
      <dsp:spPr>
        <a:xfrm>
          <a:off x="6229638" y="4231731"/>
          <a:ext cx="2263759" cy="408407"/>
        </a:xfrm>
        <a:prstGeom prst="roundRect">
          <a:avLst>
            <a:gd name="adj" fmla="val 10000"/>
          </a:avLst>
        </a:prstGeom>
        <a:solidFill>
          <a:srgbClr val="2159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Life</a:t>
          </a:r>
        </a:p>
      </dsp:txBody>
      <dsp:txXfrm>
        <a:off x="6241600" y="4243693"/>
        <a:ext cx="2239835" cy="384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F497-B2C6-4709-89D0-7A1CA76711D4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7BBC1-06F8-44EE-B4B2-7E49A5E41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5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C9FF-9D1D-4CF8-9A29-3ECAF9882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4EAE0-F21B-41D6-9F71-242838079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1D4E-93EA-48E0-9028-8F61108E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8B2FF-4708-462D-B28B-8CEA5F5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B172F-6A48-44B2-9416-A6E9B478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2497-FFB9-470F-A261-8CC0D7E9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5D6D9-043A-4B1B-B733-9343CCB52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693D-4456-4304-B795-0B944AD3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2C232-91D7-4D09-AEDC-26520712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C755-CEEA-4361-9AC2-69EFCCA6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1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77767-0E37-4606-A57D-1B6584DA6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4F07F-EF4D-468F-8B52-BA39315C5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6E69-50B2-4566-A897-FA81848A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80976-5C11-4924-9601-FD9D90A7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0A4E1-0E40-4DD1-AB28-219F1BB8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1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E2B1EA2-8522-4C4B-B7A9-BEF931B2B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625" y="2243139"/>
            <a:ext cx="10511209" cy="4019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625" y="464267"/>
            <a:ext cx="7947807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51539-4EDC-4E36-A4D9-AF94C23958A5}"/>
              </a:ext>
            </a:extLst>
          </p:cNvPr>
          <p:cNvSpPr txBox="1"/>
          <p:nvPr userDrawn="1"/>
        </p:nvSpPr>
        <p:spPr>
          <a:xfrm>
            <a:off x="10121659" y="6425249"/>
            <a:ext cx="1322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01/06/2021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0F4C93-6DA7-4D8C-9677-1ABFD64DBB3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70625" y="6440578"/>
            <a:ext cx="9662348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F983CE-7E17-4509-ACDC-24E516927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625" y="1458820"/>
            <a:ext cx="7947807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32165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625" y="464267"/>
            <a:ext cx="7947807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C896F9C-CC25-4527-9E30-F95E9F7B1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625" y="2243138"/>
            <a:ext cx="10511209" cy="401913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207B26-BD01-450F-BCEB-6428971C5C28}"/>
              </a:ext>
            </a:extLst>
          </p:cNvPr>
          <p:cNvSpPr txBox="1"/>
          <p:nvPr userDrawn="1"/>
        </p:nvSpPr>
        <p:spPr>
          <a:xfrm>
            <a:off x="10121659" y="6425249"/>
            <a:ext cx="1322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01/06/2021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C9049D-4664-4545-860B-8C408BE6F1C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70625" y="6440578"/>
            <a:ext cx="9662348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413C705-D39D-4C04-9CCC-4AFABA7FBC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625" y="1458820"/>
            <a:ext cx="7947807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055705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F71322-76A3-413A-9064-BF459D5F6A5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0467" y="2243138"/>
            <a:ext cx="10511367" cy="40195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E17164-D1E9-448D-BC18-AEE6AA4A7D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625" y="464267"/>
            <a:ext cx="7947807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7A685-EBDC-431F-A3A3-25227F3094FE}"/>
              </a:ext>
            </a:extLst>
          </p:cNvPr>
          <p:cNvSpPr txBox="1"/>
          <p:nvPr userDrawn="1"/>
        </p:nvSpPr>
        <p:spPr>
          <a:xfrm>
            <a:off x="10121659" y="6425249"/>
            <a:ext cx="1322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01/06/2021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76D3C7-DEA3-4E23-A018-40E40401930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70468" y="6440578"/>
            <a:ext cx="9662505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74519E-60F3-4D94-B4D4-2BC52D3350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625" y="1458820"/>
            <a:ext cx="7947807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77308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W CONTEN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367" y="1396350"/>
            <a:ext cx="8691035" cy="4018477"/>
          </a:xfrm>
          <a:prstGeom prst="rect">
            <a:avLst/>
          </a:prstGeom>
        </p:spPr>
        <p:txBody>
          <a:bodyPr lIns="0" tIns="0" rIns="0" bIns="0"/>
          <a:lstStyle>
            <a:lvl1pPr marL="237061" indent="-237061" defTabSz="359991">
              <a:lnSpc>
                <a:spcPct val="100000"/>
              </a:lnSpc>
              <a:tabLst/>
              <a:defRPr sz="2667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82588" indent="-241294" defTabSz="359991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667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723882" indent="-241294" defTabSz="359991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667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952476" indent="-228594" defTabSz="359991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667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1193770" indent="-241294" defTabSz="359991">
              <a:lnSpc>
                <a:spcPct val="100000"/>
              </a:lnSpc>
              <a:buFont typeface="Arial" panose="020B0604020202020204" pitchFamily="34" charset="0"/>
              <a:buChar char="-"/>
              <a:tabLst/>
              <a:defRPr sz="2667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Main content area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366" y="452967"/>
            <a:ext cx="8691036" cy="45542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2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Page title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25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815" y="2160001"/>
            <a:ext cx="10561031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815" y="3166993"/>
            <a:ext cx="1056103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31962"/>
            <a:ext cx="27432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143" y="5538158"/>
            <a:ext cx="2011888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1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48FF-22AB-4208-BB4C-882DF131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6EE5-246E-498A-877C-B829A9372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7488B-63EB-48EE-9C37-90E9B490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14D95-5A1D-481C-AD60-881D466B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F2CA-6AAD-4798-AB39-880D7427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4106-FDD7-435E-A212-36E50921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F2C1A-E645-4FBE-B04C-C286B6769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ED096-5E18-4D89-847D-DD7C2BA3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6A98-FF59-4FC0-81F3-087A2EDD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89A3-69A9-4498-871C-D2CA49C6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3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7BBC-3099-47FB-ADD8-3AB6C416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6C12B-2A57-4938-9DED-BE2B6AAF4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C1255-956B-4822-8B1F-267F7A55C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729E7-1319-40F7-B676-B8FFE8DC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F1F41-980E-44E2-B31F-84DB209E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10671-B1EA-4E4C-B01E-D365A57F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5018-735A-49CE-953F-CFB7BF8D1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ADA3A-9947-4FBB-B89F-6A3216B6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735B8-7AFE-423D-B1D1-490176B6C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3068F-8DA6-4C15-B180-F80EEDEA0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E8642-2221-4586-98DA-B62B58C1B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6A2ED-9D87-4ED5-9D7E-0BA56F69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346D3-79AD-4358-BAFB-572B43EA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F3B9F-0B10-448D-BCD5-8775E122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9EC2-7556-4969-B459-F895F9A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26177-3702-4EAB-9457-C3BEFB6D5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A4D6B-BE47-417A-8CE2-3639A3BF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AF018-8FED-4887-A432-0EA8410B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86857-BF32-40A0-91F4-462EA84A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BAF7F-8EB9-4607-A91A-8B8FDF6E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758E7-E554-43DA-9F75-AA75D417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37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18E2-E639-4AFE-B039-EA0207B1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39DAE-443F-43B9-A365-2726BD89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C1551-540F-48C9-B825-D62ED5850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A15C5-2496-4020-A315-355C5194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FF516-4BFC-4918-9431-3471D8E1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D9045-54C6-4B06-8A4C-37CB372F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3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0894-DF26-4653-9D97-5B83BB02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8E043-4723-4E6C-A361-58A19EF2B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CDB8E-C6D5-45AA-903E-46BC7F08C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EBB7D-9041-4A97-9534-56346B4E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C4831-7A2E-4BFC-8198-95146FB1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574A1-30A8-4650-B7B1-4E1CD2D2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1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99371C-33DD-4009-9DF5-9F441004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F482C-5C15-402E-AEF2-36E3519E1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97D21-D291-49D2-A588-F3124C4AA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D07A-FD1E-4A70-8DE7-55710B2F140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CDD5D-9575-48BB-965F-10612BE0A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2F5BC-0F0A-4C02-8C5E-77159BA0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7C4F-0548-4EEB-BB51-0134A2E4C7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5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8A660-749F-4743-A8E2-6368C30052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2139" y="241541"/>
            <a:ext cx="1753397" cy="9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0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.ac.uk/courses/microcredentials/teacher-training-embedding-mental-health-hzfm300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udentminds.org.uk/charter.html" TargetMode="External"/><Relationship Id="rId3" Type="http://schemas.openxmlformats.org/officeDocument/2006/relationships/hyperlink" Target="https://wellbeinginthecurriculum.weebly.com/" TargetMode="External"/><Relationship Id="rId7" Type="http://schemas.openxmlformats.org/officeDocument/2006/relationships/hyperlink" Target="https://www.advance-he.ac.uk/knowledge-hub/embedding-mental-wellbeing-curriculum-maximising-success-higher-educatio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uturelearn.com/microcredentials/teacher-training-embedding-mental-health-in-the-curriculum" TargetMode="External"/><Relationship Id="rId5" Type="http://schemas.openxmlformats.org/officeDocument/2006/relationships/hyperlink" Target="https://www.youtube.com/watch?v=u9Tvbftg9-A" TargetMode="External"/><Relationship Id="rId4" Type="http://schemas.openxmlformats.org/officeDocument/2006/relationships/hyperlink" Target="https://ourjourney.ac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iceforstudents.org.uk/publications/mental-health-are-all-students-being-properly-supported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7F2E-DD3F-49A1-AC52-159175B30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4537" y="1783959"/>
            <a:ext cx="5382882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Mental wellbeing in distance learning: exploring barriers and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98335-D3B0-4188-B2D2-DC30A7AF9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537" y="4750893"/>
            <a:ext cx="507734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Kate Lister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2F2A3DFE-B539-4C91-80F4-7A5861188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3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470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90A6-5C8D-4654-9439-80F044C7E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9" y="803086"/>
            <a:ext cx="7292356" cy="542513"/>
          </a:xfrm>
        </p:spPr>
        <p:txBody>
          <a:bodyPr/>
          <a:lstStyle/>
          <a:p>
            <a:r>
              <a:rPr lang="en-GB" dirty="0"/>
              <a:t>Stage 1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02425-DF00-4CE6-B05F-8E6CC4E30C4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C8197-B660-4BBC-8C93-13D3D8A26237}"/>
              </a:ext>
            </a:extLst>
          </p:cNvPr>
          <p:cNvSpPr txBox="1"/>
          <p:nvPr/>
        </p:nvSpPr>
        <p:spPr>
          <a:xfrm>
            <a:off x="770469" y="1785578"/>
            <a:ext cx="35357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Using NVivo, barriers and enablers were categorised using the following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71881DE-A0BD-4AA9-B0A0-45CE57139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554724"/>
              </p:ext>
            </p:extLst>
          </p:nvPr>
        </p:nvGraphicFramePr>
        <p:xfrm>
          <a:off x="1616149" y="1607088"/>
          <a:ext cx="9805382" cy="464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18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90A6-5C8D-4654-9439-80F044C7E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9" y="803086"/>
            <a:ext cx="7292356" cy="542513"/>
          </a:xfrm>
        </p:spPr>
        <p:txBody>
          <a:bodyPr/>
          <a:lstStyle/>
          <a:p>
            <a:r>
              <a:rPr lang="en-GB" dirty="0"/>
              <a:t>Stage 1 findings</a:t>
            </a:r>
          </a:p>
        </p:txBody>
      </p:sp>
      <p:pic>
        <p:nvPicPr>
          <p:cNvPr id="7" name="Content Placeholder 6" descr="A taxonomy of barriers and enablers to wellbeing">
            <a:extLst>
              <a:ext uri="{FF2B5EF4-FFF2-40B4-BE49-F238E27FC236}">
                <a16:creationId xmlns:a16="http://schemas.microsoft.com/office/drawing/2014/main" id="{55E1ECE8-505D-4701-9D62-D9A206C574E8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21" y="0"/>
            <a:ext cx="6129579" cy="689677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C8197-B660-4BBC-8C93-13D3D8A26237}"/>
              </a:ext>
            </a:extLst>
          </p:cNvPr>
          <p:cNvSpPr txBox="1"/>
          <p:nvPr/>
        </p:nvSpPr>
        <p:spPr>
          <a:xfrm>
            <a:off x="770469" y="1785578"/>
            <a:ext cx="3763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Many themes appeared as both barriers and enablers, meaning that a factor can be a barrier or an enabler, depending how it is designed and how the person experiences it.</a:t>
            </a:r>
          </a:p>
          <a:p>
            <a:r>
              <a:rPr lang="en-GB" sz="2400" dirty="0"/>
              <a:t>The model is therefore represented as a taxonomy </a:t>
            </a:r>
          </a:p>
        </p:txBody>
      </p:sp>
    </p:spTree>
    <p:extLst>
      <p:ext uri="{BB962C8B-B14F-4D97-AF65-F5344CB8AC3E}">
        <p14:creationId xmlns:p14="http://schemas.microsoft.com/office/powerpoint/2010/main" val="295052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 Best Icebreakers for Meetings &amp; Training Seminars (New Guide)">
            <a:extLst>
              <a:ext uri="{FF2B5EF4-FFF2-40B4-BE49-F238E27FC236}">
                <a16:creationId xmlns:a16="http://schemas.microsoft.com/office/drawing/2014/main" id="{3291CF8D-E5C9-4C69-A351-F49518910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0758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8A7218-780E-4B20-BB13-D78F19069C6C}"/>
              </a:ext>
            </a:extLst>
          </p:cNvPr>
          <p:cNvSpPr txBox="1">
            <a:spLocks/>
          </p:cNvSpPr>
          <p:nvPr/>
        </p:nvSpPr>
        <p:spPr>
          <a:xfrm>
            <a:off x="594805" y="64026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31D84-DDBB-443E-8BA8-96B7F1F58241}"/>
              </a:ext>
            </a:extLst>
          </p:cNvPr>
          <p:cNvSpPr txBox="1"/>
          <p:nvPr/>
        </p:nvSpPr>
        <p:spPr>
          <a:xfrm>
            <a:off x="457201" y="2121763"/>
            <a:ext cx="4211990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How does this taxonomy compare to your perceptions of barriers to mental wellbeing in the curriculum, tuition and assessment?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Which area do you think presents the greatest barriers and enablers?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Post your thoughts in the chat.</a:t>
            </a:r>
          </a:p>
        </p:txBody>
      </p:sp>
    </p:spTree>
    <p:extLst>
      <p:ext uri="{BB962C8B-B14F-4D97-AF65-F5344CB8AC3E}">
        <p14:creationId xmlns:p14="http://schemas.microsoft.com/office/powerpoint/2010/main" val="388988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719D-8038-4EF1-8200-E709E8A40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60827"/>
            <a:ext cx="4596412" cy="4317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67" dirty="0">
                <a:ea typeface="ＭＳ Ｐゴシック"/>
              </a:rPr>
              <a:t>Students also shared strategies that helped them manage wellbeing</a:t>
            </a:r>
          </a:p>
          <a:p>
            <a:r>
              <a:rPr lang="en-GB" sz="2667" dirty="0">
                <a:ea typeface="ＭＳ Ｐゴシック"/>
              </a:rPr>
              <a:t>Enjoyable learning </a:t>
            </a:r>
            <a:r>
              <a:rPr lang="en-GB" sz="2667" b="1" dirty="0">
                <a:ea typeface="ＭＳ Ｐゴシック"/>
              </a:rPr>
              <a:t>activities</a:t>
            </a:r>
            <a:r>
              <a:rPr lang="en-GB" sz="2667" dirty="0">
                <a:ea typeface="ＭＳ Ｐゴシック"/>
              </a:rPr>
              <a:t> (escapism)</a:t>
            </a:r>
            <a:endParaRPr lang="en-US" dirty="0"/>
          </a:p>
          <a:p>
            <a:r>
              <a:rPr lang="en-GB" sz="2667" dirty="0">
                <a:ea typeface="ＭＳ Ｐゴシック"/>
              </a:rPr>
              <a:t>Opportunity to log and reflect on </a:t>
            </a:r>
            <a:r>
              <a:rPr lang="en-GB" sz="2667" b="1" dirty="0">
                <a:ea typeface="ＭＳ Ｐゴシック"/>
              </a:rPr>
              <a:t>achievements</a:t>
            </a:r>
            <a:r>
              <a:rPr lang="en-GB" sz="2667" dirty="0">
                <a:ea typeface="ＭＳ Ｐゴシック"/>
              </a:rPr>
              <a:t>, tutors helping them recognise these</a:t>
            </a:r>
            <a:endParaRPr lang="en-GB" sz="2667" b="1" dirty="0">
              <a:ea typeface="ＭＳ Ｐゴシック"/>
            </a:endParaRPr>
          </a:p>
          <a:p>
            <a:r>
              <a:rPr lang="en-GB" sz="2667" b="1" dirty="0">
                <a:ea typeface="ＭＳ Ｐゴシック"/>
              </a:rPr>
              <a:t>Abilities</a:t>
            </a:r>
            <a:r>
              <a:rPr lang="en-GB" sz="2667" dirty="0">
                <a:ea typeface="ＭＳ Ｐゴシック"/>
              </a:rPr>
              <a:t> and skills to manage their learning and their wellbeing</a:t>
            </a:r>
          </a:p>
          <a:p>
            <a:pPr marL="0" indent="0">
              <a:buNone/>
            </a:pPr>
            <a:endParaRPr lang="en-GB" sz="2667" dirty="0"/>
          </a:p>
          <a:p>
            <a:pPr marL="0" indent="0">
              <a:buNone/>
            </a:pPr>
            <a:endParaRPr lang="en-GB" sz="2667" dirty="0">
              <a:cs typeface="Arial"/>
            </a:endParaRPr>
          </a:p>
          <a:p>
            <a:endParaRPr lang="en-GB" sz="2667" dirty="0"/>
          </a:p>
          <a:p>
            <a:endParaRPr lang="en-GB" sz="2667" dirty="0"/>
          </a:p>
        </p:txBody>
      </p:sp>
      <p:pic>
        <p:nvPicPr>
          <p:cNvPr id="5" name="Picture 5" descr="A picture containing fruit, device&#10;&#10;Description automatically generated">
            <a:extLst>
              <a:ext uri="{FF2B5EF4-FFF2-40B4-BE49-F238E27FC236}">
                <a16:creationId xmlns:a16="http://schemas.microsoft.com/office/drawing/2014/main" id="{57522904-DB5E-4639-AAA6-BB20E1D72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106" y="969551"/>
            <a:ext cx="6275437" cy="569318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A74EAB-3637-4DD5-8AF1-EF1FFC67E660}"/>
              </a:ext>
            </a:extLst>
          </p:cNvPr>
          <p:cNvSpPr txBox="1">
            <a:spLocks/>
          </p:cNvSpPr>
          <p:nvPr/>
        </p:nvSpPr>
        <p:spPr>
          <a:xfrm>
            <a:off x="723013" y="698294"/>
            <a:ext cx="7210841" cy="542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 model for tuition</a:t>
            </a:r>
          </a:p>
        </p:txBody>
      </p:sp>
    </p:spTree>
    <p:extLst>
      <p:ext uri="{BB962C8B-B14F-4D97-AF65-F5344CB8AC3E}">
        <p14:creationId xmlns:p14="http://schemas.microsoft.com/office/powerpoint/2010/main" val="68255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DF4E-DB87-492E-93C4-25B4E3ACAC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9" y="754666"/>
            <a:ext cx="7292238" cy="704154"/>
          </a:xfrm>
        </p:spPr>
        <p:txBody>
          <a:bodyPr/>
          <a:lstStyle/>
          <a:p>
            <a:r>
              <a:rPr lang="en-GB" dirty="0"/>
              <a:t>Project stages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0F3E5-68A1-4ADD-A882-7B653CB56F5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D3E92-2390-4AB8-A78C-3DB86A256067}"/>
              </a:ext>
            </a:extLst>
          </p:cNvPr>
          <p:cNvSpPr txBox="1"/>
          <p:nvPr/>
        </p:nvSpPr>
        <p:spPr>
          <a:xfrm>
            <a:off x="1009403" y="1731597"/>
            <a:ext cx="9892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Stage 1: Interviews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16 x students told their stories; 5 x tutors told student stories of barriers and enablers. </a:t>
            </a:r>
          </a:p>
          <a:p>
            <a:pPr lvl="0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These were turned into vignettes to represent diverse journeys and issues.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2: Focus group events</a:t>
            </a:r>
          </a:p>
          <a:p>
            <a:pPr lvl="0"/>
            <a:r>
              <a:rPr lang="en-GB" sz="2000" dirty="0"/>
              <a:t>116 staff and students analysed the vignettes, identified barriers, and worked together to create ideas for projects and interventions to address them.  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3: Project pilots</a:t>
            </a:r>
          </a:p>
          <a:p>
            <a:pPr lvl="0"/>
            <a:r>
              <a:rPr lang="en-GB" sz="2000" dirty="0"/>
              <a:t>7 projects and interventions are being piloted and evaluated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4: Survey</a:t>
            </a:r>
          </a:p>
          <a:p>
            <a:pPr lvl="0"/>
            <a:r>
              <a:rPr lang="en-GB" sz="2000" dirty="0"/>
              <a:t>Barriers and interventions from stages 1 and 2 were substantiated by surveying a larger population of students</a:t>
            </a:r>
          </a:p>
        </p:txBody>
      </p:sp>
    </p:spTree>
    <p:extLst>
      <p:ext uri="{BB962C8B-B14F-4D97-AF65-F5344CB8AC3E}">
        <p14:creationId xmlns:p14="http://schemas.microsoft.com/office/powerpoint/2010/main" val="411341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355866-C177-4B67-93A7-2F22DE566C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B80F5-7B5D-46E6-B96D-8DF75AAD16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CBDBE-5A17-4CDB-A0DE-65A3EB03C17A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EE0AA-89CE-4283-BD8F-4D892CA6FE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CB63DE-90F9-4DCD-91DD-B31B1091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947806" cy="6807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45C64F-405D-4BFF-995F-D7F534CB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015" y="132750"/>
            <a:ext cx="4403985" cy="6260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C0B00-93EC-4BBC-9020-FD0A4D01834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Focus groups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A1776-D2F9-477A-8081-480D3800A4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68" y="325513"/>
            <a:ext cx="3811929" cy="62574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891FA-63B7-4A4D-B8D4-B3CBFF10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02" y="3429000"/>
            <a:ext cx="8720889" cy="31539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2024542-CCAB-482F-BB0B-C8D7806F88C4}"/>
              </a:ext>
            </a:extLst>
          </p:cNvPr>
          <p:cNvSpPr txBox="1"/>
          <p:nvPr/>
        </p:nvSpPr>
        <p:spPr>
          <a:xfrm>
            <a:off x="770625" y="1484353"/>
            <a:ext cx="64530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3 events: MK, Scotland and online (affected by strikes and Covid-19)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9 students and 107 staff from diverse roles (teaching, support, learning design, WAS, careers, library…)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Group, individual and group interaction data captured</a:t>
            </a:r>
          </a:p>
        </p:txBody>
      </p:sp>
    </p:spTree>
    <p:extLst>
      <p:ext uri="{BB962C8B-B14F-4D97-AF65-F5344CB8AC3E}">
        <p14:creationId xmlns:p14="http://schemas.microsoft.com/office/powerpoint/2010/main" val="407248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90A6-5C8D-4654-9439-80F044C7E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8146" y="457200"/>
            <a:ext cx="3241964" cy="13585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Stage 2 findings: </a:t>
            </a:r>
          </a:p>
          <a:p>
            <a:r>
              <a:rPr lang="en-GB" dirty="0"/>
              <a:t>Barriers &amp; enablers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07507-46FC-4204-BA6C-BFA6F0C043D5}"/>
              </a:ext>
            </a:extLst>
          </p:cNvPr>
          <p:cNvSpPr txBox="1"/>
          <p:nvPr/>
        </p:nvSpPr>
        <p:spPr>
          <a:xfrm>
            <a:off x="748146" y="1959429"/>
            <a:ext cx="2790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Focus group data revealed 340 references to barriers and 226 references to enablers. These mapped to the same categories and themes, supporting the taxonomy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F8FD8A-046E-4A28-83F5-B7ECD68361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3" y="130629"/>
            <a:ext cx="7679377" cy="6270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9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90A6-5C8D-4654-9439-80F044C7E4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8145" y="457200"/>
            <a:ext cx="3915295" cy="1358537"/>
          </a:xfrm>
        </p:spPr>
        <p:txBody>
          <a:bodyPr>
            <a:normAutofit/>
          </a:bodyPr>
          <a:lstStyle/>
          <a:p>
            <a:r>
              <a:rPr lang="en-GB" dirty="0"/>
              <a:t>Stage 2 findings: </a:t>
            </a:r>
          </a:p>
          <a:p>
            <a:r>
              <a:rPr lang="en-GB" dirty="0"/>
              <a:t>Solutions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433310-0A0B-46C6-AD78-7E349E3AE01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B07507-46FC-4204-BA6C-BFA6F0C043D5}"/>
              </a:ext>
            </a:extLst>
          </p:cNvPr>
          <p:cNvSpPr txBox="1"/>
          <p:nvPr/>
        </p:nvSpPr>
        <p:spPr>
          <a:xfrm>
            <a:off x="748144" y="1959429"/>
            <a:ext cx="4398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Focus group data also revealed 91 references to solutions, which were turned into 16 project ideas.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6 for environmental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 for skills-related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5 for study related barriers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C221AB-D767-40C8-BD7C-1D681F749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79" y="165634"/>
            <a:ext cx="5800486" cy="4267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B4DC0B-138B-44A2-A6DB-4C126B4F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765" y="3429000"/>
            <a:ext cx="5948362" cy="3449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110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DF4E-DB87-492E-93C4-25B4E3ACAC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9" y="754666"/>
            <a:ext cx="7292238" cy="704154"/>
          </a:xfrm>
        </p:spPr>
        <p:txBody>
          <a:bodyPr/>
          <a:lstStyle/>
          <a:p>
            <a:r>
              <a:rPr lang="en-GB" dirty="0"/>
              <a:t>Project stages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0F3E5-68A1-4ADD-A882-7B653CB56F5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15D3B-A62A-4D9C-ADAC-D17A7E7C843D}"/>
              </a:ext>
            </a:extLst>
          </p:cNvPr>
          <p:cNvSpPr txBox="1"/>
          <p:nvPr/>
        </p:nvSpPr>
        <p:spPr>
          <a:xfrm>
            <a:off x="1009403" y="1731597"/>
            <a:ext cx="9892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Stage 1: Interviews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16 x students told their stories; 5 x tutors told student stories of barriers and enablers. 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These were turned into vignettes to represent diverse journeys and issues.</a:t>
            </a:r>
          </a:p>
          <a:p>
            <a:pPr lvl="0"/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Stage 2: Focus group events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116 staff and students analysed the vignettes, identified barriers, and worked together to create ideas for projects and interventions to address them.  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3: Project pilots</a:t>
            </a:r>
          </a:p>
          <a:p>
            <a:pPr lvl="0"/>
            <a:r>
              <a:rPr lang="en-GB" sz="2000" dirty="0"/>
              <a:t>7 projects and interventions are being piloted and evaluated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4: Survey</a:t>
            </a:r>
          </a:p>
          <a:p>
            <a:pPr lvl="0"/>
            <a:r>
              <a:rPr lang="en-GB" sz="2000" dirty="0"/>
              <a:t>Barriers and interventions from stages 1 and 2 were substantiated by surveying a larger population of students</a:t>
            </a:r>
          </a:p>
        </p:txBody>
      </p:sp>
    </p:spTree>
    <p:extLst>
      <p:ext uri="{BB962C8B-B14F-4D97-AF65-F5344CB8AC3E}">
        <p14:creationId xmlns:p14="http://schemas.microsoft.com/office/powerpoint/2010/main" val="3094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 Best Icebreakers for Meetings &amp; Training Seminars (New Guide)">
            <a:extLst>
              <a:ext uri="{FF2B5EF4-FFF2-40B4-BE49-F238E27FC236}">
                <a16:creationId xmlns:a16="http://schemas.microsoft.com/office/drawing/2014/main" id="{3291CF8D-E5C9-4C69-A351-F49518910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0758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8A7218-780E-4B20-BB13-D78F19069C6C}"/>
              </a:ext>
            </a:extLst>
          </p:cNvPr>
          <p:cNvSpPr txBox="1">
            <a:spLocks/>
          </p:cNvSpPr>
          <p:nvPr/>
        </p:nvSpPr>
        <p:spPr>
          <a:xfrm>
            <a:off x="594805" y="64026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31D84-DDBB-443E-8BA8-96B7F1F58241}"/>
              </a:ext>
            </a:extLst>
          </p:cNvPr>
          <p:cNvSpPr txBox="1"/>
          <p:nvPr/>
        </p:nvSpPr>
        <p:spPr>
          <a:xfrm>
            <a:off x="465496" y="2215073"/>
            <a:ext cx="4075081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do you think are the main challenges for students’ mental wellbeing in STEM: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Curriculum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Tuition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Assessment?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Post your thoughts in the chat.</a:t>
            </a:r>
          </a:p>
        </p:txBody>
      </p:sp>
    </p:spTree>
    <p:extLst>
      <p:ext uri="{BB962C8B-B14F-4D97-AF65-F5344CB8AC3E}">
        <p14:creationId xmlns:p14="http://schemas.microsoft.com/office/powerpoint/2010/main" val="367717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01B00-F0EA-4993-A391-DA59EE14D4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9" y="803086"/>
            <a:ext cx="7292356" cy="542513"/>
          </a:xfrm>
        </p:spPr>
        <p:txBody>
          <a:bodyPr/>
          <a:lstStyle/>
          <a:p>
            <a:r>
              <a:rPr lang="en-GB" dirty="0"/>
              <a:t>Stage 3: pilot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7ED13-4E10-427D-B472-165DA735D3C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A6F3D-877C-491D-8512-CF2A2926DC55}"/>
              </a:ext>
            </a:extLst>
          </p:cNvPr>
          <p:cNvSpPr/>
          <p:nvPr/>
        </p:nvSpPr>
        <p:spPr>
          <a:xfrm>
            <a:off x="770468" y="1719126"/>
            <a:ext cx="10765858" cy="390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Seven of the 16 pilotable interventions are in progress: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training: a micro-credential on embedding wellbeing in the curriculum (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HZFM883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Design: a model for embedding wellbeing in module production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resources: ‘Your wellbeing’, discipline-specific wellbeing guidance on subject sites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Tutorials: a self assessment tool for tutors, auditing wellbeing in tutorial materials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study support: Emotional resilience guides for studying distressing topics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systems: a BOC for DSA needs assessors to better support OU students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Transitions: a wellbeing strategy for the Careers team, with events and resources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Reflective interviews with project leads took place following a facilitated practitioner research approach.</a:t>
            </a:r>
          </a:p>
        </p:txBody>
      </p:sp>
    </p:spTree>
    <p:extLst>
      <p:ext uri="{BB962C8B-B14F-4D97-AF65-F5344CB8AC3E}">
        <p14:creationId xmlns:p14="http://schemas.microsoft.com/office/powerpoint/2010/main" val="327674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DF4E-DB87-492E-93C4-25B4E3ACAC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9" y="754666"/>
            <a:ext cx="7292238" cy="704154"/>
          </a:xfrm>
        </p:spPr>
        <p:txBody>
          <a:bodyPr/>
          <a:lstStyle/>
          <a:p>
            <a:r>
              <a:rPr lang="en-GB" dirty="0"/>
              <a:t>Project stages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0F3E5-68A1-4ADD-A882-7B653CB56F5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15D3B-A62A-4D9C-ADAC-D17A7E7C843D}"/>
              </a:ext>
            </a:extLst>
          </p:cNvPr>
          <p:cNvSpPr txBox="1"/>
          <p:nvPr/>
        </p:nvSpPr>
        <p:spPr>
          <a:xfrm>
            <a:off x="1009403" y="1731597"/>
            <a:ext cx="9892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Stage 1: Interviews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16 x students told their stories; 5 x tutors told student stories of barriers and enablers. 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These were turned into vignettes to represent diverse journeys and issues.</a:t>
            </a:r>
          </a:p>
          <a:p>
            <a:pPr lvl="0"/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65000"/>
                  </a:schemeClr>
                </a:solidFill>
              </a:rPr>
              <a:t>Stage 2: Focus group events</a:t>
            </a:r>
          </a:p>
          <a:p>
            <a:pPr lvl="0"/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116 staff and students analysed the vignettes, identified barriers, and worked together to create ideas for projects and interventions to address them.  </a:t>
            </a:r>
          </a:p>
          <a:p>
            <a:pPr lvl="0"/>
            <a:endParaRPr lang="en-GB" sz="2000" dirty="0"/>
          </a:p>
          <a:p>
            <a:r>
              <a:rPr lang="en-GB" sz="2000" b="1" dirty="0">
                <a:solidFill>
                  <a:schemeClr val="bg2">
                    <a:lumMod val="75000"/>
                  </a:schemeClr>
                </a:solidFill>
              </a:rPr>
              <a:t>Stage 3: Project pilots</a:t>
            </a:r>
          </a:p>
          <a:p>
            <a:pPr lvl="0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7 projects and interventions are being piloted and evaluated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4: Survey</a:t>
            </a:r>
          </a:p>
          <a:p>
            <a:pPr lvl="0"/>
            <a:r>
              <a:rPr lang="en-GB" sz="2000" dirty="0"/>
              <a:t>Barriers and interventions from stages 1 and 2 were substantiated by surveying a larger population of students</a:t>
            </a:r>
          </a:p>
        </p:txBody>
      </p:sp>
    </p:spTree>
    <p:extLst>
      <p:ext uri="{BB962C8B-B14F-4D97-AF65-F5344CB8AC3E}">
        <p14:creationId xmlns:p14="http://schemas.microsoft.com/office/powerpoint/2010/main" val="301144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EC74-DFF5-4D37-96DB-A3B13AED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59" y="629266"/>
            <a:ext cx="3074931" cy="2299464"/>
          </a:xfrm>
        </p:spPr>
        <p:txBody>
          <a:bodyPr>
            <a:normAutofit/>
          </a:bodyPr>
          <a:lstStyle/>
          <a:p>
            <a:r>
              <a:rPr lang="en-GB" sz="3600" dirty="0"/>
              <a:t>Student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4179-6B31-42BA-B1A3-F2AB039B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59" y="3317231"/>
            <a:ext cx="2955660" cy="2911503"/>
          </a:xfrm>
        </p:spPr>
        <p:txBody>
          <a:bodyPr>
            <a:normAutofit/>
          </a:bodyPr>
          <a:lstStyle/>
          <a:p>
            <a:r>
              <a:rPr lang="en-GB" sz="2400" dirty="0"/>
              <a:t>584 students (11.7% response rate)</a:t>
            </a:r>
          </a:p>
          <a:p>
            <a:r>
              <a:rPr lang="en-GB" sz="2400" dirty="0"/>
              <a:t>340 student with disclosed MH conditions</a:t>
            </a:r>
          </a:p>
          <a:p>
            <a:r>
              <a:rPr lang="en-GB" sz="2400" dirty="0"/>
              <a:t>244 students without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Barriers to wellbeing: assessment, communication skills, life circumstances and isolation. &#10;Enablers for wellbeing: curriculum content, confidence and identity, building study skills, people in their lives, distance learning environment.">
            <a:extLst>
              <a:ext uri="{FF2B5EF4-FFF2-40B4-BE49-F238E27FC236}">
                <a16:creationId xmlns:a16="http://schemas.microsoft.com/office/drawing/2014/main" id="{9417E997-B8D0-45C0-8F43-B1417FB2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552" y="0"/>
            <a:ext cx="8312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48D9C-1084-4856-9921-BF0BA9846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Barriers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18BEA6-3A55-4124-A8EC-592EB4B3E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293593"/>
              </p:ext>
            </p:extLst>
          </p:nvPr>
        </p:nvGraphicFramePr>
        <p:xfrm>
          <a:off x="106327" y="1345599"/>
          <a:ext cx="12085673" cy="526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914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48D9C-1084-4856-9921-BF0BA98466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Enablers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059B80-3A03-4882-8F04-CE62A550D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304021"/>
              </p:ext>
            </p:extLst>
          </p:nvPr>
        </p:nvGraphicFramePr>
        <p:xfrm>
          <a:off x="0" y="999460"/>
          <a:ext cx="12192000" cy="5752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 Best Icebreakers for Meetings &amp; Training Seminars (New Guide)">
            <a:extLst>
              <a:ext uri="{FF2B5EF4-FFF2-40B4-BE49-F238E27FC236}">
                <a16:creationId xmlns:a16="http://schemas.microsoft.com/office/drawing/2014/main" id="{3291CF8D-E5C9-4C69-A351-F49518910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0758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8A7218-780E-4B20-BB13-D78F19069C6C}"/>
              </a:ext>
            </a:extLst>
          </p:cNvPr>
          <p:cNvSpPr txBox="1">
            <a:spLocks/>
          </p:cNvSpPr>
          <p:nvPr/>
        </p:nvSpPr>
        <p:spPr>
          <a:xfrm>
            <a:off x="594805" y="640263"/>
            <a:ext cx="375924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31D84-DDBB-443E-8BA8-96B7F1F58241}"/>
              </a:ext>
            </a:extLst>
          </p:cNvPr>
          <p:cNvSpPr txBox="1"/>
          <p:nvPr/>
        </p:nvSpPr>
        <p:spPr>
          <a:xfrm>
            <a:off x="594109" y="2121763"/>
            <a:ext cx="3914095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So, assessment is the greatest barrier, while study skills, module content and tuition are clear enablers.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can we do to make assessment less of a barrier for students in STEM?  </a:t>
            </a:r>
          </a:p>
        </p:txBody>
      </p:sp>
    </p:spTree>
    <p:extLst>
      <p:ext uri="{BB962C8B-B14F-4D97-AF65-F5344CB8AC3E}">
        <p14:creationId xmlns:p14="http://schemas.microsoft.com/office/powerpoint/2010/main" val="24627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01B00-F0EA-4993-A391-DA59EE14D4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8" y="308721"/>
            <a:ext cx="8522388" cy="542513"/>
          </a:xfrm>
        </p:spPr>
        <p:txBody>
          <a:bodyPr/>
          <a:lstStyle/>
          <a:p>
            <a:r>
              <a:rPr lang="en-GB" dirty="0"/>
              <a:t>Existing solutions (ranked by positivity)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A6F3D-877C-491D-8512-CF2A2926DC55}"/>
              </a:ext>
            </a:extLst>
          </p:cNvPr>
          <p:cNvSpPr/>
          <p:nvPr/>
        </p:nvSpPr>
        <p:spPr>
          <a:xfrm>
            <a:off x="770468" y="1031987"/>
            <a:ext cx="11303410" cy="614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courses and resources on improving study skills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OpenLearn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courses with information about a study area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resources and events to help with referencing skills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 guidance and support, including career counselling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Hub Live sessions on study skills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advice for friends and family on how they can support students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help with computing and technology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 from Student Support on choosing (or changing) degree pathway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 Students Association peer support programme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courses on managing finances or other life skills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advice and support with low scores, failing or retaking an assignment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Disabled Student Allowance (DSA) mentoring, software or other support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TogetherAll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(formerly Big White Wall), an online platform to support mental health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Students Association groups or student-run Facebook groups</a:t>
            </a:r>
          </a:p>
          <a:p>
            <a:pPr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3648E72B-2807-425A-A7E1-9E55EAD6F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70" y="-1"/>
            <a:ext cx="2515208" cy="26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6E7AE-85C5-438C-A489-27D3E52B5C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Further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BDF56-AAD8-431D-9494-378EF770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042" y="3346718"/>
            <a:ext cx="4688958" cy="329874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17F03C0-CA36-40EB-AEB3-DC8EE9630A67}"/>
              </a:ext>
            </a:extLst>
          </p:cNvPr>
          <p:cNvSpPr txBox="1">
            <a:spLocks/>
          </p:cNvSpPr>
          <p:nvPr/>
        </p:nvSpPr>
        <p:spPr>
          <a:xfrm>
            <a:off x="770624" y="1605518"/>
            <a:ext cx="10617812" cy="38636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3232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If you’d like to learn more about the project, visit </a:t>
            </a:r>
            <a:r>
              <a:rPr lang="en-GB" sz="2200" dirty="0">
                <a:hlinkClick r:id="rId3"/>
              </a:rPr>
              <a:t>the project website</a:t>
            </a:r>
            <a:endParaRPr lang="en-GB" sz="2200" dirty="0"/>
          </a:p>
          <a:p>
            <a:r>
              <a:rPr lang="en-GB" sz="2200" dirty="0"/>
              <a:t>To try out the Our Journey tool, visit </a:t>
            </a:r>
            <a:r>
              <a:rPr lang="en-GB" sz="2200" dirty="0">
                <a:hlinkClick r:id="rId4"/>
              </a:rPr>
              <a:t>https://ourjourney.ac.uk/</a:t>
            </a:r>
            <a:endParaRPr lang="en-GB" sz="2200" dirty="0"/>
          </a:p>
          <a:p>
            <a:r>
              <a:rPr lang="en-GB" sz="2200" dirty="0"/>
              <a:t>For more the AAA model of wellbeing, watch my </a:t>
            </a:r>
            <a:r>
              <a:rPr lang="en-GB" sz="2200" dirty="0">
                <a:hlinkClick r:id="rId5"/>
              </a:rPr>
              <a:t>TEDx talk</a:t>
            </a:r>
            <a:r>
              <a:rPr lang="en-GB" sz="2200" dirty="0"/>
              <a:t>.</a:t>
            </a:r>
          </a:p>
          <a:p>
            <a:r>
              <a:rPr lang="en-GB" sz="2200" dirty="0"/>
              <a:t>For professional development, go to our </a:t>
            </a:r>
            <a:r>
              <a:rPr lang="en-GB" sz="2200" dirty="0">
                <a:hlinkClick r:id="rId6"/>
              </a:rPr>
              <a:t>micro-credential</a:t>
            </a:r>
            <a:r>
              <a:rPr lang="en-GB" sz="2200" dirty="0"/>
              <a:t>.</a:t>
            </a:r>
          </a:p>
          <a:p>
            <a:r>
              <a:rPr lang="en-GB" sz="2200" dirty="0"/>
              <a:t>For white papers, see this </a:t>
            </a:r>
            <a:r>
              <a:rPr lang="en-GB" sz="2200" dirty="0">
                <a:hlinkClick r:id="rId7"/>
              </a:rPr>
              <a:t>Advance HE </a:t>
            </a:r>
            <a:r>
              <a:rPr lang="en-GB" sz="2200" dirty="0"/>
              <a:t>report</a:t>
            </a:r>
          </a:p>
          <a:p>
            <a:r>
              <a:rPr lang="en-GB" sz="2200" dirty="0"/>
              <a:t>or the </a:t>
            </a:r>
            <a:r>
              <a:rPr lang="en-GB" sz="2200" dirty="0">
                <a:hlinkClick r:id="rId8"/>
              </a:rPr>
              <a:t>Student Minds </a:t>
            </a:r>
            <a:r>
              <a:rPr lang="en-GB" sz="2200" dirty="0"/>
              <a:t>charter</a:t>
            </a:r>
          </a:p>
          <a:p>
            <a:endParaRPr lang="en-GB" sz="2400" dirty="0"/>
          </a:p>
          <a:p>
            <a:r>
              <a:rPr lang="en-GB" sz="4800" dirty="0">
                <a:solidFill>
                  <a:srgbClr val="1E4B9B"/>
                </a:solidFill>
              </a:rPr>
              <a:t>Thank you</a:t>
            </a:r>
          </a:p>
          <a:p>
            <a:endParaRPr lang="en-GB" sz="2400" dirty="0"/>
          </a:p>
          <a:p>
            <a:endParaRPr lang="en-GB" sz="2400" dirty="0"/>
          </a:p>
          <a:p>
            <a:br>
              <a:rPr lang="en-GB" sz="2400" dirty="0"/>
            </a:b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47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lt=&quot;&quot;">
            <a:extLst>
              <a:ext uri="{FF2B5EF4-FFF2-40B4-BE49-F238E27FC236}">
                <a16:creationId xmlns:a16="http://schemas.microsoft.com/office/drawing/2014/main" id="{E95AC499-F524-4BA2-B8E3-E443B74AE89E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2"/>
          <a:stretch>
            <a:fillRect/>
          </a:stretch>
        </p:blipFill>
        <p:spPr>
          <a:xfrm>
            <a:off x="1" y="61639"/>
            <a:ext cx="12092473" cy="6799888"/>
          </a:xfrm>
        </p:spPr>
      </p:pic>
      <p:pic>
        <p:nvPicPr>
          <p:cNvPr id="13" name="Picture 12" descr="Times Higher Ed headline: Academics 'lack support' to help with student mental health">
            <a:extLst>
              <a:ext uri="{FF2B5EF4-FFF2-40B4-BE49-F238E27FC236}">
                <a16:creationId xmlns:a16="http://schemas.microsoft.com/office/drawing/2014/main" id="{9E106918-BB03-4FC0-B9F5-54598C6F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" y="160597"/>
            <a:ext cx="6553200" cy="1666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The Guardian headline: Suicide is at record level among students at UK universities, study finds">
            <a:extLst>
              <a:ext uri="{FF2B5EF4-FFF2-40B4-BE49-F238E27FC236}">
                <a16:creationId xmlns:a16="http://schemas.microsoft.com/office/drawing/2014/main" id="{AA48F744-AF57-4DD1-B10F-319BE3635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33" y="4636409"/>
            <a:ext cx="5829300" cy="1390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Financial times headline: UK universities act to tackle student mental health">
            <a:extLst>
              <a:ext uri="{FF2B5EF4-FFF2-40B4-BE49-F238E27FC236}">
                <a16:creationId xmlns:a16="http://schemas.microsoft.com/office/drawing/2014/main" id="{33CA913C-D269-469F-8429-917296D0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5551751"/>
            <a:ext cx="5414392" cy="950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66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5"/>
          </p:nvPr>
        </p:nvSpPr>
        <p:spPr>
          <a:xfrm>
            <a:off x="770626" y="1395306"/>
            <a:ext cx="8630761" cy="4899168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Research has shown that students with mental health difficulties are: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Less likely to complete a course or module (Richardson, 2015)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Less likely to continue after the first year (Baker, 2017; </a:t>
            </a:r>
            <a:r>
              <a:rPr lang="en-GB" sz="2000" dirty="0">
                <a:hlinkClick r:id="rId2"/>
              </a:rPr>
              <a:t>Office for Students</a:t>
            </a:r>
            <a:r>
              <a:rPr lang="en-GB" sz="2000" dirty="0"/>
              <a:t>)</a:t>
            </a:r>
            <a:endParaRPr lang="en-GB" sz="2000" dirty="0">
              <a:solidFill>
                <a:schemeClr val="tx1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Less likely to attain higher grades (Eisenberg et al, 2009; </a:t>
            </a:r>
            <a:r>
              <a:rPr lang="en-GB" sz="2000" dirty="0">
                <a:hlinkClick r:id="rId2"/>
              </a:rPr>
              <a:t>Office for Students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More likely to experience long term consequences, e.g. future employment, earning potential and overall health (Eisenberg et al, 2007, </a:t>
            </a:r>
            <a:r>
              <a:rPr lang="en-GB" sz="2000" dirty="0">
                <a:hlinkClick r:id="rId2"/>
              </a:rPr>
              <a:t>Office for Students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We also know: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University culture can trigger mental health issues (</a:t>
            </a:r>
            <a:r>
              <a:rPr lang="en-GB" sz="2000" dirty="0" err="1">
                <a:solidFill>
                  <a:schemeClr val="tx1"/>
                </a:solidFill>
              </a:rPr>
              <a:t>Tinklin</a:t>
            </a:r>
            <a:r>
              <a:rPr lang="en-GB" sz="2000" dirty="0">
                <a:solidFill>
                  <a:schemeClr val="tx1"/>
                </a:solidFill>
              </a:rPr>
              <a:t> et al, 2005; </a:t>
            </a:r>
            <a:r>
              <a:rPr lang="en-GB" sz="2000" dirty="0" err="1">
                <a:solidFill>
                  <a:schemeClr val="tx1"/>
                </a:solidFill>
              </a:rPr>
              <a:t>Markoulakis</a:t>
            </a:r>
            <a:r>
              <a:rPr lang="en-GB" sz="2000" dirty="0">
                <a:solidFill>
                  <a:schemeClr val="tx1"/>
                </a:solidFill>
              </a:rPr>
              <a:t> and </a:t>
            </a:r>
            <a:r>
              <a:rPr lang="en-GB" sz="2000" dirty="0" err="1">
                <a:solidFill>
                  <a:schemeClr val="tx1"/>
                </a:solidFill>
              </a:rPr>
              <a:t>Kirsh</a:t>
            </a:r>
            <a:r>
              <a:rPr lang="en-GB" sz="2000" dirty="0">
                <a:solidFill>
                  <a:schemeClr val="tx1"/>
                </a:solidFill>
              </a:rPr>
              <a:t>, 2013; Ribeiro et al,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Mental health declarations are increasing (sector average increase from 1.4 per cent in 2012-13 to 3.5 per cent in 2017-18)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08895" y="471449"/>
            <a:ext cx="7850860" cy="731451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  <a:latin typeface="+mn-lt"/>
              </a:rPr>
              <a:t>Mental health in HE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DAC5687A-445A-4AB2-AF4D-1F6409C1D9F7}"/>
              </a:ext>
            </a:extLst>
          </p:cNvPr>
          <p:cNvSpPr/>
          <p:nvPr/>
        </p:nvSpPr>
        <p:spPr>
          <a:xfrm>
            <a:off x="9293014" y="1503680"/>
            <a:ext cx="2343573" cy="73152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Progression</a:t>
            </a: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3A03C2E3-8AFD-427C-A560-71D2E74C2F61}"/>
              </a:ext>
            </a:extLst>
          </p:cNvPr>
          <p:cNvSpPr/>
          <p:nvPr/>
        </p:nvSpPr>
        <p:spPr>
          <a:xfrm>
            <a:off x="9293014" y="3087532"/>
            <a:ext cx="2343573" cy="73152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Attainment</a:t>
            </a: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62EE0FAC-FEEC-4BFD-AE6C-79128F696F9E}"/>
              </a:ext>
            </a:extLst>
          </p:cNvPr>
          <p:cNvSpPr/>
          <p:nvPr/>
        </p:nvSpPr>
        <p:spPr>
          <a:xfrm>
            <a:off x="9293014" y="3908275"/>
            <a:ext cx="2343573" cy="73152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Employment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20636292-4A85-4E78-88EF-C47369B3AEBB}"/>
              </a:ext>
            </a:extLst>
          </p:cNvPr>
          <p:cNvSpPr/>
          <p:nvPr/>
        </p:nvSpPr>
        <p:spPr>
          <a:xfrm>
            <a:off x="9279467" y="2310908"/>
            <a:ext cx="2343573" cy="73152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Completion</a:t>
            </a:r>
          </a:p>
        </p:txBody>
      </p:sp>
    </p:spTree>
    <p:extLst>
      <p:ext uri="{BB962C8B-B14F-4D97-AF65-F5344CB8AC3E}">
        <p14:creationId xmlns:p14="http://schemas.microsoft.com/office/powerpoint/2010/main" val="161888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438F-F79C-47EC-AD73-7086AA7F8B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6392" y="411438"/>
            <a:ext cx="8980934" cy="52114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OU context: disability disclosure figures</a:t>
            </a:r>
            <a:endParaRPr lang="en-GB" sz="32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AF9C7A-6737-4846-9200-0C949CB7F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253766"/>
              </p:ext>
            </p:extLst>
          </p:nvPr>
        </p:nvGraphicFramePr>
        <p:xfrm>
          <a:off x="0" y="850606"/>
          <a:ext cx="11965172" cy="600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37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1A793-432D-4EC8-A27D-C34B3EB242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6940" y="515709"/>
            <a:ext cx="8740203" cy="52114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OU context: module completion gaps for APP reporting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524000" y="1432281"/>
          <a:ext cx="9144000" cy="507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Graph showing module completion gaps from 2012-13 to 2016-17. Students with mental health issues have the highest gap at between -15.6 and -16.6 percentage points, compared to black students (-7.6 to -8.9), students with physical disabilities (-8.8 t0 -9.9), students with SpLD (-4.4 to -6), students with low previosu educational qualifications (-8.5 to -10.6) and students with low socio-economic status (-4.5 to -6.9)">
            <a:extLst>
              <a:ext uri="{FF2B5EF4-FFF2-40B4-BE49-F238E27FC236}">
                <a16:creationId xmlns:a16="http://schemas.microsoft.com/office/drawing/2014/main" id="{08AB390C-8AB8-4783-91F6-8D55E075F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75" y="1234565"/>
            <a:ext cx="10599575" cy="54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AF901A-C948-4489-8DCA-E491D004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8" y="1396349"/>
            <a:ext cx="8584353" cy="5008684"/>
          </a:xfrm>
        </p:spPr>
        <p:txBody>
          <a:bodyPr/>
          <a:lstStyle/>
          <a:p>
            <a:r>
              <a:rPr lang="en-GB" sz="2400" dirty="0"/>
              <a:t>Support students with mental health needs in a timely way</a:t>
            </a:r>
          </a:p>
          <a:p>
            <a:r>
              <a:rPr lang="en-GB" sz="2400" dirty="0"/>
              <a:t>Be proactive in promoting wellbeing and anticipating mental health triggers or issues</a:t>
            </a:r>
          </a:p>
          <a:p>
            <a:r>
              <a:rPr lang="en-GB" sz="2400" dirty="0"/>
              <a:t>Empower students to build skills and strategies to overcome adversity, build resilience, manage their mental wellbeing and celebrate their achievements</a:t>
            </a:r>
          </a:p>
          <a:p>
            <a:r>
              <a:rPr lang="en-GB" sz="2400" dirty="0"/>
              <a:t>Accept that HE needs to change, and work to understand how by learning about diverse student experiences and  journeys </a:t>
            </a:r>
          </a:p>
          <a:p>
            <a:r>
              <a:rPr lang="en-GB" sz="2400" dirty="0"/>
              <a:t>Adapt our modules, tuition, curricula and learning environments to reduce </a:t>
            </a:r>
            <a:r>
              <a:rPr lang="en-GB" sz="2400" b="1" dirty="0"/>
              <a:t>barriers</a:t>
            </a:r>
            <a:r>
              <a:rPr lang="en-GB" sz="2400" dirty="0"/>
              <a:t>, expand </a:t>
            </a:r>
            <a:r>
              <a:rPr lang="en-GB" sz="2400" b="1" dirty="0"/>
              <a:t>enablers</a:t>
            </a:r>
            <a:r>
              <a:rPr lang="en-GB" sz="2400" dirty="0"/>
              <a:t> and create </a:t>
            </a:r>
            <a:r>
              <a:rPr lang="en-GB" sz="2400" b="1" dirty="0"/>
              <a:t>solutions</a:t>
            </a:r>
          </a:p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CACFF2-E722-4814-BE59-F5459C2A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What can we do about this?</a:t>
            </a:r>
            <a:endParaRPr lang="en-GB" dirty="0"/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AD77F74B-C32F-4CCD-9A6C-855E799B6433}"/>
              </a:ext>
            </a:extLst>
          </p:cNvPr>
          <p:cNvSpPr/>
          <p:nvPr/>
        </p:nvSpPr>
        <p:spPr>
          <a:xfrm>
            <a:off x="9293014" y="1053504"/>
            <a:ext cx="2343573" cy="731520"/>
          </a:xfrm>
          <a:prstGeom prst="flowChartOffpage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Support</a:t>
            </a: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7CF30623-6452-4B67-BD9F-AF2E05D4A95D}"/>
              </a:ext>
            </a:extLst>
          </p:cNvPr>
          <p:cNvSpPr/>
          <p:nvPr/>
        </p:nvSpPr>
        <p:spPr>
          <a:xfrm>
            <a:off x="9293014" y="1946033"/>
            <a:ext cx="2343573" cy="731520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Pre-empt</a:t>
            </a:r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2B5E8216-5965-4FA1-9042-7FA4ACFBEC6C}"/>
              </a:ext>
            </a:extLst>
          </p:cNvPr>
          <p:cNvSpPr/>
          <p:nvPr/>
        </p:nvSpPr>
        <p:spPr>
          <a:xfrm>
            <a:off x="9293014" y="2889177"/>
            <a:ext cx="2343573" cy="731520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Empower</a:t>
            </a:r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4150CD37-12F1-4048-9C7E-8F98995F34FB}"/>
              </a:ext>
            </a:extLst>
          </p:cNvPr>
          <p:cNvSpPr/>
          <p:nvPr/>
        </p:nvSpPr>
        <p:spPr>
          <a:xfrm>
            <a:off x="9293014" y="3871569"/>
            <a:ext cx="2343573" cy="731520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Learn</a:t>
            </a:r>
          </a:p>
        </p:txBody>
      </p:sp>
      <p:sp>
        <p:nvSpPr>
          <p:cNvPr id="12" name="Flowchart: Off-page Connector 11">
            <a:extLst>
              <a:ext uri="{FF2B5EF4-FFF2-40B4-BE49-F238E27FC236}">
                <a16:creationId xmlns:a16="http://schemas.microsoft.com/office/drawing/2014/main" id="{ECF8F765-A085-49AB-8446-3A8189C97820}"/>
              </a:ext>
            </a:extLst>
          </p:cNvPr>
          <p:cNvSpPr/>
          <p:nvPr/>
        </p:nvSpPr>
        <p:spPr>
          <a:xfrm>
            <a:off x="9293014" y="4820745"/>
            <a:ext cx="2343573" cy="731520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Adapt</a:t>
            </a:r>
          </a:p>
        </p:txBody>
      </p:sp>
    </p:spTree>
    <p:extLst>
      <p:ext uri="{BB962C8B-B14F-4D97-AF65-F5344CB8AC3E}">
        <p14:creationId xmlns:p14="http://schemas.microsoft.com/office/powerpoint/2010/main" val="21571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DF4E-DB87-492E-93C4-25B4E3ACAC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468" y="533485"/>
            <a:ext cx="9979048" cy="1055720"/>
          </a:xfrm>
        </p:spPr>
        <p:txBody>
          <a:bodyPr>
            <a:normAutofit/>
          </a:bodyPr>
          <a:lstStyle/>
          <a:p>
            <a:r>
              <a:rPr lang="en-GB" dirty="0"/>
              <a:t>Project: Towards embedding mental wellbeing in the curriculum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468" y="2167029"/>
            <a:ext cx="69758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RQ1</a:t>
            </a:r>
            <a:r>
              <a:rPr lang="en-GB" sz="2400" dirty="0"/>
              <a:t>: What barriers and enablers to mental wellbeing do students experience in distance learning? </a:t>
            </a:r>
          </a:p>
          <a:p>
            <a:endParaRPr lang="en-GB" sz="2400" dirty="0"/>
          </a:p>
          <a:p>
            <a:r>
              <a:rPr lang="en-GB" sz="2400" b="1" dirty="0"/>
              <a:t>RQ2</a:t>
            </a:r>
            <a:r>
              <a:rPr lang="en-GB" sz="2400" dirty="0"/>
              <a:t>: What solutions do students and staff perceive would reduce these barriers?</a:t>
            </a:r>
          </a:p>
          <a:p>
            <a:endParaRPr lang="en-GB" sz="2400" dirty="0"/>
          </a:p>
          <a:p>
            <a:r>
              <a:rPr lang="en-GB" sz="2400" b="1" dirty="0"/>
              <a:t>RQ3</a:t>
            </a:r>
            <a:r>
              <a:rPr lang="en-GB" sz="2400" dirty="0"/>
              <a:t>: How can these solutions be embedded in distance learning?</a:t>
            </a:r>
          </a:p>
          <a:p>
            <a:endParaRPr lang="en-GB" sz="2000" dirty="0"/>
          </a:p>
        </p:txBody>
      </p:sp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FA3D0015-8375-451A-8A00-540790EBC5B2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52" y="1494205"/>
            <a:ext cx="4391334" cy="457730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77ABDD-92D5-482B-A5CD-02B851E579E1}"/>
              </a:ext>
            </a:extLst>
          </p:cNvPr>
          <p:cNvSpPr txBox="1"/>
          <p:nvPr/>
        </p:nvSpPr>
        <p:spPr>
          <a:xfrm>
            <a:off x="770468" y="5678184"/>
            <a:ext cx="973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DF4E-DB87-492E-93C4-25B4E3ACAC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9403" y="754666"/>
            <a:ext cx="7053303" cy="704154"/>
          </a:xfrm>
        </p:spPr>
        <p:txBody>
          <a:bodyPr/>
          <a:lstStyle/>
          <a:p>
            <a:r>
              <a:rPr lang="en-GB" dirty="0"/>
              <a:t>Project stages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0F3E5-68A1-4ADD-A882-7B653CB56F5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09403" y="1731597"/>
            <a:ext cx="9892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Stage 1: Interviews</a:t>
            </a:r>
          </a:p>
          <a:p>
            <a:pPr lvl="0"/>
            <a:r>
              <a:rPr lang="en-GB" sz="2000" dirty="0"/>
              <a:t>16 x students told their stories; 5 x tutors told student stories of barriers and enablers. </a:t>
            </a:r>
          </a:p>
          <a:p>
            <a:pPr lvl="0"/>
            <a:r>
              <a:rPr lang="en-GB" sz="2000" dirty="0"/>
              <a:t>These were turned into vignettes to represent diverse journeys and issues.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2: Focus group events</a:t>
            </a:r>
          </a:p>
          <a:p>
            <a:pPr lvl="0"/>
            <a:r>
              <a:rPr lang="en-GB" sz="2000" dirty="0"/>
              <a:t>116 staff and students analysed the vignettes, identified barriers, and worked together to create ideas for projects and interventions to address them.  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3: Project pilots</a:t>
            </a:r>
          </a:p>
          <a:p>
            <a:pPr lvl="0"/>
            <a:r>
              <a:rPr lang="en-GB" sz="2000" dirty="0"/>
              <a:t>7 projects and interventions are being piloted and evaluated</a:t>
            </a:r>
          </a:p>
          <a:p>
            <a:pPr lvl="0"/>
            <a:endParaRPr lang="en-GB" sz="2000" dirty="0"/>
          </a:p>
          <a:p>
            <a:r>
              <a:rPr lang="en-GB" sz="2000" b="1" dirty="0"/>
              <a:t>Stage 4: Survey</a:t>
            </a:r>
          </a:p>
          <a:p>
            <a:pPr lvl="0"/>
            <a:r>
              <a:rPr lang="en-GB" sz="2000" dirty="0"/>
              <a:t>Barriers and interventions from stages 1 and 2 were substantiated by surveying a larger population of students</a:t>
            </a:r>
          </a:p>
        </p:txBody>
      </p:sp>
      <p:pic>
        <p:nvPicPr>
          <p:cNvPr id="5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593B1F4D-46FD-4CA0-8E97-D2BA5383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70" y="-1"/>
            <a:ext cx="2515208" cy="26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brand 2018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brand 2018" id="{4AB3FF2E-52DB-44CC-90DD-3192FBDC440F}" vid="{DF988F89-65E1-470F-8802-00D39EBF0D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1427</Words>
  <Application>Microsoft Office PowerPoint</Application>
  <PresentationFormat>Widescreen</PresentationFormat>
  <Paragraphs>187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Office Theme</vt:lpstr>
      <vt:lpstr>OU brand 2018</vt:lpstr>
      <vt:lpstr>Mental wellbeing in distance learning: exploring barriers and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do about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survey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wellbeing in distance learning: exploring barriers and solutions</dc:title>
  <dc:creator>Kate.Lister</dc:creator>
  <cp:lastModifiedBy>Diane.Ford</cp:lastModifiedBy>
  <cp:revision>13</cp:revision>
  <dcterms:created xsi:type="dcterms:W3CDTF">2021-03-11T19:22:35Z</dcterms:created>
  <dcterms:modified xsi:type="dcterms:W3CDTF">2021-06-01T08:51:56Z</dcterms:modified>
</cp:coreProperties>
</file>