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63C685-B16F-464A-9380-18D79078D8B7}" v="8" dt="2022-04-25T09:04:21.7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750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294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19" y="5673617"/>
            <a:ext cx="2856161" cy="873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2E51D2-BF03-448E-8832-F5E967D275D5}"/>
              </a:ext>
            </a:extLst>
          </p:cNvPr>
          <p:cNvSpPr txBox="1"/>
          <p:nvPr/>
        </p:nvSpPr>
        <p:spPr>
          <a:xfrm>
            <a:off x="289302" y="310483"/>
            <a:ext cx="1011046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of online journal club (OJC) in S285: </a:t>
            </a:r>
          </a:p>
          <a:p>
            <a:r>
              <a:rPr lang="en-GB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what extent does this help students develop employability skills?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Lorraine Waters &amp; Rachel McMullan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3F6CBA-FF12-4A7F-9129-6A948460BE64}"/>
              </a:ext>
            </a:extLst>
          </p:cNvPr>
          <p:cNvSpPr txBox="1"/>
          <p:nvPr/>
        </p:nvSpPr>
        <p:spPr>
          <a:xfrm>
            <a:off x="4012048" y="1449256"/>
            <a:ext cx="416790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 ground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Development of student’s employability skills has been identified as an Open University priority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S285 (Investigative approaches in biology and chemistry), is a new STEM module for 21J which has been designed to closely follow the ‘OU Employability Framework’ enabling students to gain confidence and competence in these skill areas.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online journal club (OJC) activity has been embedded into the module which maps to the areas of ‘Core skills and competencies’ and ‘Personal attributes and behaviours’ within the framework.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OJC has previously been included as an enrichment activity or part of a tutorial programme in other modules, however this is the first time, in STEM, that OJC has been an embedded assessed activity within a module. 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F84520-E5CC-49C5-9152-C247CD1440C1}"/>
              </a:ext>
            </a:extLst>
          </p:cNvPr>
          <p:cNvSpPr txBox="1"/>
          <p:nvPr/>
        </p:nvSpPr>
        <p:spPr>
          <a:xfrm>
            <a:off x="458595" y="1583426"/>
            <a:ext cx="31771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Aim</a:t>
            </a:r>
          </a:p>
          <a:p>
            <a:endParaRPr lang="en-GB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evaluate the OJC in S285 particularly focusing on development of transferable ‘soft’ skills relevant to the ‘OU Employability Framework’, as well as its role in developing a sense of community and increasing student confidence. </a:t>
            </a:r>
          </a:p>
          <a:p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0F3752-27A2-4D81-8D55-022389F08220}"/>
              </a:ext>
            </a:extLst>
          </p:cNvPr>
          <p:cNvSpPr txBox="1"/>
          <p:nvPr/>
        </p:nvSpPr>
        <p:spPr>
          <a:xfrm>
            <a:off x="289302" y="4207767"/>
            <a:ext cx="31353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Employability, communication, presentation, DIL, transferable skills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892A47-B04B-46D0-A8FB-BADEF96BF33E}"/>
              </a:ext>
            </a:extLst>
          </p:cNvPr>
          <p:cNvSpPr txBox="1"/>
          <p:nvPr/>
        </p:nvSpPr>
        <p:spPr>
          <a:xfrm>
            <a:off x="8556286" y="1412628"/>
            <a:ext cx="3346412" cy="5474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Use reflective data from 21J assignments to inform questions for student diaries and focus groups 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Gather reflective data from 22J assignments for analysis to understand students’ perceived benefits of OJC in developing employability skills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Gain a deeper understanding of students perceived benefits of the activity by inviting a small cohort of 22J students to complete a diary throughout the OJC activity and engage with reflective focus groups following completion of the activity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4) Gain an understanding of the ALs’ perspectives of this activity on student behaviour and their own teaching practice via focus group discussions.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5) Evaluate and disseminate findings; this study is likely to be helpful for </a:t>
            </a:r>
            <a:r>
              <a:rPr lang="en-GB" sz="1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BoS</a:t>
            </a:r>
            <a:r>
              <a:rPr lang="en-GB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MTs to inform use of embedded OJC within modules</a:t>
            </a:r>
            <a:r>
              <a:rPr lang="en-GB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 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3981</TotalTime>
  <Words>349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473</cp:revision>
  <cp:lastPrinted>2018-10-16T09:27:54Z</cp:lastPrinted>
  <dcterms:created xsi:type="dcterms:W3CDTF">2017-05-06T04:58:44Z</dcterms:created>
  <dcterms:modified xsi:type="dcterms:W3CDTF">2022-04-26T14:36:58Z</dcterms:modified>
</cp:coreProperties>
</file>