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7" r:id="rId3"/>
  </p:sldMasterIdLst>
  <p:sldIdLst>
    <p:sldId id="272" r:id="rId4"/>
    <p:sldId id="287" r:id="rId5"/>
    <p:sldId id="278" r:id="rId6"/>
    <p:sldId id="288" r:id="rId7"/>
    <p:sldId id="28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varScale="1">
        <p:scale>
          <a:sx n="71" d="100"/>
          <a:sy n="71" d="100"/>
        </p:scale>
        <p:origin x="1224" y="6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168418F8-B52F-4661-8ABA-69BB3ADD6675}"/>
              </a:ext>
            </a:extLst>
          </p:cNvPr>
          <p:cNvSpPr>
            <a:spLocks noGrp="1"/>
          </p:cNvSpPr>
          <p:nvPr>
            <p:ph type="ctrTitle" hasCustomPrompt="1"/>
          </p:nvPr>
        </p:nvSpPr>
        <p:spPr>
          <a:xfrm>
            <a:off x="515861"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a16="http://schemas.microsoft.com/office/drawing/2014/main" xmlns="" id="{52444CB2-243C-41A0-8F6C-F772E768A38C}"/>
              </a:ext>
            </a:extLst>
          </p:cNvPr>
          <p:cNvSpPr>
            <a:spLocks noGrp="1"/>
          </p:cNvSpPr>
          <p:nvPr>
            <p:ph type="subTitle" idx="1" hasCustomPrompt="1"/>
          </p:nvPr>
        </p:nvSpPr>
        <p:spPr>
          <a:xfrm>
            <a:off x="515861" y="3166992"/>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a16="http://schemas.microsoft.com/office/drawing/2014/main" xmlns="" id="{924475ED-B6F3-4114-A316-943C1E2B2DB2}"/>
              </a:ext>
            </a:extLst>
          </p:cNvPr>
          <p:cNvSpPr>
            <a:spLocks noGrp="1"/>
          </p:cNvSpPr>
          <p:nvPr>
            <p:ph type="dt" sz="half" idx="10"/>
          </p:nvPr>
        </p:nvSpPr>
        <p:spPr>
          <a:xfrm>
            <a:off x="274319" y="6431961"/>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p>
        </p:txBody>
      </p:sp>
      <p:pic>
        <p:nvPicPr>
          <p:cNvPr id="11" name="Picture 10">
            <a:extLst>
              <a:ext uri="{FF2B5EF4-FFF2-40B4-BE49-F238E27FC236}">
                <a16:creationId xmlns:a16="http://schemas.microsoft.com/office/drawing/2014/main" xmlns=""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spTree>
    <p:extLst>
      <p:ext uri="{BB962C8B-B14F-4D97-AF65-F5344CB8AC3E}">
        <p14:creationId xmlns:p14="http://schemas.microsoft.com/office/powerpoint/2010/main" val="4235318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2644140" y="1150618"/>
            <a:ext cx="60079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388801" y="1150619"/>
            <a:ext cx="207245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r>
              <a:rPr lang="en-US" dirty="0"/>
              <a:t/>
            </a: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xmlns="" id="{07EECFAC-7182-49C4-A276-219F1E7C7BC8}"/>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314496694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2 col text /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388801" y="1150619"/>
            <a:ext cx="385553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xmlns="" id="{5E866B34-8A6C-492A-96F1-5F307C6EA65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8832785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388801" y="1150619"/>
            <a:ext cx="3855539" cy="2486367"/>
          </a:xfrm>
          <a:prstGeom prst="rect">
            <a:avLst/>
          </a:prstGeom>
        </p:spPr>
        <p:txBody>
          <a:bodyPr lIns="36000" tIns="36000" rIns="36000" bIns="36000" numCol="2"/>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r>
              <a:rPr lang="en-US" dirty="0"/>
              <a:t/>
            </a:r>
            <a:br>
              <a:rPr lang="en-US" dirty="0"/>
            </a:br>
            <a:r>
              <a:rPr lang="en-US" dirty="0"/>
              <a:t>Charts, graphs and graphics can be positioned over the grey box.</a:t>
            </a:r>
            <a:br>
              <a:rPr lang="en-US" dirty="0"/>
            </a:br>
            <a:endParaRPr lang="en-US" dirty="0"/>
          </a:p>
          <a:p>
            <a:pPr lvl="0"/>
            <a:endParaRPr lang="en-US" dirty="0"/>
          </a:p>
          <a:p>
            <a:pPr lvl="0"/>
            <a:endParaRPr lang="en-US" dirty="0"/>
          </a:p>
          <a:p>
            <a:pPr lvl="0"/>
            <a:endParaRPr lang="en-US" dirty="0"/>
          </a:p>
          <a:p>
            <a:pPr lvl="0"/>
            <a:r>
              <a:rPr lang="en-US" dirty="0"/>
              <a:t/>
            </a:r>
            <a:br>
              <a:rPr lang="en-US" dirty="0"/>
            </a:br>
            <a:endParaRPr lang="en-US" dirty="0"/>
          </a:p>
          <a:p>
            <a:pPr lvl="0"/>
            <a:r>
              <a:rPr lang="en-US" dirty="0"/>
              <a:t>Body text</a:t>
            </a:r>
          </a:p>
        </p:txBody>
      </p:sp>
      <p:sp>
        <p:nvSpPr>
          <p:cNvPr id="8" name="Text Placeholder 2">
            <a:extLst>
              <a:ext uri="{FF2B5EF4-FFF2-40B4-BE49-F238E27FC236}">
                <a16:creationId xmlns:a16="http://schemas.microsoft.com/office/drawing/2014/main" xmlns="" id="{1870E1B6-0ECF-4B89-8FAB-09D00538EB52}"/>
              </a:ext>
            </a:extLst>
          </p:cNvPr>
          <p:cNvSpPr>
            <a:spLocks noGrp="1"/>
          </p:cNvSpPr>
          <p:nvPr>
            <p:ph type="body" sz="quarter" idx="16" hasCustomPrompt="1"/>
          </p:nvPr>
        </p:nvSpPr>
        <p:spPr>
          <a:xfrm>
            <a:off x="388800" y="3873242"/>
            <a:ext cx="3855539" cy="2486367"/>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0" name="Title 1">
            <a:extLst>
              <a:ext uri="{FF2B5EF4-FFF2-40B4-BE49-F238E27FC236}">
                <a16:creationId xmlns:a16="http://schemas.microsoft.com/office/drawing/2014/main" xmlns="" id="{25259958-3FB9-4566-8AB7-D98E4FCD49D5}"/>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1161133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3 column">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388801" y="1150619"/>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9" name="Text Placeholder 2">
            <a:extLst>
              <a:ext uri="{FF2B5EF4-FFF2-40B4-BE49-F238E27FC236}">
                <a16:creationId xmlns:a16="http://schemas.microsoft.com/office/drawing/2014/main" xmlns="" id="{4E768777-3248-42B2-85F9-58D5B20C6E63}"/>
              </a:ext>
            </a:extLst>
          </p:cNvPr>
          <p:cNvSpPr>
            <a:spLocks noGrp="1"/>
          </p:cNvSpPr>
          <p:nvPr>
            <p:ph type="body" sz="quarter" idx="17" hasCustomPrompt="1"/>
          </p:nvPr>
        </p:nvSpPr>
        <p:spPr>
          <a:xfrm>
            <a:off x="3086030" y="1150618"/>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3" name="Text Placeholder 2">
            <a:extLst>
              <a:ext uri="{FF2B5EF4-FFF2-40B4-BE49-F238E27FC236}">
                <a16:creationId xmlns:a16="http://schemas.microsoft.com/office/drawing/2014/main" xmlns="" id="{F7E46CCE-0535-4E3E-9668-C3EC281E6A5C}"/>
              </a:ext>
            </a:extLst>
          </p:cNvPr>
          <p:cNvSpPr>
            <a:spLocks noGrp="1"/>
          </p:cNvSpPr>
          <p:nvPr>
            <p:ph type="body" sz="quarter" idx="16" hasCustomPrompt="1"/>
          </p:nvPr>
        </p:nvSpPr>
        <p:spPr>
          <a:xfrm>
            <a:off x="5783259" y="1150615"/>
            <a:ext cx="2869035" cy="5214348"/>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6" name="Title 1">
            <a:extLst>
              <a:ext uri="{FF2B5EF4-FFF2-40B4-BE49-F238E27FC236}">
                <a16:creationId xmlns:a16="http://schemas.microsoft.com/office/drawing/2014/main" xmlns="" id="{99316F6E-405A-4A01-9184-79CC1058A91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74945993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 2 rows">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388801" y="1150619"/>
            <a:ext cx="8263493" cy="2278381"/>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r>
              <a:rPr lang="en-US" dirty="0"/>
              <a:t/>
            </a:r>
            <a:br>
              <a:rPr lang="en-US" dirty="0"/>
            </a:br>
            <a:r>
              <a:rPr lang="en-US" dirty="0"/>
              <a:t>Charts, graphs and graphics can be positioned over the grey box.</a:t>
            </a:r>
            <a:br>
              <a:rPr lang="en-US" dirty="0"/>
            </a:br>
            <a:r>
              <a:rPr lang="en-US" dirty="0"/>
              <a:t/>
            </a:r>
            <a:br>
              <a:rPr lang="en-US" dirty="0"/>
            </a:br>
            <a:r>
              <a:rPr lang="en-US" dirty="0"/>
              <a:t/>
            </a:r>
            <a:br>
              <a:rPr lang="en-US" dirty="0"/>
            </a:br>
            <a:r>
              <a:rPr lang="en-US"/>
              <a:t>Body text</a:t>
            </a:r>
            <a:endParaRPr lang="en-US" dirty="0"/>
          </a:p>
        </p:txBody>
      </p:sp>
      <p:sp>
        <p:nvSpPr>
          <p:cNvPr id="13" name="Text Placeholder 2">
            <a:extLst>
              <a:ext uri="{FF2B5EF4-FFF2-40B4-BE49-F238E27FC236}">
                <a16:creationId xmlns:a16="http://schemas.microsoft.com/office/drawing/2014/main" xmlns="" id="{F7E46CCE-0535-4E3E-9668-C3EC281E6A5C}"/>
              </a:ext>
            </a:extLst>
          </p:cNvPr>
          <p:cNvSpPr>
            <a:spLocks noGrp="1"/>
          </p:cNvSpPr>
          <p:nvPr>
            <p:ph type="body" sz="quarter" idx="16" hasCustomPrompt="1"/>
          </p:nvPr>
        </p:nvSpPr>
        <p:spPr>
          <a:xfrm>
            <a:off x="388801" y="3566179"/>
            <a:ext cx="8263493" cy="2798784"/>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xmlns="" id="{D65438FC-7DE5-43FA-96AA-BA01B74D04BF}"/>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3967204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ontent - Image &amp; Text">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xmlns="" id="{F851B943-E6E1-48F6-B811-8D9A7977D85B}"/>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2" name="Text Placeholder 2">
            <a:extLst>
              <a:ext uri="{FF2B5EF4-FFF2-40B4-BE49-F238E27FC236}">
                <a16:creationId xmlns:a16="http://schemas.microsoft.com/office/drawing/2014/main" xmlns="" id="{C1B6DA54-71CA-48A5-B3CD-D2321285AC1A}"/>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
        <p:nvSpPr>
          <p:cNvPr id="18" name="Picture Placeholder 4">
            <a:extLst>
              <a:ext uri="{FF2B5EF4-FFF2-40B4-BE49-F238E27FC236}">
                <a16:creationId xmlns:a16="http://schemas.microsoft.com/office/drawing/2014/main" xmlns="" id="{4CE899DC-EEB7-4FE9-99EC-B6BA0FB34588}"/>
              </a:ext>
            </a:extLst>
          </p:cNvPr>
          <p:cNvSpPr>
            <a:spLocks noGrp="1"/>
          </p:cNvSpPr>
          <p:nvPr>
            <p:ph type="pic" sz="quarter" idx="23"/>
          </p:nvPr>
        </p:nvSpPr>
        <p:spPr>
          <a:xfrm>
            <a:off x="577850" y="2243138"/>
            <a:ext cx="3916363" cy="4027487"/>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endParaRPr lang="en-GB" dirty="0"/>
          </a:p>
        </p:txBody>
      </p:sp>
      <p:sp>
        <p:nvSpPr>
          <p:cNvPr id="19" name="Text Placeholder 12">
            <a:extLst>
              <a:ext uri="{FF2B5EF4-FFF2-40B4-BE49-F238E27FC236}">
                <a16:creationId xmlns:a16="http://schemas.microsoft.com/office/drawing/2014/main" xmlns="" id="{74507D58-4B62-42B4-946E-AC191B8C8E91}"/>
              </a:ext>
            </a:extLst>
          </p:cNvPr>
          <p:cNvSpPr>
            <a:spLocks noGrp="1"/>
          </p:cNvSpPr>
          <p:nvPr>
            <p:ph type="body" sz="quarter" idx="24" hasCustomPrompt="1"/>
          </p:nvPr>
        </p:nvSpPr>
        <p:spPr>
          <a:xfrm>
            <a:off x="4572000" y="2234782"/>
            <a:ext cx="3889375" cy="4027487"/>
          </a:xfrm>
          <a:prstGeom prst="rect">
            <a:avLst/>
          </a:prstGeom>
        </p:spPr>
        <p:txBody>
          <a:bodyPr/>
          <a:lstStyle>
            <a:lvl1pPr marL="0" indent="0">
              <a:buNone/>
              <a:defRPr sz="1200">
                <a:solidFill>
                  <a:srgbClr val="1E4B9B"/>
                </a:solidFill>
                <a:latin typeface="Arial" panose="020B0604020202020204" pitchFamily="34" charset="0"/>
                <a:cs typeface="Arial" panose="020B0604020202020204" pitchFamily="34" charset="0"/>
              </a:defRPr>
            </a:lvl1pPr>
            <a:lvl2pPr marL="457200" indent="0">
              <a:buNone/>
              <a:defRPr sz="1200">
                <a:latin typeface="Arial" panose="020B0604020202020204" pitchFamily="34" charset="0"/>
                <a:cs typeface="Arial" panose="020B0604020202020204" pitchFamily="34" charset="0"/>
              </a:defRPr>
            </a:lvl2pPr>
            <a:lvl3pPr marL="914400" indent="0">
              <a:buNone/>
              <a:defRPr sz="110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Click to add text</a:t>
            </a:r>
            <a:endParaRPr lang="en-GB" dirty="0"/>
          </a:p>
        </p:txBody>
      </p:sp>
      <p:sp>
        <p:nvSpPr>
          <p:cNvPr id="9" name="TextBox 8">
            <a:extLst>
              <a:ext uri="{FF2B5EF4-FFF2-40B4-BE49-F238E27FC236}">
                <a16:creationId xmlns:a16="http://schemas.microsoft.com/office/drawing/2014/main" xmlns="" id="{FD1548AB-1A41-4C06-B3F6-882FE01A82ED}"/>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31/10/2018</a:t>
            </a:fld>
            <a:endParaRPr lang="en-GB" sz="1050" dirty="0">
              <a:solidFill>
                <a:srgbClr val="1E4B9B"/>
              </a:solidFill>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xmlns="" id="{43FD19CB-E5DD-4EB0-A648-B1B63B8A7EDD}"/>
              </a:ext>
            </a:extLst>
          </p:cNvPr>
          <p:cNvSpPr>
            <a:spLocks noGrp="1"/>
          </p:cNvSpPr>
          <p:nvPr>
            <p:ph sz="quarter" idx="27" hasCustomPrompt="1"/>
          </p:nvPr>
        </p:nvSpPr>
        <p:spPr>
          <a:xfrm>
            <a:off x="577850" y="6440578"/>
            <a:ext cx="7246879"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Tree>
    <p:extLst>
      <p:ext uri="{BB962C8B-B14F-4D97-AF65-F5344CB8AC3E}">
        <p14:creationId xmlns:p14="http://schemas.microsoft.com/office/powerpoint/2010/main" val="23384907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ntent - Full Text">
    <p:spTree>
      <p:nvGrpSpPr>
        <p:cNvPr id="1" name=""/>
        <p:cNvGrpSpPr/>
        <p:nvPr/>
      </p:nvGrpSpPr>
      <p:grpSpPr>
        <a:xfrm>
          <a:off x="0" y="0"/>
          <a:ext cx="0" cy="0"/>
          <a:chOff x="0" y="0"/>
          <a:chExt cx="0" cy="0"/>
        </a:xfrm>
      </p:grpSpPr>
      <p:sp>
        <p:nvSpPr>
          <p:cNvPr id="6" name="Text Placeholder 12">
            <a:extLst>
              <a:ext uri="{FF2B5EF4-FFF2-40B4-BE49-F238E27FC236}">
                <a16:creationId xmlns:a16="http://schemas.microsoft.com/office/drawing/2014/main" xmlns="" id="{FE2B1EA2-8522-4C4B-B7A9-BEF931B2B47B}"/>
              </a:ext>
            </a:extLst>
          </p:cNvPr>
          <p:cNvSpPr>
            <a:spLocks noGrp="1"/>
          </p:cNvSpPr>
          <p:nvPr>
            <p:ph type="body" sz="quarter" idx="25" hasCustomPrompt="1"/>
          </p:nvPr>
        </p:nvSpPr>
        <p:spPr>
          <a:xfrm>
            <a:off x="577968" y="2243138"/>
            <a:ext cx="7883407" cy="4019131"/>
          </a:xfrm>
          <a:prstGeom prst="rect">
            <a:avLst/>
          </a:prstGeom>
        </p:spPr>
        <p:txBody>
          <a:bodyPr/>
          <a:lstStyle>
            <a:lvl1pPr marL="0" indent="0">
              <a:buNone/>
              <a:defRPr sz="1400">
                <a:solidFill>
                  <a:srgbClr val="323232"/>
                </a:solidFill>
                <a:latin typeface="Arial" panose="020B0604020202020204" pitchFamily="34" charset="0"/>
                <a:cs typeface="Arial" panose="020B0604020202020204" pitchFamily="34" charset="0"/>
              </a:defRPr>
            </a:lvl1pPr>
            <a:lvl2pPr>
              <a:defRPr sz="1200">
                <a:latin typeface="Arial" panose="020B0604020202020204" pitchFamily="34" charset="0"/>
                <a:cs typeface="Arial" panose="020B0604020202020204" pitchFamily="34" charset="0"/>
              </a:defRPr>
            </a:lvl2pPr>
            <a:lvl3pPr>
              <a:defRPr sz="110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dirty="0"/>
              <a:t>Click to add text</a:t>
            </a:r>
          </a:p>
        </p:txBody>
      </p:sp>
      <p:sp>
        <p:nvSpPr>
          <p:cNvPr id="8" name="Text Placeholder 2">
            <a:extLst>
              <a:ext uri="{FF2B5EF4-FFF2-40B4-BE49-F238E27FC236}">
                <a16:creationId xmlns:a16="http://schemas.microsoft.com/office/drawing/2014/main" xmlns=""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1" name="TextBox 10">
            <a:extLst>
              <a:ext uri="{FF2B5EF4-FFF2-40B4-BE49-F238E27FC236}">
                <a16:creationId xmlns:a16="http://schemas.microsoft.com/office/drawing/2014/main" xmlns="" id="{98251539-4EDC-4E36-A4D9-AF94C23958A5}"/>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31/10/2018</a:t>
            </a:fld>
            <a:endParaRPr lang="en-GB" sz="1050" dirty="0">
              <a:solidFill>
                <a:srgbClr val="1E4B9B"/>
              </a:solidFill>
              <a:latin typeface="Arial" panose="020B0604020202020204" pitchFamily="34" charset="0"/>
              <a:cs typeface="Arial" panose="020B0604020202020204" pitchFamily="34" charset="0"/>
            </a:endParaRPr>
          </a:p>
        </p:txBody>
      </p:sp>
      <p:sp>
        <p:nvSpPr>
          <p:cNvPr id="10" name="Content Placeholder 2">
            <a:extLst>
              <a:ext uri="{FF2B5EF4-FFF2-40B4-BE49-F238E27FC236}">
                <a16:creationId xmlns:a16="http://schemas.microsoft.com/office/drawing/2014/main" xmlns="" id="{E40F4C93-6DA7-4D8C-9677-1ABFD64DBB3D}"/>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a16="http://schemas.microsoft.com/office/drawing/2014/main" xmlns="" id="{54F983CE-7E17-4509-ACDC-24E516927AC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3667249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Divider Title (Pink)">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xmlns="" id="{A312B389-CC0B-4C80-8270-362F3B8CCC98}"/>
              </a:ext>
            </a:extLst>
          </p:cNvPr>
          <p:cNvSpPr>
            <a:spLocks noGrp="1"/>
          </p:cNvSpPr>
          <p:nvPr>
            <p:ph type="body" sz="quarter" idx="16" hasCustomPrompt="1"/>
          </p:nvPr>
        </p:nvSpPr>
        <p:spPr>
          <a:xfrm>
            <a:off x="1587261" y="2876313"/>
            <a:ext cx="2398144" cy="565628"/>
          </a:xfrm>
          <a:prstGeom prst="rect">
            <a:avLst/>
          </a:prstGeom>
          <a:solidFill>
            <a:srgbClr val="ED2891"/>
          </a:solidFill>
          <a:ln>
            <a:solidFill>
              <a:srgbClr val="ED2891"/>
            </a:solidFill>
          </a:ln>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DIVIDER</a:t>
            </a:r>
          </a:p>
        </p:txBody>
      </p:sp>
      <p:sp>
        <p:nvSpPr>
          <p:cNvPr id="17" name="Text Placeholder 2">
            <a:extLst>
              <a:ext uri="{FF2B5EF4-FFF2-40B4-BE49-F238E27FC236}">
                <a16:creationId xmlns:a16="http://schemas.microsoft.com/office/drawing/2014/main" xmlns="" id="{510941FA-0963-43C8-8988-95D835B0C719}"/>
              </a:ext>
            </a:extLst>
          </p:cNvPr>
          <p:cNvSpPr>
            <a:spLocks noGrp="1"/>
          </p:cNvSpPr>
          <p:nvPr>
            <p:ph type="body" sz="quarter" idx="20" hasCustomPrompt="1"/>
          </p:nvPr>
        </p:nvSpPr>
        <p:spPr>
          <a:xfrm>
            <a:off x="1587261" y="3434154"/>
            <a:ext cx="1647646" cy="565628"/>
          </a:xfrm>
          <a:prstGeom prst="rect">
            <a:avLst/>
          </a:prstGeom>
          <a:solidFill>
            <a:srgbClr val="ED2891"/>
          </a:solidFill>
          <a:ln>
            <a:solidFill>
              <a:srgbClr val="ED2891"/>
            </a:solidFill>
          </a:ln>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TITLE</a:t>
            </a:r>
          </a:p>
        </p:txBody>
      </p:sp>
    </p:spTree>
    <p:extLst>
      <p:ext uri="{BB962C8B-B14F-4D97-AF65-F5344CB8AC3E}">
        <p14:creationId xmlns:p14="http://schemas.microsoft.com/office/powerpoint/2010/main" val="3589033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 blue">
    <p:bg>
      <p:bgPr>
        <a:solidFill>
          <a:schemeClr val="accent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xmlns="" id="{9FC8E3CA-4735-4448-B024-8A121DADF818}"/>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14" name="Subtitle 2">
            <a:extLst>
              <a:ext uri="{FF2B5EF4-FFF2-40B4-BE49-F238E27FC236}">
                <a16:creationId xmlns:a16="http://schemas.microsoft.com/office/drawing/2014/main" xmlns="" id="{A7A647E4-605B-4961-B4D2-DBA88509304E}"/>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36559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chemeClr val="accent4"/>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CF192859-C46A-4829-96AF-7D408294B889}"/>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xmlns="" id="{D94ECEE5-5A94-4126-92B2-4FA9605C9D9F}"/>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38501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0D79BA80-1E7F-4F47-AF07-7A70474A6CD2}"/>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xmlns="" id="{881FAF16-A8F7-4BA6-B2B7-5BF7AFA61EAD}"/>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7794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chemeClr val="accent3"/>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6E406321-A4C9-4532-B695-2ECC82CCAE9F}"/>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xmlns="" id="{11A37CB7-C061-4C30-8C0D-36C06AE61161}"/>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938964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 contents 1">
    <p:bg>
      <p:bgRef idx="1001">
        <a:schemeClr val="bg1"/>
      </p:bgRef>
    </p:bg>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xmlns="" id="{E2698E74-DBB1-4C41-81D5-108634391B7E}"/>
              </a:ext>
            </a:extLst>
          </p:cNvPr>
          <p:cNvSpPr>
            <a:spLocks noGrp="1"/>
          </p:cNvSpPr>
          <p:nvPr>
            <p:ph type="body" sz="quarter" idx="11" hasCustomPrompt="1"/>
          </p:nvPr>
        </p:nvSpPr>
        <p:spPr>
          <a:xfrm>
            <a:off x="4232378" y="1176736"/>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7" name="Text Placeholder 31">
            <a:extLst>
              <a:ext uri="{FF2B5EF4-FFF2-40B4-BE49-F238E27FC236}">
                <a16:creationId xmlns:a16="http://schemas.microsoft.com/office/drawing/2014/main" xmlns="" id="{27D262DD-86D2-472F-9233-2CA4C4F3C48D}"/>
              </a:ext>
            </a:extLst>
          </p:cNvPr>
          <p:cNvSpPr>
            <a:spLocks noGrp="1"/>
          </p:cNvSpPr>
          <p:nvPr>
            <p:ph type="body" sz="quarter" idx="12" hasCustomPrompt="1"/>
          </p:nvPr>
        </p:nvSpPr>
        <p:spPr>
          <a:xfrm>
            <a:off x="4772378" y="1176734"/>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8" name="Text Placeholder 31">
            <a:extLst>
              <a:ext uri="{FF2B5EF4-FFF2-40B4-BE49-F238E27FC236}">
                <a16:creationId xmlns:a16="http://schemas.microsoft.com/office/drawing/2014/main" xmlns="" id="{C0A8910E-3E33-41A3-816B-CD71BE1D50DC}"/>
              </a:ext>
            </a:extLst>
          </p:cNvPr>
          <p:cNvSpPr>
            <a:spLocks noGrp="1"/>
          </p:cNvSpPr>
          <p:nvPr>
            <p:ph type="body" sz="quarter" idx="13" hasCustomPrompt="1"/>
          </p:nvPr>
        </p:nvSpPr>
        <p:spPr>
          <a:xfrm>
            <a:off x="4772378" y="1445872"/>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9" name="Text Placeholder 4">
            <a:extLst>
              <a:ext uri="{FF2B5EF4-FFF2-40B4-BE49-F238E27FC236}">
                <a16:creationId xmlns:a16="http://schemas.microsoft.com/office/drawing/2014/main" xmlns="" id="{DC7DBC2F-B4BA-4FA1-AC8F-C1FB5D329C35}"/>
              </a:ext>
            </a:extLst>
          </p:cNvPr>
          <p:cNvSpPr>
            <a:spLocks noGrp="1"/>
          </p:cNvSpPr>
          <p:nvPr>
            <p:ph type="body" sz="quarter" idx="14" hasCustomPrompt="1"/>
          </p:nvPr>
        </p:nvSpPr>
        <p:spPr>
          <a:xfrm>
            <a:off x="4232378" y="187724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10" name="Text Placeholder 31">
            <a:extLst>
              <a:ext uri="{FF2B5EF4-FFF2-40B4-BE49-F238E27FC236}">
                <a16:creationId xmlns:a16="http://schemas.microsoft.com/office/drawing/2014/main" xmlns="" id="{E96BEFDD-99B7-4B7A-A883-501F05DEBEB2}"/>
              </a:ext>
            </a:extLst>
          </p:cNvPr>
          <p:cNvSpPr>
            <a:spLocks noGrp="1"/>
          </p:cNvSpPr>
          <p:nvPr>
            <p:ph type="body" sz="quarter" idx="15" hasCustomPrompt="1"/>
          </p:nvPr>
        </p:nvSpPr>
        <p:spPr>
          <a:xfrm>
            <a:off x="4772378" y="1877241"/>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1" name="Text Placeholder 31">
            <a:extLst>
              <a:ext uri="{FF2B5EF4-FFF2-40B4-BE49-F238E27FC236}">
                <a16:creationId xmlns:a16="http://schemas.microsoft.com/office/drawing/2014/main" xmlns="" id="{8F24DFEC-E082-454B-B5C3-50F1E1DD3224}"/>
              </a:ext>
            </a:extLst>
          </p:cNvPr>
          <p:cNvSpPr>
            <a:spLocks noGrp="1"/>
          </p:cNvSpPr>
          <p:nvPr>
            <p:ph type="body" sz="quarter" idx="16" hasCustomPrompt="1"/>
          </p:nvPr>
        </p:nvSpPr>
        <p:spPr>
          <a:xfrm>
            <a:off x="4772378" y="2146379"/>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2" name="Text Placeholder 4">
            <a:extLst>
              <a:ext uri="{FF2B5EF4-FFF2-40B4-BE49-F238E27FC236}">
                <a16:creationId xmlns:a16="http://schemas.microsoft.com/office/drawing/2014/main" xmlns="" id="{C3A914CD-C11D-48A8-88E1-538FBD109669}"/>
              </a:ext>
            </a:extLst>
          </p:cNvPr>
          <p:cNvSpPr>
            <a:spLocks noGrp="1"/>
          </p:cNvSpPr>
          <p:nvPr>
            <p:ph type="body" sz="quarter" idx="17" hasCustomPrompt="1"/>
          </p:nvPr>
        </p:nvSpPr>
        <p:spPr>
          <a:xfrm>
            <a:off x="4232378" y="2577750"/>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15" name="Text Placeholder 31">
            <a:extLst>
              <a:ext uri="{FF2B5EF4-FFF2-40B4-BE49-F238E27FC236}">
                <a16:creationId xmlns:a16="http://schemas.microsoft.com/office/drawing/2014/main" xmlns="" id="{5E5D34B7-01F5-4524-B815-3E8FD22045B4}"/>
              </a:ext>
            </a:extLst>
          </p:cNvPr>
          <p:cNvSpPr>
            <a:spLocks noGrp="1"/>
          </p:cNvSpPr>
          <p:nvPr>
            <p:ph type="body" sz="quarter" idx="18" hasCustomPrompt="1"/>
          </p:nvPr>
        </p:nvSpPr>
        <p:spPr>
          <a:xfrm>
            <a:off x="4772378" y="2577748"/>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6" name="Text Placeholder 31">
            <a:extLst>
              <a:ext uri="{FF2B5EF4-FFF2-40B4-BE49-F238E27FC236}">
                <a16:creationId xmlns:a16="http://schemas.microsoft.com/office/drawing/2014/main" xmlns="" id="{745E9020-E3D4-4B2E-AF64-3BC2BA80998B}"/>
              </a:ext>
            </a:extLst>
          </p:cNvPr>
          <p:cNvSpPr>
            <a:spLocks noGrp="1"/>
          </p:cNvSpPr>
          <p:nvPr>
            <p:ph type="body" sz="quarter" idx="19" hasCustomPrompt="1"/>
          </p:nvPr>
        </p:nvSpPr>
        <p:spPr>
          <a:xfrm>
            <a:off x="4772378" y="2846886"/>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7" name="Text Placeholder 4">
            <a:extLst>
              <a:ext uri="{FF2B5EF4-FFF2-40B4-BE49-F238E27FC236}">
                <a16:creationId xmlns:a16="http://schemas.microsoft.com/office/drawing/2014/main" xmlns="" id="{6E31EB1E-53F8-4104-A8D0-0BEFB18961C6}"/>
              </a:ext>
            </a:extLst>
          </p:cNvPr>
          <p:cNvSpPr>
            <a:spLocks noGrp="1"/>
          </p:cNvSpPr>
          <p:nvPr>
            <p:ph type="body" sz="quarter" idx="20" hasCustomPrompt="1"/>
          </p:nvPr>
        </p:nvSpPr>
        <p:spPr>
          <a:xfrm>
            <a:off x="4232378" y="3278255"/>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18" name="Text Placeholder 31">
            <a:extLst>
              <a:ext uri="{FF2B5EF4-FFF2-40B4-BE49-F238E27FC236}">
                <a16:creationId xmlns:a16="http://schemas.microsoft.com/office/drawing/2014/main" xmlns="" id="{3DEAAE69-8D81-471C-A294-06DD17336F63}"/>
              </a:ext>
            </a:extLst>
          </p:cNvPr>
          <p:cNvSpPr>
            <a:spLocks noGrp="1"/>
          </p:cNvSpPr>
          <p:nvPr>
            <p:ph type="body" sz="quarter" idx="21" hasCustomPrompt="1"/>
          </p:nvPr>
        </p:nvSpPr>
        <p:spPr>
          <a:xfrm>
            <a:off x="4772378" y="3278255"/>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9" name="Text Placeholder 31">
            <a:extLst>
              <a:ext uri="{FF2B5EF4-FFF2-40B4-BE49-F238E27FC236}">
                <a16:creationId xmlns:a16="http://schemas.microsoft.com/office/drawing/2014/main" xmlns="" id="{01E75DFE-469F-4162-BFD7-0AD3CC0605D3}"/>
              </a:ext>
            </a:extLst>
          </p:cNvPr>
          <p:cNvSpPr>
            <a:spLocks noGrp="1"/>
          </p:cNvSpPr>
          <p:nvPr>
            <p:ph type="body" sz="quarter" idx="22" hasCustomPrompt="1"/>
          </p:nvPr>
        </p:nvSpPr>
        <p:spPr>
          <a:xfrm>
            <a:off x="4772378" y="3547393"/>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0" name="Text Placeholder 4">
            <a:extLst>
              <a:ext uri="{FF2B5EF4-FFF2-40B4-BE49-F238E27FC236}">
                <a16:creationId xmlns:a16="http://schemas.microsoft.com/office/drawing/2014/main" xmlns="" id="{16FACADA-AE0B-4A02-B7FE-F03E903A2008}"/>
              </a:ext>
            </a:extLst>
          </p:cNvPr>
          <p:cNvSpPr>
            <a:spLocks noGrp="1"/>
          </p:cNvSpPr>
          <p:nvPr>
            <p:ph type="body" sz="quarter" idx="23" hasCustomPrompt="1"/>
          </p:nvPr>
        </p:nvSpPr>
        <p:spPr>
          <a:xfrm>
            <a:off x="4232378" y="397876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21" name="Text Placeholder 31">
            <a:extLst>
              <a:ext uri="{FF2B5EF4-FFF2-40B4-BE49-F238E27FC236}">
                <a16:creationId xmlns:a16="http://schemas.microsoft.com/office/drawing/2014/main" xmlns="" id="{1BE90D09-E40F-4E07-8A6C-C34ECB3A0C75}"/>
              </a:ext>
            </a:extLst>
          </p:cNvPr>
          <p:cNvSpPr>
            <a:spLocks noGrp="1"/>
          </p:cNvSpPr>
          <p:nvPr>
            <p:ph type="body" sz="quarter" idx="24" hasCustomPrompt="1"/>
          </p:nvPr>
        </p:nvSpPr>
        <p:spPr>
          <a:xfrm>
            <a:off x="4772378" y="3978762"/>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2" name="Text Placeholder 31">
            <a:extLst>
              <a:ext uri="{FF2B5EF4-FFF2-40B4-BE49-F238E27FC236}">
                <a16:creationId xmlns:a16="http://schemas.microsoft.com/office/drawing/2014/main" xmlns="" id="{E8BCD20F-DF5A-4D1F-AB59-8992CCEB4E71}"/>
              </a:ext>
            </a:extLst>
          </p:cNvPr>
          <p:cNvSpPr>
            <a:spLocks noGrp="1"/>
          </p:cNvSpPr>
          <p:nvPr>
            <p:ph type="body" sz="quarter" idx="25" hasCustomPrompt="1"/>
          </p:nvPr>
        </p:nvSpPr>
        <p:spPr>
          <a:xfrm>
            <a:off x="4772378" y="4247900"/>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Text Placeholder 4">
            <a:extLst>
              <a:ext uri="{FF2B5EF4-FFF2-40B4-BE49-F238E27FC236}">
                <a16:creationId xmlns:a16="http://schemas.microsoft.com/office/drawing/2014/main" xmlns="" id="{2CA99EFB-8D03-4007-813F-E6174F0308EE}"/>
              </a:ext>
            </a:extLst>
          </p:cNvPr>
          <p:cNvSpPr>
            <a:spLocks noGrp="1"/>
          </p:cNvSpPr>
          <p:nvPr>
            <p:ph type="body" sz="quarter" idx="26" hasCustomPrompt="1"/>
          </p:nvPr>
        </p:nvSpPr>
        <p:spPr>
          <a:xfrm>
            <a:off x="4232378" y="4679271"/>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24" name="Text Placeholder 31">
            <a:extLst>
              <a:ext uri="{FF2B5EF4-FFF2-40B4-BE49-F238E27FC236}">
                <a16:creationId xmlns:a16="http://schemas.microsoft.com/office/drawing/2014/main" xmlns="" id="{75297938-8904-4A58-BECE-919189BAA548}"/>
              </a:ext>
            </a:extLst>
          </p:cNvPr>
          <p:cNvSpPr>
            <a:spLocks noGrp="1"/>
          </p:cNvSpPr>
          <p:nvPr>
            <p:ph type="body" sz="quarter" idx="27" hasCustomPrompt="1"/>
          </p:nvPr>
        </p:nvSpPr>
        <p:spPr>
          <a:xfrm>
            <a:off x="4772378" y="4679269"/>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5" name="Text Placeholder 31">
            <a:extLst>
              <a:ext uri="{FF2B5EF4-FFF2-40B4-BE49-F238E27FC236}">
                <a16:creationId xmlns:a16="http://schemas.microsoft.com/office/drawing/2014/main" xmlns="" id="{EF1B2FF4-CFE5-4357-917A-02669822510A}"/>
              </a:ext>
            </a:extLst>
          </p:cNvPr>
          <p:cNvSpPr>
            <a:spLocks noGrp="1"/>
          </p:cNvSpPr>
          <p:nvPr>
            <p:ph type="body" sz="quarter" idx="28" hasCustomPrompt="1"/>
          </p:nvPr>
        </p:nvSpPr>
        <p:spPr>
          <a:xfrm>
            <a:off x="4772378" y="4948407"/>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 name="Picture Placeholder 2">
            <a:extLst>
              <a:ext uri="{FF2B5EF4-FFF2-40B4-BE49-F238E27FC236}">
                <a16:creationId xmlns:a16="http://schemas.microsoft.com/office/drawing/2014/main" xmlns="" id="{09ABF0E3-1A7E-434D-B96E-F3343B8E07D9}"/>
              </a:ext>
            </a:extLst>
          </p:cNvPr>
          <p:cNvSpPr>
            <a:spLocks noGrp="1"/>
          </p:cNvSpPr>
          <p:nvPr>
            <p:ph type="pic" sz="quarter" idx="29" hasCustomPrompt="1"/>
          </p:nvPr>
        </p:nvSpPr>
        <p:spPr>
          <a:xfrm>
            <a:off x="0" y="0"/>
            <a:ext cx="3825920" cy="685800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31" name="Title 1">
            <a:extLst>
              <a:ext uri="{FF2B5EF4-FFF2-40B4-BE49-F238E27FC236}">
                <a16:creationId xmlns:a16="http://schemas.microsoft.com/office/drawing/2014/main" xmlns="" id="{25039EFD-26D4-4EFF-80C8-2DEC577006FA}"/>
              </a:ext>
            </a:extLst>
          </p:cNvPr>
          <p:cNvSpPr>
            <a:spLocks noGrp="1"/>
          </p:cNvSpPr>
          <p:nvPr>
            <p:ph type="ctrTitle" hasCustomPrompt="1"/>
          </p:nvPr>
        </p:nvSpPr>
        <p:spPr>
          <a:xfrm>
            <a:off x="4232378" y="770472"/>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
        <p:nvSpPr>
          <p:cNvPr id="32" name="Slide Number Placeholder 8">
            <a:extLst>
              <a:ext uri="{FF2B5EF4-FFF2-40B4-BE49-F238E27FC236}">
                <a16:creationId xmlns:a16="http://schemas.microsoft.com/office/drawing/2014/main" xmlns="" id="{6FBBA16B-4607-4475-9AA9-35D51BE89C52}"/>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Tree>
    <p:extLst>
      <p:ext uri="{BB962C8B-B14F-4D97-AF65-F5344CB8AC3E}">
        <p14:creationId xmlns:p14="http://schemas.microsoft.com/office/powerpoint/2010/main" val="3144632019"/>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 contents 2">
    <p:bg>
      <p:bgRef idx="1001">
        <a:schemeClr val="bg1"/>
      </p:bgRef>
    </p:bg>
    <p:spTree>
      <p:nvGrpSpPr>
        <p:cNvPr id="1" name=""/>
        <p:cNvGrpSpPr/>
        <p:nvPr/>
      </p:nvGrpSpPr>
      <p:grpSpPr>
        <a:xfrm>
          <a:off x="0" y="0"/>
          <a:ext cx="0" cy="0"/>
          <a:chOff x="0" y="0"/>
          <a:chExt cx="0" cy="0"/>
        </a:xfrm>
      </p:grpSpPr>
      <p:sp>
        <p:nvSpPr>
          <p:cNvPr id="29" name="Text Placeholder 9">
            <a:extLst>
              <a:ext uri="{FF2B5EF4-FFF2-40B4-BE49-F238E27FC236}">
                <a16:creationId xmlns:a16="http://schemas.microsoft.com/office/drawing/2014/main" xmlns="" id="{FF9A53DE-293F-4D46-94A3-8EB81742DFCF}"/>
              </a:ext>
            </a:extLst>
          </p:cNvPr>
          <p:cNvSpPr>
            <a:spLocks noGrp="1"/>
          </p:cNvSpPr>
          <p:nvPr>
            <p:ph type="body" sz="quarter" idx="11" hasCustomPrompt="1"/>
          </p:nvPr>
        </p:nvSpPr>
        <p:spPr>
          <a:xfrm>
            <a:off x="432000" y="1079999"/>
            <a:ext cx="8220294" cy="5284967"/>
          </a:xfrm>
          <a:prstGeom prst="rect">
            <a:avLst/>
          </a:prstGeom>
        </p:spPr>
        <p:txBody>
          <a:bodyPr lIns="36000" tIns="36000" rIns="36000" bIns="3600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dirty="0"/>
              <a:t>00	Insert contents listing (2 columns)</a:t>
            </a:r>
          </a:p>
        </p:txBody>
      </p:sp>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34" name="Title 1">
            <a:extLst>
              <a:ext uri="{FF2B5EF4-FFF2-40B4-BE49-F238E27FC236}">
                <a16:creationId xmlns:a16="http://schemas.microsoft.com/office/drawing/2014/main" xmlns="" id="{091B7A03-C365-4ED6-962E-93EA096F7A2D}"/>
              </a:ext>
            </a:extLst>
          </p:cNvPr>
          <p:cNvSpPr>
            <a:spLocks noGrp="1"/>
          </p:cNvSpPr>
          <p:nvPr>
            <p:ph type="ctrTitle" hasCustomPrompt="1"/>
          </p:nvPr>
        </p:nvSpPr>
        <p:spPr>
          <a:xfrm>
            <a:off x="432000" y="544317"/>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Tree>
    <p:extLst>
      <p:ext uri="{BB962C8B-B14F-4D97-AF65-F5344CB8AC3E}">
        <p14:creationId xmlns:p14="http://schemas.microsoft.com/office/powerpoint/2010/main" val="7780586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3" name="Title 1">
            <a:extLst>
              <a:ext uri="{FF2B5EF4-FFF2-40B4-BE49-F238E27FC236}">
                <a16:creationId xmlns:a16="http://schemas.microsoft.com/office/drawing/2014/main" xmlns="" id="{56ABEA7B-7448-4E43-A7A4-3421CD2E272B}"/>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7" name="Content Placeholder 2">
            <a:extLst>
              <a:ext uri="{FF2B5EF4-FFF2-40B4-BE49-F238E27FC236}">
                <a16:creationId xmlns:a16="http://schemas.microsoft.com/office/drawing/2014/main" xmlns="" id="{FDA22121-4331-41E2-B269-75755B804956}"/>
              </a:ext>
            </a:extLst>
          </p:cNvPr>
          <p:cNvSpPr>
            <a:spLocks noGrp="1"/>
          </p:cNvSpPr>
          <p:nvPr>
            <p:ph idx="1" hasCustomPrompt="1"/>
          </p:nvPr>
        </p:nvSpPr>
        <p:spPr>
          <a:xfrm>
            <a:off x="388801" y="1150618"/>
            <a:ext cx="8263493" cy="5214348"/>
          </a:xfrm>
          <a:prstGeom prst="rect">
            <a:avLst/>
          </a:prstGeom>
        </p:spPr>
        <p:txBody>
          <a:bodyPr lIns="36000" tIns="36000" rIns="36000" bIns="3600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Tree>
    <p:extLst>
      <p:ext uri="{BB962C8B-B14F-4D97-AF65-F5344CB8AC3E}">
        <p14:creationId xmlns:p14="http://schemas.microsoft.com/office/powerpoint/2010/main" val="302745139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just an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388601" y="1150618"/>
            <a:ext cx="8263493"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7" name="Title 1">
            <a:extLst>
              <a:ext uri="{FF2B5EF4-FFF2-40B4-BE49-F238E27FC236}">
                <a16:creationId xmlns:a16="http://schemas.microsoft.com/office/drawing/2014/main" xmlns="" id="{4A7B25A5-6B91-4CE2-93B8-754812DA0292}"/>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49448956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08570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DC850A13-8E99-49E2-9165-C76685B082C7}"/>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061342" y="226559"/>
            <a:ext cx="838348" cy="573541"/>
          </a:xfrm>
          <a:prstGeom prst="rect">
            <a:avLst/>
          </a:prstGeom>
        </p:spPr>
      </p:pic>
    </p:spTree>
    <p:extLst>
      <p:ext uri="{BB962C8B-B14F-4D97-AF65-F5344CB8AC3E}">
        <p14:creationId xmlns:p14="http://schemas.microsoft.com/office/powerpoint/2010/main" val="420199727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E3ED99F8-E22C-4D15-85F7-8D466F90469F}"/>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93932" y="200297"/>
            <a:ext cx="812841" cy="558826"/>
          </a:xfrm>
          <a:prstGeom prst="rect">
            <a:avLst/>
          </a:prstGeom>
        </p:spPr>
      </p:pic>
    </p:spTree>
    <p:extLst>
      <p:ext uri="{BB962C8B-B14F-4D97-AF65-F5344CB8AC3E}">
        <p14:creationId xmlns:p14="http://schemas.microsoft.com/office/powerpoint/2010/main" val="401986177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1" r:id="rId3"/>
    <p:sldLayoutId id="2147483672" r:id="rId4"/>
    <p:sldLayoutId id="2147483670" r:id="rId5"/>
    <p:sldLayoutId id="2147483673" r:id="rId6"/>
    <p:sldLayoutId id="2147483674" r:id="rId7"/>
    <p:sldLayoutId id="2147483675" r:id="rId8"/>
    <p:sldLayoutId id="2147483676" r:id="rId9"/>
    <p:sldLayoutId id="2147483677" r:id="rId10"/>
    <p:sldLayoutId id="2147483678" r:id="rId11"/>
    <p:sldLayoutId id="214748367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5709" y="1606210"/>
            <a:ext cx="7920773" cy="4487382"/>
          </a:xfrm>
        </p:spPr>
        <p:txBody>
          <a:bodyPr/>
          <a:lstStyle/>
          <a:p>
            <a:r>
              <a:rPr lang="en-GB" dirty="0"/>
              <a:t>Using technology-enabled learning networks to drive module improvements in STEM</a:t>
            </a:r>
            <a:br>
              <a:rPr lang="en-GB" dirty="0"/>
            </a:br>
            <a:r>
              <a:rPr lang="en-GB" dirty="0"/>
              <a:t/>
            </a:r>
            <a:br>
              <a:rPr lang="en-GB" dirty="0"/>
            </a:br>
            <a:r>
              <a:rPr lang="en-GB" dirty="0"/>
              <a:t>Lesley Boyd, PhD Researcher, IET</a:t>
            </a:r>
            <a:br>
              <a:rPr lang="en-GB" dirty="0"/>
            </a:br>
            <a:r>
              <a:rPr lang="en-GB" dirty="0"/>
              <a:t>Rob Janes, Module Chair, S215</a:t>
            </a:r>
            <a:br>
              <a:rPr lang="en-GB" dirty="0"/>
            </a:br>
            <a:r>
              <a:rPr lang="en-GB" dirty="0"/>
              <a:t/>
            </a:r>
            <a:br>
              <a:rPr lang="en-GB" dirty="0"/>
            </a:br>
            <a:r>
              <a:rPr lang="en-GB" dirty="0"/>
              <a:t/>
            </a:r>
            <a:br>
              <a:rPr lang="en-GB" dirty="0"/>
            </a:br>
            <a:r>
              <a:rPr lang="en-GB" dirty="0"/>
              <a:t> </a:t>
            </a:r>
          </a:p>
        </p:txBody>
      </p:sp>
      <p:sp>
        <p:nvSpPr>
          <p:cNvPr id="3" name="Subtitle 2"/>
          <p:cNvSpPr>
            <a:spLocks noGrp="1"/>
          </p:cNvSpPr>
          <p:nvPr>
            <p:ph type="subTitle" idx="1"/>
          </p:nvPr>
        </p:nvSpPr>
        <p:spPr>
          <a:xfrm>
            <a:off x="425709" y="5002491"/>
            <a:ext cx="7920774" cy="249299"/>
          </a:xfrm>
        </p:spPr>
        <p:txBody>
          <a:bodyPr/>
          <a:lstStyle/>
          <a:p>
            <a:r>
              <a:rPr lang="en-GB" dirty="0"/>
              <a:t>eSTEeM Induction event, 1</a:t>
            </a:r>
            <a:r>
              <a:rPr lang="en-GB" baseline="30000" dirty="0"/>
              <a:t>st</a:t>
            </a:r>
            <a:r>
              <a:rPr lang="en-GB" dirty="0"/>
              <a:t> November 2018</a:t>
            </a:r>
          </a:p>
        </p:txBody>
      </p:sp>
    </p:spTree>
    <p:extLst>
      <p:ext uri="{BB962C8B-B14F-4D97-AF65-F5344CB8AC3E}">
        <p14:creationId xmlns:p14="http://schemas.microsoft.com/office/powerpoint/2010/main" val="2571975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5562B024-B71B-4B2C-BD47-E57B2FE01ED1}"/>
              </a:ext>
            </a:extLst>
          </p:cNvPr>
          <p:cNvSpPr>
            <a:spLocks noGrp="1"/>
          </p:cNvSpPr>
          <p:nvPr>
            <p:ph type="body" sz="quarter" idx="25"/>
          </p:nvPr>
        </p:nvSpPr>
        <p:spPr>
          <a:xfrm>
            <a:off x="577968" y="1249251"/>
            <a:ext cx="8102392" cy="5384387"/>
          </a:xfrm>
        </p:spPr>
        <p:txBody>
          <a:bodyPr/>
          <a:lstStyle/>
          <a:p>
            <a:pPr marL="285750" indent="-285750">
              <a:buFont typeface="Arial" panose="020B0604020202020204" pitchFamily="34" charset="0"/>
              <a:buChar char="•"/>
            </a:pPr>
            <a:r>
              <a:rPr lang="en-GB" sz="2000" dirty="0">
                <a:solidFill>
                  <a:srgbClr val="1E4B9B"/>
                </a:solidFill>
              </a:rPr>
              <a:t>Investigate how technology-enabled learning networks can be used in STEM to achieve practical organisational improvement outcomes. Connecting together disparate stakeholders across our different contexts and boundaries, to collaboratively learn how to problem-solve and improve. A collaboration between Lesley’s PhD research and the STEM faculty. </a:t>
            </a:r>
          </a:p>
          <a:p>
            <a:pPr marL="285750" indent="-285750">
              <a:buFont typeface="Arial" panose="020B0604020202020204" pitchFamily="34" charset="0"/>
              <a:buChar char="•"/>
            </a:pPr>
            <a:r>
              <a:rPr lang="en-GB" sz="2000" dirty="0">
                <a:solidFill>
                  <a:srgbClr val="1E4B9B"/>
                </a:solidFill>
              </a:rPr>
              <a:t>Progressing from a previous eSTEeM project on Tricky Topics, a second cycle of collaborative work will build on the analysis from the first cycle. In the light of expressed concerns about pace and volume of material, a pilot discussion in S215 18J will share and interpret analytics visualisations such as Learning Design mapping and VLE usage data for tutors, seek feedback on its relevance and usefulness, and discuss ideas for in-presentation teaching improvements or adjustments. Facilitated by Tom Olney in STEM.</a:t>
            </a:r>
          </a:p>
          <a:p>
            <a:pPr marL="285750" indent="-285750">
              <a:buFont typeface="Arial" panose="020B0604020202020204" pitchFamily="34" charset="0"/>
              <a:buChar char="•"/>
            </a:pPr>
            <a:r>
              <a:rPr lang="en-GB" sz="2000" dirty="0">
                <a:solidFill>
                  <a:srgbClr val="1E4B9B"/>
                </a:solidFill>
              </a:rPr>
              <a:t>We will then expand the approach, possibly to cover two further modules in the next stages of the chemistry pathway, to track issues, concerns and Tricky Topics across the qualification.  </a:t>
            </a:r>
          </a:p>
          <a:p>
            <a:pPr marL="285750" indent="-285750">
              <a:buFont typeface="Arial" panose="020B0604020202020204" pitchFamily="34" charset="0"/>
              <a:buChar char="•"/>
            </a:pPr>
            <a:endParaRPr lang="en-GB" sz="2000" dirty="0">
              <a:solidFill>
                <a:srgbClr val="1E4B9B"/>
              </a:solidFill>
            </a:endParaRPr>
          </a:p>
          <a:p>
            <a:pPr marL="285750" indent="-285750">
              <a:buFont typeface="Arial" panose="020B0604020202020204" pitchFamily="34" charset="0"/>
              <a:buChar char="•"/>
            </a:pPr>
            <a:endParaRPr lang="en-GB" sz="2000" dirty="0">
              <a:solidFill>
                <a:srgbClr val="1E4B9B"/>
              </a:solidFill>
            </a:endParaRPr>
          </a:p>
        </p:txBody>
      </p:sp>
      <p:sp>
        <p:nvSpPr>
          <p:cNvPr id="3" name="Text Placeholder 2">
            <a:extLst>
              <a:ext uri="{FF2B5EF4-FFF2-40B4-BE49-F238E27FC236}">
                <a16:creationId xmlns:a16="http://schemas.microsoft.com/office/drawing/2014/main" xmlns="" id="{E8C6438F-F79C-47EC-AD73-7086AA7F8B11}"/>
              </a:ext>
            </a:extLst>
          </p:cNvPr>
          <p:cNvSpPr>
            <a:spLocks noGrp="1"/>
          </p:cNvSpPr>
          <p:nvPr>
            <p:ph type="body" sz="quarter" idx="21"/>
          </p:nvPr>
        </p:nvSpPr>
        <p:spPr>
          <a:xfrm>
            <a:off x="577968" y="580177"/>
            <a:ext cx="7123598" cy="669074"/>
          </a:xfrm>
        </p:spPr>
        <p:txBody>
          <a:bodyPr/>
          <a:lstStyle/>
          <a:p>
            <a:r>
              <a:rPr lang="en-GB" dirty="0">
                <a:solidFill>
                  <a:srgbClr val="00B7B2"/>
                </a:solidFill>
              </a:rPr>
              <a:t>What are we intending to do?</a:t>
            </a:r>
          </a:p>
        </p:txBody>
      </p:sp>
      <p:sp>
        <p:nvSpPr>
          <p:cNvPr id="4" name="Content Placeholder 3">
            <a:extLst>
              <a:ext uri="{FF2B5EF4-FFF2-40B4-BE49-F238E27FC236}">
                <a16:creationId xmlns:a16="http://schemas.microsoft.com/office/drawing/2014/main" xmlns="" id="{FF3B1695-178A-4E91-B856-CF42C4ACDBF3}"/>
              </a:ext>
            </a:extLst>
          </p:cNvPr>
          <p:cNvSpPr>
            <a:spLocks noGrp="1"/>
          </p:cNvSpPr>
          <p:nvPr>
            <p:ph sz="quarter" idx="27"/>
          </p:nvPr>
        </p:nvSpPr>
        <p:spPr/>
        <p:txBody>
          <a:bodyPr/>
          <a:lstStyle/>
          <a:p>
            <a:endParaRPr lang="en-GB" dirty="0"/>
          </a:p>
        </p:txBody>
      </p:sp>
    </p:spTree>
    <p:extLst>
      <p:ext uri="{BB962C8B-B14F-4D97-AF65-F5344CB8AC3E}">
        <p14:creationId xmlns:p14="http://schemas.microsoft.com/office/powerpoint/2010/main" val="3811232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5534F65A-79D9-42C5-91E9-4EFB24C8EA5E}"/>
              </a:ext>
            </a:extLst>
          </p:cNvPr>
          <p:cNvSpPr>
            <a:spLocks noGrp="1"/>
          </p:cNvSpPr>
          <p:nvPr>
            <p:ph type="body" sz="quarter" idx="21"/>
          </p:nvPr>
        </p:nvSpPr>
        <p:spPr>
          <a:xfrm>
            <a:off x="577850" y="541541"/>
            <a:ext cx="7576249" cy="565806"/>
          </a:xfrm>
        </p:spPr>
        <p:txBody>
          <a:bodyPr/>
          <a:lstStyle/>
          <a:p>
            <a:r>
              <a:rPr lang="en-GB" sz="3600" dirty="0"/>
              <a:t>How we’re doing it (methodology) </a:t>
            </a:r>
            <a:endParaRPr lang="en-GB" dirty="0">
              <a:solidFill>
                <a:srgbClr val="E5007D"/>
              </a:solidFill>
            </a:endParaRPr>
          </a:p>
        </p:txBody>
      </p:sp>
      <p:sp>
        <p:nvSpPr>
          <p:cNvPr id="7" name="Text Placeholder 1">
            <a:extLst>
              <a:ext uri="{FF2B5EF4-FFF2-40B4-BE49-F238E27FC236}">
                <a16:creationId xmlns:a16="http://schemas.microsoft.com/office/drawing/2014/main" xmlns="" id="{5562B024-B71B-4B2C-BD47-E57B2FE01ED1}"/>
              </a:ext>
            </a:extLst>
          </p:cNvPr>
          <p:cNvSpPr>
            <a:spLocks noGrp="1"/>
          </p:cNvSpPr>
          <p:nvPr>
            <p:ph type="body" sz="quarter" idx="4294967295"/>
          </p:nvPr>
        </p:nvSpPr>
        <p:spPr>
          <a:xfrm>
            <a:off x="577850" y="1199145"/>
            <a:ext cx="7922206" cy="3330853"/>
          </a:xfrm>
          <a:prstGeom prst="rect">
            <a:avLst/>
          </a:prstGeom>
        </p:spPr>
        <p:txBody>
          <a:bodyPr/>
          <a:lstStyle/>
          <a:p>
            <a:r>
              <a:rPr lang="en-GB" sz="1800" dirty="0">
                <a:solidFill>
                  <a:srgbClr val="ED2891"/>
                </a:solidFill>
              </a:rPr>
              <a:t>Technology-enabled participatory action research</a:t>
            </a:r>
          </a:p>
          <a:p>
            <a:r>
              <a:rPr lang="en-GB" sz="1800" dirty="0">
                <a:solidFill>
                  <a:srgbClr val="008496"/>
                </a:solidFill>
              </a:rPr>
              <a:t>Learn together in an unfolding and emergent process</a:t>
            </a:r>
          </a:p>
          <a:p>
            <a:r>
              <a:rPr lang="en-GB" sz="1800" dirty="0">
                <a:solidFill>
                  <a:srgbClr val="1E4B9B"/>
                </a:solidFill>
              </a:rPr>
              <a:t>Equitable</a:t>
            </a:r>
          </a:p>
          <a:p>
            <a:r>
              <a:rPr lang="en-GB" sz="1800" dirty="0">
                <a:solidFill>
                  <a:srgbClr val="ED2891"/>
                </a:solidFill>
              </a:rPr>
              <a:t>Collaborative</a:t>
            </a:r>
          </a:p>
          <a:p>
            <a:r>
              <a:rPr lang="en-GB" sz="1800" dirty="0">
                <a:solidFill>
                  <a:srgbClr val="008496"/>
                </a:solidFill>
              </a:rPr>
              <a:t>Joint ownership: discussion, action planning, implementation &amp; evaluation</a:t>
            </a:r>
          </a:p>
          <a:p>
            <a:r>
              <a:rPr lang="en-GB" sz="1800" dirty="0">
                <a:solidFill>
                  <a:srgbClr val="1E4B9B"/>
                </a:solidFill>
              </a:rPr>
              <a:t>Underpinned by Grounded Theory Method (GTM)</a:t>
            </a:r>
          </a:p>
          <a:p>
            <a:r>
              <a:rPr lang="en-GB" sz="1800" dirty="0">
                <a:solidFill>
                  <a:srgbClr val="ED2891"/>
                </a:solidFill>
              </a:rPr>
              <a:t>Exploring a new conceptual framework regarding the unfolding process, and driving round the progressive action research cycles in a structured and rigorous manner.</a:t>
            </a:r>
          </a:p>
          <a:p>
            <a:endParaRPr lang="en-GB" sz="1800" dirty="0">
              <a:solidFill>
                <a:srgbClr val="1E4B9B"/>
              </a:solidFill>
            </a:endParaRPr>
          </a:p>
          <a:p>
            <a:endParaRPr lang="en-GB" sz="1800" dirty="0">
              <a:solidFill>
                <a:srgbClr val="1E4B9B"/>
              </a:solidFill>
            </a:endParaRPr>
          </a:p>
          <a:p>
            <a:pPr marL="0" indent="0">
              <a:buNone/>
            </a:pPr>
            <a:endParaRPr lang="en-GB" sz="1800" dirty="0">
              <a:solidFill>
                <a:srgbClr val="1E4B9B"/>
              </a:solidFill>
            </a:endParaRPr>
          </a:p>
          <a:p>
            <a:endParaRPr lang="en-GB" sz="1800" dirty="0">
              <a:solidFill>
                <a:srgbClr val="1E4B9B"/>
              </a:solidFill>
            </a:endParaRPr>
          </a:p>
          <a:p>
            <a:endParaRPr lang="en-GB" sz="1800" dirty="0">
              <a:solidFill>
                <a:srgbClr val="1E4B9B"/>
              </a:solidFill>
            </a:endParaRPr>
          </a:p>
          <a:p>
            <a:endParaRPr lang="en-GB" sz="1800" dirty="0">
              <a:solidFill>
                <a:srgbClr val="1E4B9B"/>
              </a:solidFill>
            </a:endParaRPr>
          </a:p>
          <a:p>
            <a:endParaRPr lang="en-GB" sz="1800" dirty="0">
              <a:solidFill>
                <a:srgbClr val="1E4B9B"/>
              </a:solidFill>
            </a:endParaRPr>
          </a:p>
          <a:p>
            <a:endParaRPr lang="en-GB" sz="2000" dirty="0">
              <a:solidFill>
                <a:srgbClr val="1E4B9B"/>
              </a:solidFill>
            </a:endParaRPr>
          </a:p>
        </p:txBody>
      </p:sp>
      <p:pic>
        <p:nvPicPr>
          <p:cNvPr id="5" name="Picture 4">
            <a:extLst>
              <a:ext uri="{FF2B5EF4-FFF2-40B4-BE49-F238E27FC236}">
                <a16:creationId xmlns:a16="http://schemas.microsoft.com/office/drawing/2014/main" xmlns="" id="{4B0EB749-749C-409E-AE67-C5C5384EFC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82473" y="4220174"/>
            <a:ext cx="3183677" cy="2460114"/>
          </a:xfrm>
          <a:prstGeom prst="rect">
            <a:avLst/>
          </a:prstGeom>
        </p:spPr>
      </p:pic>
      <p:pic>
        <p:nvPicPr>
          <p:cNvPr id="6" name="Picture 5">
            <a:extLst>
              <a:ext uri="{FF2B5EF4-FFF2-40B4-BE49-F238E27FC236}">
                <a16:creationId xmlns:a16="http://schemas.microsoft.com/office/drawing/2014/main" xmlns="" id="{C7579883-BC91-4716-B628-FE9AAE3B5FAB}"/>
              </a:ext>
            </a:extLst>
          </p:cNvPr>
          <p:cNvPicPr>
            <a:picLocks noChangeAspect="1"/>
          </p:cNvPicPr>
          <p:nvPr/>
        </p:nvPicPr>
        <p:blipFill>
          <a:blip r:embed="rId3"/>
          <a:stretch>
            <a:fillRect/>
          </a:stretch>
        </p:blipFill>
        <p:spPr>
          <a:xfrm>
            <a:off x="1333822" y="4310024"/>
            <a:ext cx="3292680" cy="2280413"/>
          </a:xfrm>
          <a:prstGeom prst="rect">
            <a:avLst/>
          </a:prstGeom>
          <a:ln>
            <a:solidFill>
              <a:schemeClr val="accent1"/>
            </a:solidFill>
          </a:ln>
        </p:spPr>
      </p:pic>
    </p:spTree>
    <p:extLst>
      <p:ext uri="{BB962C8B-B14F-4D97-AF65-F5344CB8AC3E}">
        <p14:creationId xmlns:p14="http://schemas.microsoft.com/office/powerpoint/2010/main" val="1070107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5534F65A-79D9-42C5-91E9-4EFB24C8EA5E}"/>
              </a:ext>
            </a:extLst>
          </p:cNvPr>
          <p:cNvSpPr>
            <a:spLocks noGrp="1"/>
          </p:cNvSpPr>
          <p:nvPr>
            <p:ph type="body" sz="quarter" idx="21"/>
          </p:nvPr>
        </p:nvSpPr>
        <p:spPr>
          <a:xfrm>
            <a:off x="577850" y="541541"/>
            <a:ext cx="7576249" cy="565806"/>
          </a:xfrm>
        </p:spPr>
        <p:txBody>
          <a:bodyPr/>
          <a:lstStyle/>
          <a:p>
            <a:pPr lvl="0"/>
            <a:r>
              <a:rPr lang="en-GB" dirty="0">
                <a:solidFill>
                  <a:srgbClr val="E5007D"/>
                </a:solidFill>
              </a:rPr>
              <a:t>What we’re expecting to achieve</a:t>
            </a:r>
            <a:r>
              <a:rPr lang="en-GB" sz="3600" dirty="0"/>
              <a:t> </a:t>
            </a:r>
            <a:endParaRPr lang="en-GB" dirty="0">
              <a:solidFill>
                <a:srgbClr val="E5007D"/>
              </a:solidFill>
            </a:endParaRPr>
          </a:p>
        </p:txBody>
      </p:sp>
      <p:sp>
        <p:nvSpPr>
          <p:cNvPr id="8" name="Text Placeholder 1">
            <a:extLst>
              <a:ext uri="{FF2B5EF4-FFF2-40B4-BE49-F238E27FC236}">
                <a16:creationId xmlns:a16="http://schemas.microsoft.com/office/drawing/2014/main" xmlns="" id="{256837D1-95AE-4A24-9726-8ADCDD1A88B1}"/>
              </a:ext>
            </a:extLst>
          </p:cNvPr>
          <p:cNvSpPr txBox="1">
            <a:spLocks/>
          </p:cNvSpPr>
          <p:nvPr/>
        </p:nvSpPr>
        <p:spPr>
          <a:xfrm>
            <a:off x="577968" y="1249251"/>
            <a:ext cx="8102392" cy="53843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solidFill>
                  <a:srgbClr val="1E4B9B"/>
                </a:solidFill>
              </a:rPr>
              <a:t>The overall improvement outcomes and intended impact for this research will be:</a:t>
            </a:r>
          </a:p>
          <a:p>
            <a:pPr marL="285750" indent="-285750"/>
            <a:r>
              <a:rPr lang="en-GB" sz="2000" dirty="0">
                <a:solidFill>
                  <a:srgbClr val="1E4B9B"/>
                </a:solidFill>
              </a:rPr>
              <a:t>identification of technology-enabled mechanisms for collaborative problem-solving and improvement, or ‘closing the feedback loop’ between different stakeholders</a:t>
            </a:r>
          </a:p>
          <a:p>
            <a:pPr marL="285750" indent="-285750"/>
            <a:r>
              <a:rPr lang="en-GB" sz="2000" dirty="0">
                <a:solidFill>
                  <a:srgbClr val="1E4B9B"/>
                </a:solidFill>
              </a:rPr>
              <a:t>practical interventions identified and implemented to assist with identified issues</a:t>
            </a:r>
          </a:p>
          <a:p>
            <a:pPr marL="285750" indent="-285750"/>
            <a:r>
              <a:rPr lang="en-GB" sz="2000" dirty="0">
                <a:solidFill>
                  <a:srgbClr val="1E4B9B"/>
                </a:solidFill>
              </a:rPr>
              <a:t>intersection of ALs with learning analytics and module mapping data, in conjunction with their own feedback on Tricky Topics, to drive improvements to the student experience and contribute to increased retention</a:t>
            </a:r>
          </a:p>
          <a:p>
            <a:pPr marL="285750" indent="-285750"/>
            <a:r>
              <a:rPr lang="en-GB" sz="2000" dirty="0">
                <a:solidFill>
                  <a:srgbClr val="1E4B9B"/>
                </a:solidFill>
              </a:rPr>
              <a:t>professional development in upskilling ALs in their ability to understand and interpret learning analytics.</a:t>
            </a:r>
          </a:p>
          <a:p>
            <a:pPr marL="285750" indent="-285750"/>
            <a:endParaRPr lang="en-GB" sz="2000" dirty="0">
              <a:solidFill>
                <a:srgbClr val="1E4B9B"/>
              </a:solidFill>
            </a:endParaRPr>
          </a:p>
        </p:txBody>
      </p:sp>
    </p:spTree>
    <p:extLst>
      <p:ext uri="{BB962C8B-B14F-4D97-AF65-F5344CB8AC3E}">
        <p14:creationId xmlns:p14="http://schemas.microsoft.com/office/powerpoint/2010/main" val="3781231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xmlns="" id="{DEEA414E-D396-4F9D-940F-EF24D246A57E}"/>
              </a:ext>
            </a:extLst>
          </p:cNvPr>
          <p:cNvSpPr>
            <a:spLocks noGrp="1"/>
          </p:cNvSpPr>
          <p:nvPr>
            <p:ph type="body" sz="quarter" idx="16"/>
          </p:nvPr>
        </p:nvSpPr>
        <p:spPr>
          <a:xfrm>
            <a:off x="1587260" y="1508574"/>
            <a:ext cx="3010497" cy="704014"/>
          </a:xfrm>
        </p:spPr>
        <p:txBody>
          <a:bodyPr/>
          <a:lstStyle/>
          <a:p>
            <a:pPr algn="ctr"/>
            <a:r>
              <a:rPr lang="en-GB" dirty="0"/>
              <a:t>Thank you</a:t>
            </a:r>
          </a:p>
        </p:txBody>
      </p:sp>
      <p:sp>
        <p:nvSpPr>
          <p:cNvPr id="6" name="Text Placeholder 3">
            <a:extLst>
              <a:ext uri="{FF2B5EF4-FFF2-40B4-BE49-F238E27FC236}">
                <a16:creationId xmlns:a16="http://schemas.microsoft.com/office/drawing/2014/main" xmlns="" id="{DEEA414E-D396-4F9D-940F-EF24D246A57E}"/>
              </a:ext>
            </a:extLst>
          </p:cNvPr>
          <p:cNvSpPr>
            <a:spLocks noGrp="1"/>
          </p:cNvSpPr>
          <p:nvPr>
            <p:ph type="body" sz="quarter" idx="16"/>
          </p:nvPr>
        </p:nvSpPr>
        <p:spPr>
          <a:xfrm>
            <a:off x="1587260" y="3604798"/>
            <a:ext cx="4633236" cy="1915157"/>
          </a:xfrm>
          <a:solidFill>
            <a:srgbClr val="00B7B2"/>
          </a:solidFill>
          <a:ln>
            <a:solidFill>
              <a:srgbClr val="00B7B2"/>
            </a:solidFill>
          </a:ln>
        </p:spPr>
        <p:txBody>
          <a:bodyPr/>
          <a:lstStyle/>
          <a:p>
            <a:pPr algn="ctr"/>
            <a:r>
              <a:rPr lang="en-GB" sz="2800" dirty="0"/>
              <a:t>lesley.boyd@open.ac.uk</a:t>
            </a:r>
          </a:p>
          <a:p>
            <a:pPr algn="ctr"/>
            <a:r>
              <a:rPr lang="en-GB" sz="2800" dirty="0"/>
              <a:t>rob.janes@open.ac.uk</a:t>
            </a:r>
          </a:p>
        </p:txBody>
      </p:sp>
      <p:sp>
        <p:nvSpPr>
          <p:cNvPr id="5" name="Text Placeholder 3">
            <a:extLst>
              <a:ext uri="{FF2B5EF4-FFF2-40B4-BE49-F238E27FC236}">
                <a16:creationId xmlns:a16="http://schemas.microsoft.com/office/drawing/2014/main" xmlns="" id="{DEEA414E-D396-4F9D-940F-EF24D246A57E}"/>
              </a:ext>
            </a:extLst>
          </p:cNvPr>
          <p:cNvSpPr>
            <a:spLocks noGrp="1"/>
          </p:cNvSpPr>
          <p:nvPr>
            <p:ph type="body" sz="quarter" idx="16"/>
          </p:nvPr>
        </p:nvSpPr>
        <p:spPr>
          <a:xfrm>
            <a:off x="1587260" y="2556686"/>
            <a:ext cx="4362779" cy="704014"/>
          </a:xfrm>
        </p:spPr>
        <p:txBody>
          <a:bodyPr/>
          <a:lstStyle/>
          <a:p>
            <a:r>
              <a:rPr lang="en-GB" dirty="0"/>
              <a:t>Any questions?</a:t>
            </a:r>
          </a:p>
        </p:txBody>
      </p:sp>
      <p:sp>
        <p:nvSpPr>
          <p:cNvPr id="9" name="Text Placeholder 3">
            <a:extLst>
              <a:ext uri="{FF2B5EF4-FFF2-40B4-BE49-F238E27FC236}">
                <a16:creationId xmlns:a16="http://schemas.microsoft.com/office/drawing/2014/main" xmlns="" id="{21ECBA06-50F9-472C-B36F-8B54EB305859}"/>
              </a:ext>
            </a:extLst>
          </p:cNvPr>
          <p:cNvSpPr txBox="1">
            <a:spLocks/>
          </p:cNvSpPr>
          <p:nvPr/>
        </p:nvSpPr>
        <p:spPr>
          <a:xfrm>
            <a:off x="1587260" y="5864053"/>
            <a:ext cx="2949786" cy="620635"/>
          </a:xfrm>
          <a:prstGeom prst="rect">
            <a:avLst/>
          </a:prstGeom>
          <a:solidFill>
            <a:srgbClr val="00B7B2"/>
          </a:solidFill>
          <a:ln>
            <a:solidFill>
              <a:srgbClr val="00B7B2"/>
            </a:solidFill>
          </a:ln>
        </p:spPr>
        <p:txBody>
          <a:bodyPr lIns="36000" tIns="144000" rIns="18000" bIns="36000" anchor="ctr" anchorCtr="0"/>
          <a:lstStyle>
            <a:lvl1pPr marL="0" indent="0" algn="l" defTabSz="914400" rtl="0" eaLnBrk="1" latinLnBrk="0" hangingPunct="1">
              <a:lnSpc>
                <a:spcPct val="85000"/>
              </a:lnSpc>
              <a:spcBef>
                <a:spcPts val="1000"/>
              </a:spcBef>
              <a:buFont typeface="Arial" panose="020B0604020202020204" pitchFamily="34" charset="0"/>
              <a:buNone/>
              <a:defRPr sz="4400" b="1" kern="1200" baseline="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800" dirty="0"/>
              <a:t>@lesleyboyd</a:t>
            </a:r>
          </a:p>
        </p:txBody>
      </p:sp>
    </p:spTree>
    <p:extLst>
      <p:ext uri="{BB962C8B-B14F-4D97-AF65-F5344CB8AC3E}">
        <p14:creationId xmlns:p14="http://schemas.microsoft.com/office/powerpoint/2010/main" val="1030315721"/>
      </p:ext>
    </p:extLst>
  </p:cSld>
  <p:clrMapOvr>
    <a:masterClrMapping/>
  </p:clrMapOvr>
</p:sld>
</file>

<file path=ppt/theme/theme1.xml><?xml version="1.0" encoding="utf-8"?>
<a:theme xmlns:a="http://schemas.openxmlformats.org/drawingml/2006/main" name="OU Title">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U Section">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U Layout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2966</TotalTime>
  <Words>364</Words>
  <Application>Microsoft Office PowerPoint</Application>
  <PresentationFormat>On-screen Show (4:3)</PresentationFormat>
  <Paragraphs>31</Paragraphs>
  <Slides>5</Slides>
  <Notes>0</Notes>
  <HiddenSlides>0</HiddenSlides>
  <MMClips>0</MMClips>
  <ScaleCrop>false</ScaleCrop>
  <HeadingPairs>
    <vt:vector size="6" baseType="variant">
      <vt:variant>
        <vt:lpstr>Fonts Used</vt:lpstr>
      </vt:variant>
      <vt:variant>
        <vt:i4>1</vt:i4>
      </vt:variant>
      <vt:variant>
        <vt:lpstr>Theme</vt:lpstr>
      </vt:variant>
      <vt:variant>
        <vt:i4>3</vt:i4>
      </vt:variant>
      <vt:variant>
        <vt:lpstr>Slide Titles</vt:lpstr>
      </vt:variant>
      <vt:variant>
        <vt:i4>5</vt:i4>
      </vt:variant>
    </vt:vector>
  </HeadingPairs>
  <TitlesOfParts>
    <vt:vector size="9" baseType="lpstr">
      <vt:lpstr>Arial</vt:lpstr>
      <vt:lpstr>OU Title</vt:lpstr>
      <vt:lpstr>OU Section</vt:lpstr>
      <vt:lpstr>OU Layouts</vt:lpstr>
      <vt:lpstr>Using technology-enabled learning networks to drive module improvements in STEM  Lesley Boyd, PhD Researcher, IET Rob Janes, Module Chair, S215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Austin</dc:creator>
  <cp:lastModifiedBy>Diane.Ford</cp:lastModifiedBy>
  <cp:revision>131</cp:revision>
  <dcterms:created xsi:type="dcterms:W3CDTF">2017-12-14T14:52:50Z</dcterms:created>
  <dcterms:modified xsi:type="dcterms:W3CDTF">2018-10-31T14:42:28Z</dcterms:modified>
</cp:coreProperties>
</file>