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5125700" cy="10693400"/>
  <p:notesSz cx="151257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270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4427" y="3314954"/>
            <a:ext cx="1285684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68855" y="5988304"/>
            <a:ext cx="1058799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5628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78973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6285" y="427736"/>
            <a:ext cx="1361313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6285" y="2459482"/>
            <a:ext cx="1361313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42738" y="9944862"/>
            <a:ext cx="484022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56285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890504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673099"/>
            <a:ext cx="8852535" cy="10052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2580"/>
              </a:lnSpc>
              <a:spcBef>
                <a:spcPts val="105"/>
              </a:spcBef>
            </a:pPr>
            <a:r>
              <a:rPr sz="2200" dirty="0">
                <a:solidFill>
                  <a:srgbClr val="FF6600"/>
                </a:solidFill>
                <a:latin typeface="Arial"/>
                <a:cs typeface="Arial"/>
              </a:rPr>
              <a:t>Quality </a:t>
            </a:r>
            <a:r>
              <a:rPr sz="2200" spc="-5" dirty="0">
                <a:solidFill>
                  <a:srgbClr val="FF6600"/>
                </a:solidFill>
                <a:latin typeface="Arial"/>
                <a:cs typeface="Arial"/>
              </a:rPr>
              <a:t>Assurance and Enhancement in Degree</a:t>
            </a:r>
            <a:r>
              <a:rPr sz="2200" spc="45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sz="2200" spc="-5" dirty="0">
                <a:solidFill>
                  <a:srgbClr val="FF6600"/>
                </a:solidFill>
                <a:latin typeface="Arial"/>
                <a:cs typeface="Arial"/>
              </a:rPr>
              <a:t>Apprenticeships:</a:t>
            </a:r>
            <a:endParaRPr sz="2200">
              <a:latin typeface="Arial"/>
              <a:cs typeface="Arial"/>
            </a:endParaRPr>
          </a:p>
          <a:p>
            <a:pPr marL="12700" marR="5080" indent="456565">
              <a:lnSpc>
                <a:spcPts val="2540"/>
              </a:lnSpc>
              <a:spcBef>
                <a:spcPts val="110"/>
              </a:spcBef>
            </a:pPr>
            <a:r>
              <a:rPr sz="2200" dirty="0">
                <a:solidFill>
                  <a:srgbClr val="FF6600"/>
                </a:solidFill>
                <a:latin typeface="Arial"/>
                <a:cs typeface="Arial"/>
              </a:rPr>
              <a:t>The </a:t>
            </a:r>
            <a:r>
              <a:rPr sz="2200" spc="-5" dirty="0">
                <a:solidFill>
                  <a:srgbClr val="FF6600"/>
                </a:solidFill>
                <a:latin typeface="Arial"/>
                <a:cs typeface="Arial"/>
              </a:rPr>
              <a:t>Practice Tutor Role and Apprentice </a:t>
            </a:r>
            <a:r>
              <a:rPr sz="2200" dirty="0">
                <a:solidFill>
                  <a:srgbClr val="FF6600"/>
                </a:solidFill>
                <a:latin typeface="Arial"/>
                <a:cs typeface="Arial"/>
              </a:rPr>
              <a:t>and </a:t>
            </a:r>
            <a:r>
              <a:rPr sz="2200" spc="-5" dirty="0">
                <a:solidFill>
                  <a:srgbClr val="FF6600"/>
                </a:solidFill>
                <a:latin typeface="Arial"/>
                <a:cs typeface="Arial"/>
              </a:rPr>
              <a:t>Employer Engagement  </a:t>
            </a:r>
            <a:r>
              <a:rPr sz="2200" spc="-5" dirty="0">
                <a:latin typeface="Arial"/>
                <a:cs typeface="Arial"/>
              </a:rPr>
              <a:t>Alexis Lansbury, Chris Thomson, Andy</a:t>
            </a:r>
            <a:r>
              <a:rPr sz="2200" spc="1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Hollyhead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60730" y="9579250"/>
            <a:ext cx="2933699" cy="8074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725275" y="579757"/>
            <a:ext cx="1841500" cy="126174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101443" y="9168513"/>
            <a:ext cx="4262273" cy="135000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723891" y="3986276"/>
            <a:ext cx="4205605" cy="737235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 marR="5080" algn="ctr">
              <a:lnSpc>
                <a:spcPct val="95600"/>
              </a:lnSpc>
              <a:spcBef>
                <a:spcPts val="190"/>
              </a:spcBef>
            </a:pP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what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extent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are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apprentices </a:t>
            </a:r>
            <a:r>
              <a:rPr sz="1600" spc="-1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employers  satisfied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with the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way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which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we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provide  practice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tutor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support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our</a:t>
            </a:r>
            <a:r>
              <a:rPr sz="16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programmes?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82125" y="4921789"/>
            <a:ext cx="89598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i="1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600" i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i="1" spc="-10" dirty="0">
                <a:solidFill>
                  <a:srgbClr val="FFFFFF"/>
                </a:solidFill>
                <a:latin typeface="Arial"/>
                <a:cs typeface="Arial"/>
              </a:rPr>
              <a:t>then: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86388" y="1563371"/>
            <a:ext cx="14533234" cy="523231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 txBox="1"/>
          <p:nvPr/>
        </p:nvSpPr>
        <p:spPr>
          <a:xfrm>
            <a:off x="4765141" y="3904540"/>
            <a:ext cx="4331970" cy="1298432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 algn="ctr">
              <a:lnSpc>
                <a:spcPts val="1850"/>
              </a:lnSpc>
              <a:spcBef>
                <a:spcPts val="225"/>
              </a:spcBef>
            </a:pPr>
            <a:r>
              <a:rPr lang="en-GB" sz="1600" spc="-5" dirty="0">
                <a:solidFill>
                  <a:srgbClr val="FFFFFF"/>
                </a:solidFill>
                <a:latin typeface="Arial"/>
                <a:cs typeface="Arial"/>
              </a:rPr>
              <a:t>To what extent are apprentices and employers satisfied with the way in which we provide practice tutor support for our programmes?</a:t>
            </a:r>
          </a:p>
          <a:p>
            <a:pPr marL="12700" marR="5080" algn="ctr">
              <a:lnSpc>
                <a:spcPts val="1850"/>
              </a:lnSpc>
              <a:spcBef>
                <a:spcPts val="225"/>
              </a:spcBef>
            </a:pPr>
            <a:endParaRPr lang="en-GB" sz="1600" spc="-5" dirty="0">
              <a:solidFill>
                <a:srgbClr val="FFFFFF"/>
              </a:solidFill>
              <a:latin typeface="Arial"/>
              <a:cs typeface="Arial"/>
            </a:endParaRPr>
          </a:p>
          <a:p>
            <a:pPr marL="12700" marR="5080" algn="ctr">
              <a:lnSpc>
                <a:spcPts val="1850"/>
              </a:lnSpc>
              <a:spcBef>
                <a:spcPts val="225"/>
              </a:spcBef>
            </a:pPr>
            <a:r>
              <a:rPr lang="en-GB" sz="1600" i="1" spc="-5" dirty="0">
                <a:solidFill>
                  <a:srgbClr val="FFFFFF"/>
                </a:solidFill>
                <a:latin typeface="Arial"/>
                <a:cs typeface="Arial"/>
              </a:rPr>
              <a:t>And then: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7759736" y="1904491"/>
            <a:ext cx="3064510" cy="97155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 indent="1905" algn="ctr">
              <a:lnSpc>
                <a:spcPct val="95800"/>
              </a:lnSpc>
              <a:spcBef>
                <a:spcPts val="185"/>
              </a:spcBef>
            </a:pP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Review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of good practice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literature survey that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will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establish 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best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practice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in the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area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of 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apprentice</a:t>
            </a:r>
            <a:r>
              <a:rPr sz="16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management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014964" y="4202683"/>
            <a:ext cx="3281045" cy="108966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 indent="1270" algn="ctr">
              <a:lnSpc>
                <a:spcPct val="95900"/>
              </a:lnSpc>
              <a:spcBef>
                <a:spcPts val="185"/>
              </a:spcBef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Devise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and approve research  instruments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to uncover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needs</a:t>
            </a:r>
            <a:r>
              <a:rPr sz="1800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5" dirty="0">
                <a:solidFill>
                  <a:srgbClr val="FFFFFF"/>
                </a:solidFill>
                <a:latin typeface="Arial"/>
                <a:cs typeface="Arial"/>
              </a:rPr>
              <a:t>of 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stakeholders (apprentices, 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employers,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practice</a:t>
            </a:r>
            <a:r>
              <a:rPr sz="18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tutors)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716773" y="7734209"/>
            <a:ext cx="3055620" cy="1348740"/>
          </a:xfrm>
          <a:custGeom>
            <a:avLst/>
            <a:gdLst/>
            <a:ahLst/>
            <a:cxnLst/>
            <a:rect l="l" t="t" r="r" b="b"/>
            <a:pathLst>
              <a:path w="3055620" h="1348740">
                <a:moveTo>
                  <a:pt x="2564041" y="0"/>
                </a:moveTo>
                <a:lnTo>
                  <a:pt x="491591" y="0"/>
                </a:lnTo>
                <a:lnTo>
                  <a:pt x="451273" y="2235"/>
                </a:lnTo>
                <a:lnTo>
                  <a:pt x="411852" y="8826"/>
                </a:lnTo>
                <a:lnTo>
                  <a:pt x="373455" y="19599"/>
                </a:lnTo>
                <a:lnTo>
                  <a:pt x="336209" y="34380"/>
                </a:lnTo>
                <a:lnTo>
                  <a:pt x="300241" y="52995"/>
                </a:lnTo>
                <a:lnTo>
                  <a:pt x="265676" y="75272"/>
                </a:lnTo>
                <a:lnTo>
                  <a:pt x="232641" y="101037"/>
                </a:lnTo>
                <a:lnTo>
                  <a:pt x="201263" y="130115"/>
                </a:lnTo>
                <a:lnTo>
                  <a:pt x="171668" y="162334"/>
                </a:lnTo>
                <a:lnTo>
                  <a:pt x="143983" y="197519"/>
                </a:lnTo>
                <a:lnTo>
                  <a:pt x="118334" y="235498"/>
                </a:lnTo>
                <a:lnTo>
                  <a:pt x="94848" y="276097"/>
                </a:lnTo>
                <a:lnTo>
                  <a:pt x="73651" y="319142"/>
                </a:lnTo>
                <a:lnTo>
                  <a:pt x="54870" y="364459"/>
                </a:lnTo>
                <a:lnTo>
                  <a:pt x="38631" y="411876"/>
                </a:lnTo>
                <a:lnTo>
                  <a:pt x="25061" y="461218"/>
                </a:lnTo>
                <a:lnTo>
                  <a:pt x="14286" y="512312"/>
                </a:lnTo>
                <a:lnTo>
                  <a:pt x="6434" y="564984"/>
                </a:lnTo>
                <a:lnTo>
                  <a:pt x="1629" y="619061"/>
                </a:lnTo>
                <a:lnTo>
                  <a:pt x="0" y="674370"/>
                </a:lnTo>
                <a:lnTo>
                  <a:pt x="1629" y="729678"/>
                </a:lnTo>
                <a:lnTo>
                  <a:pt x="6434" y="783755"/>
                </a:lnTo>
                <a:lnTo>
                  <a:pt x="14286" y="836427"/>
                </a:lnTo>
                <a:lnTo>
                  <a:pt x="25061" y="887521"/>
                </a:lnTo>
                <a:lnTo>
                  <a:pt x="38631" y="936863"/>
                </a:lnTo>
                <a:lnTo>
                  <a:pt x="54870" y="984280"/>
                </a:lnTo>
                <a:lnTo>
                  <a:pt x="73651" y="1029597"/>
                </a:lnTo>
                <a:lnTo>
                  <a:pt x="94848" y="1072642"/>
                </a:lnTo>
                <a:lnTo>
                  <a:pt x="118334" y="1113241"/>
                </a:lnTo>
                <a:lnTo>
                  <a:pt x="143983" y="1151220"/>
                </a:lnTo>
                <a:lnTo>
                  <a:pt x="171668" y="1186405"/>
                </a:lnTo>
                <a:lnTo>
                  <a:pt x="201263" y="1218624"/>
                </a:lnTo>
                <a:lnTo>
                  <a:pt x="232641" y="1247702"/>
                </a:lnTo>
                <a:lnTo>
                  <a:pt x="265676" y="1273467"/>
                </a:lnTo>
                <a:lnTo>
                  <a:pt x="300241" y="1295744"/>
                </a:lnTo>
                <a:lnTo>
                  <a:pt x="336209" y="1314359"/>
                </a:lnTo>
                <a:lnTo>
                  <a:pt x="373455" y="1329140"/>
                </a:lnTo>
                <a:lnTo>
                  <a:pt x="411852" y="1339913"/>
                </a:lnTo>
                <a:lnTo>
                  <a:pt x="451273" y="1346504"/>
                </a:lnTo>
                <a:lnTo>
                  <a:pt x="491591" y="1348740"/>
                </a:lnTo>
                <a:lnTo>
                  <a:pt x="2564041" y="1348740"/>
                </a:lnTo>
                <a:lnTo>
                  <a:pt x="2604357" y="1346504"/>
                </a:lnTo>
                <a:lnTo>
                  <a:pt x="2643776" y="1339913"/>
                </a:lnTo>
                <a:lnTo>
                  <a:pt x="2682172" y="1329140"/>
                </a:lnTo>
                <a:lnTo>
                  <a:pt x="2719416" y="1314359"/>
                </a:lnTo>
                <a:lnTo>
                  <a:pt x="2755384" y="1295744"/>
                </a:lnTo>
                <a:lnTo>
                  <a:pt x="2789948" y="1273467"/>
                </a:lnTo>
                <a:lnTo>
                  <a:pt x="2822982" y="1247702"/>
                </a:lnTo>
                <a:lnTo>
                  <a:pt x="2854359" y="1218624"/>
                </a:lnTo>
                <a:lnTo>
                  <a:pt x="2883953" y="1186405"/>
                </a:lnTo>
                <a:lnTo>
                  <a:pt x="2911638" y="1151220"/>
                </a:lnTo>
                <a:lnTo>
                  <a:pt x="2937286" y="1113241"/>
                </a:lnTo>
                <a:lnTo>
                  <a:pt x="2960772" y="1072642"/>
                </a:lnTo>
                <a:lnTo>
                  <a:pt x="2981969" y="1029597"/>
                </a:lnTo>
                <a:lnTo>
                  <a:pt x="3000750" y="984280"/>
                </a:lnTo>
                <a:lnTo>
                  <a:pt x="3016988" y="936863"/>
                </a:lnTo>
                <a:lnTo>
                  <a:pt x="3030558" y="887521"/>
                </a:lnTo>
                <a:lnTo>
                  <a:pt x="3041333" y="836427"/>
                </a:lnTo>
                <a:lnTo>
                  <a:pt x="3049185" y="783755"/>
                </a:lnTo>
                <a:lnTo>
                  <a:pt x="3053990" y="729678"/>
                </a:lnTo>
                <a:lnTo>
                  <a:pt x="3055620" y="674370"/>
                </a:lnTo>
                <a:lnTo>
                  <a:pt x="3053990" y="619061"/>
                </a:lnTo>
                <a:lnTo>
                  <a:pt x="3049185" y="564984"/>
                </a:lnTo>
                <a:lnTo>
                  <a:pt x="3041333" y="512312"/>
                </a:lnTo>
                <a:lnTo>
                  <a:pt x="3030558" y="461218"/>
                </a:lnTo>
                <a:lnTo>
                  <a:pt x="3016988" y="411876"/>
                </a:lnTo>
                <a:lnTo>
                  <a:pt x="3000750" y="364459"/>
                </a:lnTo>
                <a:lnTo>
                  <a:pt x="2981969" y="319142"/>
                </a:lnTo>
                <a:lnTo>
                  <a:pt x="2960772" y="276097"/>
                </a:lnTo>
                <a:lnTo>
                  <a:pt x="2937286" y="235498"/>
                </a:lnTo>
                <a:lnTo>
                  <a:pt x="2911638" y="197519"/>
                </a:lnTo>
                <a:lnTo>
                  <a:pt x="2883953" y="162334"/>
                </a:lnTo>
                <a:lnTo>
                  <a:pt x="2854359" y="130115"/>
                </a:lnTo>
                <a:lnTo>
                  <a:pt x="2822982" y="101037"/>
                </a:lnTo>
                <a:lnTo>
                  <a:pt x="2789948" y="75272"/>
                </a:lnTo>
                <a:lnTo>
                  <a:pt x="2755384" y="52995"/>
                </a:lnTo>
                <a:lnTo>
                  <a:pt x="2719416" y="34380"/>
                </a:lnTo>
                <a:lnTo>
                  <a:pt x="2682172" y="19599"/>
                </a:lnTo>
                <a:lnTo>
                  <a:pt x="2643776" y="8826"/>
                </a:lnTo>
                <a:lnTo>
                  <a:pt x="2604357" y="2235"/>
                </a:lnTo>
                <a:lnTo>
                  <a:pt x="2564041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716773" y="7734209"/>
            <a:ext cx="3055620" cy="1348740"/>
          </a:xfrm>
          <a:custGeom>
            <a:avLst/>
            <a:gdLst/>
            <a:ahLst/>
            <a:cxnLst/>
            <a:rect l="l" t="t" r="r" b="b"/>
            <a:pathLst>
              <a:path w="3055620" h="1348740">
                <a:moveTo>
                  <a:pt x="491591" y="0"/>
                </a:moveTo>
                <a:lnTo>
                  <a:pt x="2564041" y="0"/>
                </a:lnTo>
                <a:lnTo>
                  <a:pt x="2604357" y="2235"/>
                </a:lnTo>
                <a:lnTo>
                  <a:pt x="2643776" y="8826"/>
                </a:lnTo>
                <a:lnTo>
                  <a:pt x="2682172" y="19599"/>
                </a:lnTo>
                <a:lnTo>
                  <a:pt x="2719416" y="34380"/>
                </a:lnTo>
                <a:lnTo>
                  <a:pt x="2755384" y="52995"/>
                </a:lnTo>
                <a:lnTo>
                  <a:pt x="2789948" y="75272"/>
                </a:lnTo>
                <a:lnTo>
                  <a:pt x="2822982" y="101037"/>
                </a:lnTo>
                <a:lnTo>
                  <a:pt x="2854359" y="130115"/>
                </a:lnTo>
                <a:lnTo>
                  <a:pt x="2883953" y="162334"/>
                </a:lnTo>
                <a:lnTo>
                  <a:pt x="2911638" y="197519"/>
                </a:lnTo>
                <a:lnTo>
                  <a:pt x="2937286" y="235498"/>
                </a:lnTo>
                <a:lnTo>
                  <a:pt x="2960772" y="276097"/>
                </a:lnTo>
                <a:lnTo>
                  <a:pt x="2981969" y="319142"/>
                </a:lnTo>
                <a:lnTo>
                  <a:pt x="3000750" y="364459"/>
                </a:lnTo>
                <a:lnTo>
                  <a:pt x="3016988" y="411876"/>
                </a:lnTo>
                <a:lnTo>
                  <a:pt x="3030558" y="461218"/>
                </a:lnTo>
                <a:lnTo>
                  <a:pt x="3041333" y="512312"/>
                </a:lnTo>
                <a:lnTo>
                  <a:pt x="3049185" y="564984"/>
                </a:lnTo>
                <a:lnTo>
                  <a:pt x="3053990" y="619061"/>
                </a:lnTo>
                <a:lnTo>
                  <a:pt x="3055620" y="674370"/>
                </a:lnTo>
                <a:lnTo>
                  <a:pt x="3053990" y="729678"/>
                </a:lnTo>
                <a:lnTo>
                  <a:pt x="3049185" y="783755"/>
                </a:lnTo>
                <a:lnTo>
                  <a:pt x="3041333" y="836427"/>
                </a:lnTo>
                <a:lnTo>
                  <a:pt x="3030558" y="887521"/>
                </a:lnTo>
                <a:lnTo>
                  <a:pt x="3016988" y="936863"/>
                </a:lnTo>
                <a:lnTo>
                  <a:pt x="3000750" y="984280"/>
                </a:lnTo>
                <a:lnTo>
                  <a:pt x="2981969" y="1029597"/>
                </a:lnTo>
                <a:lnTo>
                  <a:pt x="2960772" y="1072642"/>
                </a:lnTo>
                <a:lnTo>
                  <a:pt x="2937286" y="1113241"/>
                </a:lnTo>
                <a:lnTo>
                  <a:pt x="2911638" y="1151220"/>
                </a:lnTo>
                <a:lnTo>
                  <a:pt x="2883953" y="1186405"/>
                </a:lnTo>
                <a:lnTo>
                  <a:pt x="2854359" y="1218624"/>
                </a:lnTo>
                <a:lnTo>
                  <a:pt x="2822982" y="1247702"/>
                </a:lnTo>
                <a:lnTo>
                  <a:pt x="2789948" y="1273467"/>
                </a:lnTo>
                <a:lnTo>
                  <a:pt x="2755384" y="1295744"/>
                </a:lnTo>
                <a:lnTo>
                  <a:pt x="2719416" y="1314359"/>
                </a:lnTo>
                <a:lnTo>
                  <a:pt x="2682172" y="1329140"/>
                </a:lnTo>
                <a:lnTo>
                  <a:pt x="2643776" y="1339913"/>
                </a:lnTo>
                <a:lnTo>
                  <a:pt x="2604357" y="1346504"/>
                </a:lnTo>
                <a:lnTo>
                  <a:pt x="2564041" y="1348740"/>
                </a:lnTo>
                <a:lnTo>
                  <a:pt x="491591" y="1348740"/>
                </a:lnTo>
                <a:lnTo>
                  <a:pt x="451273" y="1346504"/>
                </a:lnTo>
                <a:lnTo>
                  <a:pt x="411852" y="1339913"/>
                </a:lnTo>
                <a:lnTo>
                  <a:pt x="373455" y="1329140"/>
                </a:lnTo>
                <a:lnTo>
                  <a:pt x="336209" y="1314359"/>
                </a:lnTo>
                <a:lnTo>
                  <a:pt x="300241" y="1295744"/>
                </a:lnTo>
                <a:lnTo>
                  <a:pt x="265676" y="1273467"/>
                </a:lnTo>
                <a:lnTo>
                  <a:pt x="232641" y="1247702"/>
                </a:lnTo>
                <a:lnTo>
                  <a:pt x="201263" y="1218624"/>
                </a:lnTo>
                <a:lnTo>
                  <a:pt x="171668" y="1186405"/>
                </a:lnTo>
                <a:lnTo>
                  <a:pt x="143983" y="1151220"/>
                </a:lnTo>
                <a:lnTo>
                  <a:pt x="118334" y="1113241"/>
                </a:lnTo>
                <a:lnTo>
                  <a:pt x="94848" y="1072642"/>
                </a:lnTo>
                <a:lnTo>
                  <a:pt x="73651" y="1029597"/>
                </a:lnTo>
                <a:lnTo>
                  <a:pt x="54870" y="984280"/>
                </a:lnTo>
                <a:lnTo>
                  <a:pt x="38631" y="936863"/>
                </a:lnTo>
                <a:lnTo>
                  <a:pt x="25061" y="887521"/>
                </a:lnTo>
                <a:lnTo>
                  <a:pt x="14286" y="836427"/>
                </a:lnTo>
                <a:lnTo>
                  <a:pt x="6434" y="783755"/>
                </a:lnTo>
                <a:lnTo>
                  <a:pt x="1629" y="729678"/>
                </a:lnTo>
                <a:lnTo>
                  <a:pt x="0" y="674370"/>
                </a:lnTo>
                <a:lnTo>
                  <a:pt x="1629" y="619061"/>
                </a:lnTo>
                <a:lnTo>
                  <a:pt x="6434" y="564984"/>
                </a:lnTo>
                <a:lnTo>
                  <a:pt x="14286" y="512312"/>
                </a:lnTo>
                <a:lnTo>
                  <a:pt x="25061" y="461218"/>
                </a:lnTo>
                <a:lnTo>
                  <a:pt x="38631" y="411876"/>
                </a:lnTo>
                <a:lnTo>
                  <a:pt x="54870" y="364459"/>
                </a:lnTo>
                <a:lnTo>
                  <a:pt x="73651" y="319142"/>
                </a:lnTo>
                <a:lnTo>
                  <a:pt x="94848" y="276097"/>
                </a:lnTo>
                <a:lnTo>
                  <a:pt x="118334" y="235498"/>
                </a:lnTo>
                <a:lnTo>
                  <a:pt x="143983" y="197519"/>
                </a:lnTo>
                <a:lnTo>
                  <a:pt x="171668" y="162334"/>
                </a:lnTo>
                <a:lnTo>
                  <a:pt x="201263" y="130115"/>
                </a:lnTo>
                <a:lnTo>
                  <a:pt x="232641" y="101037"/>
                </a:lnTo>
                <a:lnTo>
                  <a:pt x="265676" y="75272"/>
                </a:lnTo>
                <a:lnTo>
                  <a:pt x="300241" y="52995"/>
                </a:lnTo>
                <a:lnTo>
                  <a:pt x="336209" y="34380"/>
                </a:lnTo>
                <a:lnTo>
                  <a:pt x="373455" y="19599"/>
                </a:lnTo>
                <a:lnTo>
                  <a:pt x="411852" y="8826"/>
                </a:lnTo>
                <a:lnTo>
                  <a:pt x="451273" y="2235"/>
                </a:lnTo>
                <a:lnTo>
                  <a:pt x="491591" y="0"/>
                </a:lnTo>
                <a:close/>
              </a:path>
            </a:pathLst>
          </a:custGeom>
          <a:ln w="12700">
            <a:solidFill>
              <a:srgbClr val="2E52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107940" y="8030971"/>
            <a:ext cx="2275205" cy="739775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 algn="ctr">
              <a:lnSpc>
                <a:spcPts val="1850"/>
              </a:lnSpc>
              <a:spcBef>
                <a:spcPts val="225"/>
              </a:spcBef>
            </a:pP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Analyse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research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data</a:t>
            </a:r>
            <a:r>
              <a:rPr sz="16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5" dirty="0">
                <a:solidFill>
                  <a:srgbClr val="FFFFFF"/>
                </a:solidFill>
                <a:latin typeface="Arial"/>
                <a:cs typeface="Arial"/>
              </a:rPr>
              <a:t>to 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form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conclusions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about 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suitable</a:t>
            </a:r>
            <a:r>
              <a:rPr sz="16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processes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79241" y="2312924"/>
            <a:ext cx="3590925" cy="97155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 indent="635" algn="ctr">
              <a:lnSpc>
                <a:spcPct val="95800"/>
              </a:lnSpc>
              <a:spcBef>
                <a:spcPts val="185"/>
              </a:spcBef>
            </a:pP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Produce a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process </a:t>
            </a:r>
            <a:r>
              <a:rPr sz="1600" spc="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measure  effectiveness and satisfaction of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degree 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apprenticeships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Computing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Communication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8907778" y="6400709"/>
            <a:ext cx="2133600" cy="937260"/>
          </a:xfrm>
          <a:custGeom>
            <a:avLst/>
            <a:gdLst/>
            <a:ahLst/>
            <a:cxnLst/>
            <a:rect l="l" t="t" r="r" b="b"/>
            <a:pathLst>
              <a:path w="2133600" h="937259">
                <a:moveTo>
                  <a:pt x="2133600" y="937260"/>
                </a:moveTo>
                <a:lnTo>
                  <a:pt x="0" y="0"/>
                </a:lnTo>
              </a:path>
            </a:pathLst>
          </a:custGeom>
          <a:ln w="63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035038" y="6789330"/>
            <a:ext cx="419100" cy="944880"/>
          </a:xfrm>
          <a:custGeom>
            <a:avLst/>
            <a:gdLst/>
            <a:ahLst/>
            <a:cxnLst/>
            <a:rect l="l" t="t" r="r" b="b"/>
            <a:pathLst>
              <a:path w="419100" h="944879">
                <a:moveTo>
                  <a:pt x="0" y="944880"/>
                </a:moveTo>
                <a:lnTo>
                  <a:pt x="419100" y="0"/>
                </a:lnTo>
              </a:path>
            </a:pathLst>
          </a:custGeom>
          <a:ln w="63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0965181" y="6987448"/>
            <a:ext cx="3223260" cy="1242060"/>
          </a:xfrm>
          <a:custGeom>
            <a:avLst/>
            <a:gdLst/>
            <a:ahLst/>
            <a:cxnLst/>
            <a:rect l="l" t="t" r="r" b="b"/>
            <a:pathLst>
              <a:path w="3223259" h="1242059">
                <a:moveTo>
                  <a:pt x="2704706" y="0"/>
                </a:moveTo>
                <a:lnTo>
                  <a:pt x="518553" y="0"/>
                </a:lnTo>
                <a:lnTo>
                  <a:pt x="476024" y="2058"/>
                </a:lnTo>
                <a:lnTo>
                  <a:pt x="434442" y="8128"/>
                </a:lnTo>
                <a:lnTo>
                  <a:pt x="393940" y="18048"/>
                </a:lnTo>
                <a:lnTo>
                  <a:pt x="354652" y="31660"/>
                </a:lnTo>
                <a:lnTo>
                  <a:pt x="316711" y="48803"/>
                </a:lnTo>
                <a:lnTo>
                  <a:pt x="280250" y="69317"/>
                </a:lnTo>
                <a:lnTo>
                  <a:pt x="245403" y="93043"/>
                </a:lnTo>
                <a:lnTo>
                  <a:pt x="212304" y="119821"/>
                </a:lnTo>
                <a:lnTo>
                  <a:pt x="181086" y="149491"/>
                </a:lnTo>
                <a:lnTo>
                  <a:pt x="151882" y="181894"/>
                </a:lnTo>
                <a:lnTo>
                  <a:pt x="124826" y="216868"/>
                </a:lnTo>
                <a:lnTo>
                  <a:pt x="100052" y="254256"/>
                </a:lnTo>
                <a:lnTo>
                  <a:pt x="77692" y="293896"/>
                </a:lnTo>
                <a:lnTo>
                  <a:pt x="57880" y="335629"/>
                </a:lnTo>
                <a:lnTo>
                  <a:pt x="40751" y="379295"/>
                </a:lnTo>
                <a:lnTo>
                  <a:pt x="26436" y="424735"/>
                </a:lnTo>
                <a:lnTo>
                  <a:pt x="15070" y="471788"/>
                </a:lnTo>
                <a:lnTo>
                  <a:pt x="6787" y="520294"/>
                </a:lnTo>
                <a:lnTo>
                  <a:pt x="1719" y="570095"/>
                </a:lnTo>
                <a:lnTo>
                  <a:pt x="0" y="621030"/>
                </a:lnTo>
                <a:lnTo>
                  <a:pt x="1719" y="671964"/>
                </a:lnTo>
                <a:lnTo>
                  <a:pt x="6787" y="721765"/>
                </a:lnTo>
                <a:lnTo>
                  <a:pt x="15070" y="770271"/>
                </a:lnTo>
                <a:lnTo>
                  <a:pt x="26436" y="817324"/>
                </a:lnTo>
                <a:lnTo>
                  <a:pt x="40751" y="862764"/>
                </a:lnTo>
                <a:lnTo>
                  <a:pt x="57880" y="906430"/>
                </a:lnTo>
                <a:lnTo>
                  <a:pt x="77692" y="948163"/>
                </a:lnTo>
                <a:lnTo>
                  <a:pt x="100052" y="987803"/>
                </a:lnTo>
                <a:lnTo>
                  <a:pt x="124826" y="1025191"/>
                </a:lnTo>
                <a:lnTo>
                  <a:pt x="151882" y="1060165"/>
                </a:lnTo>
                <a:lnTo>
                  <a:pt x="181086" y="1092568"/>
                </a:lnTo>
                <a:lnTo>
                  <a:pt x="212304" y="1122238"/>
                </a:lnTo>
                <a:lnTo>
                  <a:pt x="245403" y="1149016"/>
                </a:lnTo>
                <a:lnTo>
                  <a:pt x="280250" y="1172742"/>
                </a:lnTo>
                <a:lnTo>
                  <a:pt x="316711" y="1193256"/>
                </a:lnTo>
                <a:lnTo>
                  <a:pt x="354652" y="1210399"/>
                </a:lnTo>
                <a:lnTo>
                  <a:pt x="393940" y="1224011"/>
                </a:lnTo>
                <a:lnTo>
                  <a:pt x="434442" y="1233931"/>
                </a:lnTo>
                <a:lnTo>
                  <a:pt x="476024" y="1240001"/>
                </a:lnTo>
                <a:lnTo>
                  <a:pt x="518553" y="1242060"/>
                </a:lnTo>
                <a:lnTo>
                  <a:pt x="2704706" y="1242060"/>
                </a:lnTo>
                <a:lnTo>
                  <a:pt x="2747235" y="1240001"/>
                </a:lnTo>
                <a:lnTo>
                  <a:pt x="2788817" y="1233931"/>
                </a:lnTo>
                <a:lnTo>
                  <a:pt x="2829319" y="1224011"/>
                </a:lnTo>
                <a:lnTo>
                  <a:pt x="2868607" y="1210399"/>
                </a:lnTo>
                <a:lnTo>
                  <a:pt x="2906548" y="1193256"/>
                </a:lnTo>
                <a:lnTo>
                  <a:pt x="2943009" y="1172742"/>
                </a:lnTo>
                <a:lnTo>
                  <a:pt x="2977856" y="1149016"/>
                </a:lnTo>
                <a:lnTo>
                  <a:pt x="3010955" y="1122238"/>
                </a:lnTo>
                <a:lnTo>
                  <a:pt x="3042173" y="1092568"/>
                </a:lnTo>
                <a:lnTo>
                  <a:pt x="3071377" y="1060165"/>
                </a:lnTo>
                <a:lnTo>
                  <a:pt x="3098433" y="1025191"/>
                </a:lnTo>
                <a:lnTo>
                  <a:pt x="3123207" y="987803"/>
                </a:lnTo>
                <a:lnTo>
                  <a:pt x="3145567" y="948163"/>
                </a:lnTo>
                <a:lnTo>
                  <a:pt x="3165379" y="906430"/>
                </a:lnTo>
                <a:lnTo>
                  <a:pt x="3182508" y="862764"/>
                </a:lnTo>
                <a:lnTo>
                  <a:pt x="3196823" y="817324"/>
                </a:lnTo>
                <a:lnTo>
                  <a:pt x="3208189" y="770271"/>
                </a:lnTo>
                <a:lnTo>
                  <a:pt x="3216472" y="721765"/>
                </a:lnTo>
                <a:lnTo>
                  <a:pt x="3221540" y="671964"/>
                </a:lnTo>
                <a:lnTo>
                  <a:pt x="3223260" y="621030"/>
                </a:lnTo>
                <a:lnTo>
                  <a:pt x="3221540" y="570095"/>
                </a:lnTo>
                <a:lnTo>
                  <a:pt x="3216472" y="520294"/>
                </a:lnTo>
                <a:lnTo>
                  <a:pt x="3208189" y="471788"/>
                </a:lnTo>
                <a:lnTo>
                  <a:pt x="3196823" y="424735"/>
                </a:lnTo>
                <a:lnTo>
                  <a:pt x="3182508" y="379295"/>
                </a:lnTo>
                <a:lnTo>
                  <a:pt x="3165379" y="335629"/>
                </a:lnTo>
                <a:lnTo>
                  <a:pt x="3145567" y="293896"/>
                </a:lnTo>
                <a:lnTo>
                  <a:pt x="3123207" y="254256"/>
                </a:lnTo>
                <a:lnTo>
                  <a:pt x="3098433" y="216868"/>
                </a:lnTo>
                <a:lnTo>
                  <a:pt x="3071377" y="181894"/>
                </a:lnTo>
                <a:lnTo>
                  <a:pt x="3042173" y="149491"/>
                </a:lnTo>
                <a:lnTo>
                  <a:pt x="3010955" y="119821"/>
                </a:lnTo>
                <a:lnTo>
                  <a:pt x="2977856" y="93043"/>
                </a:lnTo>
                <a:lnTo>
                  <a:pt x="2943009" y="69317"/>
                </a:lnTo>
                <a:lnTo>
                  <a:pt x="2906548" y="48803"/>
                </a:lnTo>
                <a:lnTo>
                  <a:pt x="2868607" y="31660"/>
                </a:lnTo>
                <a:lnTo>
                  <a:pt x="2829319" y="18048"/>
                </a:lnTo>
                <a:lnTo>
                  <a:pt x="2788817" y="8128"/>
                </a:lnTo>
                <a:lnTo>
                  <a:pt x="2747235" y="2058"/>
                </a:lnTo>
                <a:lnTo>
                  <a:pt x="2704706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0965181" y="6987448"/>
            <a:ext cx="3223260" cy="1242060"/>
          </a:xfrm>
          <a:custGeom>
            <a:avLst/>
            <a:gdLst/>
            <a:ahLst/>
            <a:cxnLst/>
            <a:rect l="l" t="t" r="r" b="b"/>
            <a:pathLst>
              <a:path w="3223259" h="1242059">
                <a:moveTo>
                  <a:pt x="518553" y="0"/>
                </a:moveTo>
                <a:lnTo>
                  <a:pt x="2704706" y="0"/>
                </a:lnTo>
                <a:lnTo>
                  <a:pt x="2747235" y="2058"/>
                </a:lnTo>
                <a:lnTo>
                  <a:pt x="2788817" y="8128"/>
                </a:lnTo>
                <a:lnTo>
                  <a:pt x="2829319" y="18048"/>
                </a:lnTo>
                <a:lnTo>
                  <a:pt x="2868607" y="31660"/>
                </a:lnTo>
                <a:lnTo>
                  <a:pt x="2906548" y="48803"/>
                </a:lnTo>
                <a:lnTo>
                  <a:pt x="2943009" y="69317"/>
                </a:lnTo>
                <a:lnTo>
                  <a:pt x="2977856" y="93043"/>
                </a:lnTo>
                <a:lnTo>
                  <a:pt x="3010955" y="119821"/>
                </a:lnTo>
                <a:lnTo>
                  <a:pt x="3042173" y="149491"/>
                </a:lnTo>
                <a:lnTo>
                  <a:pt x="3071377" y="181894"/>
                </a:lnTo>
                <a:lnTo>
                  <a:pt x="3098433" y="216868"/>
                </a:lnTo>
                <a:lnTo>
                  <a:pt x="3123207" y="254256"/>
                </a:lnTo>
                <a:lnTo>
                  <a:pt x="3145567" y="293896"/>
                </a:lnTo>
                <a:lnTo>
                  <a:pt x="3165379" y="335629"/>
                </a:lnTo>
                <a:lnTo>
                  <a:pt x="3182508" y="379295"/>
                </a:lnTo>
                <a:lnTo>
                  <a:pt x="3196823" y="424735"/>
                </a:lnTo>
                <a:lnTo>
                  <a:pt x="3208189" y="471788"/>
                </a:lnTo>
                <a:lnTo>
                  <a:pt x="3216472" y="520294"/>
                </a:lnTo>
                <a:lnTo>
                  <a:pt x="3221540" y="570095"/>
                </a:lnTo>
                <a:lnTo>
                  <a:pt x="3223260" y="621030"/>
                </a:lnTo>
                <a:lnTo>
                  <a:pt x="3221540" y="671964"/>
                </a:lnTo>
                <a:lnTo>
                  <a:pt x="3216472" y="721765"/>
                </a:lnTo>
                <a:lnTo>
                  <a:pt x="3208189" y="770271"/>
                </a:lnTo>
                <a:lnTo>
                  <a:pt x="3196823" y="817324"/>
                </a:lnTo>
                <a:lnTo>
                  <a:pt x="3182508" y="862764"/>
                </a:lnTo>
                <a:lnTo>
                  <a:pt x="3165379" y="906430"/>
                </a:lnTo>
                <a:lnTo>
                  <a:pt x="3145567" y="948163"/>
                </a:lnTo>
                <a:lnTo>
                  <a:pt x="3123207" y="987803"/>
                </a:lnTo>
                <a:lnTo>
                  <a:pt x="3098433" y="1025191"/>
                </a:lnTo>
                <a:lnTo>
                  <a:pt x="3071377" y="1060165"/>
                </a:lnTo>
                <a:lnTo>
                  <a:pt x="3042173" y="1092568"/>
                </a:lnTo>
                <a:lnTo>
                  <a:pt x="3010955" y="1122238"/>
                </a:lnTo>
                <a:lnTo>
                  <a:pt x="2977856" y="1149016"/>
                </a:lnTo>
                <a:lnTo>
                  <a:pt x="2943009" y="1172742"/>
                </a:lnTo>
                <a:lnTo>
                  <a:pt x="2906548" y="1193256"/>
                </a:lnTo>
                <a:lnTo>
                  <a:pt x="2868607" y="1210399"/>
                </a:lnTo>
                <a:lnTo>
                  <a:pt x="2829319" y="1224011"/>
                </a:lnTo>
                <a:lnTo>
                  <a:pt x="2788817" y="1233931"/>
                </a:lnTo>
                <a:lnTo>
                  <a:pt x="2747235" y="1240001"/>
                </a:lnTo>
                <a:lnTo>
                  <a:pt x="2704706" y="1242060"/>
                </a:lnTo>
                <a:lnTo>
                  <a:pt x="518553" y="1242060"/>
                </a:lnTo>
                <a:lnTo>
                  <a:pt x="476024" y="1240001"/>
                </a:lnTo>
                <a:lnTo>
                  <a:pt x="434442" y="1233931"/>
                </a:lnTo>
                <a:lnTo>
                  <a:pt x="393940" y="1224011"/>
                </a:lnTo>
                <a:lnTo>
                  <a:pt x="354652" y="1210399"/>
                </a:lnTo>
                <a:lnTo>
                  <a:pt x="316711" y="1193256"/>
                </a:lnTo>
                <a:lnTo>
                  <a:pt x="280250" y="1172742"/>
                </a:lnTo>
                <a:lnTo>
                  <a:pt x="245403" y="1149016"/>
                </a:lnTo>
                <a:lnTo>
                  <a:pt x="212304" y="1122238"/>
                </a:lnTo>
                <a:lnTo>
                  <a:pt x="181086" y="1092568"/>
                </a:lnTo>
                <a:lnTo>
                  <a:pt x="151882" y="1060165"/>
                </a:lnTo>
                <a:lnTo>
                  <a:pt x="124826" y="1025191"/>
                </a:lnTo>
                <a:lnTo>
                  <a:pt x="100052" y="987803"/>
                </a:lnTo>
                <a:lnTo>
                  <a:pt x="77692" y="948163"/>
                </a:lnTo>
                <a:lnTo>
                  <a:pt x="57880" y="906430"/>
                </a:lnTo>
                <a:lnTo>
                  <a:pt x="40751" y="862764"/>
                </a:lnTo>
                <a:lnTo>
                  <a:pt x="26436" y="817324"/>
                </a:lnTo>
                <a:lnTo>
                  <a:pt x="15070" y="770271"/>
                </a:lnTo>
                <a:lnTo>
                  <a:pt x="6787" y="721765"/>
                </a:lnTo>
                <a:lnTo>
                  <a:pt x="1719" y="671964"/>
                </a:lnTo>
                <a:lnTo>
                  <a:pt x="0" y="621030"/>
                </a:lnTo>
                <a:lnTo>
                  <a:pt x="1719" y="570095"/>
                </a:lnTo>
                <a:lnTo>
                  <a:pt x="6787" y="520294"/>
                </a:lnTo>
                <a:lnTo>
                  <a:pt x="15070" y="471788"/>
                </a:lnTo>
                <a:lnTo>
                  <a:pt x="26436" y="424735"/>
                </a:lnTo>
                <a:lnTo>
                  <a:pt x="40751" y="379295"/>
                </a:lnTo>
                <a:lnTo>
                  <a:pt x="57880" y="335629"/>
                </a:lnTo>
                <a:lnTo>
                  <a:pt x="77692" y="293896"/>
                </a:lnTo>
                <a:lnTo>
                  <a:pt x="100052" y="254256"/>
                </a:lnTo>
                <a:lnTo>
                  <a:pt x="124826" y="216868"/>
                </a:lnTo>
                <a:lnTo>
                  <a:pt x="151882" y="181894"/>
                </a:lnTo>
                <a:lnTo>
                  <a:pt x="181086" y="149491"/>
                </a:lnTo>
                <a:lnTo>
                  <a:pt x="212304" y="119821"/>
                </a:lnTo>
                <a:lnTo>
                  <a:pt x="245403" y="93043"/>
                </a:lnTo>
                <a:lnTo>
                  <a:pt x="280250" y="69317"/>
                </a:lnTo>
                <a:lnTo>
                  <a:pt x="316711" y="48803"/>
                </a:lnTo>
                <a:lnTo>
                  <a:pt x="354652" y="31660"/>
                </a:lnTo>
                <a:lnTo>
                  <a:pt x="393940" y="18048"/>
                </a:lnTo>
                <a:lnTo>
                  <a:pt x="434442" y="8128"/>
                </a:lnTo>
                <a:lnTo>
                  <a:pt x="476024" y="2058"/>
                </a:lnTo>
                <a:lnTo>
                  <a:pt x="518553" y="0"/>
                </a:lnTo>
                <a:close/>
              </a:path>
            </a:pathLst>
          </a:custGeom>
          <a:ln w="12700">
            <a:solidFill>
              <a:srgbClr val="2E52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1307571" y="7232395"/>
            <a:ext cx="2534920" cy="739775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 algn="ctr">
              <a:lnSpc>
                <a:spcPts val="1850"/>
              </a:lnSpc>
              <a:spcBef>
                <a:spcPts val="225"/>
              </a:spcBef>
            </a:pPr>
            <a:r>
              <a:rPr sz="1600" spc="5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consultation exercise</a:t>
            </a:r>
            <a:r>
              <a:rPr sz="16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with  apprentices, practice-tutors  and employers</a:t>
            </a:r>
            <a:endParaRPr sz="16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57477" y="6347370"/>
            <a:ext cx="3723640" cy="1577340"/>
          </a:xfrm>
          <a:custGeom>
            <a:avLst/>
            <a:gdLst/>
            <a:ahLst/>
            <a:cxnLst/>
            <a:rect l="l" t="t" r="r" b="b"/>
            <a:pathLst>
              <a:path w="3723640" h="1577340">
                <a:moveTo>
                  <a:pt x="3124581" y="0"/>
                </a:moveTo>
                <a:lnTo>
                  <a:pt x="599059" y="0"/>
                </a:lnTo>
                <a:lnTo>
                  <a:pt x="558044" y="1819"/>
                </a:lnTo>
                <a:lnTo>
                  <a:pt x="517770" y="7199"/>
                </a:lnTo>
                <a:lnTo>
                  <a:pt x="478328" y="16022"/>
                </a:lnTo>
                <a:lnTo>
                  <a:pt x="439806" y="28171"/>
                </a:lnTo>
                <a:lnTo>
                  <a:pt x="402293" y="43529"/>
                </a:lnTo>
                <a:lnTo>
                  <a:pt x="365879" y="61977"/>
                </a:lnTo>
                <a:lnTo>
                  <a:pt x="330653" y="83398"/>
                </a:lnTo>
                <a:lnTo>
                  <a:pt x="296703" y="107676"/>
                </a:lnTo>
                <a:lnTo>
                  <a:pt x="264120" y="134692"/>
                </a:lnTo>
                <a:lnTo>
                  <a:pt x="232993" y="164328"/>
                </a:lnTo>
                <a:lnTo>
                  <a:pt x="203410" y="196469"/>
                </a:lnTo>
                <a:lnTo>
                  <a:pt x="175461" y="230995"/>
                </a:lnTo>
                <a:lnTo>
                  <a:pt x="149235" y="267790"/>
                </a:lnTo>
                <a:lnTo>
                  <a:pt x="124822" y="306736"/>
                </a:lnTo>
                <a:lnTo>
                  <a:pt x="102310" y="347716"/>
                </a:lnTo>
                <a:lnTo>
                  <a:pt x="81789" y="390612"/>
                </a:lnTo>
                <a:lnTo>
                  <a:pt x="63349" y="435307"/>
                </a:lnTo>
                <a:lnTo>
                  <a:pt x="47077" y="481683"/>
                </a:lnTo>
                <a:lnTo>
                  <a:pt x="33064" y="529623"/>
                </a:lnTo>
                <a:lnTo>
                  <a:pt x="21399" y="579009"/>
                </a:lnTo>
                <a:lnTo>
                  <a:pt x="12170" y="629725"/>
                </a:lnTo>
                <a:lnTo>
                  <a:pt x="5468" y="681651"/>
                </a:lnTo>
                <a:lnTo>
                  <a:pt x="1382" y="734672"/>
                </a:lnTo>
                <a:lnTo>
                  <a:pt x="0" y="788670"/>
                </a:lnTo>
                <a:lnTo>
                  <a:pt x="1382" y="842667"/>
                </a:lnTo>
                <a:lnTo>
                  <a:pt x="5468" y="895688"/>
                </a:lnTo>
                <a:lnTo>
                  <a:pt x="12170" y="947614"/>
                </a:lnTo>
                <a:lnTo>
                  <a:pt x="21399" y="998330"/>
                </a:lnTo>
                <a:lnTo>
                  <a:pt x="33064" y="1047716"/>
                </a:lnTo>
                <a:lnTo>
                  <a:pt x="47077" y="1095656"/>
                </a:lnTo>
                <a:lnTo>
                  <a:pt x="63349" y="1142032"/>
                </a:lnTo>
                <a:lnTo>
                  <a:pt x="81789" y="1186727"/>
                </a:lnTo>
                <a:lnTo>
                  <a:pt x="102310" y="1229623"/>
                </a:lnTo>
                <a:lnTo>
                  <a:pt x="124822" y="1270603"/>
                </a:lnTo>
                <a:lnTo>
                  <a:pt x="149235" y="1309549"/>
                </a:lnTo>
                <a:lnTo>
                  <a:pt x="175461" y="1346344"/>
                </a:lnTo>
                <a:lnTo>
                  <a:pt x="203410" y="1380870"/>
                </a:lnTo>
                <a:lnTo>
                  <a:pt x="232993" y="1413011"/>
                </a:lnTo>
                <a:lnTo>
                  <a:pt x="264120" y="1442647"/>
                </a:lnTo>
                <a:lnTo>
                  <a:pt x="296703" y="1469663"/>
                </a:lnTo>
                <a:lnTo>
                  <a:pt x="330653" y="1493941"/>
                </a:lnTo>
                <a:lnTo>
                  <a:pt x="365879" y="1515362"/>
                </a:lnTo>
                <a:lnTo>
                  <a:pt x="402293" y="1533810"/>
                </a:lnTo>
                <a:lnTo>
                  <a:pt x="439806" y="1549168"/>
                </a:lnTo>
                <a:lnTo>
                  <a:pt x="478328" y="1561317"/>
                </a:lnTo>
                <a:lnTo>
                  <a:pt x="517770" y="1570140"/>
                </a:lnTo>
                <a:lnTo>
                  <a:pt x="558044" y="1575520"/>
                </a:lnTo>
                <a:lnTo>
                  <a:pt x="599059" y="1577340"/>
                </a:lnTo>
                <a:lnTo>
                  <a:pt x="3124581" y="1577340"/>
                </a:lnTo>
                <a:lnTo>
                  <a:pt x="3165595" y="1575520"/>
                </a:lnTo>
                <a:lnTo>
                  <a:pt x="3205869" y="1570140"/>
                </a:lnTo>
                <a:lnTo>
                  <a:pt x="3245311" y="1561317"/>
                </a:lnTo>
                <a:lnTo>
                  <a:pt x="3283833" y="1549168"/>
                </a:lnTo>
                <a:lnTo>
                  <a:pt x="3321346" y="1533810"/>
                </a:lnTo>
                <a:lnTo>
                  <a:pt x="3357760" y="1515362"/>
                </a:lnTo>
                <a:lnTo>
                  <a:pt x="3392986" y="1493941"/>
                </a:lnTo>
                <a:lnTo>
                  <a:pt x="3426936" y="1469663"/>
                </a:lnTo>
                <a:lnTo>
                  <a:pt x="3459519" y="1442647"/>
                </a:lnTo>
                <a:lnTo>
                  <a:pt x="3490646" y="1413011"/>
                </a:lnTo>
                <a:lnTo>
                  <a:pt x="3520229" y="1380870"/>
                </a:lnTo>
                <a:lnTo>
                  <a:pt x="3548178" y="1346344"/>
                </a:lnTo>
                <a:lnTo>
                  <a:pt x="3574404" y="1309549"/>
                </a:lnTo>
                <a:lnTo>
                  <a:pt x="3598817" y="1270603"/>
                </a:lnTo>
                <a:lnTo>
                  <a:pt x="3621329" y="1229623"/>
                </a:lnTo>
                <a:lnTo>
                  <a:pt x="3641850" y="1186727"/>
                </a:lnTo>
                <a:lnTo>
                  <a:pt x="3660290" y="1142032"/>
                </a:lnTo>
                <a:lnTo>
                  <a:pt x="3676562" y="1095656"/>
                </a:lnTo>
                <a:lnTo>
                  <a:pt x="3690575" y="1047716"/>
                </a:lnTo>
                <a:lnTo>
                  <a:pt x="3702240" y="998330"/>
                </a:lnTo>
                <a:lnTo>
                  <a:pt x="3711469" y="947614"/>
                </a:lnTo>
                <a:lnTo>
                  <a:pt x="3718171" y="895688"/>
                </a:lnTo>
                <a:lnTo>
                  <a:pt x="3722257" y="842667"/>
                </a:lnTo>
                <a:lnTo>
                  <a:pt x="3723640" y="788670"/>
                </a:lnTo>
                <a:lnTo>
                  <a:pt x="3722257" y="734672"/>
                </a:lnTo>
                <a:lnTo>
                  <a:pt x="3718171" y="681651"/>
                </a:lnTo>
                <a:lnTo>
                  <a:pt x="3711469" y="629725"/>
                </a:lnTo>
                <a:lnTo>
                  <a:pt x="3702240" y="579009"/>
                </a:lnTo>
                <a:lnTo>
                  <a:pt x="3690575" y="529623"/>
                </a:lnTo>
                <a:lnTo>
                  <a:pt x="3676562" y="481683"/>
                </a:lnTo>
                <a:lnTo>
                  <a:pt x="3660290" y="435307"/>
                </a:lnTo>
                <a:lnTo>
                  <a:pt x="3641850" y="390612"/>
                </a:lnTo>
                <a:lnTo>
                  <a:pt x="3621329" y="347716"/>
                </a:lnTo>
                <a:lnTo>
                  <a:pt x="3598817" y="306736"/>
                </a:lnTo>
                <a:lnTo>
                  <a:pt x="3574404" y="267790"/>
                </a:lnTo>
                <a:lnTo>
                  <a:pt x="3548178" y="230995"/>
                </a:lnTo>
                <a:lnTo>
                  <a:pt x="3520229" y="196469"/>
                </a:lnTo>
                <a:lnTo>
                  <a:pt x="3490646" y="164328"/>
                </a:lnTo>
                <a:lnTo>
                  <a:pt x="3459519" y="134692"/>
                </a:lnTo>
                <a:lnTo>
                  <a:pt x="3426936" y="107676"/>
                </a:lnTo>
                <a:lnTo>
                  <a:pt x="3392986" y="83398"/>
                </a:lnTo>
                <a:lnTo>
                  <a:pt x="3357760" y="61977"/>
                </a:lnTo>
                <a:lnTo>
                  <a:pt x="3321346" y="43529"/>
                </a:lnTo>
                <a:lnTo>
                  <a:pt x="3283833" y="28171"/>
                </a:lnTo>
                <a:lnTo>
                  <a:pt x="3245311" y="16022"/>
                </a:lnTo>
                <a:lnTo>
                  <a:pt x="3205869" y="7199"/>
                </a:lnTo>
                <a:lnTo>
                  <a:pt x="3165595" y="1819"/>
                </a:lnTo>
                <a:lnTo>
                  <a:pt x="3124581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57477" y="6347370"/>
            <a:ext cx="3723640" cy="1577340"/>
          </a:xfrm>
          <a:custGeom>
            <a:avLst/>
            <a:gdLst/>
            <a:ahLst/>
            <a:cxnLst/>
            <a:rect l="l" t="t" r="r" b="b"/>
            <a:pathLst>
              <a:path w="3723640" h="1577340">
                <a:moveTo>
                  <a:pt x="599059" y="0"/>
                </a:moveTo>
                <a:lnTo>
                  <a:pt x="3124581" y="0"/>
                </a:lnTo>
                <a:lnTo>
                  <a:pt x="3165595" y="1819"/>
                </a:lnTo>
                <a:lnTo>
                  <a:pt x="3205869" y="7199"/>
                </a:lnTo>
                <a:lnTo>
                  <a:pt x="3245311" y="16022"/>
                </a:lnTo>
                <a:lnTo>
                  <a:pt x="3283833" y="28171"/>
                </a:lnTo>
                <a:lnTo>
                  <a:pt x="3321346" y="43529"/>
                </a:lnTo>
                <a:lnTo>
                  <a:pt x="3357760" y="61977"/>
                </a:lnTo>
                <a:lnTo>
                  <a:pt x="3392986" y="83398"/>
                </a:lnTo>
                <a:lnTo>
                  <a:pt x="3426936" y="107676"/>
                </a:lnTo>
                <a:lnTo>
                  <a:pt x="3459519" y="134692"/>
                </a:lnTo>
                <a:lnTo>
                  <a:pt x="3490646" y="164328"/>
                </a:lnTo>
                <a:lnTo>
                  <a:pt x="3520229" y="196469"/>
                </a:lnTo>
                <a:lnTo>
                  <a:pt x="3548178" y="230995"/>
                </a:lnTo>
                <a:lnTo>
                  <a:pt x="3574404" y="267790"/>
                </a:lnTo>
                <a:lnTo>
                  <a:pt x="3598817" y="306736"/>
                </a:lnTo>
                <a:lnTo>
                  <a:pt x="3621329" y="347716"/>
                </a:lnTo>
                <a:lnTo>
                  <a:pt x="3641850" y="390612"/>
                </a:lnTo>
                <a:lnTo>
                  <a:pt x="3660290" y="435307"/>
                </a:lnTo>
                <a:lnTo>
                  <a:pt x="3676562" y="481683"/>
                </a:lnTo>
                <a:lnTo>
                  <a:pt x="3690575" y="529623"/>
                </a:lnTo>
                <a:lnTo>
                  <a:pt x="3702240" y="579009"/>
                </a:lnTo>
                <a:lnTo>
                  <a:pt x="3711469" y="629725"/>
                </a:lnTo>
                <a:lnTo>
                  <a:pt x="3718171" y="681651"/>
                </a:lnTo>
                <a:lnTo>
                  <a:pt x="3722257" y="734672"/>
                </a:lnTo>
                <a:lnTo>
                  <a:pt x="3723640" y="788670"/>
                </a:lnTo>
                <a:lnTo>
                  <a:pt x="3722257" y="842667"/>
                </a:lnTo>
                <a:lnTo>
                  <a:pt x="3718171" y="895688"/>
                </a:lnTo>
                <a:lnTo>
                  <a:pt x="3711469" y="947614"/>
                </a:lnTo>
                <a:lnTo>
                  <a:pt x="3702240" y="998330"/>
                </a:lnTo>
                <a:lnTo>
                  <a:pt x="3690575" y="1047716"/>
                </a:lnTo>
                <a:lnTo>
                  <a:pt x="3676562" y="1095656"/>
                </a:lnTo>
                <a:lnTo>
                  <a:pt x="3660290" y="1142032"/>
                </a:lnTo>
                <a:lnTo>
                  <a:pt x="3641850" y="1186727"/>
                </a:lnTo>
                <a:lnTo>
                  <a:pt x="3621329" y="1229623"/>
                </a:lnTo>
                <a:lnTo>
                  <a:pt x="3598817" y="1270603"/>
                </a:lnTo>
                <a:lnTo>
                  <a:pt x="3574404" y="1309549"/>
                </a:lnTo>
                <a:lnTo>
                  <a:pt x="3548178" y="1346344"/>
                </a:lnTo>
                <a:lnTo>
                  <a:pt x="3520229" y="1380870"/>
                </a:lnTo>
                <a:lnTo>
                  <a:pt x="3490646" y="1413011"/>
                </a:lnTo>
                <a:lnTo>
                  <a:pt x="3459519" y="1442647"/>
                </a:lnTo>
                <a:lnTo>
                  <a:pt x="3426936" y="1469663"/>
                </a:lnTo>
                <a:lnTo>
                  <a:pt x="3392986" y="1493941"/>
                </a:lnTo>
                <a:lnTo>
                  <a:pt x="3357760" y="1515362"/>
                </a:lnTo>
                <a:lnTo>
                  <a:pt x="3321346" y="1533810"/>
                </a:lnTo>
                <a:lnTo>
                  <a:pt x="3283833" y="1549168"/>
                </a:lnTo>
                <a:lnTo>
                  <a:pt x="3245311" y="1561317"/>
                </a:lnTo>
                <a:lnTo>
                  <a:pt x="3205869" y="1570140"/>
                </a:lnTo>
                <a:lnTo>
                  <a:pt x="3165595" y="1575520"/>
                </a:lnTo>
                <a:lnTo>
                  <a:pt x="3124581" y="1577340"/>
                </a:lnTo>
                <a:lnTo>
                  <a:pt x="599059" y="1577340"/>
                </a:lnTo>
                <a:lnTo>
                  <a:pt x="558044" y="1575520"/>
                </a:lnTo>
                <a:lnTo>
                  <a:pt x="517770" y="1570140"/>
                </a:lnTo>
                <a:lnTo>
                  <a:pt x="478328" y="1561317"/>
                </a:lnTo>
                <a:lnTo>
                  <a:pt x="439806" y="1549168"/>
                </a:lnTo>
                <a:lnTo>
                  <a:pt x="402293" y="1533810"/>
                </a:lnTo>
                <a:lnTo>
                  <a:pt x="365879" y="1515362"/>
                </a:lnTo>
                <a:lnTo>
                  <a:pt x="330653" y="1493941"/>
                </a:lnTo>
                <a:lnTo>
                  <a:pt x="296703" y="1469663"/>
                </a:lnTo>
                <a:lnTo>
                  <a:pt x="264120" y="1442647"/>
                </a:lnTo>
                <a:lnTo>
                  <a:pt x="232993" y="1413011"/>
                </a:lnTo>
                <a:lnTo>
                  <a:pt x="203410" y="1380870"/>
                </a:lnTo>
                <a:lnTo>
                  <a:pt x="175461" y="1346344"/>
                </a:lnTo>
                <a:lnTo>
                  <a:pt x="149235" y="1309549"/>
                </a:lnTo>
                <a:lnTo>
                  <a:pt x="124822" y="1270603"/>
                </a:lnTo>
                <a:lnTo>
                  <a:pt x="102310" y="1229623"/>
                </a:lnTo>
                <a:lnTo>
                  <a:pt x="81789" y="1186727"/>
                </a:lnTo>
                <a:lnTo>
                  <a:pt x="63349" y="1142032"/>
                </a:lnTo>
                <a:lnTo>
                  <a:pt x="47077" y="1095656"/>
                </a:lnTo>
                <a:lnTo>
                  <a:pt x="33064" y="1047716"/>
                </a:lnTo>
                <a:lnTo>
                  <a:pt x="21399" y="998330"/>
                </a:lnTo>
                <a:lnTo>
                  <a:pt x="12170" y="947614"/>
                </a:lnTo>
                <a:lnTo>
                  <a:pt x="5468" y="895688"/>
                </a:lnTo>
                <a:lnTo>
                  <a:pt x="1382" y="842667"/>
                </a:lnTo>
                <a:lnTo>
                  <a:pt x="0" y="788670"/>
                </a:lnTo>
                <a:lnTo>
                  <a:pt x="1382" y="734672"/>
                </a:lnTo>
                <a:lnTo>
                  <a:pt x="5468" y="681651"/>
                </a:lnTo>
                <a:lnTo>
                  <a:pt x="12170" y="629725"/>
                </a:lnTo>
                <a:lnTo>
                  <a:pt x="21399" y="579009"/>
                </a:lnTo>
                <a:lnTo>
                  <a:pt x="33064" y="529623"/>
                </a:lnTo>
                <a:lnTo>
                  <a:pt x="47077" y="481683"/>
                </a:lnTo>
                <a:lnTo>
                  <a:pt x="63349" y="435307"/>
                </a:lnTo>
                <a:lnTo>
                  <a:pt x="81789" y="390612"/>
                </a:lnTo>
                <a:lnTo>
                  <a:pt x="102310" y="347716"/>
                </a:lnTo>
                <a:lnTo>
                  <a:pt x="124822" y="306736"/>
                </a:lnTo>
                <a:lnTo>
                  <a:pt x="149235" y="267790"/>
                </a:lnTo>
                <a:lnTo>
                  <a:pt x="175461" y="230995"/>
                </a:lnTo>
                <a:lnTo>
                  <a:pt x="203410" y="196469"/>
                </a:lnTo>
                <a:lnTo>
                  <a:pt x="232993" y="164328"/>
                </a:lnTo>
                <a:lnTo>
                  <a:pt x="264120" y="134692"/>
                </a:lnTo>
                <a:lnTo>
                  <a:pt x="296703" y="107676"/>
                </a:lnTo>
                <a:lnTo>
                  <a:pt x="330653" y="83398"/>
                </a:lnTo>
                <a:lnTo>
                  <a:pt x="365879" y="61977"/>
                </a:lnTo>
                <a:lnTo>
                  <a:pt x="402293" y="43529"/>
                </a:lnTo>
                <a:lnTo>
                  <a:pt x="439806" y="28171"/>
                </a:lnTo>
                <a:lnTo>
                  <a:pt x="478328" y="16022"/>
                </a:lnTo>
                <a:lnTo>
                  <a:pt x="517770" y="7199"/>
                </a:lnTo>
                <a:lnTo>
                  <a:pt x="558044" y="1819"/>
                </a:lnTo>
                <a:lnTo>
                  <a:pt x="599059" y="0"/>
                </a:lnTo>
                <a:close/>
              </a:path>
            </a:pathLst>
          </a:custGeom>
          <a:ln w="12700">
            <a:solidFill>
              <a:srgbClr val="2E52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490219" y="6644131"/>
            <a:ext cx="3056255" cy="97155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 algn="ctr">
              <a:lnSpc>
                <a:spcPct val="95800"/>
              </a:lnSpc>
              <a:spcBef>
                <a:spcPts val="185"/>
              </a:spcBef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Develop and re-form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practice- 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tutor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role; and then, how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we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need  </a:t>
            </a:r>
            <a:r>
              <a:rPr sz="1600" spc="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assess and evaluate practice- 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tutor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activities</a:t>
            </a:r>
            <a:endParaRPr sz="16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796538" y="3596548"/>
            <a:ext cx="1280160" cy="944880"/>
          </a:xfrm>
          <a:custGeom>
            <a:avLst/>
            <a:gdLst/>
            <a:ahLst/>
            <a:cxnLst/>
            <a:rect l="l" t="t" r="r" b="b"/>
            <a:pathLst>
              <a:path w="1280160" h="944879">
                <a:moveTo>
                  <a:pt x="0" y="0"/>
                </a:moveTo>
                <a:lnTo>
                  <a:pt x="1280160" y="944880"/>
                </a:lnTo>
              </a:path>
            </a:pathLst>
          </a:custGeom>
          <a:ln w="63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896968" y="7563815"/>
            <a:ext cx="80042" cy="8005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776904" y="7757279"/>
            <a:ext cx="80042" cy="8005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621582" y="7429441"/>
            <a:ext cx="648335" cy="769620"/>
          </a:xfrm>
          <a:custGeom>
            <a:avLst/>
            <a:gdLst/>
            <a:ahLst/>
            <a:cxnLst/>
            <a:rect l="l" t="t" r="r" b="b"/>
            <a:pathLst>
              <a:path w="648335" h="769620">
                <a:moveTo>
                  <a:pt x="413554" y="769087"/>
                </a:moveTo>
                <a:lnTo>
                  <a:pt x="112441" y="769087"/>
                </a:lnTo>
                <a:lnTo>
                  <a:pt x="112441" y="527973"/>
                </a:lnTo>
                <a:lnTo>
                  <a:pt x="73303" y="491453"/>
                </a:lnTo>
                <a:lnTo>
                  <a:pt x="41988" y="448986"/>
                </a:lnTo>
                <a:lnTo>
                  <a:pt x="18996" y="401716"/>
                </a:lnTo>
                <a:lnTo>
                  <a:pt x="4833" y="350787"/>
                </a:lnTo>
                <a:lnTo>
                  <a:pt x="0" y="297342"/>
                </a:lnTo>
                <a:lnTo>
                  <a:pt x="2766" y="245587"/>
                </a:lnTo>
                <a:lnTo>
                  <a:pt x="14505" y="195898"/>
                </a:lnTo>
                <a:lnTo>
                  <a:pt x="34661" y="149385"/>
                </a:lnTo>
                <a:lnTo>
                  <a:pt x="62679" y="107161"/>
                </a:lnTo>
                <a:lnTo>
                  <a:pt x="98002" y="70338"/>
                </a:lnTo>
                <a:lnTo>
                  <a:pt x="140074" y="40026"/>
                </a:lnTo>
                <a:lnTo>
                  <a:pt x="186890" y="17789"/>
                </a:lnTo>
                <a:lnTo>
                  <a:pt x="236034" y="4447"/>
                </a:lnTo>
                <a:lnTo>
                  <a:pt x="286343" y="0"/>
                </a:lnTo>
                <a:lnTo>
                  <a:pt x="336652" y="4447"/>
                </a:lnTo>
                <a:lnTo>
                  <a:pt x="385797" y="17789"/>
                </a:lnTo>
                <a:lnTo>
                  <a:pt x="432612" y="40026"/>
                </a:lnTo>
                <a:lnTo>
                  <a:pt x="460091" y="60040"/>
                </a:lnTo>
                <a:lnTo>
                  <a:pt x="302066" y="60040"/>
                </a:lnTo>
                <a:lnTo>
                  <a:pt x="290631" y="83865"/>
                </a:lnTo>
                <a:lnTo>
                  <a:pt x="244892" y="83865"/>
                </a:lnTo>
                <a:lnTo>
                  <a:pt x="225835" y="102926"/>
                </a:lnTo>
                <a:lnTo>
                  <a:pt x="233458" y="127704"/>
                </a:lnTo>
                <a:lnTo>
                  <a:pt x="229646" y="134375"/>
                </a:lnTo>
                <a:lnTo>
                  <a:pt x="226788" y="141046"/>
                </a:lnTo>
                <a:lnTo>
                  <a:pt x="224882" y="148671"/>
                </a:lnTo>
                <a:lnTo>
                  <a:pt x="201059" y="160107"/>
                </a:lnTo>
                <a:lnTo>
                  <a:pt x="201059" y="186791"/>
                </a:lnTo>
                <a:lnTo>
                  <a:pt x="224882" y="198228"/>
                </a:lnTo>
                <a:lnTo>
                  <a:pt x="226788" y="205852"/>
                </a:lnTo>
                <a:lnTo>
                  <a:pt x="229646" y="212523"/>
                </a:lnTo>
                <a:lnTo>
                  <a:pt x="233458" y="219194"/>
                </a:lnTo>
                <a:lnTo>
                  <a:pt x="224882" y="243973"/>
                </a:lnTo>
                <a:lnTo>
                  <a:pt x="233458" y="252550"/>
                </a:lnTo>
                <a:lnTo>
                  <a:pt x="182002" y="252550"/>
                </a:lnTo>
                <a:lnTo>
                  <a:pt x="170567" y="276375"/>
                </a:lnTo>
                <a:lnTo>
                  <a:pt x="124828" y="276375"/>
                </a:lnTo>
                <a:lnTo>
                  <a:pt x="105770" y="295436"/>
                </a:lnTo>
                <a:lnTo>
                  <a:pt x="114346" y="320214"/>
                </a:lnTo>
                <a:lnTo>
                  <a:pt x="110535" y="326885"/>
                </a:lnTo>
                <a:lnTo>
                  <a:pt x="107676" y="333556"/>
                </a:lnTo>
                <a:lnTo>
                  <a:pt x="105770" y="341181"/>
                </a:lnTo>
                <a:lnTo>
                  <a:pt x="81948" y="352617"/>
                </a:lnTo>
                <a:lnTo>
                  <a:pt x="81948" y="379301"/>
                </a:lnTo>
                <a:lnTo>
                  <a:pt x="105770" y="390738"/>
                </a:lnTo>
                <a:lnTo>
                  <a:pt x="107676" y="398362"/>
                </a:lnTo>
                <a:lnTo>
                  <a:pt x="110535" y="405033"/>
                </a:lnTo>
                <a:lnTo>
                  <a:pt x="114346" y="411704"/>
                </a:lnTo>
                <a:lnTo>
                  <a:pt x="105770" y="436483"/>
                </a:lnTo>
                <a:lnTo>
                  <a:pt x="124828" y="455543"/>
                </a:lnTo>
                <a:lnTo>
                  <a:pt x="166755" y="455543"/>
                </a:lnTo>
                <a:lnTo>
                  <a:pt x="170567" y="456496"/>
                </a:lnTo>
                <a:lnTo>
                  <a:pt x="182002" y="480322"/>
                </a:lnTo>
                <a:lnTo>
                  <a:pt x="622067" y="480322"/>
                </a:lnTo>
                <a:lnTo>
                  <a:pt x="614614" y="483181"/>
                </a:lnTo>
                <a:lnTo>
                  <a:pt x="572687" y="483181"/>
                </a:lnTo>
                <a:lnTo>
                  <a:pt x="572687" y="540362"/>
                </a:lnTo>
                <a:lnTo>
                  <a:pt x="570573" y="562802"/>
                </a:lnTo>
                <a:lnTo>
                  <a:pt x="554195" y="603753"/>
                </a:lnTo>
                <a:lnTo>
                  <a:pt x="523226" y="635426"/>
                </a:lnTo>
                <a:lnTo>
                  <a:pt x="482669" y="652461"/>
                </a:lnTo>
                <a:lnTo>
                  <a:pt x="460246" y="654724"/>
                </a:lnTo>
                <a:lnTo>
                  <a:pt x="413554" y="654724"/>
                </a:lnTo>
                <a:lnTo>
                  <a:pt x="413554" y="769087"/>
                </a:lnTo>
                <a:close/>
              </a:path>
              <a:path w="648335" h="769620">
                <a:moveTo>
                  <a:pt x="361145" y="91489"/>
                </a:moveTo>
                <a:lnTo>
                  <a:pt x="354475" y="87677"/>
                </a:lnTo>
                <a:lnTo>
                  <a:pt x="347805" y="84818"/>
                </a:lnTo>
                <a:lnTo>
                  <a:pt x="340182" y="82912"/>
                </a:lnTo>
                <a:lnTo>
                  <a:pt x="328747" y="60040"/>
                </a:lnTo>
                <a:lnTo>
                  <a:pt x="460091" y="60040"/>
                </a:lnTo>
                <a:lnTo>
                  <a:pt x="474685" y="70669"/>
                </a:lnTo>
                <a:lnTo>
                  <a:pt x="486400" y="82912"/>
                </a:lnTo>
                <a:lnTo>
                  <a:pt x="385920" y="82912"/>
                </a:lnTo>
                <a:lnTo>
                  <a:pt x="361145" y="91489"/>
                </a:lnTo>
                <a:close/>
              </a:path>
              <a:path w="648335" h="769620">
                <a:moveTo>
                  <a:pt x="570902" y="263986"/>
                </a:moveTo>
                <a:lnTo>
                  <a:pt x="384967" y="263986"/>
                </a:lnTo>
                <a:lnTo>
                  <a:pt x="404025" y="244926"/>
                </a:lnTo>
                <a:lnTo>
                  <a:pt x="395449" y="220147"/>
                </a:lnTo>
                <a:lnTo>
                  <a:pt x="403072" y="206805"/>
                </a:lnTo>
                <a:lnTo>
                  <a:pt x="404978" y="199181"/>
                </a:lnTo>
                <a:lnTo>
                  <a:pt x="428800" y="187744"/>
                </a:lnTo>
                <a:lnTo>
                  <a:pt x="428800" y="159154"/>
                </a:lnTo>
                <a:lnTo>
                  <a:pt x="404978" y="147718"/>
                </a:lnTo>
                <a:lnTo>
                  <a:pt x="403072" y="140093"/>
                </a:lnTo>
                <a:lnTo>
                  <a:pt x="400214" y="133422"/>
                </a:lnTo>
                <a:lnTo>
                  <a:pt x="396402" y="126751"/>
                </a:lnTo>
                <a:lnTo>
                  <a:pt x="404978" y="101973"/>
                </a:lnTo>
                <a:lnTo>
                  <a:pt x="385920" y="82912"/>
                </a:lnTo>
                <a:lnTo>
                  <a:pt x="486400" y="82912"/>
                </a:lnTo>
                <a:lnTo>
                  <a:pt x="510008" y="107585"/>
                </a:lnTo>
                <a:lnTo>
                  <a:pt x="538026" y="149743"/>
                </a:lnTo>
                <a:lnTo>
                  <a:pt x="558182" y="196110"/>
                </a:lnTo>
                <a:lnTo>
                  <a:pt x="569921" y="245654"/>
                </a:lnTo>
                <a:lnTo>
                  <a:pt x="570902" y="263986"/>
                </a:lnTo>
                <a:close/>
              </a:path>
              <a:path w="648335" h="769620">
                <a:moveTo>
                  <a:pt x="269668" y="92442"/>
                </a:moveTo>
                <a:lnTo>
                  <a:pt x="244892" y="83865"/>
                </a:lnTo>
                <a:lnTo>
                  <a:pt x="290631" y="83865"/>
                </a:lnTo>
                <a:lnTo>
                  <a:pt x="283008" y="85771"/>
                </a:lnTo>
                <a:lnTo>
                  <a:pt x="276338" y="88630"/>
                </a:lnTo>
                <a:lnTo>
                  <a:pt x="269668" y="92442"/>
                </a:lnTo>
                <a:close/>
              </a:path>
              <a:path w="648335" h="769620">
                <a:moveTo>
                  <a:pt x="242034" y="284952"/>
                </a:moveTo>
                <a:lnTo>
                  <a:pt x="235364" y="281140"/>
                </a:lnTo>
                <a:lnTo>
                  <a:pt x="228693" y="278281"/>
                </a:lnTo>
                <a:lnTo>
                  <a:pt x="221070" y="276375"/>
                </a:lnTo>
                <a:lnTo>
                  <a:pt x="209635" y="252550"/>
                </a:lnTo>
                <a:lnTo>
                  <a:pt x="233458" y="252550"/>
                </a:lnTo>
                <a:lnTo>
                  <a:pt x="243940" y="263033"/>
                </a:lnTo>
                <a:lnTo>
                  <a:pt x="289678" y="263033"/>
                </a:lnTo>
                <a:lnTo>
                  <a:pt x="296082" y="276375"/>
                </a:lnTo>
                <a:lnTo>
                  <a:pt x="266809" y="276375"/>
                </a:lnTo>
                <a:lnTo>
                  <a:pt x="242034" y="284952"/>
                </a:lnTo>
                <a:close/>
              </a:path>
              <a:path w="648335" h="769620">
                <a:moveTo>
                  <a:pt x="289678" y="263033"/>
                </a:moveTo>
                <a:lnTo>
                  <a:pt x="243940" y="263033"/>
                </a:lnTo>
                <a:lnTo>
                  <a:pt x="268715" y="254456"/>
                </a:lnTo>
                <a:lnTo>
                  <a:pt x="275385" y="258268"/>
                </a:lnTo>
                <a:lnTo>
                  <a:pt x="282055" y="261127"/>
                </a:lnTo>
                <a:lnTo>
                  <a:pt x="289678" y="263033"/>
                </a:lnTo>
                <a:close/>
              </a:path>
              <a:path w="648335" h="769620">
                <a:moveTo>
                  <a:pt x="572126" y="286859"/>
                </a:moveTo>
                <a:lnTo>
                  <a:pt x="327794" y="286859"/>
                </a:lnTo>
                <a:lnTo>
                  <a:pt x="339229" y="263986"/>
                </a:lnTo>
                <a:lnTo>
                  <a:pt x="346852" y="262080"/>
                </a:lnTo>
                <a:lnTo>
                  <a:pt x="353522" y="259221"/>
                </a:lnTo>
                <a:lnTo>
                  <a:pt x="360192" y="255409"/>
                </a:lnTo>
                <a:lnTo>
                  <a:pt x="384967" y="263986"/>
                </a:lnTo>
                <a:lnTo>
                  <a:pt x="570902" y="263986"/>
                </a:lnTo>
                <a:lnTo>
                  <a:pt x="572126" y="286859"/>
                </a:lnTo>
                <a:close/>
              </a:path>
              <a:path w="648335" h="769620">
                <a:moveTo>
                  <a:pt x="149603" y="284952"/>
                </a:moveTo>
                <a:lnTo>
                  <a:pt x="124828" y="276375"/>
                </a:lnTo>
                <a:lnTo>
                  <a:pt x="170567" y="276375"/>
                </a:lnTo>
                <a:lnTo>
                  <a:pt x="162944" y="278281"/>
                </a:lnTo>
                <a:lnTo>
                  <a:pt x="156274" y="281140"/>
                </a:lnTo>
                <a:lnTo>
                  <a:pt x="149603" y="284952"/>
                </a:lnTo>
                <a:close/>
              </a:path>
              <a:path w="648335" h="769620">
                <a:moveTo>
                  <a:pt x="645151" y="457449"/>
                </a:moveTo>
                <a:lnTo>
                  <a:pt x="264903" y="457449"/>
                </a:lnTo>
                <a:lnTo>
                  <a:pt x="283961" y="438389"/>
                </a:lnTo>
                <a:lnTo>
                  <a:pt x="276338" y="413610"/>
                </a:lnTo>
                <a:lnTo>
                  <a:pt x="280149" y="406939"/>
                </a:lnTo>
                <a:lnTo>
                  <a:pt x="283008" y="400268"/>
                </a:lnTo>
                <a:lnTo>
                  <a:pt x="284914" y="392644"/>
                </a:lnTo>
                <a:lnTo>
                  <a:pt x="308736" y="381207"/>
                </a:lnTo>
                <a:lnTo>
                  <a:pt x="309689" y="352617"/>
                </a:lnTo>
                <a:lnTo>
                  <a:pt x="285867" y="341181"/>
                </a:lnTo>
                <a:lnTo>
                  <a:pt x="283961" y="333556"/>
                </a:lnTo>
                <a:lnTo>
                  <a:pt x="281102" y="326885"/>
                </a:lnTo>
                <a:lnTo>
                  <a:pt x="277291" y="320214"/>
                </a:lnTo>
                <a:lnTo>
                  <a:pt x="285867" y="295436"/>
                </a:lnTo>
                <a:lnTo>
                  <a:pt x="266809" y="276375"/>
                </a:lnTo>
                <a:lnTo>
                  <a:pt x="296082" y="276375"/>
                </a:lnTo>
                <a:lnTo>
                  <a:pt x="301113" y="286859"/>
                </a:lnTo>
                <a:lnTo>
                  <a:pt x="572126" y="286859"/>
                </a:lnTo>
                <a:lnTo>
                  <a:pt x="572585" y="295436"/>
                </a:lnTo>
                <a:lnTo>
                  <a:pt x="572687" y="302107"/>
                </a:lnTo>
                <a:lnTo>
                  <a:pt x="638436" y="416469"/>
                </a:lnTo>
                <a:lnTo>
                  <a:pt x="647846" y="441367"/>
                </a:lnTo>
                <a:lnTo>
                  <a:pt x="645151" y="457449"/>
                </a:lnTo>
                <a:close/>
              </a:path>
              <a:path w="648335" h="769620">
                <a:moveTo>
                  <a:pt x="166755" y="455543"/>
                </a:moveTo>
                <a:lnTo>
                  <a:pt x="124828" y="455543"/>
                </a:lnTo>
                <a:lnTo>
                  <a:pt x="149603" y="447919"/>
                </a:lnTo>
                <a:lnTo>
                  <a:pt x="156274" y="451731"/>
                </a:lnTo>
                <a:lnTo>
                  <a:pt x="162944" y="454590"/>
                </a:lnTo>
                <a:lnTo>
                  <a:pt x="166755" y="455543"/>
                </a:lnTo>
                <a:close/>
              </a:path>
              <a:path w="648335" h="769620">
                <a:moveTo>
                  <a:pt x="622067" y="480322"/>
                </a:moveTo>
                <a:lnTo>
                  <a:pt x="208683" y="480322"/>
                </a:lnTo>
                <a:lnTo>
                  <a:pt x="219164" y="457449"/>
                </a:lnTo>
                <a:lnTo>
                  <a:pt x="226788" y="455543"/>
                </a:lnTo>
                <a:lnTo>
                  <a:pt x="233458" y="452684"/>
                </a:lnTo>
                <a:lnTo>
                  <a:pt x="240128" y="448872"/>
                </a:lnTo>
                <a:lnTo>
                  <a:pt x="264903" y="457449"/>
                </a:lnTo>
                <a:lnTo>
                  <a:pt x="645151" y="457449"/>
                </a:lnTo>
                <a:lnTo>
                  <a:pt x="644392" y="461976"/>
                </a:lnTo>
                <a:lnTo>
                  <a:pt x="632004" y="476509"/>
                </a:lnTo>
                <a:lnTo>
                  <a:pt x="622067" y="4803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878486" y="7557090"/>
            <a:ext cx="752475" cy="753110"/>
          </a:xfrm>
          <a:custGeom>
            <a:avLst/>
            <a:gdLst/>
            <a:ahLst/>
            <a:cxnLst/>
            <a:rect l="l" t="t" r="r" b="b"/>
            <a:pathLst>
              <a:path w="752475" h="753109">
                <a:moveTo>
                  <a:pt x="285867" y="571811"/>
                </a:moveTo>
                <a:lnTo>
                  <a:pt x="239656" y="568052"/>
                </a:lnTo>
                <a:lnTo>
                  <a:pt x="195761" y="557173"/>
                </a:lnTo>
                <a:lnTo>
                  <a:pt x="154782" y="539776"/>
                </a:lnTo>
                <a:lnTo>
                  <a:pt x="117319" y="516460"/>
                </a:lnTo>
                <a:lnTo>
                  <a:pt x="83973" y="487827"/>
                </a:lnTo>
                <a:lnTo>
                  <a:pt x="55343" y="454476"/>
                </a:lnTo>
                <a:lnTo>
                  <a:pt x="32031" y="417008"/>
                </a:lnTo>
                <a:lnTo>
                  <a:pt x="14636" y="376023"/>
                </a:lnTo>
                <a:lnTo>
                  <a:pt x="3759" y="332122"/>
                </a:lnTo>
                <a:lnTo>
                  <a:pt x="0" y="285905"/>
                </a:lnTo>
                <a:lnTo>
                  <a:pt x="3759" y="239689"/>
                </a:lnTo>
                <a:lnTo>
                  <a:pt x="14636" y="195788"/>
                </a:lnTo>
                <a:lnTo>
                  <a:pt x="32031" y="154803"/>
                </a:lnTo>
                <a:lnTo>
                  <a:pt x="55343" y="117335"/>
                </a:lnTo>
                <a:lnTo>
                  <a:pt x="83973" y="83984"/>
                </a:lnTo>
                <a:lnTo>
                  <a:pt x="117319" y="55351"/>
                </a:lnTo>
                <a:lnTo>
                  <a:pt x="154782" y="32035"/>
                </a:lnTo>
                <a:lnTo>
                  <a:pt x="195761" y="14638"/>
                </a:lnTo>
                <a:lnTo>
                  <a:pt x="239656" y="3759"/>
                </a:lnTo>
                <a:lnTo>
                  <a:pt x="285867" y="0"/>
                </a:lnTo>
                <a:lnTo>
                  <a:pt x="332077" y="3759"/>
                </a:lnTo>
                <a:lnTo>
                  <a:pt x="375972" y="14638"/>
                </a:lnTo>
                <a:lnTo>
                  <a:pt x="416951" y="32035"/>
                </a:lnTo>
                <a:lnTo>
                  <a:pt x="454414" y="55351"/>
                </a:lnTo>
                <a:lnTo>
                  <a:pt x="455435" y="56228"/>
                </a:lnTo>
                <a:lnTo>
                  <a:pt x="284914" y="56228"/>
                </a:lnTo>
                <a:lnTo>
                  <a:pt x="238974" y="60896"/>
                </a:lnTo>
                <a:lnTo>
                  <a:pt x="196116" y="74275"/>
                </a:lnTo>
                <a:lnTo>
                  <a:pt x="157279" y="95428"/>
                </a:lnTo>
                <a:lnTo>
                  <a:pt x="123399" y="123416"/>
                </a:lnTo>
                <a:lnTo>
                  <a:pt x="95415" y="157300"/>
                </a:lnTo>
                <a:lnTo>
                  <a:pt x="74265" y="196143"/>
                </a:lnTo>
                <a:lnTo>
                  <a:pt x="60888" y="239006"/>
                </a:lnTo>
                <a:lnTo>
                  <a:pt x="56220" y="284952"/>
                </a:lnTo>
                <a:lnTo>
                  <a:pt x="60888" y="330898"/>
                </a:lnTo>
                <a:lnTo>
                  <a:pt x="74265" y="373762"/>
                </a:lnTo>
                <a:lnTo>
                  <a:pt x="95415" y="412605"/>
                </a:lnTo>
                <a:lnTo>
                  <a:pt x="123399" y="446489"/>
                </a:lnTo>
                <a:lnTo>
                  <a:pt x="157279" y="474477"/>
                </a:lnTo>
                <a:lnTo>
                  <a:pt x="196116" y="495629"/>
                </a:lnTo>
                <a:lnTo>
                  <a:pt x="238974" y="509009"/>
                </a:lnTo>
                <a:lnTo>
                  <a:pt x="284914" y="513677"/>
                </a:lnTo>
                <a:lnTo>
                  <a:pt x="457821" y="513677"/>
                </a:lnTo>
                <a:lnTo>
                  <a:pt x="420805" y="537637"/>
                </a:lnTo>
                <a:lnTo>
                  <a:pt x="378655" y="556206"/>
                </a:lnTo>
                <a:lnTo>
                  <a:pt x="333467" y="567806"/>
                </a:lnTo>
                <a:lnTo>
                  <a:pt x="285867" y="571811"/>
                </a:lnTo>
                <a:close/>
              </a:path>
              <a:path w="752475" h="753109">
                <a:moveTo>
                  <a:pt x="457821" y="513677"/>
                </a:moveTo>
                <a:lnTo>
                  <a:pt x="284914" y="513677"/>
                </a:lnTo>
                <a:lnTo>
                  <a:pt x="330854" y="509009"/>
                </a:lnTo>
                <a:lnTo>
                  <a:pt x="373711" y="495629"/>
                </a:lnTo>
                <a:lnTo>
                  <a:pt x="412549" y="474477"/>
                </a:lnTo>
                <a:lnTo>
                  <a:pt x="446429" y="446489"/>
                </a:lnTo>
                <a:lnTo>
                  <a:pt x="474413" y="412605"/>
                </a:lnTo>
                <a:lnTo>
                  <a:pt x="495562" y="373762"/>
                </a:lnTo>
                <a:lnTo>
                  <a:pt x="508940" y="330898"/>
                </a:lnTo>
                <a:lnTo>
                  <a:pt x="513608" y="284952"/>
                </a:lnTo>
                <a:lnTo>
                  <a:pt x="508940" y="239006"/>
                </a:lnTo>
                <a:lnTo>
                  <a:pt x="495562" y="196143"/>
                </a:lnTo>
                <a:lnTo>
                  <a:pt x="474413" y="157300"/>
                </a:lnTo>
                <a:lnTo>
                  <a:pt x="446429" y="123416"/>
                </a:lnTo>
                <a:lnTo>
                  <a:pt x="412549" y="95428"/>
                </a:lnTo>
                <a:lnTo>
                  <a:pt x="373711" y="74275"/>
                </a:lnTo>
                <a:lnTo>
                  <a:pt x="330854" y="60896"/>
                </a:lnTo>
                <a:lnTo>
                  <a:pt x="284914" y="56228"/>
                </a:lnTo>
                <a:lnTo>
                  <a:pt x="455435" y="56228"/>
                </a:lnTo>
                <a:lnTo>
                  <a:pt x="487761" y="83984"/>
                </a:lnTo>
                <a:lnTo>
                  <a:pt x="516390" y="117335"/>
                </a:lnTo>
                <a:lnTo>
                  <a:pt x="539703" y="154803"/>
                </a:lnTo>
                <a:lnTo>
                  <a:pt x="557098" y="195788"/>
                </a:lnTo>
                <a:lnTo>
                  <a:pt x="567975" y="239689"/>
                </a:lnTo>
                <a:lnTo>
                  <a:pt x="571734" y="285905"/>
                </a:lnTo>
                <a:lnTo>
                  <a:pt x="567729" y="333646"/>
                </a:lnTo>
                <a:lnTo>
                  <a:pt x="556130" y="379063"/>
                </a:lnTo>
                <a:lnTo>
                  <a:pt x="537564" y="421264"/>
                </a:lnTo>
                <a:lnTo>
                  <a:pt x="512655" y="459355"/>
                </a:lnTo>
                <a:lnTo>
                  <a:pt x="554582" y="501288"/>
                </a:lnTo>
                <a:lnTo>
                  <a:pt x="576680" y="501288"/>
                </a:lnTo>
                <a:lnTo>
                  <a:pt x="585908" y="502837"/>
                </a:lnTo>
                <a:lnTo>
                  <a:pt x="600544" y="509195"/>
                </a:lnTo>
                <a:lnTo>
                  <a:pt x="605082" y="512724"/>
                </a:lnTo>
                <a:lnTo>
                  <a:pt x="459293" y="512724"/>
                </a:lnTo>
                <a:lnTo>
                  <a:pt x="457821" y="513677"/>
                </a:lnTo>
                <a:close/>
              </a:path>
              <a:path w="752475" h="753109">
                <a:moveTo>
                  <a:pt x="576680" y="501288"/>
                </a:moveTo>
                <a:lnTo>
                  <a:pt x="554582" y="501288"/>
                </a:lnTo>
                <a:lnTo>
                  <a:pt x="570379" y="500231"/>
                </a:lnTo>
                <a:lnTo>
                  <a:pt x="576680" y="501288"/>
                </a:lnTo>
                <a:close/>
              </a:path>
              <a:path w="752475" h="753109">
                <a:moveTo>
                  <a:pt x="686081" y="752885"/>
                </a:moveTo>
                <a:lnTo>
                  <a:pt x="649097" y="741628"/>
                </a:lnTo>
                <a:lnTo>
                  <a:pt x="519325" y="613744"/>
                </a:lnTo>
                <a:lnTo>
                  <a:pt x="500163" y="570456"/>
                </a:lnTo>
                <a:lnTo>
                  <a:pt x="501220" y="554657"/>
                </a:lnTo>
                <a:lnTo>
                  <a:pt x="459293" y="512724"/>
                </a:lnTo>
                <a:lnTo>
                  <a:pt x="605082" y="512724"/>
                </a:lnTo>
                <a:lnTo>
                  <a:pt x="613661" y="519395"/>
                </a:lnTo>
                <a:lnTo>
                  <a:pt x="732773" y="638523"/>
                </a:lnTo>
                <a:lnTo>
                  <a:pt x="747260" y="660368"/>
                </a:lnTo>
                <a:lnTo>
                  <a:pt x="752188" y="685340"/>
                </a:lnTo>
                <a:lnTo>
                  <a:pt x="747647" y="710491"/>
                </a:lnTo>
                <a:lnTo>
                  <a:pt x="733725" y="732872"/>
                </a:lnTo>
                <a:lnTo>
                  <a:pt x="723065" y="741628"/>
                </a:lnTo>
                <a:lnTo>
                  <a:pt x="711333" y="747882"/>
                </a:lnTo>
                <a:lnTo>
                  <a:pt x="698885" y="751634"/>
                </a:lnTo>
                <a:lnTo>
                  <a:pt x="686081" y="7528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0828048" y="2360347"/>
            <a:ext cx="762635" cy="724535"/>
          </a:xfrm>
          <a:custGeom>
            <a:avLst/>
            <a:gdLst/>
            <a:ahLst/>
            <a:cxnLst/>
            <a:rect l="l" t="t" r="r" b="b"/>
            <a:pathLst>
              <a:path w="762634" h="724535">
                <a:moveTo>
                  <a:pt x="544100" y="724295"/>
                </a:moveTo>
                <a:lnTo>
                  <a:pt x="218212" y="724295"/>
                </a:lnTo>
                <a:lnTo>
                  <a:pt x="212494" y="723342"/>
                </a:lnTo>
                <a:lnTo>
                  <a:pt x="167311" y="696894"/>
                </a:lnTo>
                <a:lnTo>
                  <a:pt x="131108" y="668936"/>
                </a:lnTo>
                <a:lnTo>
                  <a:pt x="98535" y="636970"/>
                </a:lnTo>
                <a:lnTo>
                  <a:pt x="69963" y="601356"/>
                </a:lnTo>
                <a:lnTo>
                  <a:pt x="45759" y="562456"/>
                </a:lnTo>
                <a:lnTo>
                  <a:pt x="26292" y="520631"/>
                </a:lnTo>
                <a:lnTo>
                  <a:pt x="11931" y="476240"/>
                </a:lnTo>
                <a:lnTo>
                  <a:pt x="3044" y="429645"/>
                </a:lnTo>
                <a:lnTo>
                  <a:pt x="0" y="381207"/>
                </a:lnTo>
                <a:lnTo>
                  <a:pt x="3323" y="330658"/>
                </a:lnTo>
                <a:lnTo>
                  <a:pt x="13012" y="282198"/>
                </a:lnTo>
                <a:lnTo>
                  <a:pt x="28642" y="236216"/>
                </a:lnTo>
                <a:lnTo>
                  <a:pt x="49788" y="193105"/>
                </a:lnTo>
                <a:lnTo>
                  <a:pt x="76026" y="153255"/>
                </a:lnTo>
                <a:lnTo>
                  <a:pt x="106932" y="117057"/>
                </a:lnTo>
                <a:lnTo>
                  <a:pt x="142081" y="84902"/>
                </a:lnTo>
                <a:lnTo>
                  <a:pt x="181049" y="57181"/>
                </a:lnTo>
                <a:lnTo>
                  <a:pt x="181049" y="19060"/>
                </a:lnTo>
                <a:lnTo>
                  <a:pt x="182553" y="11659"/>
                </a:lnTo>
                <a:lnTo>
                  <a:pt x="186647" y="5598"/>
                </a:lnTo>
                <a:lnTo>
                  <a:pt x="192707" y="1503"/>
                </a:lnTo>
                <a:lnTo>
                  <a:pt x="200107" y="0"/>
                </a:lnTo>
                <a:lnTo>
                  <a:pt x="562205" y="0"/>
                </a:lnTo>
                <a:lnTo>
                  <a:pt x="569605" y="1503"/>
                </a:lnTo>
                <a:lnTo>
                  <a:pt x="575665" y="5598"/>
                </a:lnTo>
                <a:lnTo>
                  <a:pt x="579759" y="11659"/>
                </a:lnTo>
                <a:lnTo>
                  <a:pt x="581263" y="19060"/>
                </a:lnTo>
                <a:lnTo>
                  <a:pt x="581263" y="57181"/>
                </a:lnTo>
                <a:lnTo>
                  <a:pt x="238222" y="57181"/>
                </a:lnTo>
                <a:lnTo>
                  <a:pt x="238222" y="88630"/>
                </a:lnTo>
                <a:lnTo>
                  <a:pt x="187377" y="122373"/>
                </a:lnTo>
                <a:lnTo>
                  <a:pt x="143335" y="160196"/>
                </a:lnTo>
                <a:lnTo>
                  <a:pt x="122922" y="181073"/>
                </a:lnTo>
                <a:lnTo>
                  <a:pt x="123875" y="182026"/>
                </a:lnTo>
                <a:lnTo>
                  <a:pt x="124828" y="182026"/>
                </a:lnTo>
                <a:lnTo>
                  <a:pt x="131618" y="183977"/>
                </a:lnTo>
                <a:lnTo>
                  <a:pt x="138407" y="185481"/>
                </a:lnTo>
                <a:lnTo>
                  <a:pt x="146268" y="186449"/>
                </a:lnTo>
                <a:lnTo>
                  <a:pt x="156274" y="186791"/>
                </a:lnTo>
                <a:lnTo>
                  <a:pt x="708367" y="186791"/>
                </a:lnTo>
                <a:lnTo>
                  <a:pt x="712524" y="193105"/>
                </a:lnTo>
                <a:lnTo>
                  <a:pt x="722516" y="213476"/>
                </a:lnTo>
                <a:lnTo>
                  <a:pt x="234411" y="213476"/>
                </a:lnTo>
                <a:lnTo>
                  <a:pt x="223869" y="213818"/>
                </a:lnTo>
                <a:lnTo>
                  <a:pt x="218798" y="214429"/>
                </a:lnTo>
                <a:lnTo>
                  <a:pt x="103865" y="214429"/>
                </a:lnTo>
                <a:lnTo>
                  <a:pt x="83705" y="252952"/>
                </a:lnTo>
                <a:lnTo>
                  <a:pt x="69084" y="293887"/>
                </a:lnTo>
                <a:lnTo>
                  <a:pt x="60181" y="336788"/>
                </a:lnTo>
                <a:lnTo>
                  <a:pt x="57173" y="381207"/>
                </a:lnTo>
                <a:lnTo>
                  <a:pt x="59436" y="418688"/>
                </a:lnTo>
                <a:lnTo>
                  <a:pt x="65987" y="455186"/>
                </a:lnTo>
                <a:lnTo>
                  <a:pt x="76469" y="490433"/>
                </a:lnTo>
                <a:lnTo>
                  <a:pt x="90524" y="524160"/>
                </a:lnTo>
                <a:lnTo>
                  <a:pt x="734377" y="524160"/>
                </a:lnTo>
                <a:lnTo>
                  <a:pt x="716553" y="562456"/>
                </a:lnTo>
                <a:lnTo>
                  <a:pt x="692349" y="601356"/>
                </a:lnTo>
                <a:lnTo>
                  <a:pt x="663776" y="636970"/>
                </a:lnTo>
                <a:lnTo>
                  <a:pt x="631204" y="668936"/>
                </a:lnTo>
                <a:lnTo>
                  <a:pt x="595001" y="696894"/>
                </a:lnTo>
                <a:lnTo>
                  <a:pt x="555535" y="720483"/>
                </a:lnTo>
                <a:lnTo>
                  <a:pt x="549818" y="723342"/>
                </a:lnTo>
                <a:lnTo>
                  <a:pt x="544100" y="724295"/>
                </a:lnTo>
                <a:close/>
              </a:path>
              <a:path w="762634" h="724535">
                <a:moveTo>
                  <a:pt x="708367" y="186791"/>
                </a:moveTo>
                <a:lnTo>
                  <a:pt x="602227" y="186791"/>
                </a:lnTo>
                <a:lnTo>
                  <a:pt x="612768" y="186449"/>
                </a:lnTo>
                <a:lnTo>
                  <a:pt x="620808" y="185481"/>
                </a:lnTo>
                <a:lnTo>
                  <a:pt x="627419" y="183977"/>
                </a:lnTo>
                <a:lnTo>
                  <a:pt x="633672" y="182026"/>
                </a:lnTo>
                <a:lnTo>
                  <a:pt x="634625" y="181073"/>
                </a:lnTo>
                <a:lnTo>
                  <a:pt x="635578" y="181073"/>
                </a:lnTo>
                <a:lnTo>
                  <a:pt x="597105" y="140570"/>
                </a:lnTo>
                <a:lnTo>
                  <a:pt x="550770" y="105785"/>
                </a:lnTo>
                <a:lnTo>
                  <a:pt x="524089" y="88630"/>
                </a:lnTo>
                <a:lnTo>
                  <a:pt x="524089" y="57181"/>
                </a:lnTo>
                <a:lnTo>
                  <a:pt x="581263" y="57181"/>
                </a:lnTo>
                <a:lnTo>
                  <a:pt x="620231" y="84902"/>
                </a:lnTo>
                <a:lnTo>
                  <a:pt x="655380" y="117057"/>
                </a:lnTo>
                <a:lnTo>
                  <a:pt x="686286" y="153255"/>
                </a:lnTo>
                <a:lnTo>
                  <a:pt x="708367" y="186791"/>
                </a:lnTo>
                <a:close/>
              </a:path>
              <a:path w="762634" h="724535">
                <a:moveTo>
                  <a:pt x="304925" y="186791"/>
                </a:moveTo>
                <a:lnTo>
                  <a:pt x="156274" y="186791"/>
                </a:lnTo>
                <a:lnTo>
                  <a:pt x="166815" y="186449"/>
                </a:lnTo>
                <a:lnTo>
                  <a:pt x="174855" y="185481"/>
                </a:lnTo>
                <a:lnTo>
                  <a:pt x="181466" y="183977"/>
                </a:lnTo>
                <a:lnTo>
                  <a:pt x="187719" y="182026"/>
                </a:lnTo>
                <a:lnTo>
                  <a:pt x="195759" y="179778"/>
                </a:lnTo>
                <a:lnTo>
                  <a:pt x="204871" y="177619"/>
                </a:lnTo>
                <a:lnTo>
                  <a:pt x="216127" y="175995"/>
                </a:lnTo>
                <a:lnTo>
                  <a:pt x="230599" y="175355"/>
                </a:lnTo>
                <a:lnTo>
                  <a:pt x="245205" y="175995"/>
                </a:lnTo>
                <a:lnTo>
                  <a:pt x="256684" y="177619"/>
                </a:lnTo>
                <a:lnTo>
                  <a:pt x="265841" y="179778"/>
                </a:lnTo>
                <a:lnTo>
                  <a:pt x="280135" y="183977"/>
                </a:lnTo>
                <a:lnTo>
                  <a:pt x="286701" y="185481"/>
                </a:lnTo>
                <a:lnTo>
                  <a:pt x="294517" y="186449"/>
                </a:lnTo>
                <a:lnTo>
                  <a:pt x="304925" y="186791"/>
                </a:lnTo>
                <a:close/>
              </a:path>
              <a:path w="762634" h="724535">
                <a:moveTo>
                  <a:pt x="453576" y="186791"/>
                </a:moveTo>
                <a:lnTo>
                  <a:pt x="304925" y="186791"/>
                </a:lnTo>
                <a:lnTo>
                  <a:pt x="315466" y="186449"/>
                </a:lnTo>
                <a:lnTo>
                  <a:pt x="323506" y="185481"/>
                </a:lnTo>
                <a:lnTo>
                  <a:pt x="330117" y="183977"/>
                </a:lnTo>
                <a:lnTo>
                  <a:pt x="336370" y="182026"/>
                </a:lnTo>
                <a:lnTo>
                  <a:pt x="344410" y="179778"/>
                </a:lnTo>
                <a:lnTo>
                  <a:pt x="353522" y="177619"/>
                </a:lnTo>
                <a:lnTo>
                  <a:pt x="364778" y="175995"/>
                </a:lnTo>
                <a:lnTo>
                  <a:pt x="379250" y="175355"/>
                </a:lnTo>
                <a:lnTo>
                  <a:pt x="393856" y="175995"/>
                </a:lnTo>
                <a:lnTo>
                  <a:pt x="405335" y="177619"/>
                </a:lnTo>
                <a:lnTo>
                  <a:pt x="414492" y="179778"/>
                </a:lnTo>
                <a:lnTo>
                  <a:pt x="428920" y="183977"/>
                </a:lnTo>
                <a:lnTo>
                  <a:pt x="435709" y="185481"/>
                </a:lnTo>
                <a:lnTo>
                  <a:pt x="443570" y="186449"/>
                </a:lnTo>
                <a:lnTo>
                  <a:pt x="453576" y="186791"/>
                </a:lnTo>
                <a:close/>
              </a:path>
              <a:path w="762634" h="724535">
                <a:moveTo>
                  <a:pt x="602227" y="186791"/>
                </a:moveTo>
                <a:lnTo>
                  <a:pt x="453576" y="186791"/>
                </a:lnTo>
                <a:lnTo>
                  <a:pt x="464117" y="186449"/>
                </a:lnTo>
                <a:lnTo>
                  <a:pt x="472157" y="185481"/>
                </a:lnTo>
                <a:lnTo>
                  <a:pt x="478768" y="183977"/>
                </a:lnTo>
                <a:lnTo>
                  <a:pt x="485021" y="182026"/>
                </a:lnTo>
                <a:lnTo>
                  <a:pt x="493195" y="179778"/>
                </a:lnTo>
                <a:lnTo>
                  <a:pt x="502530" y="177619"/>
                </a:lnTo>
                <a:lnTo>
                  <a:pt x="513831" y="175995"/>
                </a:lnTo>
                <a:lnTo>
                  <a:pt x="527901" y="175355"/>
                </a:lnTo>
                <a:lnTo>
                  <a:pt x="542507" y="175995"/>
                </a:lnTo>
                <a:lnTo>
                  <a:pt x="553986" y="177619"/>
                </a:lnTo>
                <a:lnTo>
                  <a:pt x="563143" y="179778"/>
                </a:lnTo>
                <a:lnTo>
                  <a:pt x="570781" y="182026"/>
                </a:lnTo>
                <a:lnTo>
                  <a:pt x="577168" y="183977"/>
                </a:lnTo>
                <a:lnTo>
                  <a:pt x="584002" y="185481"/>
                </a:lnTo>
                <a:lnTo>
                  <a:pt x="592087" y="186449"/>
                </a:lnTo>
                <a:lnTo>
                  <a:pt x="602227" y="186791"/>
                </a:lnTo>
                <a:close/>
              </a:path>
              <a:path w="762634" h="724535">
                <a:moveTo>
                  <a:pt x="308736" y="224912"/>
                </a:moveTo>
                <a:lnTo>
                  <a:pt x="294130" y="224272"/>
                </a:lnTo>
                <a:lnTo>
                  <a:pt x="282651" y="222649"/>
                </a:lnTo>
                <a:lnTo>
                  <a:pt x="273494" y="220490"/>
                </a:lnTo>
                <a:lnTo>
                  <a:pt x="259067" y="216290"/>
                </a:lnTo>
                <a:lnTo>
                  <a:pt x="252277" y="214786"/>
                </a:lnTo>
                <a:lnTo>
                  <a:pt x="244416" y="213818"/>
                </a:lnTo>
                <a:lnTo>
                  <a:pt x="234411" y="213476"/>
                </a:lnTo>
                <a:lnTo>
                  <a:pt x="383062" y="213476"/>
                </a:lnTo>
                <a:lnTo>
                  <a:pt x="372520" y="213818"/>
                </a:lnTo>
                <a:lnTo>
                  <a:pt x="364480" y="214786"/>
                </a:lnTo>
                <a:lnTo>
                  <a:pt x="357870" y="216290"/>
                </a:lnTo>
                <a:lnTo>
                  <a:pt x="351616" y="218241"/>
                </a:lnTo>
                <a:lnTo>
                  <a:pt x="343576" y="220490"/>
                </a:lnTo>
                <a:lnTo>
                  <a:pt x="334464" y="222649"/>
                </a:lnTo>
                <a:lnTo>
                  <a:pt x="323208" y="224272"/>
                </a:lnTo>
                <a:lnTo>
                  <a:pt x="308736" y="224912"/>
                </a:lnTo>
                <a:close/>
              </a:path>
              <a:path w="762634" h="724535">
                <a:moveTo>
                  <a:pt x="457387" y="224912"/>
                </a:moveTo>
                <a:lnTo>
                  <a:pt x="442781" y="224272"/>
                </a:lnTo>
                <a:lnTo>
                  <a:pt x="431302" y="222649"/>
                </a:lnTo>
                <a:lnTo>
                  <a:pt x="422145" y="220490"/>
                </a:lnTo>
                <a:lnTo>
                  <a:pt x="407852" y="216290"/>
                </a:lnTo>
                <a:lnTo>
                  <a:pt x="401286" y="214786"/>
                </a:lnTo>
                <a:lnTo>
                  <a:pt x="393469" y="213818"/>
                </a:lnTo>
                <a:lnTo>
                  <a:pt x="383062" y="213476"/>
                </a:lnTo>
                <a:lnTo>
                  <a:pt x="531713" y="213476"/>
                </a:lnTo>
                <a:lnTo>
                  <a:pt x="521171" y="213818"/>
                </a:lnTo>
                <a:lnTo>
                  <a:pt x="513131" y="214786"/>
                </a:lnTo>
                <a:lnTo>
                  <a:pt x="506521" y="216290"/>
                </a:lnTo>
                <a:lnTo>
                  <a:pt x="500267" y="218241"/>
                </a:lnTo>
                <a:lnTo>
                  <a:pt x="492227" y="220490"/>
                </a:lnTo>
                <a:lnTo>
                  <a:pt x="483115" y="222649"/>
                </a:lnTo>
                <a:lnTo>
                  <a:pt x="471859" y="224272"/>
                </a:lnTo>
                <a:lnTo>
                  <a:pt x="457387" y="224912"/>
                </a:lnTo>
                <a:close/>
              </a:path>
              <a:path w="762634" h="724535">
                <a:moveTo>
                  <a:pt x="606038" y="224912"/>
                </a:moveTo>
                <a:lnTo>
                  <a:pt x="563158" y="218241"/>
                </a:lnTo>
                <a:lnTo>
                  <a:pt x="556771" y="216290"/>
                </a:lnTo>
                <a:lnTo>
                  <a:pt x="549937" y="214786"/>
                </a:lnTo>
                <a:lnTo>
                  <a:pt x="541852" y="213818"/>
                </a:lnTo>
                <a:lnTo>
                  <a:pt x="531713" y="213476"/>
                </a:lnTo>
                <a:lnTo>
                  <a:pt x="722516" y="213476"/>
                </a:lnTo>
                <a:lnTo>
                  <a:pt x="722983" y="214429"/>
                </a:lnTo>
                <a:lnTo>
                  <a:pt x="662259" y="214429"/>
                </a:lnTo>
                <a:lnTo>
                  <a:pt x="657494" y="215382"/>
                </a:lnTo>
                <a:lnTo>
                  <a:pt x="653683" y="216335"/>
                </a:lnTo>
                <a:lnTo>
                  <a:pt x="648918" y="218241"/>
                </a:lnTo>
                <a:lnTo>
                  <a:pt x="640878" y="220490"/>
                </a:lnTo>
                <a:lnTo>
                  <a:pt x="631766" y="222649"/>
                </a:lnTo>
                <a:lnTo>
                  <a:pt x="620510" y="224272"/>
                </a:lnTo>
                <a:lnTo>
                  <a:pt x="606038" y="224912"/>
                </a:lnTo>
                <a:close/>
              </a:path>
              <a:path w="762634" h="724535">
                <a:moveTo>
                  <a:pt x="160085" y="224912"/>
                </a:moveTo>
                <a:lnTo>
                  <a:pt x="117205" y="218241"/>
                </a:lnTo>
                <a:lnTo>
                  <a:pt x="112441" y="216335"/>
                </a:lnTo>
                <a:lnTo>
                  <a:pt x="108629" y="215382"/>
                </a:lnTo>
                <a:lnTo>
                  <a:pt x="103865" y="214429"/>
                </a:lnTo>
                <a:lnTo>
                  <a:pt x="218798" y="214429"/>
                </a:lnTo>
                <a:lnTo>
                  <a:pt x="215829" y="214786"/>
                </a:lnTo>
                <a:lnTo>
                  <a:pt x="209219" y="216290"/>
                </a:lnTo>
                <a:lnTo>
                  <a:pt x="202965" y="218241"/>
                </a:lnTo>
                <a:lnTo>
                  <a:pt x="194925" y="220490"/>
                </a:lnTo>
                <a:lnTo>
                  <a:pt x="185813" y="222649"/>
                </a:lnTo>
                <a:lnTo>
                  <a:pt x="174557" y="224272"/>
                </a:lnTo>
                <a:lnTo>
                  <a:pt x="160085" y="224912"/>
                </a:lnTo>
                <a:close/>
              </a:path>
              <a:path w="762634" h="724535">
                <a:moveTo>
                  <a:pt x="734377" y="524160"/>
                </a:moveTo>
                <a:lnTo>
                  <a:pt x="671788" y="524160"/>
                </a:lnTo>
                <a:lnTo>
                  <a:pt x="686245" y="490433"/>
                </a:lnTo>
                <a:lnTo>
                  <a:pt x="696682" y="455186"/>
                </a:lnTo>
                <a:lnTo>
                  <a:pt x="703010" y="418688"/>
                </a:lnTo>
                <a:lnTo>
                  <a:pt x="705139" y="381207"/>
                </a:lnTo>
                <a:lnTo>
                  <a:pt x="702191" y="336788"/>
                </a:lnTo>
                <a:lnTo>
                  <a:pt x="693704" y="293887"/>
                </a:lnTo>
                <a:lnTo>
                  <a:pt x="680215" y="252952"/>
                </a:lnTo>
                <a:lnTo>
                  <a:pt x="662259" y="214429"/>
                </a:lnTo>
                <a:lnTo>
                  <a:pt x="722983" y="214429"/>
                </a:lnTo>
                <a:lnTo>
                  <a:pt x="733670" y="236216"/>
                </a:lnTo>
                <a:lnTo>
                  <a:pt x="749299" y="282198"/>
                </a:lnTo>
                <a:lnTo>
                  <a:pt x="758988" y="330658"/>
                </a:lnTo>
                <a:lnTo>
                  <a:pt x="762312" y="381207"/>
                </a:lnTo>
                <a:lnTo>
                  <a:pt x="759268" y="429645"/>
                </a:lnTo>
                <a:lnTo>
                  <a:pt x="750381" y="476240"/>
                </a:lnTo>
                <a:lnTo>
                  <a:pt x="736019" y="520631"/>
                </a:lnTo>
                <a:lnTo>
                  <a:pt x="734377" y="524160"/>
                </a:lnTo>
                <a:close/>
              </a:path>
              <a:path w="762634" h="724535">
                <a:moveTo>
                  <a:pt x="590792" y="447919"/>
                </a:moveTo>
                <a:lnTo>
                  <a:pt x="400214" y="447919"/>
                </a:lnTo>
                <a:lnTo>
                  <a:pt x="400214" y="371677"/>
                </a:lnTo>
                <a:lnTo>
                  <a:pt x="438329" y="371677"/>
                </a:lnTo>
                <a:lnTo>
                  <a:pt x="438329" y="409798"/>
                </a:lnTo>
                <a:lnTo>
                  <a:pt x="590792" y="409798"/>
                </a:lnTo>
                <a:lnTo>
                  <a:pt x="590792" y="447919"/>
                </a:lnTo>
                <a:close/>
              </a:path>
              <a:path w="762634" h="724535">
                <a:moveTo>
                  <a:pt x="514561" y="409798"/>
                </a:moveTo>
                <a:lnTo>
                  <a:pt x="476445" y="409798"/>
                </a:lnTo>
                <a:lnTo>
                  <a:pt x="476445" y="371677"/>
                </a:lnTo>
                <a:lnTo>
                  <a:pt x="514561" y="371677"/>
                </a:lnTo>
                <a:lnTo>
                  <a:pt x="514561" y="409798"/>
                </a:lnTo>
                <a:close/>
              </a:path>
              <a:path w="762634" h="724535">
                <a:moveTo>
                  <a:pt x="590792" y="409798"/>
                </a:moveTo>
                <a:lnTo>
                  <a:pt x="552676" y="409798"/>
                </a:lnTo>
                <a:lnTo>
                  <a:pt x="552676" y="371677"/>
                </a:lnTo>
                <a:lnTo>
                  <a:pt x="590792" y="371677"/>
                </a:lnTo>
                <a:lnTo>
                  <a:pt x="590792" y="409798"/>
                </a:lnTo>
                <a:close/>
              </a:path>
              <a:path w="762634" h="724535">
                <a:moveTo>
                  <a:pt x="457387" y="524160"/>
                </a:moveTo>
                <a:lnTo>
                  <a:pt x="419271" y="524160"/>
                </a:lnTo>
                <a:lnTo>
                  <a:pt x="419271" y="447919"/>
                </a:lnTo>
                <a:lnTo>
                  <a:pt x="495503" y="447919"/>
                </a:lnTo>
                <a:lnTo>
                  <a:pt x="480703" y="450927"/>
                </a:lnTo>
                <a:lnTo>
                  <a:pt x="468584" y="459117"/>
                </a:lnTo>
                <a:lnTo>
                  <a:pt x="460395" y="471238"/>
                </a:lnTo>
                <a:lnTo>
                  <a:pt x="457387" y="486040"/>
                </a:lnTo>
                <a:lnTo>
                  <a:pt x="457387" y="524160"/>
                </a:lnTo>
                <a:close/>
              </a:path>
              <a:path w="762634" h="724535">
                <a:moveTo>
                  <a:pt x="571734" y="524160"/>
                </a:moveTo>
                <a:lnTo>
                  <a:pt x="533618" y="524160"/>
                </a:lnTo>
                <a:lnTo>
                  <a:pt x="533618" y="486040"/>
                </a:lnTo>
                <a:lnTo>
                  <a:pt x="530611" y="471238"/>
                </a:lnTo>
                <a:lnTo>
                  <a:pt x="522422" y="459117"/>
                </a:lnTo>
                <a:lnTo>
                  <a:pt x="510302" y="450927"/>
                </a:lnTo>
                <a:lnTo>
                  <a:pt x="495503" y="447919"/>
                </a:lnTo>
                <a:lnTo>
                  <a:pt x="571734" y="447919"/>
                </a:lnTo>
                <a:lnTo>
                  <a:pt x="571734" y="5241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0990991" y="2674844"/>
            <a:ext cx="189625" cy="11436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0614704" y="3489913"/>
            <a:ext cx="686435" cy="762000"/>
          </a:xfrm>
          <a:custGeom>
            <a:avLst/>
            <a:gdLst/>
            <a:ahLst/>
            <a:cxnLst/>
            <a:rect l="l" t="t" r="r" b="b"/>
            <a:pathLst>
              <a:path w="686434" h="762000">
                <a:moveTo>
                  <a:pt x="590792" y="761462"/>
                </a:moveTo>
                <a:lnTo>
                  <a:pt x="88618" y="761462"/>
                </a:lnTo>
                <a:lnTo>
                  <a:pt x="82901" y="757650"/>
                </a:lnTo>
                <a:lnTo>
                  <a:pt x="75278" y="746214"/>
                </a:lnTo>
                <a:lnTo>
                  <a:pt x="75278" y="738590"/>
                </a:lnTo>
                <a:lnTo>
                  <a:pt x="79089" y="732872"/>
                </a:lnTo>
                <a:lnTo>
                  <a:pt x="146745" y="624228"/>
                </a:lnTo>
                <a:lnTo>
                  <a:pt x="110713" y="595251"/>
                </a:lnTo>
                <a:lnTo>
                  <a:pt x="78898" y="561739"/>
                </a:lnTo>
                <a:lnTo>
                  <a:pt x="51783" y="524177"/>
                </a:lnTo>
                <a:lnTo>
                  <a:pt x="29853" y="483047"/>
                </a:lnTo>
                <a:lnTo>
                  <a:pt x="13590" y="438833"/>
                </a:lnTo>
                <a:lnTo>
                  <a:pt x="3478" y="392019"/>
                </a:lnTo>
                <a:lnTo>
                  <a:pt x="0" y="343087"/>
                </a:lnTo>
                <a:lnTo>
                  <a:pt x="3128" y="296496"/>
                </a:lnTo>
                <a:lnTo>
                  <a:pt x="12242" y="251822"/>
                </a:lnTo>
                <a:lnTo>
                  <a:pt x="26934" y="209470"/>
                </a:lnTo>
                <a:lnTo>
                  <a:pt x="46797" y="169849"/>
                </a:lnTo>
                <a:lnTo>
                  <a:pt x="71425" y="133364"/>
                </a:lnTo>
                <a:lnTo>
                  <a:pt x="100410" y="100424"/>
                </a:lnTo>
                <a:lnTo>
                  <a:pt x="133346" y="71435"/>
                </a:lnTo>
                <a:lnTo>
                  <a:pt x="169826" y="46803"/>
                </a:lnTo>
                <a:lnTo>
                  <a:pt x="209442" y="26937"/>
                </a:lnTo>
                <a:lnTo>
                  <a:pt x="251788" y="12243"/>
                </a:lnTo>
                <a:lnTo>
                  <a:pt x="296456" y="3128"/>
                </a:lnTo>
                <a:lnTo>
                  <a:pt x="343040" y="0"/>
                </a:lnTo>
                <a:lnTo>
                  <a:pt x="389624" y="3128"/>
                </a:lnTo>
                <a:lnTo>
                  <a:pt x="434293" y="12243"/>
                </a:lnTo>
                <a:lnTo>
                  <a:pt x="476638" y="26937"/>
                </a:lnTo>
                <a:lnTo>
                  <a:pt x="498939" y="38120"/>
                </a:lnTo>
                <a:lnTo>
                  <a:pt x="343040" y="38120"/>
                </a:lnTo>
                <a:lnTo>
                  <a:pt x="293749" y="42131"/>
                </a:lnTo>
                <a:lnTo>
                  <a:pt x="246928" y="53735"/>
                </a:lnTo>
                <a:lnTo>
                  <a:pt x="203217" y="72292"/>
                </a:lnTo>
                <a:lnTo>
                  <a:pt x="163256" y="97162"/>
                </a:lnTo>
                <a:lnTo>
                  <a:pt x="127687" y="127704"/>
                </a:lnTo>
                <a:lnTo>
                  <a:pt x="97149" y="163279"/>
                </a:lnTo>
                <a:lnTo>
                  <a:pt x="72282" y="203244"/>
                </a:lnTo>
                <a:lnTo>
                  <a:pt x="53727" y="246961"/>
                </a:lnTo>
                <a:lnTo>
                  <a:pt x="42125" y="293789"/>
                </a:lnTo>
                <a:lnTo>
                  <a:pt x="38115" y="343087"/>
                </a:lnTo>
                <a:lnTo>
                  <a:pt x="42218" y="393411"/>
                </a:lnTo>
                <a:lnTo>
                  <a:pt x="54103" y="441036"/>
                </a:lnTo>
                <a:lnTo>
                  <a:pt x="73134" y="485325"/>
                </a:lnTo>
                <a:lnTo>
                  <a:pt x="98677" y="525643"/>
                </a:lnTo>
                <a:lnTo>
                  <a:pt x="130096" y="561355"/>
                </a:lnTo>
                <a:lnTo>
                  <a:pt x="166755" y="591825"/>
                </a:lnTo>
                <a:lnTo>
                  <a:pt x="211691" y="591825"/>
                </a:lnTo>
                <a:lnTo>
                  <a:pt x="199154" y="611838"/>
                </a:lnTo>
                <a:lnTo>
                  <a:pt x="220236" y="622381"/>
                </a:lnTo>
                <a:lnTo>
                  <a:pt x="242034" y="631137"/>
                </a:lnTo>
                <a:lnTo>
                  <a:pt x="264546" y="638106"/>
                </a:lnTo>
                <a:lnTo>
                  <a:pt x="287773" y="643288"/>
                </a:lnTo>
                <a:lnTo>
                  <a:pt x="302986" y="643288"/>
                </a:lnTo>
                <a:lnTo>
                  <a:pt x="301573" y="644241"/>
                </a:lnTo>
                <a:lnTo>
                  <a:pt x="179143" y="644241"/>
                </a:lnTo>
                <a:lnTo>
                  <a:pt x="129593" y="724295"/>
                </a:lnTo>
                <a:lnTo>
                  <a:pt x="590792" y="724295"/>
                </a:lnTo>
                <a:lnTo>
                  <a:pt x="598192" y="725650"/>
                </a:lnTo>
                <a:lnTo>
                  <a:pt x="604251" y="729417"/>
                </a:lnTo>
                <a:lnTo>
                  <a:pt x="608346" y="735150"/>
                </a:lnTo>
                <a:lnTo>
                  <a:pt x="609850" y="742402"/>
                </a:lnTo>
                <a:lnTo>
                  <a:pt x="608346" y="749803"/>
                </a:lnTo>
                <a:lnTo>
                  <a:pt x="604251" y="755863"/>
                </a:lnTo>
                <a:lnTo>
                  <a:pt x="598192" y="759958"/>
                </a:lnTo>
                <a:lnTo>
                  <a:pt x="590792" y="761462"/>
                </a:lnTo>
                <a:close/>
              </a:path>
              <a:path w="686434" h="762000">
                <a:moveTo>
                  <a:pt x="653511" y="487946"/>
                </a:moveTo>
                <a:lnTo>
                  <a:pt x="611755" y="487946"/>
                </a:lnTo>
                <a:lnTo>
                  <a:pt x="627061" y="454590"/>
                </a:lnTo>
                <a:lnTo>
                  <a:pt x="638436" y="419090"/>
                </a:lnTo>
                <a:lnTo>
                  <a:pt x="645524" y="381803"/>
                </a:lnTo>
                <a:lnTo>
                  <a:pt x="647965" y="343087"/>
                </a:lnTo>
                <a:lnTo>
                  <a:pt x="643956" y="293789"/>
                </a:lnTo>
                <a:lnTo>
                  <a:pt x="632353" y="246961"/>
                </a:lnTo>
                <a:lnTo>
                  <a:pt x="613798" y="203244"/>
                </a:lnTo>
                <a:lnTo>
                  <a:pt x="588932" y="163279"/>
                </a:lnTo>
                <a:lnTo>
                  <a:pt x="558394" y="127704"/>
                </a:lnTo>
                <a:lnTo>
                  <a:pt x="522824" y="97162"/>
                </a:lnTo>
                <a:lnTo>
                  <a:pt x="482864" y="72292"/>
                </a:lnTo>
                <a:lnTo>
                  <a:pt x="439153" y="53735"/>
                </a:lnTo>
                <a:lnTo>
                  <a:pt x="392331" y="42131"/>
                </a:lnTo>
                <a:lnTo>
                  <a:pt x="343040" y="38120"/>
                </a:lnTo>
                <a:lnTo>
                  <a:pt x="498939" y="38120"/>
                </a:lnTo>
                <a:lnTo>
                  <a:pt x="552734" y="71435"/>
                </a:lnTo>
                <a:lnTo>
                  <a:pt x="585670" y="100424"/>
                </a:lnTo>
                <a:lnTo>
                  <a:pt x="614655" y="133364"/>
                </a:lnTo>
                <a:lnTo>
                  <a:pt x="639283" y="169849"/>
                </a:lnTo>
                <a:lnTo>
                  <a:pt x="659147" y="209470"/>
                </a:lnTo>
                <a:lnTo>
                  <a:pt x="673839" y="251822"/>
                </a:lnTo>
                <a:lnTo>
                  <a:pt x="682953" y="296496"/>
                </a:lnTo>
                <a:lnTo>
                  <a:pt x="686081" y="343087"/>
                </a:lnTo>
                <a:lnTo>
                  <a:pt x="682953" y="389677"/>
                </a:lnTo>
                <a:lnTo>
                  <a:pt x="673839" y="434352"/>
                </a:lnTo>
                <a:lnTo>
                  <a:pt x="659147" y="476703"/>
                </a:lnTo>
                <a:lnTo>
                  <a:pt x="653511" y="487946"/>
                </a:lnTo>
                <a:close/>
              </a:path>
              <a:path w="686434" h="762000">
                <a:moveTo>
                  <a:pt x="211691" y="591825"/>
                </a:moveTo>
                <a:lnTo>
                  <a:pt x="166755" y="591825"/>
                </a:lnTo>
                <a:lnTo>
                  <a:pt x="298254" y="379301"/>
                </a:lnTo>
                <a:lnTo>
                  <a:pt x="293103" y="371097"/>
                </a:lnTo>
                <a:lnTo>
                  <a:pt x="289202" y="362266"/>
                </a:lnTo>
                <a:lnTo>
                  <a:pt x="286730" y="352900"/>
                </a:lnTo>
                <a:lnTo>
                  <a:pt x="285867" y="343087"/>
                </a:lnTo>
                <a:lnTo>
                  <a:pt x="290378" y="320884"/>
                </a:lnTo>
                <a:lnTo>
                  <a:pt x="302661" y="302702"/>
                </a:lnTo>
                <a:lnTo>
                  <a:pt x="320841" y="290417"/>
                </a:lnTo>
                <a:lnTo>
                  <a:pt x="343040" y="285905"/>
                </a:lnTo>
                <a:lnTo>
                  <a:pt x="365240" y="290417"/>
                </a:lnTo>
                <a:lnTo>
                  <a:pt x="383419" y="302702"/>
                </a:lnTo>
                <a:lnTo>
                  <a:pt x="395702" y="320884"/>
                </a:lnTo>
                <a:lnTo>
                  <a:pt x="396341" y="324026"/>
                </a:lnTo>
                <a:lnTo>
                  <a:pt x="343040" y="324026"/>
                </a:lnTo>
                <a:lnTo>
                  <a:pt x="335640" y="325530"/>
                </a:lnTo>
                <a:lnTo>
                  <a:pt x="329581" y="329625"/>
                </a:lnTo>
                <a:lnTo>
                  <a:pt x="325486" y="335686"/>
                </a:lnTo>
                <a:lnTo>
                  <a:pt x="323982" y="343087"/>
                </a:lnTo>
                <a:lnTo>
                  <a:pt x="325486" y="350487"/>
                </a:lnTo>
                <a:lnTo>
                  <a:pt x="329581" y="356548"/>
                </a:lnTo>
                <a:lnTo>
                  <a:pt x="335640" y="360643"/>
                </a:lnTo>
                <a:lnTo>
                  <a:pt x="343040" y="362147"/>
                </a:lnTo>
                <a:lnTo>
                  <a:pt x="396341" y="362147"/>
                </a:lnTo>
                <a:lnTo>
                  <a:pt x="395702" y="365289"/>
                </a:lnTo>
                <a:lnTo>
                  <a:pt x="383419" y="383471"/>
                </a:lnTo>
                <a:lnTo>
                  <a:pt x="365240" y="395756"/>
                </a:lnTo>
                <a:lnTo>
                  <a:pt x="347729" y="399315"/>
                </a:lnTo>
                <a:lnTo>
                  <a:pt x="330653" y="399315"/>
                </a:lnTo>
                <a:lnTo>
                  <a:pt x="297301" y="453637"/>
                </a:lnTo>
                <a:lnTo>
                  <a:pt x="569922" y="453637"/>
                </a:lnTo>
                <a:lnTo>
                  <a:pt x="569471" y="459564"/>
                </a:lnTo>
                <a:lnTo>
                  <a:pt x="568875" y="467932"/>
                </a:lnTo>
                <a:lnTo>
                  <a:pt x="611755" y="487946"/>
                </a:lnTo>
                <a:lnTo>
                  <a:pt x="653511" y="487946"/>
                </a:lnTo>
                <a:lnTo>
                  <a:pt x="642999" y="508912"/>
                </a:lnTo>
                <a:lnTo>
                  <a:pt x="598415" y="508912"/>
                </a:lnTo>
                <a:lnTo>
                  <a:pt x="562205" y="516536"/>
                </a:lnTo>
                <a:lnTo>
                  <a:pt x="562205" y="532738"/>
                </a:lnTo>
                <a:lnTo>
                  <a:pt x="248704" y="532738"/>
                </a:lnTo>
                <a:lnTo>
                  <a:pt x="211691" y="591825"/>
                </a:lnTo>
                <a:close/>
              </a:path>
              <a:path w="686434" h="762000">
                <a:moveTo>
                  <a:pt x="396341" y="362147"/>
                </a:moveTo>
                <a:lnTo>
                  <a:pt x="343040" y="362147"/>
                </a:lnTo>
                <a:lnTo>
                  <a:pt x="350440" y="360643"/>
                </a:lnTo>
                <a:lnTo>
                  <a:pt x="356500" y="356548"/>
                </a:lnTo>
                <a:lnTo>
                  <a:pt x="360594" y="350487"/>
                </a:lnTo>
                <a:lnTo>
                  <a:pt x="362098" y="343087"/>
                </a:lnTo>
                <a:lnTo>
                  <a:pt x="360594" y="335686"/>
                </a:lnTo>
                <a:lnTo>
                  <a:pt x="356500" y="329625"/>
                </a:lnTo>
                <a:lnTo>
                  <a:pt x="350440" y="325530"/>
                </a:lnTo>
                <a:lnTo>
                  <a:pt x="343040" y="324026"/>
                </a:lnTo>
                <a:lnTo>
                  <a:pt x="396341" y="324026"/>
                </a:lnTo>
                <a:lnTo>
                  <a:pt x="400214" y="343087"/>
                </a:lnTo>
                <a:lnTo>
                  <a:pt x="396341" y="362147"/>
                </a:lnTo>
                <a:close/>
              </a:path>
              <a:path w="686434" h="762000">
                <a:moveTo>
                  <a:pt x="569922" y="453637"/>
                </a:moveTo>
                <a:lnTo>
                  <a:pt x="297301" y="453637"/>
                </a:lnTo>
                <a:lnTo>
                  <a:pt x="304463" y="451135"/>
                </a:lnTo>
                <a:lnTo>
                  <a:pt x="311714" y="449348"/>
                </a:lnTo>
                <a:lnTo>
                  <a:pt x="319143" y="448276"/>
                </a:lnTo>
                <a:lnTo>
                  <a:pt x="326841" y="447919"/>
                </a:lnTo>
                <a:lnTo>
                  <a:pt x="381156" y="447919"/>
                </a:lnTo>
                <a:lnTo>
                  <a:pt x="415728" y="444345"/>
                </a:lnTo>
                <a:lnTo>
                  <a:pt x="436185" y="437197"/>
                </a:lnTo>
                <a:lnTo>
                  <a:pt x="450568" y="421115"/>
                </a:lnTo>
                <a:lnTo>
                  <a:pt x="466916" y="390738"/>
                </a:lnTo>
                <a:lnTo>
                  <a:pt x="460246" y="376442"/>
                </a:lnTo>
                <a:lnTo>
                  <a:pt x="459293" y="373583"/>
                </a:lnTo>
                <a:lnTo>
                  <a:pt x="460246" y="370724"/>
                </a:lnTo>
                <a:lnTo>
                  <a:pt x="463104" y="369771"/>
                </a:lnTo>
                <a:lnTo>
                  <a:pt x="504079" y="353570"/>
                </a:lnTo>
                <a:lnTo>
                  <a:pt x="508843" y="352617"/>
                </a:lnTo>
                <a:lnTo>
                  <a:pt x="606991" y="352617"/>
                </a:lnTo>
                <a:lnTo>
                  <a:pt x="610803" y="356429"/>
                </a:lnTo>
                <a:lnTo>
                  <a:pt x="610803" y="387879"/>
                </a:lnTo>
                <a:lnTo>
                  <a:pt x="608897" y="392644"/>
                </a:lnTo>
                <a:lnTo>
                  <a:pt x="587933" y="413610"/>
                </a:lnTo>
                <a:lnTo>
                  <a:pt x="583139" y="418956"/>
                </a:lnTo>
                <a:lnTo>
                  <a:pt x="570066" y="451731"/>
                </a:lnTo>
                <a:lnTo>
                  <a:pt x="569922" y="453637"/>
                </a:lnTo>
                <a:close/>
              </a:path>
              <a:path w="686434" h="762000">
                <a:moveTo>
                  <a:pt x="343040" y="400268"/>
                </a:moveTo>
                <a:lnTo>
                  <a:pt x="334464" y="400268"/>
                </a:lnTo>
                <a:lnTo>
                  <a:pt x="330653" y="399315"/>
                </a:lnTo>
                <a:lnTo>
                  <a:pt x="347729" y="399315"/>
                </a:lnTo>
                <a:lnTo>
                  <a:pt x="343040" y="400268"/>
                </a:lnTo>
                <a:close/>
              </a:path>
              <a:path w="686434" h="762000">
                <a:moveTo>
                  <a:pt x="613029" y="554657"/>
                </a:moveTo>
                <a:lnTo>
                  <a:pt x="562205" y="554657"/>
                </a:lnTo>
                <a:lnTo>
                  <a:pt x="572017" y="543891"/>
                </a:lnTo>
                <a:lnTo>
                  <a:pt x="581473" y="532738"/>
                </a:lnTo>
                <a:lnTo>
                  <a:pt x="590211" y="521287"/>
                </a:lnTo>
                <a:lnTo>
                  <a:pt x="598415" y="508912"/>
                </a:lnTo>
                <a:lnTo>
                  <a:pt x="642999" y="508912"/>
                </a:lnTo>
                <a:lnTo>
                  <a:pt x="639283" y="516325"/>
                </a:lnTo>
                <a:lnTo>
                  <a:pt x="614655" y="552809"/>
                </a:lnTo>
                <a:lnTo>
                  <a:pt x="613029" y="554657"/>
                </a:lnTo>
                <a:close/>
              </a:path>
              <a:path w="686434" h="762000">
                <a:moveTo>
                  <a:pt x="302986" y="643288"/>
                </a:moveTo>
                <a:lnTo>
                  <a:pt x="287773" y="643288"/>
                </a:lnTo>
                <a:lnTo>
                  <a:pt x="303019" y="597543"/>
                </a:lnTo>
                <a:lnTo>
                  <a:pt x="283008" y="588221"/>
                </a:lnTo>
                <a:lnTo>
                  <a:pt x="266571" y="573718"/>
                </a:lnTo>
                <a:lnTo>
                  <a:pt x="254779" y="554925"/>
                </a:lnTo>
                <a:lnTo>
                  <a:pt x="248704" y="532738"/>
                </a:lnTo>
                <a:lnTo>
                  <a:pt x="562205" y="532738"/>
                </a:lnTo>
                <a:lnTo>
                  <a:pt x="562205" y="535597"/>
                </a:lnTo>
                <a:lnTo>
                  <a:pt x="537430" y="535597"/>
                </a:lnTo>
                <a:lnTo>
                  <a:pt x="504198" y="554464"/>
                </a:lnTo>
                <a:lnTo>
                  <a:pt x="468822" y="568595"/>
                </a:lnTo>
                <a:lnTo>
                  <a:pt x="433446" y="578617"/>
                </a:lnTo>
                <a:lnTo>
                  <a:pt x="400214" y="585154"/>
                </a:lnTo>
                <a:lnTo>
                  <a:pt x="404682" y="617556"/>
                </a:lnTo>
                <a:lnTo>
                  <a:pt x="341134" y="617556"/>
                </a:lnTo>
                <a:lnTo>
                  <a:pt x="302986" y="643288"/>
                </a:lnTo>
                <a:close/>
              </a:path>
              <a:path w="686434" h="762000">
                <a:moveTo>
                  <a:pt x="514143" y="640429"/>
                </a:moveTo>
                <a:lnTo>
                  <a:pt x="407837" y="640429"/>
                </a:lnTo>
                <a:lnTo>
                  <a:pt x="447590" y="629082"/>
                </a:lnTo>
                <a:lnTo>
                  <a:pt x="485021" y="612553"/>
                </a:lnTo>
                <a:lnTo>
                  <a:pt x="519593" y="591378"/>
                </a:lnTo>
                <a:lnTo>
                  <a:pt x="550770" y="566093"/>
                </a:lnTo>
                <a:lnTo>
                  <a:pt x="537430" y="535597"/>
                </a:lnTo>
                <a:lnTo>
                  <a:pt x="562205" y="535597"/>
                </a:lnTo>
                <a:lnTo>
                  <a:pt x="562205" y="554657"/>
                </a:lnTo>
                <a:lnTo>
                  <a:pt x="613029" y="554657"/>
                </a:lnTo>
                <a:lnTo>
                  <a:pt x="585670" y="585749"/>
                </a:lnTo>
                <a:lnTo>
                  <a:pt x="552734" y="614739"/>
                </a:lnTo>
                <a:lnTo>
                  <a:pt x="516255" y="639370"/>
                </a:lnTo>
                <a:lnTo>
                  <a:pt x="514143" y="640429"/>
                </a:lnTo>
                <a:close/>
              </a:path>
              <a:path w="686434" h="762000">
                <a:moveTo>
                  <a:pt x="498939" y="648053"/>
                </a:moveTo>
                <a:lnTo>
                  <a:pt x="343040" y="648053"/>
                </a:lnTo>
                <a:lnTo>
                  <a:pt x="354460" y="647874"/>
                </a:lnTo>
                <a:lnTo>
                  <a:pt x="365790" y="647338"/>
                </a:lnTo>
                <a:lnTo>
                  <a:pt x="376942" y="646445"/>
                </a:lnTo>
                <a:lnTo>
                  <a:pt x="387826" y="645194"/>
                </a:lnTo>
                <a:lnTo>
                  <a:pt x="341134" y="617556"/>
                </a:lnTo>
                <a:lnTo>
                  <a:pt x="404682" y="617556"/>
                </a:lnTo>
                <a:lnTo>
                  <a:pt x="407837" y="640429"/>
                </a:lnTo>
                <a:lnTo>
                  <a:pt x="514143" y="640429"/>
                </a:lnTo>
                <a:lnTo>
                  <a:pt x="498939" y="648053"/>
                </a:lnTo>
                <a:close/>
              </a:path>
              <a:path w="686434" h="762000">
                <a:moveTo>
                  <a:pt x="343040" y="686174"/>
                </a:moveTo>
                <a:lnTo>
                  <a:pt x="299341" y="683374"/>
                </a:lnTo>
                <a:lnTo>
                  <a:pt x="257161" y="675214"/>
                </a:lnTo>
                <a:lnTo>
                  <a:pt x="216946" y="662051"/>
                </a:lnTo>
                <a:lnTo>
                  <a:pt x="179143" y="644241"/>
                </a:lnTo>
                <a:lnTo>
                  <a:pt x="301573" y="644241"/>
                </a:lnTo>
                <a:lnTo>
                  <a:pt x="300160" y="645194"/>
                </a:lnTo>
                <a:lnTo>
                  <a:pt x="310880" y="646445"/>
                </a:lnTo>
                <a:lnTo>
                  <a:pt x="321600" y="647338"/>
                </a:lnTo>
                <a:lnTo>
                  <a:pt x="332320" y="647874"/>
                </a:lnTo>
                <a:lnTo>
                  <a:pt x="343040" y="648053"/>
                </a:lnTo>
                <a:lnTo>
                  <a:pt x="498939" y="648053"/>
                </a:lnTo>
                <a:lnTo>
                  <a:pt x="476638" y="659236"/>
                </a:lnTo>
                <a:lnTo>
                  <a:pt x="434293" y="673930"/>
                </a:lnTo>
                <a:lnTo>
                  <a:pt x="389624" y="683045"/>
                </a:lnTo>
                <a:lnTo>
                  <a:pt x="343040" y="6861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3879856" y="6913079"/>
            <a:ext cx="513080" cy="677545"/>
          </a:xfrm>
          <a:custGeom>
            <a:avLst/>
            <a:gdLst/>
            <a:ahLst/>
            <a:cxnLst/>
            <a:rect l="l" t="t" r="r" b="b"/>
            <a:pathLst>
              <a:path w="513080" h="677545">
                <a:moveTo>
                  <a:pt x="228463" y="676977"/>
                </a:moveTo>
                <a:lnTo>
                  <a:pt x="220077" y="676977"/>
                </a:lnTo>
                <a:lnTo>
                  <a:pt x="192185" y="674339"/>
                </a:lnTo>
                <a:lnTo>
                  <a:pt x="139341" y="657089"/>
                </a:lnTo>
                <a:lnTo>
                  <a:pt x="96145" y="621498"/>
                </a:lnTo>
                <a:lnTo>
                  <a:pt x="71816" y="541835"/>
                </a:lnTo>
                <a:lnTo>
                  <a:pt x="62564" y="485134"/>
                </a:lnTo>
                <a:lnTo>
                  <a:pt x="59037" y="462167"/>
                </a:lnTo>
                <a:lnTo>
                  <a:pt x="57486" y="452769"/>
                </a:lnTo>
                <a:lnTo>
                  <a:pt x="43010" y="405987"/>
                </a:lnTo>
                <a:lnTo>
                  <a:pt x="37694" y="393644"/>
                </a:lnTo>
                <a:lnTo>
                  <a:pt x="21982" y="354242"/>
                </a:lnTo>
                <a:lnTo>
                  <a:pt x="8190" y="311303"/>
                </a:lnTo>
                <a:lnTo>
                  <a:pt x="0" y="265496"/>
                </a:lnTo>
                <a:lnTo>
                  <a:pt x="1198" y="217812"/>
                </a:lnTo>
                <a:lnTo>
                  <a:pt x="12516" y="172444"/>
                </a:lnTo>
                <a:lnTo>
                  <a:pt x="31316" y="130862"/>
                </a:lnTo>
                <a:lnTo>
                  <a:pt x="56784" y="93764"/>
                </a:lnTo>
                <a:lnTo>
                  <a:pt x="88103" y="61849"/>
                </a:lnTo>
                <a:lnTo>
                  <a:pt x="124457" y="35817"/>
                </a:lnTo>
                <a:lnTo>
                  <a:pt x="165031" y="16365"/>
                </a:lnTo>
                <a:lnTo>
                  <a:pt x="209008" y="4193"/>
                </a:lnTo>
                <a:lnTo>
                  <a:pt x="255572" y="0"/>
                </a:lnTo>
                <a:lnTo>
                  <a:pt x="301817" y="4170"/>
                </a:lnTo>
                <a:lnTo>
                  <a:pt x="345338" y="16146"/>
                </a:lnTo>
                <a:lnTo>
                  <a:pt x="385408" y="35201"/>
                </a:lnTo>
                <a:lnTo>
                  <a:pt x="421302" y="60607"/>
                </a:lnTo>
                <a:lnTo>
                  <a:pt x="440145" y="79474"/>
                </a:lnTo>
                <a:lnTo>
                  <a:pt x="280687" y="79474"/>
                </a:lnTo>
                <a:lnTo>
                  <a:pt x="234610" y="80305"/>
                </a:lnTo>
                <a:lnTo>
                  <a:pt x="189666" y="93062"/>
                </a:lnTo>
                <a:lnTo>
                  <a:pt x="148267" y="118012"/>
                </a:lnTo>
                <a:lnTo>
                  <a:pt x="114921" y="153003"/>
                </a:lnTo>
                <a:lnTo>
                  <a:pt x="92702" y="194106"/>
                </a:lnTo>
                <a:lnTo>
                  <a:pt x="81948" y="238608"/>
                </a:lnTo>
                <a:lnTo>
                  <a:pt x="82040" y="248013"/>
                </a:lnTo>
                <a:lnTo>
                  <a:pt x="95461" y="329940"/>
                </a:lnTo>
                <a:lnTo>
                  <a:pt x="120405" y="371344"/>
                </a:lnTo>
                <a:lnTo>
                  <a:pt x="129543" y="378520"/>
                </a:lnTo>
                <a:lnTo>
                  <a:pt x="328668" y="378520"/>
                </a:lnTo>
                <a:lnTo>
                  <a:pt x="313806" y="394371"/>
                </a:lnTo>
                <a:lnTo>
                  <a:pt x="295035" y="409258"/>
                </a:lnTo>
                <a:lnTo>
                  <a:pt x="277632" y="421187"/>
                </a:lnTo>
                <a:lnTo>
                  <a:pt x="270685" y="425370"/>
                </a:lnTo>
                <a:lnTo>
                  <a:pt x="264291" y="430402"/>
                </a:lnTo>
                <a:lnTo>
                  <a:pt x="258574" y="436149"/>
                </a:lnTo>
                <a:lnTo>
                  <a:pt x="253838" y="442611"/>
                </a:lnTo>
                <a:lnTo>
                  <a:pt x="253744" y="442840"/>
                </a:lnTo>
                <a:lnTo>
                  <a:pt x="144254" y="442840"/>
                </a:lnTo>
                <a:lnTo>
                  <a:pt x="123587" y="482689"/>
                </a:lnTo>
                <a:lnTo>
                  <a:pt x="123525" y="485420"/>
                </a:lnTo>
                <a:lnTo>
                  <a:pt x="125967" y="499606"/>
                </a:lnTo>
                <a:lnTo>
                  <a:pt x="147335" y="532721"/>
                </a:lnTo>
                <a:lnTo>
                  <a:pt x="184904" y="546770"/>
                </a:lnTo>
                <a:lnTo>
                  <a:pt x="200352" y="547938"/>
                </a:lnTo>
                <a:lnTo>
                  <a:pt x="392840" y="547938"/>
                </a:lnTo>
                <a:lnTo>
                  <a:pt x="385137" y="578739"/>
                </a:lnTo>
                <a:lnTo>
                  <a:pt x="367274" y="613276"/>
                </a:lnTo>
                <a:lnTo>
                  <a:pt x="337267" y="643552"/>
                </a:lnTo>
                <a:lnTo>
                  <a:pt x="292026" y="665981"/>
                </a:lnTo>
                <a:lnTo>
                  <a:pt x="228463" y="676977"/>
                </a:lnTo>
                <a:close/>
              </a:path>
              <a:path w="513080" h="677545">
                <a:moveTo>
                  <a:pt x="511031" y="238608"/>
                </a:moveTo>
                <a:lnTo>
                  <a:pt x="414521" y="238608"/>
                </a:lnTo>
                <a:lnTo>
                  <a:pt x="422090" y="238207"/>
                </a:lnTo>
                <a:lnTo>
                  <a:pt x="428915" y="234893"/>
                </a:lnTo>
                <a:lnTo>
                  <a:pt x="433764" y="229421"/>
                </a:lnTo>
                <a:lnTo>
                  <a:pt x="436212" y="222523"/>
                </a:lnTo>
                <a:lnTo>
                  <a:pt x="435802" y="214923"/>
                </a:lnTo>
                <a:lnTo>
                  <a:pt x="422426" y="178561"/>
                </a:lnTo>
                <a:lnTo>
                  <a:pt x="401565" y="145878"/>
                </a:lnTo>
                <a:lnTo>
                  <a:pt x="366578" y="112527"/>
                </a:lnTo>
                <a:lnTo>
                  <a:pt x="325481" y="90304"/>
                </a:lnTo>
                <a:lnTo>
                  <a:pt x="280687" y="79474"/>
                </a:lnTo>
                <a:lnTo>
                  <a:pt x="440145" y="79474"/>
                </a:lnTo>
                <a:lnTo>
                  <a:pt x="452293" y="91637"/>
                </a:lnTo>
                <a:lnTo>
                  <a:pt x="477655" y="127564"/>
                </a:lnTo>
                <a:lnTo>
                  <a:pt x="496663" y="167662"/>
                </a:lnTo>
                <a:lnTo>
                  <a:pt x="508590" y="211202"/>
                </a:lnTo>
                <a:lnTo>
                  <a:pt x="511031" y="238608"/>
                </a:lnTo>
                <a:close/>
              </a:path>
              <a:path w="513080" h="677545">
                <a:moveTo>
                  <a:pt x="118880" y="261746"/>
                </a:moveTo>
                <a:lnTo>
                  <a:pt x="126047" y="213898"/>
                </a:lnTo>
                <a:lnTo>
                  <a:pt x="148086" y="172264"/>
                </a:lnTo>
                <a:lnTo>
                  <a:pt x="182503" y="140102"/>
                </a:lnTo>
                <a:lnTo>
                  <a:pt x="226805" y="120671"/>
                </a:lnTo>
                <a:lnTo>
                  <a:pt x="272134" y="116919"/>
                </a:lnTo>
                <a:lnTo>
                  <a:pt x="314836" y="127132"/>
                </a:lnTo>
                <a:lnTo>
                  <a:pt x="352076" y="149603"/>
                </a:lnTo>
                <a:lnTo>
                  <a:pt x="381022" y="182623"/>
                </a:lnTo>
                <a:lnTo>
                  <a:pt x="384654" y="191156"/>
                </a:lnTo>
                <a:lnTo>
                  <a:pt x="239259" y="191156"/>
                </a:lnTo>
                <a:lnTo>
                  <a:pt x="200246" y="197861"/>
                </a:lnTo>
                <a:lnTo>
                  <a:pt x="164492" y="214953"/>
                </a:lnTo>
                <a:lnTo>
                  <a:pt x="134317" y="241638"/>
                </a:lnTo>
                <a:lnTo>
                  <a:pt x="128762" y="248013"/>
                </a:lnTo>
                <a:lnTo>
                  <a:pt x="123606" y="254732"/>
                </a:lnTo>
                <a:lnTo>
                  <a:pt x="118880" y="261746"/>
                </a:lnTo>
                <a:close/>
              </a:path>
              <a:path w="513080" h="677545">
                <a:moveTo>
                  <a:pt x="392840" y="547938"/>
                </a:moveTo>
                <a:lnTo>
                  <a:pt x="200352" y="547938"/>
                </a:lnTo>
                <a:lnTo>
                  <a:pt x="240923" y="538609"/>
                </a:lnTo>
                <a:lnTo>
                  <a:pt x="266137" y="516334"/>
                </a:lnTo>
                <a:lnTo>
                  <a:pt x="280042" y="489681"/>
                </a:lnTo>
                <a:lnTo>
                  <a:pt x="286684" y="467218"/>
                </a:lnTo>
                <a:lnTo>
                  <a:pt x="287256" y="465026"/>
                </a:lnTo>
                <a:lnTo>
                  <a:pt x="288495" y="462167"/>
                </a:lnTo>
                <a:lnTo>
                  <a:pt x="288495" y="460165"/>
                </a:lnTo>
                <a:lnTo>
                  <a:pt x="291067" y="458354"/>
                </a:lnTo>
                <a:lnTo>
                  <a:pt x="295546" y="455305"/>
                </a:lnTo>
                <a:lnTo>
                  <a:pt x="299440" y="452769"/>
                </a:lnTo>
                <a:lnTo>
                  <a:pt x="320556" y="437924"/>
                </a:lnTo>
                <a:lnTo>
                  <a:pt x="343596" y="418804"/>
                </a:lnTo>
                <a:lnTo>
                  <a:pt x="364026" y="395253"/>
                </a:lnTo>
                <a:lnTo>
                  <a:pt x="377399" y="367055"/>
                </a:lnTo>
                <a:lnTo>
                  <a:pt x="382066" y="322594"/>
                </a:lnTo>
                <a:lnTo>
                  <a:pt x="372987" y="280400"/>
                </a:lnTo>
                <a:lnTo>
                  <a:pt x="351770" y="243282"/>
                </a:lnTo>
                <a:lnTo>
                  <a:pt x="320021" y="214049"/>
                </a:lnTo>
                <a:lnTo>
                  <a:pt x="279347" y="195512"/>
                </a:lnTo>
                <a:lnTo>
                  <a:pt x="239259" y="191156"/>
                </a:lnTo>
                <a:lnTo>
                  <a:pt x="384654" y="191156"/>
                </a:lnTo>
                <a:lnTo>
                  <a:pt x="398839" y="224483"/>
                </a:lnTo>
                <a:lnTo>
                  <a:pt x="402147" y="231304"/>
                </a:lnTo>
                <a:lnTo>
                  <a:pt x="407624" y="236159"/>
                </a:lnTo>
                <a:lnTo>
                  <a:pt x="414521" y="238608"/>
                </a:lnTo>
                <a:lnTo>
                  <a:pt x="511031" y="238608"/>
                </a:lnTo>
                <a:lnTo>
                  <a:pt x="512710" y="257458"/>
                </a:lnTo>
                <a:lnTo>
                  <a:pt x="502517" y="313804"/>
                </a:lnTo>
                <a:lnTo>
                  <a:pt x="477334" y="365566"/>
                </a:lnTo>
                <a:lnTo>
                  <a:pt x="445254" y="410735"/>
                </a:lnTo>
                <a:lnTo>
                  <a:pt x="414372" y="447299"/>
                </a:lnTo>
                <a:lnTo>
                  <a:pt x="409326" y="453156"/>
                </a:lnTo>
                <a:lnTo>
                  <a:pt x="404307" y="459057"/>
                </a:lnTo>
                <a:lnTo>
                  <a:pt x="399913" y="464440"/>
                </a:lnTo>
                <a:lnTo>
                  <a:pt x="396743" y="468742"/>
                </a:lnTo>
                <a:lnTo>
                  <a:pt x="396783" y="511225"/>
                </a:lnTo>
                <a:lnTo>
                  <a:pt x="393943" y="543527"/>
                </a:lnTo>
                <a:lnTo>
                  <a:pt x="392840" y="547938"/>
                </a:lnTo>
                <a:close/>
              </a:path>
              <a:path w="513080" h="677545">
                <a:moveTo>
                  <a:pt x="328668" y="378520"/>
                </a:moveTo>
                <a:lnTo>
                  <a:pt x="129543" y="378520"/>
                </a:lnTo>
                <a:lnTo>
                  <a:pt x="139701" y="378491"/>
                </a:lnTo>
                <a:lnTo>
                  <a:pt x="143910" y="377001"/>
                </a:lnTo>
                <a:lnTo>
                  <a:pt x="147276" y="374298"/>
                </a:lnTo>
                <a:lnTo>
                  <a:pt x="152124" y="368491"/>
                </a:lnTo>
                <a:lnTo>
                  <a:pt x="154295" y="361519"/>
                </a:lnTo>
                <a:lnTo>
                  <a:pt x="153696" y="354242"/>
                </a:lnTo>
                <a:lnTo>
                  <a:pt x="150230" y="347518"/>
                </a:lnTo>
                <a:lnTo>
                  <a:pt x="145172" y="340774"/>
                </a:lnTo>
                <a:lnTo>
                  <a:pt x="140525" y="333748"/>
                </a:lnTo>
                <a:lnTo>
                  <a:pt x="136300" y="326460"/>
                </a:lnTo>
                <a:lnTo>
                  <a:pt x="132506" y="318928"/>
                </a:lnTo>
                <a:lnTo>
                  <a:pt x="137896" y="304762"/>
                </a:lnTo>
                <a:lnTo>
                  <a:pt x="162713" y="266988"/>
                </a:lnTo>
                <a:lnTo>
                  <a:pt x="210907" y="234893"/>
                </a:lnTo>
                <a:lnTo>
                  <a:pt x="239424" y="229830"/>
                </a:lnTo>
                <a:lnTo>
                  <a:pt x="268770" y="232775"/>
                </a:lnTo>
                <a:lnTo>
                  <a:pt x="304801" y="250931"/>
                </a:lnTo>
                <a:lnTo>
                  <a:pt x="330215" y="280459"/>
                </a:lnTo>
                <a:lnTo>
                  <a:pt x="342725" y="317356"/>
                </a:lnTo>
                <a:lnTo>
                  <a:pt x="340046" y="357620"/>
                </a:lnTo>
                <a:lnTo>
                  <a:pt x="330080" y="377014"/>
                </a:lnTo>
                <a:lnTo>
                  <a:pt x="328668" y="378520"/>
                </a:lnTo>
                <a:close/>
              </a:path>
              <a:path w="513080" h="677545">
                <a:moveTo>
                  <a:pt x="209805" y="509156"/>
                </a:moveTo>
                <a:lnTo>
                  <a:pt x="167649" y="500859"/>
                </a:lnTo>
                <a:lnTo>
                  <a:pt x="161392" y="482689"/>
                </a:lnTo>
                <a:lnTo>
                  <a:pt x="161739" y="476016"/>
                </a:lnTo>
                <a:lnTo>
                  <a:pt x="163571" y="469505"/>
                </a:lnTo>
                <a:lnTo>
                  <a:pt x="163902" y="468742"/>
                </a:lnTo>
                <a:lnTo>
                  <a:pt x="164123" y="468161"/>
                </a:lnTo>
                <a:lnTo>
                  <a:pt x="164333" y="467465"/>
                </a:lnTo>
                <a:lnTo>
                  <a:pt x="165104" y="459935"/>
                </a:lnTo>
                <a:lnTo>
                  <a:pt x="163000" y="452937"/>
                </a:lnTo>
                <a:lnTo>
                  <a:pt x="158425" y="447239"/>
                </a:lnTo>
                <a:lnTo>
                  <a:pt x="151783" y="443611"/>
                </a:lnTo>
                <a:lnTo>
                  <a:pt x="144254" y="442840"/>
                </a:lnTo>
                <a:lnTo>
                  <a:pt x="253744" y="442840"/>
                </a:lnTo>
                <a:lnTo>
                  <a:pt x="250760" y="450139"/>
                </a:lnTo>
                <a:lnTo>
                  <a:pt x="249617" y="458069"/>
                </a:lnTo>
                <a:lnTo>
                  <a:pt x="242087" y="482007"/>
                </a:lnTo>
                <a:lnTo>
                  <a:pt x="230047" y="499906"/>
                </a:lnTo>
                <a:lnTo>
                  <a:pt x="209805" y="5091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057304" y="3256549"/>
            <a:ext cx="754380" cy="755650"/>
          </a:xfrm>
          <a:custGeom>
            <a:avLst/>
            <a:gdLst/>
            <a:ahLst/>
            <a:cxnLst/>
            <a:rect l="l" t="t" r="r" b="b"/>
            <a:pathLst>
              <a:path w="754380" h="755650">
                <a:moveTo>
                  <a:pt x="285867" y="573718"/>
                </a:moveTo>
                <a:lnTo>
                  <a:pt x="239399" y="569699"/>
                </a:lnTo>
                <a:lnTo>
                  <a:pt x="195304" y="558606"/>
                </a:lnTo>
                <a:lnTo>
                  <a:pt x="154182" y="541030"/>
                </a:lnTo>
                <a:lnTo>
                  <a:pt x="116633" y="517558"/>
                </a:lnTo>
                <a:lnTo>
                  <a:pt x="83258" y="488780"/>
                </a:lnTo>
                <a:lnTo>
                  <a:pt x="54657" y="455284"/>
                </a:lnTo>
                <a:lnTo>
                  <a:pt x="31431" y="417660"/>
                </a:lnTo>
                <a:lnTo>
                  <a:pt x="14179" y="376496"/>
                </a:lnTo>
                <a:lnTo>
                  <a:pt x="3501" y="332381"/>
                </a:lnTo>
                <a:lnTo>
                  <a:pt x="0" y="285905"/>
                </a:lnTo>
                <a:lnTo>
                  <a:pt x="4018" y="239431"/>
                </a:lnTo>
                <a:lnTo>
                  <a:pt x="15109" y="195330"/>
                </a:lnTo>
                <a:lnTo>
                  <a:pt x="32683" y="154203"/>
                </a:lnTo>
                <a:lnTo>
                  <a:pt x="56151" y="116649"/>
                </a:lnTo>
                <a:lnTo>
                  <a:pt x="84926" y="83270"/>
                </a:lnTo>
                <a:lnTo>
                  <a:pt x="118417" y="54665"/>
                </a:lnTo>
                <a:lnTo>
                  <a:pt x="156036" y="31435"/>
                </a:lnTo>
                <a:lnTo>
                  <a:pt x="197195" y="14180"/>
                </a:lnTo>
                <a:lnTo>
                  <a:pt x="241303" y="3502"/>
                </a:lnTo>
                <a:lnTo>
                  <a:pt x="287773" y="0"/>
                </a:lnTo>
                <a:lnTo>
                  <a:pt x="334240" y="4019"/>
                </a:lnTo>
                <a:lnTo>
                  <a:pt x="378335" y="15118"/>
                </a:lnTo>
                <a:lnTo>
                  <a:pt x="419457" y="32713"/>
                </a:lnTo>
                <a:lnTo>
                  <a:pt x="457006" y="56220"/>
                </a:lnTo>
                <a:lnTo>
                  <a:pt x="460324" y="59087"/>
                </a:lnTo>
                <a:lnTo>
                  <a:pt x="287773" y="59087"/>
                </a:lnTo>
                <a:lnTo>
                  <a:pt x="241559" y="63716"/>
                </a:lnTo>
                <a:lnTo>
                  <a:pt x="198573" y="77001"/>
                </a:lnTo>
                <a:lnTo>
                  <a:pt x="159719" y="98036"/>
                </a:lnTo>
                <a:lnTo>
                  <a:pt x="125900" y="125917"/>
                </a:lnTo>
                <a:lnTo>
                  <a:pt x="98023" y="159740"/>
                </a:lnTo>
                <a:lnTo>
                  <a:pt x="76990" y="198600"/>
                </a:lnTo>
                <a:lnTo>
                  <a:pt x="63707" y="241592"/>
                </a:lnTo>
                <a:lnTo>
                  <a:pt x="59079" y="287812"/>
                </a:lnTo>
                <a:lnTo>
                  <a:pt x="63707" y="334031"/>
                </a:lnTo>
                <a:lnTo>
                  <a:pt x="76990" y="377023"/>
                </a:lnTo>
                <a:lnTo>
                  <a:pt x="98023" y="415883"/>
                </a:lnTo>
                <a:lnTo>
                  <a:pt x="125900" y="449706"/>
                </a:lnTo>
                <a:lnTo>
                  <a:pt x="159719" y="477587"/>
                </a:lnTo>
                <a:lnTo>
                  <a:pt x="198573" y="498623"/>
                </a:lnTo>
                <a:lnTo>
                  <a:pt x="241559" y="511907"/>
                </a:lnTo>
                <a:lnTo>
                  <a:pt x="287773" y="516536"/>
                </a:lnTo>
                <a:lnTo>
                  <a:pt x="458198" y="516536"/>
                </a:lnTo>
                <a:lnTo>
                  <a:pt x="421341" y="539945"/>
                </a:lnTo>
                <a:lnTo>
                  <a:pt x="378178" y="558469"/>
                </a:lnTo>
                <a:lnTo>
                  <a:pt x="332692" y="569846"/>
                </a:lnTo>
                <a:lnTo>
                  <a:pt x="285867" y="573718"/>
                </a:lnTo>
                <a:close/>
              </a:path>
              <a:path w="754380" h="755650">
                <a:moveTo>
                  <a:pt x="458198" y="516536"/>
                </a:moveTo>
                <a:lnTo>
                  <a:pt x="287773" y="516536"/>
                </a:lnTo>
                <a:lnTo>
                  <a:pt x="333712" y="511868"/>
                </a:lnTo>
                <a:lnTo>
                  <a:pt x="376570" y="498488"/>
                </a:lnTo>
                <a:lnTo>
                  <a:pt x="415408" y="477336"/>
                </a:lnTo>
                <a:lnTo>
                  <a:pt x="449288" y="449348"/>
                </a:lnTo>
                <a:lnTo>
                  <a:pt x="477271" y="415464"/>
                </a:lnTo>
                <a:lnTo>
                  <a:pt x="498421" y="376621"/>
                </a:lnTo>
                <a:lnTo>
                  <a:pt x="511799" y="333758"/>
                </a:lnTo>
                <a:lnTo>
                  <a:pt x="516466" y="287812"/>
                </a:lnTo>
                <a:lnTo>
                  <a:pt x="511838" y="241592"/>
                </a:lnTo>
                <a:lnTo>
                  <a:pt x="498555" y="198600"/>
                </a:lnTo>
                <a:lnTo>
                  <a:pt x="477523" y="159740"/>
                </a:lnTo>
                <a:lnTo>
                  <a:pt x="449645" y="125917"/>
                </a:lnTo>
                <a:lnTo>
                  <a:pt x="415827" y="98036"/>
                </a:lnTo>
                <a:lnTo>
                  <a:pt x="376972" y="77001"/>
                </a:lnTo>
                <a:lnTo>
                  <a:pt x="333986" y="63716"/>
                </a:lnTo>
                <a:lnTo>
                  <a:pt x="287773" y="59087"/>
                </a:lnTo>
                <a:lnTo>
                  <a:pt x="460324" y="59087"/>
                </a:lnTo>
                <a:lnTo>
                  <a:pt x="490381" y="85057"/>
                </a:lnTo>
                <a:lnTo>
                  <a:pt x="518982" y="118639"/>
                </a:lnTo>
                <a:lnTo>
                  <a:pt x="542209" y="156384"/>
                </a:lnTo>
                <a:lnTo>
                  <a:pt x="559461" y="197709"/>
                </a:lnTo>
                <a:lnTo>
                  <a:pt x="570138" y="242030"/>
                </a:lnTo>
                <a:lnTo>
                  <a:pt x="573640" y="288765"/>
                </a:lnTo>
                <a:lnTo>
                  <a:pt x="569769" y="335433"/>
                </a:lnTo>
                <a:lnTo>
                  <a:pt x="558394" y="380493"/>
                </a:lnTo>
                <a:lnTo>
                  <a:pt x="539872" y="423051"/>
                </a:lnTo>
                <a:lnTo>
                  <a:pt x="514561" y="462214"/>
                </a:lnTo>
                <a:lnTo>
                  <a:pt x="557441" y="504147"/>
                </a:lnTo>
                <a:lnTo>
                  <a:pt x="580636" y="504147"/>
                </a:lnTo>
                <a:lnTo>
                  <a:pt x="589124" y="505696"/>
                </a:lnTo>
                <a:lnTo>
                  <a:pt x="603805" y="512322"/>
                </a:lnTo>
                <a:lnTo>
                  <a:pt x="606760" y="514630"/>
                </a:lnTo>
                <a:lnTo>
                  <a:pt x="461199" y="514630"/>
                </a:lnTo>
                <a:lnTo>
                  <a:pt x="458198" y="516536"/>
                </a:lnTo>
                <a:close/>
              </a:path>
              <a:path w="754380" h="755650">
                <a:moveTo>
                  <a:pt x="580636" y="504147"/>
                </a:moveTo>
                <a:lnTo>
                  <a:pt x="557441" y="504147"/>
                </a:lnTo>
                <a:lnTo>
                  <a:pt x="573372" y="502822"/>
                </a:lnTo>
                <a:lnTo>
                  <a:pt x="580636" y="504147"/>
                </a:lnTo>
                <a:close/>
              </a:path>
              <a:path w="754380" h="755650">
                <a:moveTo>
                  <a:pt x="687510" y="755030"/>
                </a:moveTo>
                <a:lnTo>
                  <a:pt x="640342" y="735731"/>
                </a:lnTo>
                <a:lnTo>
                  <a:pt x="521231" y="616603"/>
                </a:lnTo>
                <a:lnTo>
                  <a:pt x="502203" y="572913"/>
                </a:lnTo>
                <a:lnTo>
                  <a:pt x="503126" y="556563"/>
                </a:lnTo>
                <a:lnTo>
                  <a:pt x="461199" y="514630"/>
                </a:lnTo>
                <a:lnTo>
                  <a:pt x="606760" y="514630"/>
                </a:lnTo>
                <a:lnTo>
                  <a:pt x="616520" y="522254"/>
                </a:lnTo>
                <a:lnTo>
                  <a:pt x="734678" y="641382"/>
                </a:lnTo>
                <a:lnTo>
                  <a:pt x="749150" y="663361"/>
                </a:lnTo>
                <a:lnTo>
                  <a:pt x="753974" y="688556"/>
                </a:lnTo>
                <a:lnTo>
                  <a:pt x="749150" y="713752"/>
                </a:lnTo>
                <a:lnTo>
                  <a:pt x="734678" y="735731"/>
                </a:lnTo>
                <a:lnTo>
                  <a:pt x="712702" y="750205"/>
                </a:lnTo>
                <a:lnTo>
                  <a:pt x="687510" y="75503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140206" y="3398490"/>
            <a:ext cx="410845" cy="301625"/>
          </a:xfrm>
          <a:custGeom>
            <a:avLst/>
            <a:gdLst/>
            <a:ahLst/>
            <a:cxnLst/>
            <a:rect l="l" t="t" r="r" b="b"/>
            <a:pathLst>
              <a:path w="410844" h="301625">
                <a:moveTo>
                  <a:pt x="86713" y="169697"/>
                </a:moveTo>
                <a:lnTo>
                  <a:pt x="0" y="169697"/>
                </a:lnTo>
                <a:lnTo>
                  <a:pt x="0" y="131576"/>
                </a:lnTo>
                <a:lnTo>
                  <a:pt x="74325" y="131576"/>
                </a:lnTo>
                <a:lnTo>
                  <a:pt x="115299" y="11495"/>
                </a:lnTo>
                <a:lnTo>
                  <a:pt x="118158" y="5777"/>
                </a:lnTo>
                <a:lnTo>
                  <a:pt x="122922" y="1012"/>
                </a:lnTo>
                <a:lnTo>
                  <a:pt x="128640" y="59"/>
                </a:lnTo>
                <a:lnTo>
                  <a:pt x="134968" y="0"/>
                </a:lnTo>
                <a:lnTo>
                  <a:pt x="140670" y="2442"/>
                </a:lnTo>
                <a:lnTo>
                  <a:pt x="145122" y="7028"/>
                </a:lnTo>
                <a:lnTo>
                  <a:pt x="147698" y="13401"/>
                </a:lnTo>
                <a:lnTo>
                  <a:pt x="160661" y="82972"/>
                </a:lnTo>
                <a:lnTo>
                  <a:pt x="126734" y="82972"/>
                </a:lnTo>
                <a:lnTo>
                  <a:pt x="102912" y="155401"/>
                </a:lnTo>
                <a:lnTo>
                  <a:pt x="101006" y="163025"/>
                </a:lnTo>
                <a:lnTo>
                  <a:pt x="94336" y="168744"/>
                </a:lnTo>
                <a:lnTo>
                  <a:pt x="86713" y="169697"/>
                </a:lnTo>
                <a:close/>
              </a:path>
              <a:path w="410844" h="301625">
                <a:moveTo>
                  <a:pt x="223974" y="223066"/>
                </a:moveTo>
                <a:lnTo>
                  <a:pt x="186766" y="223066"/>
                </a:lnTo>
                <a:lnTo>
                  <a:pt x="243940" y="71536"/>
                </a:lnTo>
                <a:lnTo>
                  <a:pt x="245845" y="65817"/>
                </a:lnTo>
                <a:lnTo>
                  <a:pt x="250610" y="62958"/>
                </a:lnTo>
                <a:lnTo>
                  <a:pt x="255374" y="61052"/>
                </a:lnTo>
                <a:lnTo>
                  <a:pt x="261866" y="60427"/>
                </a:lnTo>
                <a:lnTo>
                  <a:pt x="268000" y="62482"/>
                </a:lnTo>
                <a:lnTo>
                  <a:pt x="273062" y="66681"/>
                </a:lnTo>
                <a:lnTo>
                  <a:pt x="276338" y="72489"/>
                </a:lnTo>
                <a:lnTo>
                  <a:pt x="293095" y="130623"/>
                </a:lnTo>
                <a:lnTo>
                  <a:pt x="259186" y="130623"/>
                </a:lnTo>
                <a:lnTo>
                  <a:pt x="223974" y="223066"/>
                </a:lnTo>
                <a:close/>
              </a:path>
              <a:path w="410844" h="301625">
                <a:moveTo>
                  <a:pt x="188672" y="301213"/>
                </a:moveTo>
                <a:lnTo>
                  <a:pt x="172473" y="301213"/>
                </a:lnTo>
                <a:lnTo>
                  <a:pt x="165803" y="295495"/>
                </a:lnTo>
                <a:lnTo>
                  <a:pt x="164850" y="287871"/>
                </a:lnTo>
                <a:lnTo>
                  <a:pt x="126734" y="82972"/>
                </a:lnTo>
                <a:lnTo>
                  <a:pt x="160661" y="82972"/>
                </a:lnTo>
                <a:lnTo>
                  <a:pt x="186766" y="223066"/>
                </a:lnTo>
                <a:lnTo>
                  <a:pt x="223974" y="223066"/>
                </a:lnTo>
                <a:lnTo>
                  <a:pt x="198201" y="290730"/>
                </a:lnTo>
                <a:lnTo>
                  <a:pt x="195342" y="297401"/>
                </a:lnTo>
                <a:lnTo>
                  <a:pt x="188672" y="301213"/>
                </a:lnTo>
                <a:close/>
              </a:path>
              <a:path w="410844" h="301625">
                <a:moveTo>
                  <a:pt x="298031" y="228456"/>
                </a:moveTo>
                <a:lnTo>
                  <a:pt x="291941" y="226401"/>
                </a:lnTo>
                <a:lnTo>
                  <a:pt x="287103" y="222202"/>
                </a:lnTo>
                <a:lnTo>
                  <a:pt x="283961" y="216395"/>
                </a:lnTo>
                <a:lnTo>
                  <a:pt x="259186" y="130623"/>
                </a:lnTo>
                <a:lnTo>
                  <a:pt x="293095" y="130623"/>
                </a:lnTo>
                <a:lnTo>
                  <a:pt x="306830" y="178274"/>
                </a:lnTo>
                <a:lnTo>
                  <a:pt x="355734" y="178274"/>
                </a:lnTo>
                <a:lnTo>
                  <a:pt x="312548" y="223066"/>
                </a:lnTo>
                <a:lnTo>
                  <a:pt x="310642" y="224972"/>
                </a:lnTo>
                <a:lnTo>
                  <a:pt x="307783" y="226878"/>
                </a:lnTo>
                <a:lnTo>
                  <a:pt x="304925" y="227831"/>
                </a:lnTo>
                <a:lnTo>
                  <a:pt x="298031" y="228456"/>
                </a:lnTo>
                <a:close/>
              </a:path>
              <a:path w="410844" h="301625">
                <a:moveTo>
                  <a:pt x="355734" y="178274"/>
                </a:moveTo>
                <a:lnTo>
                  <a:pt x="306830" y="178274"/>
                </a:lnTo>
                <a:lnTo>
                  <a:pt x="343040" y="139200"/>
                </a:lnTo>
                <a:lnTo>
                  <a:pt x="345899" y="135388"/>
                </a:lnTo>
                <a:lnTo>
                  <a:pt x="350663" y="132529"/>
                </a:lnTo>
                <a:lnTo>
                  <a:pt x="355428" y="131576"/>
                </a:lnTo>
                <a:lnTo>
                  <a:pt x="410695" y="131576"/>
                </a:lnTo>
                <a:lnTo>
                  <a:pt x="410695" y="169697"/>
                </a:lnTo>
                <a:lnTo>
                  <a:pt x="364004" y="169697"/>
                </a:lnTo>
                <a:lnTo>
                  <a:pt x="355734" y="1782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9">
            <a:extLst>
              <a:ext uri="{FF2B5EF4-FFF2-40B4-BE49-F238E27FC236}">
                <a16:creationId xmlns:a16="http://schemas.microsoft.com/office/drawing/2014/main" id="{B2DE0AF2-CB43-4586-A970-F13BE58EC433}"/>
              </a:ext>
            </a:extLst>
          </p:cNvPr>
          <p:cNvSpPr txBox="1"/>
          <p:nvPr/>
        </p:nvSpPr>
        <p:spPr>
          <a:xfrm>
            <a:off x="4815639" y="5540414"/>
            <a:ext cx="4331970" cy="739775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 algn="ctr">
              <a:lnSpc>
                <a:spcPts val="1850"/>
              </a:lnSpc>
              <a:spcBef>
                <a:spcPts val="225"/>
              </a:spcBef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How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can we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re-form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re-cast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practice tutor  role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order </a:t>
            </a:r>
            <a:r>
              <a:rPr sz="1600" spc="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improve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apprentice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employer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 experience?</a:t>
            </a:r>
            <a:endParaRPr sz="1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185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Mayles</dc:creator>
  <cp:lastModifiedBy>Diane.Ford</cp:lastModifiedBy>
  <cp:revision>2</cp:revision>
  <dcterms:created xsi:type="dcterms:W3CDTF">2020-04-30T10:28:58Z</dcterms:created>
  <dcterms:modified xsi:type="dcterms:W3CDTF">2020-04-30T10:33:38Z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2020-04-30T00:00:00Z</vt:filetime>
  </property>
  <property fmtid="{D5CDD505-2E9C-101B-9397-08002B2CF9AE}" pid="3" name="Creator">
    <vt:lpwstr>Acrobat PDFMaker 20 for Word</vt:lpwstr>
  </property>
  <property fmtid="{D5CDD505-2E9C-101B-9397-08002B2CF9AE}" pid="4" name="LastSaved">
    <vt:filetime>2020-04-30T00:00:00Z</vt:filetime>
  </property>
</Properties>
</file>