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170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C14CB7-9D6D-4037-9284-799BE12DE851}" type="doc">
      <dgm:prSet loTypeId="urn:microsoft.com/office/officeart/2005/8/layout/cycle6" loCatId="cycle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6C2C1D5F-AF70-4187-8ABE-5983BDB8B010}">
      <dgm:prSet phldrT="[Text]" custT="1"/>
      <dgm:spPr/>
      <dgm:t>
        <a:bodyPr/>
        <a:lstStyle/>
        <a:p>
          <a:r>
            <a:rPr lang="en-GB" sz="2800" dirty="0" smtClean="0"/>
            <a:t>The use of active learning increases scores and pass rates</a:t>
          </a:r>
          <a:endParaRPr lang="en-GB" sz="2800" dirty="0"/>
        </a:p>
      </dgm:t>
    </dgm:pt>
    <dgm:pt modelId="{E60DBC0F-2FDF-43B7-BDBA-751AEFE1E4C4}" type="parTrans" cxnId="{101FD3F0-13DC-4120-B3C4-D4FABC20152A}">
      <dgm:prSet/>
      <dgm:spPr/>
      <dgm:t>
        <a:bodyPr/>
        <a:lstStyle/>
        <a:p>
          <a:endParaRPr lang="en-GB"/>
        </a:p>
      </dgm:t>
    </dgm:pt>
    <dgm:pt modelId="{8FD782F4-7B2B-4366-AACD-180C825353D5}" type="sibTrans" cxnId="{101FD3F0-13DC-4120-B3C4-D4FABC20152A}">
      <dgm:prSet/>
      <dgm:spPr/>
      <dgm:t>
        <a:bodyPr/>
        <a:lstStyle/>
        <a:p>
          <a:endParaRPr lang="en-GB"/>
        </a:p>
      </dgm:t>
    </dgm:pt>
    <dgm:pt modelId="{B3DC771A-B023-475A-B6A4-02B6F370DFED}">
      <dgm:prSet phldrT="[Text]" custT="1"/>
      <dgm:spPr/>
      <dgm:t>
        <a:bodyPr/>
        <a:lstStyle/>
        <a:p>
          <a:r>
            <a:rPr lang="en-GB" sz="2800" dirty="0" smtClean="0"/>
            <a:t>We need techniques for increasing active learning in online tutorials</a:t>
          </a:r>
          <a:endParaRPr lang="en-GB" sz="2800" dirty="0"/>
        </a:p>
      </dgm:t>
    </dgm:pt>
    <dgm:pt modelId="{64F702F4-55B9-490C-8FC8-98EC5A1983AE}" type="parTrans" cxnId="{D4C5FB36-879F-42E5-A1BF-69FAF62ACB3F}">
      <dgm:prSet/>
      <dgm:spPr/>
      <dgm:t>
        <a:bodyPr/>
        <a:lstStyle/>
        <a:p>
          <a:endParaRPr lang="en-GB"/>
        </a:p>
      </dgm:t>
    </dgm:pt>
    <dgm:pt modelId="{79A8A915-107D-413C-AED2-7A72EFE638EC}" type="sibTrans" cxnId="{D4C5FB36-879F-42E5-A1BF-69FAF62ACB3F}">
      <dgm:prSet/>
      <dgm:spPr/>
      <dgm:t>
        <a:bodyPr/>
        <a:lstStyle/>
        <a:p>
          <a:endParaRPr lang="en-GB"/>
        </a:p>
      </dgm:t>
    </dgm:pt>
    <dgm:pt modelId="{4494B659-98EE-4693-9D17-C38A4CDE9F7A}">
      <dgm:prSet phldrT="[Text]" custT="1"/>
      <dgm:spPr/>
      <dgm:t>
        <a:bodyPr/>
        <a:lstStyle/>
        <a:p>
          <a:r>
            <a:rPr lang="en-GB" sz="2800" dirty="0" smtClean="0"/>
            <a:t>There is a tendency to lecture in online tutorials</a:t>
          </a:r>
          <a:endParaRPr lang="en-GB" sz="2800" dirty="0"/>
        </a:p>
      </dgm:t>
    </dgm:pt>
    <dgm:pt modelId="{F6D5F241-6200-4A9F-B25A-BE697EE25A44}" type="parTrans" cxnId="{0782219E-7E90-47C8-BA57-06FC007B8AE6}">
      <dgm:prSet/>
      <dgm:spPr/>
      <dgm:t>
        <a:bodyPr/>
        <a:lstStyle/>
        <a:p>
          <a:endParaRPr lang="en-GB"/>
        </a:p>
      </dgm:t>
    </dgm:pt>
    <dgm:pt modelId="{CA63D602-919D-4FE0-8E8B-95CFCC0FB8A2}" type="sibTrans" cxnId="{0782219E-7E90-47C8-BA57-06FC007B8AE6}">
      <dgm:prSet/>
      <dgm:spPr/>
      <dgm:t>
        <a:bodyPr/>
        <a:lstStyle/>
        <a:p>
          <a:endParaRPr lang="en-GB"/>
        </a:p>
      </dgm:t>
    </dgm:pt>
    <dgm:pt modelId="{983C4F06-0A87-450F-ABB4-8DC463F126C2}" type="pres">
      <dgm:prSet presAssocID="{F0C14CB7-9D6D-4037-9284-799BE12DE851}" presName="cycle" presStyleCnt="0">
        <dgm:presLayoutVars>
          <dgm:dir/>
          <dgm:resizeHandles val="exact"/>
        </dgm:presLayoutVars>
      </dgm:prSet>
      <dgm:spPr/>
    </dgm:pt>
    <dgm:pt modelId="{37B17E3F-A133-4FED-9477-C59AB1C1ADF6}" type="pres">
      <dgm:prSet presAssocID="{6C2C1D5F-AF70-4187-8ABE-5983BDB8B010}" presName="node" presStyleLbl="node1" presStyleIdx="0" presStyleCnt="3" custScaleX="118933" custRadScaleRad="108071" custRadScaleInc="9386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E2B284-FB9C-4EAD-9E02-E9AB41FDF1EC}" type="pres">
      <dgm:prSet presAssocID="{6C2C1D5F-AF70-4187-8ABE-5983BDB8B010}" presName="spNode" presStyleCnt="0"/>
      <dgm:spPr/>
    </dgm:pt>
    <dgm:pt modelId="{758201F8-DF5C-4AAF-AA94-92A800091D17}" type="pres">
      <dgm:prSet presAssocID="{8FD782F4-7B2B-4366-AACD-180C825353D5}" presName="sibTrans" presStyleLbl="sibTrans1D1" presStyleIdx="0" presStyleCnt="3"/>
      <dgm:spPr/>
    </dgm:pt>
    <dgm:pt modelId="{060699A9-791A-4B86-A66E-0BB55523C53F}" type="pres">
      <dgm:prSet presAssocID="{B3DC771A-B023-475A-B6A4-02B6F370DFED}" presName="node" presStyleLbl="node1" presStyleIdx="1" presStyleCnt="3" custScaleX="127163" custRadScaleRad="99806" custRadScaleInc="3742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00C0A2-1B93-46BB-A01F-A4044DECAF7E}" type="pres">
      <dgm:prSet presAssocID="{B3DC771A-B023-475A-B6A4-02B6F370DFED}" presName="spNode" presStyleCnt="0"/>
      <dgm:spPr/>
    </dgm:pt>
    <dgm:pt modelId="{F6E85717-C0F3-47B3-AB64-7BAE30A17B3B}" type="pres">
      <dgm:prSet presAssocID="{79A8A915-107D-413C-AED2-7A72EFE638EC}" presName="sibTrans" presStyleLbl="sibTrans1D1" presStyleIdx="1" presStyleCnt="3"/>
      <dgm:spPr/>
    </dgm:pt>
    <dgm:pt modelId="{388DFCDA-DE8F-4652-93A3-28C4B9D9CB73}" type="pres">
      <dgm:prSet presAssocID="{4494B659-98EE-4693-9D17-C38A4CDE9F7A}" presName="node" presStyleLbl="node1" presStyleIdx="2" presStyleCnt="3" custScaleX="111859" custRadScaleRad="94561" custRadScaleInc="8209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ADE866-BAB7-46D4-86FD-980F3CA29914}" type="pres">
      <dgm:prSet presAssocID="{4494B659-98EE-4693-9D17-C38A4CDE9F7A}" presName="spNode" presStyleCnt="0"/>
      <dgm:spPr/>
    </dgm:pt>
    <dgm:pt modelId="{B82FE950-BB0C-4512-835B-24FBD70222EF}" type="pres">
      <dgm:prSet presAssocID="{CA63D602-919D-4FE0-8E8B-95CFCC0FB8A2}" presName="sibTrans" presStyleLbl="sibTrans1D1" presStyleIdx="2" presStyleCnt="3"/>
      <dgm:spPr/>
    </dgm:pt>
  </dgm:ptLst>
  <dgm:cxnLst>
    <dgm:cxn modelId="{D4C5FB36-879F-42E5-A1BF-69FAF62ACB3F}" srcId="{F0C14CB7-9D6D-4037-9284-799BE12DE851}" destId="{B3DC771A-B023-475A-B6A4-02B6F370DFED}" srcOrd="1" destOrd="0" parTransId="{64F702F4-55B9-490C-8FC8-98EC5A1983AE}" sibTransId="{79A8A915-107D-413C-AED2-7A72EFE638EC}"/>
    <dgm:cxn modelId="{2AC00A93-4BB5-4B6E-954A-D729681D9393}" type="presOf" srcId="{F0C14CB7-9D6D-4037-9284-799BE12DE851}" destId="{983C4F06-0A87-450F-ABB4-8DC463F126C2}" srcOrd="0" destOrd="0" presId="urn:microsoft.com/office/officeart/2005/8/layout/cycle6"/>
    <dgm:cxn modelId="{1A31702B-8996-45E5-95F8-676E56638B52}" type="presOf" srcId="{4494B659-98EE-4693-9D17-C38A4CDE9F7A}" destId="{388DFCDA-DE8F-4652-93A3-28C4B9D9CB73}" srcOrd="0" destOrd="0" presId="urn:microsoft.com/office/officeart/2005/8/layout/cycle6"/>
    <dgm:cxn modelId="{BF02A767-04A8-4725-9E6E-BD614D0256F9}" type="presOf" srcId="{79A8A915-107D-413C-AED2-7A72EFE638EC}" destId="{F6E85717-C0F3-47B3-AB64-7BAE30A17B3B}" srcOrd="0" destOrd="0" presId="urn:microsoft.com/office/officeart/2005/8/layout/cycle6"/>
    <dgm:cxn modelId="{0782219E-7E90-47C8-BA57-06FC007B8AE6}" srcId="{F0C14CB7-9D6D-4037-9284-799BE12DE851}" destId="{4494B659-98EE-4693-9D17-C38A4CDE9F7A}" srcOrd="2" destOrd="0" parTransId="{F6D5F241-6200-4A9F-B25A-BE697EE25A44}" sibTransId="{CA63D602-919D-4FE0-8E8B-95CFCC0FB8A2}"/>
    <dgm:cxn modelId="{A9EA841A-1DC1-4F13-828A-E608B53666F0}" type="presOf" srcId="{8FD782F4-7B2B-4366-AACD-180C825353D5}" destId="{758201F8-DF5C-4AAF-AA94-92A800091D17}" srcOrd="0" destOrd="0" presId="urn:microsoft.com/office/officeart/2005/8/layout/cycle6"/>
    <dgm:cxn modelId="{9C177CB9-E245-4B5D-95F7-C0FC6920DEE0}" type="presOf" srcId="{B3DC771A-B023-475A-B6A4-02B6F370DFED}" destId="{060699A9-791A-4B86-A66E-0BB55523C53F}" srcOrd="0" destOrd="0" presId="urn:microsoft.com/office/officeart/2005/8/layout/cycle6"/>
    <dgm:cxn modelId="{DE253AFA-4317-4BBD-9850-15B1E00E8B13}" type="presOf" srcId="{CA63D602-919D-4FE0-8E8B-95CFCC0FB8A2}" destId="{B82FE950-BB0C-4512-835B-24FBD70222EF}" srcOrd="0" destOrd="0" presId="urn:microsoft.com/office/officeart/2005/8/layout/cycle6"/>
    <dgm:cxn modelId="{101FD3F0-13DC-4120-B3C4-D4FABC20152A}" srcId="{F0C14CB7-9D6D-4037-9284-799BE12DE851}" destId="{6C2C1D5F-AF70-4187-8ABE-5983BDB8B010}" srcOrd="0" destOrd="0" parTransId="{E60DBC0F-2FDF-43B7-BDBA-751AEFE1E4C4}" sibTransId="{8FD782F4-7B2B-4366-AACD-180C825353D5}"/>
    <dgm:cxn modelId="{93375276-6769-4C8C-8F1F-921BBDB2E53C}" type="presOf" srcId="{6C2C1D5F-AF70-4187-8ABE-5983BDB8B010}" destId="{37B17E3F-A133-4FED-9477-C59AB1C1ADF6}" srcOrd="0" destOrd="0" presId="urn:microsoft.com/office/officeart/2005/8/layout/cycle6"/>
    <dgm:cxn modelId="{99BB454D-751F-469F-8AE3-1791AB0D8E32}" type="presParOf" srcId="{983C4F06-0A87-450F-ABB4-8DC463F126C2}" destId="{37B17E3F-A133-4FED-9477-C59AB1C1ADF6}" srcOrd="0" destOrd="0" presId="urn:microsoft.com/office/officeart/2005/8/layout/cycle6"/>
    <dgm:cxn modelId="{FF704691-ED91-4CC8-9B42-731E5342E41A}" type="presParOf" srcId="{983C4F06-0A87-450F-ABB4-8DC463F126C2}" destId="{1FE2B284-FB9C-4EAD-9E02-E9AB41FDF1EC}" srcOrd="1" destOrd="0" presId="urn:microsoft.com/office/officeart/2005/8/layout/cycle6"/>
    <dgm:cxn modelId="{3D8FE63A-47B5-41C3-B155-AFACAA9571E0}" type="presParOf" srcId="{983C4F06-0A87-450F-ABB4-8DC463F126C2}" destId="{758201F8-DF5C-4AAF-AA94-92A800091D17}" srcOrd="2" destOrd="0" presId="urn:microsoft.com/office/officeart/2005/8/layout/cycle6"/>
    <dgm:cxn modelId="{9285AFEA-F3EC-496D-9520-D0716AD4AC0F}" type="presParOf" srcId="{983C4F06-0A87-450F-ABB4-8DC463F126C2}" destId="{060699A9-791A-4B86-A66E-0BB55523C53F}" srcOrd="3" destOrd="0" presId="urn:microsoft.com/office/officeart/2005/8/layout/cycle6"/>
    <dgm:cxn modelId="{2DD76B4B-2B3C-45F5-A9EE-842B46471FB7}" type="presParOf" srcId="{983C4F06-0A87-450F-ABB4-8DC463F126C2}" destId="{5200C0A2-1B93-46BB-A01F-A4044DECAF7E}" srcOrd="4" destOrd="0" presId="urn:microsoft.com/office/officeart/2005/8/layout/cycle6"/>
    <dgm:cxn modelId="{DD5ED751-2C4D-4047-B2EF-2DA004486516}" type="presParOf" srcId="{983C4F06-0A87-450F-ABB4-8DC463F126C2}" destId="{F6E85717-C0F3-47B3-AB64-7BAE30A17B3B}" srcOrd="5" destOrd="0" presId="urn:microsoft.com/office/officeart/2005/8/layout/cycle6"/>
    <dgm:cxn modelId="{7EEB765E-97BE-4C3E-8CE1-5437EE281B2B}" type="presParOf" srcId="{983C4F06-0A87-450F-ABB4-8DC463F126C2}" destId="{388DFCDA-DE8F-4652-93A3-28C4B9D9CB73}" srcOrd="6" destOrd="0" presId="urn:microsoft.com/office/officeart/2005/8/layout/cycle6"/>
    <dgm:cxn modelId="{6D5FB6CD-7108-4204-B0B5-53D8D58EDDCD}" type="presParOf" srcId="{983C4F06-0A87-450F-ABB4-8DC463F126C2}" destId="{A3ADE866-BAB7-46D4-86FD-980F3CA29914}" srcOrd="7" destOrd="0" presId="urn:microsoft.com/office/officeart/2005/8/layout/cycle6"/>
    <dgm:cxn modelId="{24EB28F6-532D-4760-BA62-35D9746F7584}" type="presParOf" srcId="{983C4F06-0A87-450F-ABB4-8DC463F126C2}" destId="{B82FE950-BB0C-4512-835B-24FBD70222EF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59B3BC-0D9A-4B69-9527-328047C437E5}" type="doc">
      <dgm:prSet loTypeId="urn:microsoft.com/office/officeart/2005/8/layout/hierarchy4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DF02C6B1-B9F4-45A6-9F73-ACE8F2F668F5}">
      <dgm:prSet phldrT="[Text]"/>
      <dgm:spPr/>
      <dgm:t>
        <a:bodyPr/>
        <a:lstStyle/>
        <a:p>
          <a:r>
            <a:rPr lang="en-GB" dirty="0" smtClean="0"/>
            <a:t>Interactive techniques</a:t>
          </a:r>
          <a:endParaRPr lang="en-GB" dirty="0"/>
        </a:p>
      </dgm:t>
    </dgm:pt>
    <dgm:pt modelId="{692A2CE4-EB58-42DB-B558-FDF7135B64D6}" type="parTrans" cxnId="{F06A389D-96B4-4876-B3CD-F3DF14B9CE36}">
      <dgm:prSet/>
      <dgm:spPr/>
      <dgm:t>
        <a:bodyPr/>
        <a:lstStyle/>
        <a:p>
          <a:endParaRPr lang="en-GB"/>
        </a:p>
      </dgm:t>
    </dgm:pt>
    <dgm:pt modelId="{C4C8349D-4904-48D2-9AD3-2FCE36FB0011}" type="sibTrans" cxnId="{F06A389D-96B4-4876-B3CD-F3DF14B9CE36}">
      <dgm:prSet/>
      <dgm:spPr/>
      <dgm:t>
        <a:bodyPr/>
        <a:lstStyle/>
        <a:p>
          <a:endParaRPr lang="en-GB"/>
        </a:p>
      </dgm:t>
    </dgm:pt>
    <dgm:pt modelId="{EEEF841E-5193-4340-BC87-CA6DC1215FAB}">
      <dgm:prSet phldrT="[Text]"/>
      <dgm:spPr/>
      <dgm:t>
        <a:bodyPr/>
        <a:lstStyle/>
        <a:p>
          <a:r>
            <a:rPr lang="en-GB" dirty="0" smtClean="0"/>
            <a:t>Polling</a:t>
          </a:r>
          <a:endParaRPr lang="en-GB" dirty="0"/>
        </a:p>
      </dgm:t>
    </dgm:pt>
    <dgm:pt modelId="{7914CF33-D252-4197-88D5-003C4E98AEF5}" type="parTrans" cxnId="{F6E1D7EE-50CC-46A4-9825-6CA27C03BBD0}">
      <dgm:prSet/>
      <dgm:spPr/>
      <dgm:t>
        <a:bodyPr/>
        <a:lstStyle/>
        <a:p>
          <a:endParaRPr lang="en-GB"/>
        </a:p>
      </dgm:t>
    </dgm:pt>
    <dgm:pt modelId="{CF410246-D37F-4A5E-8F6F-082D9E7C2982}" type="sibTrans" cxnId="{F6E1D7EE-50CC-46A4-9825-6CA27C03BBD0}">
      <dgm:prSet/>
      <dgm:spPr/>
      <dgm:t>
        <a:bodyPr/>
        <a:lstStyle/>
        <a:p>
          <a:endParaRPr lang="en-GB"/>
        </a:p>
      </dgm:t>
    </dgm:pt>
    <dgm:pt modelId="{B4833E19-4B9C-414A-8BED-A39097640780}">
      <dgm:prSet phldrT="[Text]"/>
      <dgm:spPr/>
      <dgm:t>
        <a:bodyPr/>
        <a:lstStyle/>
        <a:p>
          <a:r>
            <a:rPr lang="en-GB" dirty="0" smtClean="0"/>
            <a:t>Number of students engaging</a:t>
          </a:r>
          <a:endParaRPr lang="en-GB" dirty="0"/>
        </a:p>
      </dgm:t>
    </dgm:pt>
    <dgm:pt modelId="{C196BB94-E031-42FB-85CF-F001AACA33F1}" type="parTrans" cxnId="{BCF984BF-DDA6-41A5-9883-5B5F77744F00}">
      <dgm:prSet/>
      <dgm:spPr/>
      <dgm:t>
        <a:bodyPr/>
        <a:lstStyle/>
        <a:p>
          <a:endParaRPr lang="en-GB"/>
        </a:p>
      </dgm:t>
    </dgm:pt>
    <dgm:pt modelId="{B802BDC3-49A3-4112-B567-0B2E8E33395E}" type="sibTrans" cxnId="{BCF984BF-DDA6-41A5-9883-5B5F77744F00}">
      <dgm:prSet/>
      <dgm:spPr/>
      <dgm:t>
        <a:bodyPr/>
        <a:lstStyle/>
        <a:p>
          <a:endParaRPr lang="en-GB"/>
        </a:p>
      </dgm:t>
    </dgm:pt>
    <dgm:pt modelId="{404BF305-7E2B-4455-8B8C-FA99C09ECE16}">
      <dgm:prSet phldrT="[Text]"/>
      <dgm:spPr/>
      <dgm:t>
        <a:bodyPr/>
        <a:lstStyle/>
        <a:p>
          <a:r>
            <a:rPr lang="en-GB" dirty="0" smtClean="0"/>
            <a:t>Asking questions</a:t>
          </a:r>
          <a:endParaRPr lang="en-GB" dirty="0"/>
        </a:p>
      </dgm:t>
    </dgm:pt>
    <dgm:pt modelId="{7DCE21C2-8E7D-48CC-B230-26CE30F77BE1}" type="parTrans" cxnId="{CE94AEAD-E69B-4F51-A41D-DD4B23F5C24B}">
      <dgm:prSet/>
      <dgm:spPr/>
      <dgm:t>
        <a:bodyPr/>
        <a:lstStyle/>
        <a:p>
          <a:endParaRPr lang="en-GB"/>
        </a:p>
      </dgm:t>
    </dgm:pt>
    <dgm:pt modelId="{20FD3688-8880-4B25-A6E4-541EBD48328E}" type="sibTrans" cxnId="{CE94AEAD-E69B-4F51-A41D-DD4B23F5C24B}">
      <dgm:prSet/>
      <dgm:spPr/>
      <dgm:t>
        <a:bodyPr/>
        <a:lstStyle/>
        <a:p>
          <a:endParaRPr lang="en-GB"/>
        </a:p>
      </dgm:t>
    </dgm:pt>
    <dgm:pt modelId="{41AC6EC8-4919-4DEC-BD4A-7B2DA6DB0F95}">
      <dgm:prSet phldrT="[Text]"/>
      <dgm:spPr/>
      <dgm:t>
        <a:bodyPr/>
        <a:lstStyle/>
        <a:p>
          <a:r>
            <a:rPr lang="en-GB" dirty="0" smtClean="0"/>
            <a:t>On-screen activities</a:t>
          </a:r>
          <a:endParaRPr lang="en-GB" dirty="0"/>
        </a:p>
      </dgm:t>
    </dgm:pt>
    <dgm:pt modelId="{A2BAA5A5-1DDC-4E2A-9F27-B35A066E9702}" type="parTrans" cxnId="{68F385B0-513F-4C9D-BC3C-A6DE5205911E}">
      <dgm:prSet/>
      <dgm:spPr/>
      <dgm:t>
        <a:bodyPr/>
        <a:lstStyle/>
        <a:p>
          <a:endParaRPr lang="en-GB"/>
        </a:p>
      </dgm:t>
    </dgm:pt>
    <dgm:pt modelId="{14C79C01-2DF2-4FB0-B68E-EF7587925F1B}" type="sibTrans" cxnId="{68F385B0-513F-4C9D-BC3C-A6DE5205911E}">
      <dgm:prSet/>
      <dgm:spPr/>
      <dgm:t>
        <a:bodyPr/>
        <a:lstStyle/>
        <a:p>
          <a:endParaRPr lang="en-GB"/>
        </a:p>
      </dgm:t>
    </dgm:pt>
    <dgm:pt modelId="{B55E323F-861B-4129-8D56-5686A4C5D1ED}">
      <dgm:prSet phldrT="[Text]"/>
      <dgm:spPr/>
      <dgm:t>
        <a:bodyPr/>
        <a:lstStyle/>
        <a:p>
          <a:r>
            <a:rPr lang="en-GB" dirty="0" smtClean="0"/>
            <a:t>Time spent on activities</a:t>
          </a:r>
          <a:endParaRPr lang="en-GB" dirty="0"/>
        </a:p>
      </dgm:t>
    </dgm:pt>
    <dgm:pt modelId="{1B40A17B-32DF-4D58-A37F-C4FC2A5D1072}" type="parTrans" cxnId="{936879F8-4103-4835-B4CA-C39661E12377}">
      <dgm:prSet/>
      <dgm:spPr/>
      <dgm:t>
        <a:bodyPr/>
        <a:lstStyle/>
        <a:p>
          <a:endParaRPr lang="en-GB"/>
        </a:p>
      </dgm:t>
    </dgm:pt>
    <dgm:pt modelId="{E30200A5-9B22-4A25-BC8E-866CA99BF542}" type="sibTrans" cxnId="{936879F8-4103-4835-B4CA-C39661E12377}">
      <dgm:prSet/>
      <dgm:spPr/>
      <dgm:t>
        <a:bodyPr/>
        <a:lstStyle/>
        <a:p>
          <a:endParaRPr lang="en-GB"/>
        </a:p>
      </dgm:t>
    </dgm:pt>
    <dgm:pt modelId="{9499D69A-429F-4747-A62F-CF4EB398D723}">
      <dgm:prSet phldrT="[Text]"/>
      <dgm:spPr/>
      <dgm:t>
        <a:bodyPr/>
        <a:lstStyle/>
        <a:p>
          <a:r>
            <a:rPr lang="en-GB" dirty="0" smtClean="0"/>
            <a:t>Number of student engagements</a:t>
          </a:r>
          <a:endParaRPr lang="en-GB" dirty="0"/>
        </a:p>
      </dgm:t>
    </dgm:pt>
    <dgm:pt modelId="{DD620E6F-F4E4-4572-92B1-3BA4A943CBF6}" type="parTrans" cxnId="{BB4F9FE2-47B2-446E-B3E1-31EAC7E012C7}">
      <dgm:prSet/>
      <dgm:spPr/>
      <dgm:t>
        <a:bodyPr/>
        <a:lstStyle/>
        <a:p>
          <a:endParaRPr lang="en-GB"/>
        </a:p>
      </dgm:t>
    </dgm:pt>
    <dgm:pt modelId="{9110F592-27B3-4208-951B-5522666D4ECC}" type="sibTrans" cxnId="{BB4F9FE2-47B2-446E-B3E1-31EAC7E012C7}">
      <dgm:prSet/>
      <dgm:spPr/>
      <dgm:t>
        <a:bodyPr/>
        <a:lstStyle/>
        <a:p>
          <a:endParaRPr lang="en-GB"/>
        </a:p>
      </dgm:t>
    </dgm:pt>
    <dgm:pt modelId="{5970AA27-5182-444B-BCC3-AF21A1865160}" type="pres">
      <dgm:prSet presAssocID="{7559B3BC-0D9A-4B69-9527-328047C437E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E8C8575-0933-4A6A-810B-92775D482688}" type="pres">
      <dgm:prSet presAssocID="{DF02C6B1-B9F4-45A6-9F73-ACE8F2F668F5}" presName="vertOne" presStyleCnt="0"/>
      <dgm:spPr/>
    </dgm:pt>
    <dgm:pt modelId="{394662CE-BD73-4A26-812B-BE21A2C46A06}" type="pres">
      <dgm:prSet presAssocID="{DF02C6B1-B9F4-45A6-9F73-ACE8F2F668F5}" presName="txOne" presStyleLbl="node0" presStyleIdx="0" presStyleCnt="1" custLinFactNeighborX="-2405" custLinFactNeighborY="-1907">
        <dgm:presLayoutVars>
          <dgm:chPref val="3"/>
        </dgm:presLayoutVars>
      </dgm:prSet>
      <dgm:spPr/>
    </dgm:pt>
    <dgm:pt modelId="{69CB99AE-6AA2-4DF6-A2A4-A868F4181575}" type="pres">
      <dgm:prSet presAssocID="{DF02C6B1-B9F4-45A6-9F73-ACE8F2F668F5}" presName="parTransOne" presStyleCnt="0"/>
      <dgm:spPr/>
    </dgm:pt>
    <dgm:pt modelId="{1F92ACE7-D4A4-4DAD-8DEE-7EE2ACE329C6}" type="pres">
      <dgm:prSet presAssocID="{DF02C6B1-B9F4-45A6-9F73-ACE8F2F668F5}" presName="horzOne" presStyleCnt="0"/>
      <dgm:spPr/>
    </dgm:pt>
    <dgm:pt modelId="{87F9311A-96E1-43A5-B159-2662C3FDC5C0}" type="pres">
      <dgm:prSet presAssocID="{EEEF841E-5193-4340-BC87-CA6DC1215FAB}" presName="vertTwo" presStyleCnt="0"/>
      <dgm:spPr/>
    </dgm:pt>
    <dgm:pt modelId="{4BEC022C-2751-4EE7-BA8B-C4FBC1B568E8}" type="pres">
      <dgm:prSet presAssocID="{EEEF841E-5193-4340-BC87-CA6DC1215FAB}" presName="txTwo" presStyleLbl="node2" presStyleIdx="0" presStyleCnt="3">
        <dgm:presLayoutVars>
          <dgm:chPref val="3"/>
        </dgm:presLayoutVars>
      </dgm:prSet>
      <dgm:spPr/>
    </dgm:pt>
    <dgm:pt modelId="{38602B53-CE07-4899-AD02-358806429D12}" type="pres">
      <dgm:prSet presAssocID="{EEEF841E-5193-4340-BC87-CA6DC1215FAB}" presName="parTransTwo" presStyleCnt="0"/>
      <dgm:spPr/>
    </dgm:pt>
    <dgm:pt modelId="{E964E2A5-2CED-47A7-AEAC-E430E561027A}" type="pres">
      <dgm:prSet presAssocID="{EEEF841E-5193-4340-BC87-CA6DC1215FAB}" presName="horzTwo" presStyleCnt="0"/>
      <dgm:spPr/>
    </dgm:pt>
    <dgm:pt modelId="{A4C5CCBB-87E8-482F-8549-D0D267DA5C74}" type="pres">
      <dgm:prSet presAssocID="{B4833E19-4B9C-414A-8BED-A39097640780}" presName="vertThree" presStyleCnt="0"/>
      <dgm:spPr/>
    </dgm:pt>
    <dgm:pt modelId="{EAC53152-C6C6-4A1D-A9E1-F3ABCE0E385C}" type="pres">
      <dgm:prSet presAssocID="{B4833E19-4B9C-414A-8BED-A39097640780}" presName="txThree" presStyleLbl="node3" presStyleIdx="0" presStyleCnt="3">
        <dgm:presLayoutVars>
          <dgm:chPref val="3"/>
        </dgm:presLayoutVars>
      </dgm:prSet>
      <dgm:spPr/>
    </dgm:pt>
    <dgm:pt modelId="{F08B299B-3A9C-4491-8423-5FE173775D6E}" type="pres">
      <dgm:prSet presAssocID="{B4833E19-4B9C-414A-8BED-A39097640780}" presName="horzThree" presStyleCnt="0"/>
      <dgm:spPr/>
    </dgm:pt>
    <dgm:pt modelId="{645171CE-B155-44B0-B42E-DC275C902E7D}" type="pres">
      <dgm:prSet presAssocID="{CF410246-D37F-4A5E-8F6F-082D9E7C2982}" presName="sibSpaceTwo" presStyleCnt="0"/>
      <dgm:spPr/>
    </dgm:pt>
    <dgm:pt modelId="{7036EAB0-664F-419E-B469-927B4EAE0EBA}" type="pres">
      <dgm:prSet presAssocID="{404BF305-7E2B-4455-8B8C-FA99C09ECE16}" presName="vertTwo" presStyleCnt="0"/>
      <dgm:spPr/>
    </dgm:pt>
    <dgm:pt modelId="{DC9B6995-E9F5-4E96-B23C-02BD2A81123C}" type="pres">
      <dgm:prSet presAssocID="{404BF305-7E2B-4455-8B8C-FA99C09ECE16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DEE87E4-6AED-49E5-8BE1-BFBB35C40987}" type="pres">
      <dgm:prSet presAssocID="{404BF305-7E2B-4455-8B8C-FA99C09ECE16}" presName="parTransTwo" presStyleCnt="0"/>
      <dgm:spPr/>
    </dgm:pt>
    <dgm:pt modelId="{615FAC28-3D68-4CD9-829C-C092F4D0DE8E}" type="pres">
      <dgm:prSet presAssocID="{404BF305-7E2B-4455-8B8C-FA99C09ECE16}" presName="horzTwo" presStyleCnt="0"/>
      <dgm:spPr/>
    </dgm:pt>
    <dgm:pt modelId="{95EEC6E4-340F-40E6-BB82-D80F9907BF2A}" type="pres">
      <dgm:prSet presAssocID="{9499D69A-429F-4747-A62F-CF4EB398D723}" presName="vertThree" presStyleCnt="0"/>
      <dgm:spPr/>
    </dgm:pt>
    <dgm:pt modelId="{49742482-10EC-48CC-902A-439D60902D21}" type="pres">
      <dgm:prSet presAssocID="{9499D69A-429F-4747-A62F-CF4EB398D723}" presName="txThree" presStyleLbl="node3" presStyleIdx="1" presStyleCnt="3">
        <dgm:presLayoutVars>
          <dgm:chPref val="3"/>
        </dgm:presLayoutVars>
      </dgm:prSet>
      <dgm:spPr/>
    </dgm:pt>
    <dgm:pt modelId="{B3C47FC1-C460-44C5-9E32-27997D179124}" type="pres">
      <dgm:prSet presAssocID="{9499D69A-429F-4747-A62F-CF4EB398D723}" presName="horzThree" presStyleCnt="0"/>
      <dgm:spPr/>
    </dgm:pt>
    <dgm:pt modelId="{5B7834A0-94EC-4EE3-BD93-437CF0AFED36}" type="pres">
      <dgm:prSet presAssocID="{20FD3688-8880-4B25-A6E4-541EBD48328E}" presName="sibSpaceTwo" presStyleCnt="0"/>
      <dgm:spPr/>
    </dgm:pt>
    <dgm:pt modelId="{1C72E64F-EF3B-446B-91BF-FE68E069D3E4}" type="pres">
      <dgm:prSet presAssocID="{41AC6EC8-4919-4DEC-BD4A-7B2DA6DB0F95}" presName="vertTwo" presStyleCnt="0"/>
      <dgm:spPr/>
    </dgm:pt>
    <dgm:pt modelId="{0775D400-3733-49C5-BAF8-A5E27F06E297}" type="pres">
      <dgm:prSet presAssocID="{41AC6EC8-4919-4DEC-BD4A-7B2DA6DB0F95}" presName="txTwo" presStyleLbl="node2" presStyleIdx="2" presStyleCnt="3">
        <dgm:presLayoutVars>
          <dgm:chPref val="3"/>
        </dgm:presLayoutVars>
      </dgm:prSet>
      <dgm:spPr/>
    </dgm:pt>
    <dgm:pt modelId="{F318B20B-2E74-422C-8961-58EF3686212C}" type="pres">
      <dgm:prSet presAssocID="{41AC6EC8-4919-4DEC-BD4A-7B2DA6DB0F95}" presName="parTransTwo" presStyleCnt="0"/>
      <dgm:spPr/>
    </dgm:pt>
    <dgm:pt modelId="{8E8312D5-CD74-486B-A4B5-63A6CA3E7A02}" type="pres">
      <dgm:prSet presAssocID="{41AC6EC8-4919-4DEC-BD4A-7B2DA6DB0F95}" presName="horzTwo" presStyleCnt="0"/>
      <dgm:spPr/>
    </dgm:pt>
    <dgm:pt modelId="{365C3386-F7FB-4E3B-94A9-DC943D9809B7}" type="pres">
      <dgm:prSet presAssocID="{B55E323F-861B-4129-8D56-5686A4C5D1ED}" presName="vertThree" presStyleCnt="0"/>
      <dgm:spPr/>
    </dgm:pt>
    <dgm:pt modelId="{04638BDD-E9A2-416C-85C9-78704AC1372A}" type="pres">
      <dgm:prSet presAssocID="{B55E323F-861B-4129-8D56-5686A4C5D1ED}" presName="txThree" presStyleLbl="node3" presStyleIdx="2" presStyleCnt="3">
        <dgm:presLayoutVars>
          <dgm:chPref val="3"/>
        </dgm:presLayoutVars>
      </dgm:prSet>
      <dgm:spPr/>
    </dgm:pt>
    <dgm:pt modelId="{926E4324-D798-4912-9278-770D86064A9C}" type="pres">
      <dgm:prSet presAssocID="{B55E323F-861B-4129-8D56-5686A4C5D1ED}" presName="horzThree" presStyleCnt="0"/>
      <dgm:spPr/>
    </dgm:pt>
  </dgm:ptLst>
  <dgm:cxnLst>
    <dgm:cxn modelId="{F6E1D7EE-50CC-46A4-9825-6CA27C03BBD0}" srcId="{DF02C6B1-B9F4-45A6-9F73-ACE8F2F668F5}" destId="{EEEF841E-5193-4340-BC87-CA6DC1215FAB}" srcOrd="0" destOrd="0" parTransId="{7914CF33-D252-4197-88D5-003C4E98AEF5}" sibTransId="{CF410246-D37F-4A5E-8F6F-082D9E7C2982}"/>
    <dgm:cxn modelId="{BCB7022B-70DE-4271-AFBD-EA7B0621F3D1}" type="presOf" srcId="{B4833E19-4B9C-414A-8BED-A39097640780}" destId="{EAC53152-C6C6-4A1D-A9E1-F3ABCE0E385C}" srcOrd="0" destOrd="0" presId="urn:microsoft.com/office/officeart/2005/8/layout/hierarchy4"/>
    <dgm:cxn modelId="{68F385B0-513F-4C9D-BC3C-A6DE5205911E}" srcId="{DF02C6B1-B9F4-45A6-9F73-ACE8F2F668F5}" destId="{41AC6EC8-4919-4DEC-BD4A-7B2DA6DB0F95}" srcOrd="2" destOrd="0" parTransId="{A2BAA5A5-1DDC-4E2A-9F27-B35A066E9702}" sibTransId="{14C79C01-2DF2-4FB0-B68E-EF7587925F1B}"/>
    <dgm:cxn modelId="{936879F8-4103-4835-B4CA-C39661E12377}" srcId="{41AC6EC8-4919-4DEC-BD4A-7B2DA6DB0F95}" destId="{B55E323F-861B-4129-8D56-5686A4C5D1ED}" srcOrd="0" destOrd="0" parTransId="{1B40A17B-32DF-4D58-A37F-C4FC2A5D1072}" sibTransId="{E30200A5-9B22-4A25-BC8E-866CA99BF542}"/>
    <dgm:cxn modelId="{20CEAA25-E086-4BB0-A3A6-B06CB8FE015C}" type="presOf" srcId="{41AC6EC8-4919-4DEC-BD4A-7B2DA6DB0F95}" destId="{0775D400-3733-49C5-BAF8-A5E27F06E297}" srcOrd="0" destOrd="0" presId="urn:microsoft.com/office/officeart/2005/8/layout/hierarchy4"/>
    <dgm:cxn modelId="{6BAB3B46-CBDB-435B-BA31-B8C9F1CEB0D3}" type="presOf" srcId="{7559B3BC-0D9A-4B69-9527-328047C437E5}" destId="{5970AA27-5182-444B-BCC3-AF21A1865160}" srcOrd="0" destOrd="0" presId="urn:microsoft.com/office/officeart/2005/8/layout/hierarchy4"/>
    <dgm:cxn modelId="{CE94AEAD-E69B-4F51-A41D-DD4B23F5C24B}" srcId="{DF02C6B1-B9F4-45A6-9F73-ACE8F2F668F5}" destId="{404BF305-7E2B-4455-8B8C-FA99C09ECE16}" srcOrd="1" destOrd="0" parTransId="{7DCE21C2-8E7D-48CC-B230-26CE30F77BE1}" sibTransId="{20FD3688-8880-4B25-A6E4-541EBD48328E}"/>
    <dgm:cxn modelId="{0B66852D-04CA-43AE-955C-582D978E2365}" type="presOf" srcId="{B55E323F-861B-4129-8D56-5686A4C5D1ED}" destId="{04638BDD-E9A2-416C-85C9-78704AC1372A}" srcOrd="0" destOrd="0" presId="urn:microsoft.com/office/officeart/2005/8/layout/hierarchy4"/>
    <dgm:cxn modelId="{89FD7FD9-CA09-4DAD-B6F8-E8EA16825D69}" type="presOf" srcId="{EEEF841E-5193-4340-BC87-CA6DC1215FAB}" destId="{4BEC022C-2751-4EE7-BA8B-C4FBC1B568E8}" srcOrd="0" destOrd="0" presId="urn:microsoft.com/office/officeart/2005/8/layout/hierarchy4"/>
    <dgm:cxn modelId="{BB4F9FE2-47B2-446E-B3E1-31EAC7E012C7}" srcId="{404BF305-7E2B-4455-8B8C-FA99C09ECE16}" destId="{9499D69A-429F-4747-A62F-CF4EB398D723}" srcOrd="0" destOrd="0" parTransId="{DD620E6F-F4E4-4572-92B1-3BA4A943CBF6}" sibTransId="{9110F592-27B3-4208-951B-5522666D4ECC}"/>
    <dgm:cxn modelId="{F06A389D-96B4-4876-B3CD-F3DF14B9CE36}" srcId="{7559B3BC-0D9A-4B69-9527-328047C437E5}" destId="{DF02C6B1-B9F4-45A6-9F73-ACE8F2F668F5}" srcOrd="0" destOrd="0" parTransId="{692A2CE4-EB58-42DB-B558-FDF7135B64D6}" sibTransId="{C4C8349D-4904-48D2-9AD3-2FCE36FB0011}"/>
    <dgm:cxn modelId="{BCF984BF-DDA6-41A5-9883-5B5F77744F00}" srcId="{EEEF841E-5193-4340-BC87-CA6DC1215FAB}" destId="{B4833E19-4B9C-414A-8BED-A39097640780}" srcOrd="0" destOrd="0" parTransId="{C196BB94-E031-42FB-85CF-F001AACA33F1}" sibTransId="{B802BDC3-49A3-4112-B567-0B2E8E33395E}"/>
    <dgm:cxn modelId="{CDE8D2EA-1956-4BCC-9AAC-DA1CBE2673FF}" type="presOf" srcId="{DF02C6B1-B9F4-45A6-9F73-ACE8F2F668F5}" destId="{394662CE-BD73-4A26-812B-BE21A2C46A06}" srcOrd="0" destOrd="0" presId="urn:microsoft.com/office/officeart/2005/8/layout/hierarchy4"/>
    <dgm:cxn modelId="{96896B74-CE2E-42AE-B846-7591A43CFBAC}" type="presOf" srcId="{9499D69A-429F-4747-A62F-CF4EB398D723}" destId="{49742482-10EC-48CC-902A-439D60902D21}" srcOrd="0" destOrd="0" presId="urn:microsoft.com/office/officeart/2005/8/layout/hierarchy4"/>
    <dgm:cxn modelId="{A33A6F95-928F-4AAE-ABE1-48EDC0CA8365}" type="presOf" srcId="{404BF305-7E2B-4455-8B8C-FA99C09ECE16}" destId="{DC9B6995-E9F5-4E96-B23C-02BD2A81123C}" srcOrd="0" destOrd="0" presId="urn:microsoft.com/office/officeart/2005/8/layout/hierarchy4"/>
    <dgm:cxn modelId="{47AE11AF-724E-42BA-BA37-DE81FBC78334}" type="presParOf" srcId="{5970AA27-5182-444B-BCC3-AF21A1865160}" destId="{9E8C8575-0933-4A6A-810B-92775D482688}" srcOrd="0" destOrd="0" presId="urn:microsoft.com/office/officeart/2005/8/layout/hierarchy4"/>
    <dgm:cxn modelId="{1B8ED3D9-4ADE-45E1-9664-36FB5E77FF03}" type="presParOf" srcId="{9E8C8575-0933-4A6A-810B-92775D482688}" destId="{394662CE-BD73-4A26-812B-BE21A2C46A06}" srcOrd="0" destOrd="0" presId="urn:microsoft.com/office/officeart/2005/8/layout/hierarchy4"/>
    <dgm:cxn modelId="{253968C2-ABD3-4563-B3A2-657505F0CE59}" type="presParOf" srcId="{9E8C8575-0933-4A6A-810B-92775D482688}" destId="{69CB99AE-6AA2-4DF6-A2A4-A868F4181575}" srcOrd="1" destOrd="0" presId="urn:microsoft.com/office/officeart/2005/8/layout/hierarchy4"/>
    <dgm:cxn modelId="{0CFD89F8-4338-4636-8F4D-9C83B941AEF5}" type="presParOf" srcId="{9E8C8575-0933-4A6A-810B-92775D482688}" destId="{1F92ACE7-D4A4-4DAD-8DEE-7EE2ACE329C6}" srcOrd="2" destOrd="0" presId="urn:microsoft.com/office/officeart/2005/8/layout/hierarchy4"/>
    <dgm:cxn modelId="{9C4BBE3E-5470-41FF-AFB6-766CF7CDE36F}" type="presParOf" srcId="{1F92ACE7-D4A4-4DAD-8DEE-7EE2ACE329C6}" destId="{87F9311A-96E1-43A5-B159-2662C3FDC5C0}" srcOrd="0" destOrd="0" presId="urn:microsoft.com/office/officeart/2005/8/layout/hierarchy4"/>
    <dgm:cxn modelId="{65854954-A1FC-4BE1-8462-4CB4CC1D7D76}" type="presParOf" srcId="{87F9311A-96E1-43A5-B159-2662C3FDC5C0}" destId="{4BEC022C-2751-4EE7-BA8B-C4FBC1B568E8}" srcOrd="0" destOrd="0" presId="urn:microsoft.com/office/officeart/2005/8/layout/hierarchy4"/>
    <dgm:cxn modelId="{83EA37C4-9FE7-4398-B010-0F48103C49EE}" type="presParOf" srcId="{87F9311A-96E1-43A5-B159-2662C3FDC5C0}" destId="{38602B53-CE07-4899-AD02-358806429D12}" srcOrd="1" destOrd="0" presId="urn:microsoft.com/office/officeart/2005/8/layout/hierarchy4"/>
    <dgm:cxn modelId="{A43BDFD6-6541-4E31-83B9-EEA8939196CB}" type="presParOf" srcId="{87F9311A-96E1-43A5-B159-2662C3FDC5C0}" destId="{E964E2A5-2CED-47A7-AEAC-E430E561027A}" srcOrd="2" destOrd="0" presId="urn:microsoft.com/office/officeart/2005/8/layout/hierarchy4"/>
    <dgm:cxn modelId="{D1E5AE72-78C9-46A6-AE1F-2516B856FDD4}" type="presParOf" srcId="{E964E2A5-2CED-47A7-AEAC-E430E561027A}" destId="{A4C5CCBB-87E8-482F-8549-D0D267DA5C74}" srcOrd="0" destOrd="0" presId="urn:microsoft.com/office/officeart/2005/8/layout/hierarchy4"/>
    <dgm:cxn modelId="{6CAEEAAE-030C-4C4E-9176-8F1AE3E72B7F}" type="presParOf" srcId="{A4C5CCBB-87E8-482F-8549-D0D267DA5C74}" destId="{EAC53152-C6C6-4A1D-A9E1-F3ABCE0E385C}" srcOrd="0" destOrd="0" presId="urn:microsoft.com/office/officeart/2005/8/layout/hierarchy4"/>
    <dgm:cxn modelId="{3631114A-F2A2-494A-9BC6-6B5C768FC6AD}" type="presParOf" srcId="{A4C5CCBB-87E8-482F-8549-D0D267DA5C74}" destId="{F08B299B-3A9C-4491-8423-5FE173775D6E}" srcOrd="1" destOrd="0" presId="urn:microsoft.com/office/officeart/2005/8/layout/hierarchy4"/>
    <dgm:cxn modelId="{8265813B-5ABD-485E-B8C8-DA5BEA3271B1}" type="presParOf" srcId="{1F92ACE7-D4A4-4DAD-8DEE-7EE2ACE329C6}" destId="{645171CE-B155-44B0-B42E-DC275C902E7D}" srcOrd="1" destOrd="0" presId="urn:microsoft.com/office/officeart/2005/8/layout/hierarchy4"/>
    <dgm:cxn modelId="{28468C03-E566-4857-A97C-99559CF470E5}" type="presParOf" srcId="{1F92ACE7-D4A4-4DAD-8DEE-7EE2ACE329C6}" destId="{7036EAB0-664F-419E-B469-927B4EAE0EBA}" srcOrd="2" destOrd="0" presId="urn:microsoft.com/office/officeart/2005/8/layout/hierarchy4"/>
    <dgm:cxn modelId="{6146DD1B-8C18-4378-9710-C2CDF00A80A8}" type="presParOf" srcId="{7036EAB0-664F-419E-B469-927B4EAE0EBA}" destId="{DC9B6995-E9F5-4E96-B23C-02BD2A81123C}" srcOrd="0" destOrd="0" presId="urn:microsoft.com/office/officeart/2005/8/layout/hierarchy4"/>
    <dgm:cxn modelId="{960AFB32-8764-4974-B0EF-89BEA079E6F8}" type="presParOf" srcId="{7036EAB0-664F-419E-B469-927B4EAE0EBA}" destId="{9DEE87E4-6AED-49E5-8BE1-BFBB35C40987}" srcOrd="1" destOrd="0" presId="urn:microsoft.com/office/officeart/2005/8/layout/hierarchy4"/>
    <dgm:cxn modelId="{874F2AB7-E82D-4FE9-B070-300C0FC4E5D3}" type="presParOf" srcId="{7036EAB0-664F-419E-B469-927B4EAE0EBA}" destId="{615FAC28-3D68-4CD9-829C-C092F4D0DE8E}" srcOrd="2" destOrd="0" presId="urn:microsoft.com/office/officeart/2005/8/layout/hierarchy4"/>
    <dgm:cxn modelId="{DB103F46-428B-4A4E-9EA0-CFCC26B36CFE}" type="presParOf" srcId="{615FAC28-3D68-4CD9-829C-C092F4D0DE8E}" destId="{95EEC6E4-340F-40E6-BB82-D80F9907BF2A}" srcOrd="0" destOrd="0" presId="urn:microsoft.com/office/officeart/2005/8/layout/hierarchy4"/>
    <dgm:cxn modelId="{661F27AC-72E5-4793-B94B-25E4BA5F2463}" type="presParOf" srcId="{95EEC6E4-340F-40E6-BB82-D80F9907BF2A}" destId="{49742482-10EC-48CC-902A-439D60902D21}" srcOrd="0" destOrd="0" presId="urn:microsoft.com/office/officeart/2005/8/layout/hierarchy4"/>
    <dgm:cxn modelId="{F48E2ACB-7934-4725-A92B-AD4C7193B62F}" type="presParOf" srcId="{95EEC6E4-340F-40E6-BB82-D80F9907BF2A}" destId="{B3C47FC1-C460-44C5-9E32-27997D179124}" srcOrd="1" destOrd="0" presId="urn:microsoft.com/office/officeart/2005/8/layout/hierarchy4"/>
    <dgm:cxn modelId="{A27CEC9E-D474-42AB-8F8C-E464A2C061DF}" type="presParOf" srcId="{1F92ACE7-D4A4-4DAD-8DEE-7EE2ACE329C6}" destId="{5B7834A0-94EC-4EE3-BD93-437CF0AFED36}" srcOrd="3" destOrd="0" presId="urn:microsoft.com/office/officeart/2005/8/layout/hierarchy4"/>
    <dgm:cxn modelId="{B572B8E3-F0A0-4F43-8612-FAF97C189ED3}" type="presParOf" srcId="{1F92ACE7-D4A4-4DAD-8DEE-7EE2ACE329C6}" destId="{1C72E64F-EF3B-446B-91BF-FE68E069D3E4}" srcOrd="4" destOrd="0" presId="urn:microsoft.com/office/officeart/2005/8/layout/hierarchy4"/>
    <dgm:cxn modelId="{D2C0345F-3CA9-4B28-BFF9-BF86A8AC8805}" type="presParOf" srcId="{1C72E64F-EF3B-446B-91BF-FE68E069D3E4}" destId="{0775D400-3733-49C5-BAF8-A5E27F06E297}" srcOrd="0" destOrd="0" presId="urn:microsoft.com/office/officeart/2005/8/layout/hierarchy4"/>
    <dgm:cxn modelId="{E21E51B5-D80C-41BD-8D74-841FEEA11771}" type="presParOf" srcId="{1C72E64F-EF3B-446B-91BF-FE68E069D3E4}" destId="{F318B20B-2E74-422C-8961-58EF3686212C}" srcOrd="1" destOrd="0" presId="urn:microsoft.com/office/officeart/2005/8/layout/hierarchy4"/>
    <dgm:cxn modelId="{059615DB-818B-4501-9475-CBD794BC4A91}" type="presParOf" srcId="{1C72E64F-EF3B-446B-91BF-FE68E069D3E4}" destId="{8E8312D5-CD74-486B-A4B5-63A6CA3E7A02}" srcOrd="2" destOrd="0" presId="urn:microsoft.com/office/officeart/2005/8/layout/hierarchy4"/>
    <dgm:cxn modelId="{DB9F3322-761B-41BD-A98F-0DA1112FC7F7}" type="presParOf" srcId="{8E8312D5-CD74-486B-A4B5-63A6CA3E7A02}" destId="{365C3386-F7FB-4E3B-94A9-DC943D9809B7}" srcOrd="0" destOrd="0" presId="urn:microsoft.com/office/officeart/2005/8/layout/hierarchy4"/>
    <dgm:cxn modelId="{E4E6BE79-7ECF-40F5-AB93-A7404CD405F0}" type="presParOf" srcId="{365C3386-F7FB-4E3B-94A9-DC943D9809B7}" destId="{04638BDD-E9A2-416C-85C9-78704AC1372A}" srcOrd="0" destOrd="0" presId="urn:microsoft.com/office/officeart/2005/8/layout/hierarchy4"/>
    <dgm:cxn modelId="{71948BF5-F174-4FD9-BC02-C1C933ECD7F7}" type="presParOf" srcId="{365C3386-F7FB-4E3B-94A9-DC943D9809B7}" destId="{926E4324-D798-4912-9278-770D86064A9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21C512-32D2-4982-B8F6-AD9D41D0F67C}" type="doc">
      <dgm:prSet loTypeId="urn:microsoft.com/office/officeart/2005/8/layout/hList3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788AF179-4211-47AE-B985-D14F0037592C}">
      <dgm:prSet phldrT="[Text]"/>
      <dgm:spPr/>
      <dgm:t>
        <a:bodyPr/>
        <a:lstStyle/>
        <a:p>
          <a:r>
            <a:rPr lang="en-GB" dirty="0" smtClean="0"/>
            <a:t>Effectiveness of techniques</a:t>
          </a:r>
          <a:endParaRPr lang="en-GB" dirty="0"/>
        </a:p>
      </dgm:t>
    </dgm:pt>
    <dgm:pt modelId="{DDA2493B-218E-4863-A809-9B49E9CF9BAB}" type="parTrans" cxnId="{9CDEAE8E-78B1-42B9-80B8-B1F13261960D}">
      <dgm:prSet/>
      <dgm:spPr/>
      <dgm:t>
        <a:bodyPr/>
        <a:lstStyle/>
        <a:p>
          <a:endParaRPr lang="en-GB"/>
        </a:p>
      </dgm:t>
    </dgm:pt>
    <dgm:pt modelId="{2C68A3DE-6F0F-4EBD-BAEE-852322DD565E}" type="sibTrans" cxnId="{9CDEAE8E-78B1-42B9-80B8-B1F13261960D}">
      <dgm:prSet/>
      <dgm:spPr/>
      <dgm:t>
        <a:bodyPr/>
        <a:lstStyle/>
        <a:p>
          <a:endParaRPr lang="en-GB"/>
        </a:p>
      </dgm:t>
    </dgm:pt>
    <dgm:pt modelId="{D486D127-CA6A-4CE9-808C-DB6669A6024E}">
      <dgm:prSet phldrT="[Text]"/>
      <dgm:spPr/>
      <dgm:t>
        <a:bodyPr/>
        <a:lstStyle/>
        <a:p>
          <a:r>
            <a:rPr lang="en-GB" dirty="0" smtClean="0"/>
            <a:t>Quantitative data</a:t>
          </a:r>
        </a:p>
        <a:p>
          <a:endParaRPr lang="en-GB" dirty="0" smtClean="0"/>
        </a:p>
        <a:p>
          <a:endParaRPr lang="en-GB" dirty="0"/>
        </a:p>
      </dgm:t>
    </dgm:pt>
    <dgm:pt modelId="{54580FC2-6380-4468-A351-6C455E0AB1E7}" type="parTrans" cxnId="{FFCE005E-B906-4ADF-B8BE-7C42D7911211}">
      <dgm:prSet/>
      <dgm:spPr/>
      <dgm:t>
        <a:bodyPr/>
        <a:lstStyle/>
        <a:p>
          <a:endParaRPr lang="en-GB"/>
        </a:p>
      </dgm:t>
    </dgm:pt>
    <dgm:pt modelId="{582DA4A3-37D3-4667-B9A8-4FC983B20A7C}" type="sibTrans" cxnId="{FFCE005E-B906-4ADF-B8BE-7C42D7911211}">
      <dgm:prSet/>
      <dgm:spPr/>
      <dgm:t>
        <a:bodyPr/>
        <a:lstStyle/>
        <a:p>
          <a:endParaRPr lang="en-GB"/>
        </a:p>
      </dgm:t>
    </dgm:pt>
    <dgm:pt modelId="{5C21739F-5023-44B5-ADB0-EB83C25424A2}">
      <dgm:prSet phldrT="[Text]"/>
      <dgm:spPr/>
      <dgm:t>
        <a:bodyPr/>
        <a:lstStyle/>
        <a:p>
          <a:r>
            <a:rPr lang="en-GB" dirty="0" smtClean="0"/>
            <a:t>Tutor perceptions</a:t>
          </a:r>
        </a:p>
        <a:p>
          <a:endParaRPr lang="en-GB" dirty="0" smtClean="0"/>
        </a:p>
        <a:p>
          <a:endParaRPr lang="en-GB" dirty="0"/>
        </a:p>
      </dgm:t>
    </dgm:pt>
    <dgm:pt modelId="{B7E39A95-2E67-494A-9C89-ACC53BD04BF2}" type="parTrans" cxnId="{99667E19-DD24-4633-9977-A5EA7F61B77C}">
      <dgm:prSet/>
      <dgm:spPr/>
      <dgm:t>
        <a:bodyPr/>
        <a:lstStyle/>
        <a:p>
          <a:endParaRPr lang="en-GB"/>
        </a:p>
      </dgm:t>
    </dgm:pt>
    <dgm:pt modelId="{516BA41C-7749-4EB4-99E1-0D5620E7B8AD}" type="sibTrans" cxnId="{99667E19-DD24-4633-9977-A5EA7F61B77C}">
      <dgm:prSet/>
      <dgm:spPr/>
      <dgm:t>
        <a:bodyPr/>
        <a:lstStyle/>
        <a:p>
          <a:endParaRPr lang="en-GB"/>
        </a:p>
      </dgm:t>
    </dgm:pt>
    <dgm:pt modelId="{353575C2-DE07-4D62-9051-AD3DE690F87B}">
      <dgm:prSet phldrT="[Text]"/>
      <dgm:spPr/>
      <dgm:t>
        <a:bodyPr/>
        <a:lstStyle/>
        <a:p>
          <a:r>
            <a:rPr lang="en-GB" dirty="0" smtClean="0"/>
            <a:t>Student perceptions</a:t>
          </a:r>
        </a:p>
        <a:p>
          <a:endParaRPr lang="en-GB" dirty="0" smtClean="0"/>
        </a:p>
        <a:p>
          <a:endParaRPr lang="en-GB" dirty="0"/>
        </a:p>
      </dgm:t>
    </dgm:pt>
    <dgm:pt modelId="{B5A04540-BA0C-4E07-9C35-CCCB3578F2B4}" type="parTrans" cxnId="{FE16E686-46BB-4656-AD62-45F942CE9321}">
      <dgm:prSet/>
      <dgm:spPr/>
      <dgm:t>
        <a:bodyPr/>
        <a:lstStyle/>
        <a:p>
          <a:endParaRPr lang="en-GB"/>
        </a:p>
      </dgm:t>
    </dgm:pt>
    <dgm:pt modelId="{A11CD7FA-F28D-4DEC-822B-234236F66140}" type="sibTrans" cxnId="{FE16E686-46BB-4656-AD62-45F942CE9321}">
      <dgm:prSet/>
      <dgm:spPr/>
      <dgm:t>
        <a:bodyPr/>
        <a:lstStyle/>
        <a:p>
          <a:endParaRPr lang="en-GB"/>
        </a:p>
      </dgm:t>
    </dgm:pt>
    <dgm:pt modelId="{F84570F5-474C-42C3-8025-14B620DECC1E}" type="pres">
      <dgm:prSet presAssocID="{1D21C512-32D2-4982-B8F6-AD9D41D0F67C}" presName="composite" presStyleCnt="0">
        <dgm:presLayoutVars>
          <dgm:chMax val="1"/>
          <dgm:dir/>
          <dgm:resizeHandles val="exact"/>
        </dgm:presLayoutVars>
      </dgm:prSet>
      <dgm:spPr/>
    </dgm:pt>
    <dgm:pt modelId="{CA7687D4-E538-48DF-920F-139F78C8923A}" type="pres">
      <dgm:prSet presAssocID="{788AF179-4211-47AE-B985-D14F0037592C}" presName="roof" presStyleLbl="dkBgShp" presStyleIdx="0" presStyleCnt="2"/>
      <dgm:spPr/>
    </dgm:pt>
    <dgm:pt modelId="{0F24CCD2-B63E-4CF2-A1D8-FCB15E250501}" type="pres">
      <dgm:prSet presAssocID="{788AF179-4211-47AE-B985-D14F0037592C}" presName="pillars" presStyleCnt="0"/>
      <dgm:spPr/>
    </dgm:pt>
    <dgm:pt modelId="{A8A8F9D9-CEBD-44E8-8FD8-E3367882A00B}" type="pres">
      <dgm:prSet presAssocID="{788AF179-4211-47AE-B985-D14F0037592C}" presName="pillar1" presStyleLbl="node1" presStyleIdx="0" presStyleCnt="3">
        <dgm:presLayoutVars>
          <dgm:bulletEnabled val="1"/>
        </dgm:presLayoutVars>
      </dgm:prSet>
      <dgm:spPr/>
    </dgm:pt>
    <dgm:pt modelId="{8162F308-367C-46CF-BF2C-6123BB65D786}" type="pres">
      <dgm:prSet presAssocID="{5C21739F-5023-44B5-ADB0-EB83C25424A2}" presName="pillarX" presStyleLbl="node1" presStyleIdx="1" presStyleCnt="3">
        <dgm:presLayoutVars>
          <dgm:bulletEnabled val="1"/>
        </dgm:presLayoutVars>
      </dgm:prSet>
      <dgm:spPr/>
    </dgm:pt>
    <dgm:pt modelId="{465CCD71-52CA-4CC4-ACDC-799EE581F0FD}" type="pres">
      <dgm:prSet presAssocID="{353575C2-DE07-4D62-9051-AD3DE690F87B}" presName="pillarX" presStyleLbl="node1" presStyleIdx="2" presStyleCnt="3">
        <dgm:presLayoutVars>
          <dgm:bulletEnabled val="1"/>
        </dgm:presLayoutVars>
      </dgm:prSet>
      <dgm:spPr/>
    </dgm:pt>
    <dgm:pt modelId="{CF68E2B5-3414-447C-8CA2-C9D61E5AEECA}" type="pres">
      <dgm:prSet presAssocID="{788AF179-4211-47AE-B985-D14F0037592C}" presName="base" presStyleLbl="dkBgShp" presStyleIdx="1" presStyleCnt="2"/>
      <dgm:spPr/>
    </dgm:pt>
  </dgm:ptLst>
  <dgm:cxnLst>
    <dgm:cxn modelId="{F210BF6B-E8DB-48D6-AEDA-90D9B86D6564}" type="presOf" srcId="{353575C2-DE07-4D62-9051-AD3DE690F87B}" destId="{465CCD71-52CA-4CC4-ACDC-799EE581F0FD}" srcOrd="0" destOrd="0" presId="urn:microsoft.com/office/officeart/2005/8/layout/hList3"/>
    <dgm:cxn modelId="{F2ED9632-3114-4849-8C6E-B1AC26C70E8B}" type="presOf" srcId="{788AF179-4211-47AE-B985-D14F0037592C}" destId="{CA7687D4-E538-48DF-920F-139F78C8923A}" srcOrd="0" destOrd="0" presId="urn:microsoft.com/office/officeart/2005/8/layout/hList3"/>
    <dgm:cxn modelId="{FE16E686-46BB-4656-AD62-45F942CE9321}" srcId="{788AF179-4211-47AE-B985-D14F0037592C}" destId="{353575C2-DE07-4D62-9051-AD3DE690F87B}" srcOrd="2" destOrd="0" parTransId="{B5A04540-BA0C-4E07-9C35-CCCB3578F2B4}" sibTransId="{A11CD7FA-F28D-4DEC-822B-234236F66140}"/>
    <dgm:cxn modelId="{95FA1A59-E2DD-4CBD-B033-78DF7785395C}" type="presOf" srcId="{D486D127-CA6A-4CE9-808C-DB6669A6024E}" destId="{A8A8F9D9-CEBD-44E8-8FD8-E3367882A00B}" srcOrd="0" destOrd="0" presId="urn:microsoft.com/office/officeart/2005/8/layout/hList3"/>
    <dgm:cxn modelId="{B6F51E31-F896-49A4-92F8-6128EE7D8B81}" type="presOf" srcId="{5C21739F-5023-44B5-ADB0-EB83C25424A2}" destId="{8162F308-367C-46CF-BF2C-6123BB65D786}" srcOrd="0" destOrd="0" presId="urn:microsoft.com/office/officeart/2005/8/layout/hList3"/>
    <dgm:cxn modelId="{99667E19-DD24-4633-9977-A5EA7F61B77C}" srcId="{788AF179-4211-47AE-B985-D14F0037592C}" destId="{5C21739F-5023-44B5-ADB0-EB83C25424A2}" srcOrd="1" destOrd="0" parTransId="{B7E39A95-2E67-494A-9C89-ACC53BD04BF2}" sibTransId="{516BA41C-7749-4EB4-99E1-0D5620E7B8AD}"/>
    <dgm:cxn modelId="{9CDEAE8E-78B1-42B9-80B8-B1F13261960D}" srcId="{1D21C512-32D2-4982-B8F6-AD9D41D0F67C}" destId="{788AF179-4211-47AE-B985-D14F0037592C}" srcOrd="0" destOrd="0" parTransId="{DDA2493B-218E-4863-A809-9B49E9CF9BAB}" sibTransId="{2C68A3DE-6F0F-4EBD-BAEE-852322DD565E}"/>
    <dgm:cxn modelId="{4C3817A8-AC56-4424-B03F-62CEAA807808}" type="presOf" srcId="{1D21C512-32D2-4982-B8F6-AD9D41D0F67C}" destId="{F84570F5-474C-42C3-8025-14B620DECC1E}" srcOrd="0" destOrd="0" presId="urn:microsoft.com/office/officeart/2005/8/layout/hList3"/>
    <dgm:cxn modelId="{FFCE005E-B906-4ADF-B8BE-7C42D7911211}" srcId="{788AF179-4211-47AE-B985-D14F0037592C}" destId="{D486D127-CA6A-4CE9-808C-DB6669A6024E}" srcOrd="0" destOrd="0" parTransId="{54580FC2-6380-4468-A351-6C455E0AB1E7}" sibTransId="{582DA4A3-37D3-4667-B9A8-4FC983B20A7C}"/>
    <dgm:cxn modelId="{C7823AEE-ED6A-4DFD-BB6E-097B9A5BEFB7}" type="presParOf" srcId="{F84570F5-474C-42C3-8025-14B620DECC1E}" destId="{CA7687D4-E538-48DF-920F-139F78C8923A}" srcOrd="0" destOrd="0" presId="urn:microsoft.com/office/officeart/2005/8/layout/hList3"/>
    <dgm:cxn modelId="{39BE6465-6908-45DF-8787-15B477F40485}" type="presParOf" srcId="{F84570F5-474C-42C3-8025-14B620DECC1E}" destId="{0F24CCD2-B63E-4CF2-A1D8-FCB15E250501}" srcOrd="1" destOrd="0" presId="urn:microsoft.com/office/officeart/2005/8/layout/hList3"/>
    <dgm:cxn modelId="{5480E139-035F-4A17-8D5D-9C1BF7F070DE}" type="presParOf" srcId="{0F24CCD2-B63E-4CF2-A1D8-FCB15E250501}" destId="{A8A8F9D9-CEBD-44E8-8FD8-E3367882A00B}" srcOrd="0" destOrd="0" presId="urn:microsoft.com/office/officeart/2005/8/layout/hList3"/>
    <dgm:cxn modelId="{105A90EE-B9F8-416F-B305-E00B7B3B8AD8}" type="presParOf" srcId="{0F24CCD2-B63E-4CF2-A1D8-FCB15E250501}" destId="{8162F308-367C-46CF-BF2C-6123BB65D786}" srcOrd="1" destOrd="0" presId="urn:microsoft.com/office/officeart/2005/8/layout/hList3"/>
    <dgm:cxn modelId="{20047D73-3842-4B5C-9943-7A83A1E00D0C}" type="presParOf" srcId="{0F24CCD2-B63E-4CF2-A1D8-FCB15E250501}" destId="{465CCD71-52CA-4CC4-ACDC-799EE581F0FD}" srcOrd="2" destOrd="0" presId="urn:microsoft.com/office/officeart/2005/8/layout/hList3"/>
    <dgm:cxn modelId="{4170C1C6-EBAB-41F1-9DC4-61DC01D6587B}" type="presParOf" srcId="{F84570F5-474C-42C3-8025-14B620DECC1E}" destId="{CF68E2B5-3414-447C-8CA2-C9D61E5AEEC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B17E3F-A133-4FED-9477-C59AB1C1ADF6}">
      <dsp:nvSpPr>
        <dsp:cNvPr id="0" name=""/>
        <dsp:cNvSpPr/>
      </dsp:nvSpPr>
      <dsp:spPr>
        <a:xfrm>
          <a:off x="4104454" y="360029"/>
          <a:ext cx="3418667" cy="186839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The use of active learning increases scores and pass rates</a:t>
          </a:r>
          <a:endParaRPr lang="en-GB" sz="2800" kern="1200" dirty="0"/>
        </a:p>
      </dsp:txBody>
      <dsp:txXfrm>
        <a:off x="4195661" y="451236"/>
        <a:ext cx="3236253" cy="1685977"/>
      </dsp:txXfrm>
    </dsp:sp>
    <dsp:sp modelId="{758201F8-DF5C-4AAF-AA94-92A800091D17}">
      <dsp:nvSpPr>
        <dsp:cNvPr id="0" name=""/>
        <dsp:cNvSpPr/>
      </dsp:nvSpPr>
      <dsp:spPr>
        <a:xfrm>
          <a:off x="1788183" y="677676"/>
          <a:ext cx="4978142" cy="4978142"/>
        </a:xfrm>
        <a:custGeom>
          <a:avLst/>
          <a:gdLst/>
          <a:ahLst/>
          <a:cxnLst/>
          <a:rect l="0" t="0" r="0" b="0"/>
          <a:pathLst>
            <a:path>
              <a:moveTo>
                <a:pt x="4802046" y="1569494"/>
              </a:moveTo>
              <a:arcTo wR="2489071" hR="2489071" stAng="20299114" swAng="2818510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0699A9-791A-4B86-A66E-0BB55523C53F}">
      <dsp:nvSpPr>
        <dsp:cNvPr id="0" name=""/>
        <dsp:cNvSpPr/>
      </dsp:nvSpPr>
      <dsp:spPr>
        <a:xfrm>
          <a:off x="4104450" y="4248463"/>
          <a:ext cx="3655234" cy="1868391"/>
        </a:xfrm>
        <a:prstGeom prst="roundRect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We need techniques for increasing active learning in online tutorials</a:t>
          </a:r>
          <a:endParaRPr lang="en-GB" sz="2800" kern="1200" dirty="0"/>
        </a:p>
      </dsp:txBody>
      <dsp:txXfrm>
        <a:off x="4195657" y="4339670"/>
        <a:ext cx="3472820" cy="1685977"/>
      </dsp:txXfrm>
    </dsp:sp>
    <dsp:sp modelId="{F6E85717-C0F3-47B3-AB64-7BAE30A17B3B}">
      <dsp:nvSpPr>
        <dsp:cNvPr id="0" name=""/>
        <dsp:cNvSpPr/>
      </dsp:nvSpPr>
      <dsp:spPr>
        <a:xfrm>
          <a:off x="1830478" y="941402"/>
          <a:ext cx="4978142" cy="4978142"/>
        </a:xfrm>
        <a:custGeom>
          <a:avLst/>
          <a:gdLst/>
          <a:ahLst/>
          <a:cxnLst/>
          <a:rect l="0" t="0" r="0" b="0"/>
          <a:pathLst>
            <a:path>
              <a:moveTo>
                <a:pt x="2246992" y="4966342"/>
              </a:moveTo>
              <a:arcTo wR="2489071" hR="2489071" stAng="5734873" swAng="3882126"/>
            </a:path>
          </a:pathLst>
        </a:custGeom>
        <a:noFill/>
        <a:ln w="9525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8DFCDA-DE8F-4652-93A3-28C4B9D9CB73}">
      <dsp:nvSpPr>
        <dsp:cNvPr id="0" name=""/>
        <dsp:cNvSpPr/>
      </dsp:nvSpPr>
      <dsp:spPr>
        <a:xfrm>
          <a:off x="216030" y="2376263"/>
          <a:ext cx="3215329" cy="1868391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There is a tendency to lecture in online tutorials</a:t>
          </a:r>
          <a:endParaRPr lang="en-GB" sz="2800" kern="1200" dirty="0"/>
        </a:p>
      </dsp:txBody>
      <dsp:txXfrm>
        <a:off x="307237" y="2467470"/>
        <a:ext cx="3032915" cy="1685977"/>
      </dsp:txXfrm>
    </dsp:sp>
    <dsp:sp modelId="{B82FE950-BB0C-4512-835B-24FBD70222EF}">
      <dsp:nvSpPr>
        <dsp:cNvPr id="0" name=""/>
        <dsp:cNvSpPr/>
      </dsp:nvSpPr>
      <dsp:spPr>
        <a:xfrm>
          <a:off x="1925412" y="718543"/>
          <a:ext cx="4978142" cy="4978142"/>
        </a:xfrm>
        <a:custGeom>
          <a:avLst/>
          <a:gdLst/>
          <a:ahLst/>
          <a:cxnLst/>
          <a:rect l="0" t="0" r="0" b="0"/>
          <a:pathLst>
            <a:path>
              <a:moveTo>
                <a:pt x="151798" y="1633132"/>
              </a:moveTo>
              <a:arcTo wR="2489071" hR="2489071" stAng="12006801" swAng="3727797"/>
            </a:path>
          </a:pathLst>
        </a:custGeom>
        <a:noFill/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4662CE-BD73-4A26-812B-BE21A2C46A06}">
      <dsp:nvSpPr>
        <dsp:cNvPr id="0" name=""/>
        <dsp:cNvSpPr/>
      </dsp:nvSpPr>
      <dsp:spPr>
        <a:xfrm>
          <a:off x="0" y="743"/>
          <a:ext cx="8868892" cy="18852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500" kern="1200" dirty="0" smtClean="0"/>
            <a:t>Interactive techniques</a:t>
          </a:r>
          <a:endParaRPr lang="en-GB" sz="6500" kern="1200" dirty="0"/>
        </a:p>
      </dsp:txBody>
      <dsp:txXfrm>
        <a:off x="55216" y="55959"/>
        <a:ext cx="8758460" cy="1774785"/>
      </dsp:txXfrm>
    </dsp:sp>
    <dsp:sp modelId="{4BEC022C-2751-4EE7-BA8B-C4FBC1B568E8}">
      <dsp:nvSpPr>
        <dsp:cNvPr id="0" name=""/>
        <dsp:cNvSpPr/>
      </dsp:nvSpPr>
      <dsp:spPr>
        <a:xfrm>
          <a:off x="3189" y="2045723"/>
          <a:ext cx="2799524" cy="18852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400" kern="1200" dirty="0" smtClean="0"/>
            <a:t>Polling</a:t>
          </a:r>
          <a:endParaRPr lang="en-GB" sz="4400" kern="1200" dirty="0"/>
        </a:p>
      </dsp:txBody>
      <dsp:txXfrm>
        <a:off x="58405" y="2100939"/>
        <a:ext cx="2689092" cy="1774785"/>
      </dsp:txXfrm>
    </dsp:sp>
    <dsp:sp modelId="{EAC53152-C6C6-4A1D-A9E1-F3ABCE0E385C}">
      <dsp:nvSpPr>
        <dsp:cNvPr id="0" name=""/>
        <dsp:cNvSpPr/>
      </dsp:nvSpPr>
      <dsp:spPr>
        <a:xfrm>
          <a:off x="3189" y="4087713"/>
          <a:ext cx="2799524" cy="188521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400" kern="1200" dirty="0" smtClean="0"/>
            <a:t>Number of students engaging</a:t>
          </a:r>
          <a:endParaRPr lang="en-GB" sz="3400" kern="1200" dirty="0"/>
        </a:p>
      </dsp:txBody>
      <dsp:txXfrm>
        <a:off x="58405" y="4142929"/>
        <a:ext cx="2689092" cy="1774785"/>
      </dsp:txXfrm>
    </dsp:sp>
    <dsp:sp modelId="{DC9B6995-E9F5-4E96-B23C-02BD2A81123C}">
      <dsp:nvSpPr>
        <dsp:cNvPr id="0" name=""/>
        <dsp:cNvSpPr/>
      </dsp:nvSpPr>
      <dsp:spPr>
        <a:xfrm>
          <a:off x="3037873" y="2045723"/>
          <a:ext cx="2799524" cy="18852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400" kern="1200" dirty="0" smtClean="0"/>
            <a:t>Asking questions</a:t>
          </a:r>
          <a:endParaRPr lang="en-GB" sz="4400" kern="1200" dirty="0"/>
        </a:p>
      </dsp:txBody>
      <dsp:txXfrm>
        <a:off x="3093089" y="2100939"/>
        <a:ext cx="2689092" cy="1774785"/>
      </dsp:txXfrm>
    </dsp:sp>
    <dsp:sp modelId="{49742482-10EC-48CC-902A-439D60902D21}">
      <dsp:nvSpPr>
        <dsp:cNvPr id="0" name=""/>
        <dsp:cNvSpPr/>
      </dsp:nvSpPr>
      <dsp:spPr>
        <a:xfrm>
          <a:off x="3037873" y="4087713"/>
          <a:ext cx="2799524" cy="188521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400" kern="1200" dirty="0" smtClean="0"/>
            <a:t>Number of student engagements</a:t>
          </a:r>
          <a:endParaRPr lang="en-GB" sz="3400" kern="1200" dirty="0"/>
        </a:p>
      </dsp:txBody>
      <dsp:txXfrm>
        <a:off x="3093089" y="4142929"/>
        <a:ext cx="2689092" cy="1774785"/>
      </dsp:txXfrm>
    </dsp:sp>
    <dsp:sp modelId="{0775D400-3733-49C5-BAF8-A5E27F06E297}">
      <dsp:nvSpPr>
        <dsp:cNvPr id="0" name=""/>
        <dsp:cNvSpPr/>
      </dsp:nvSpPr>
      <dsp:spPr>
        <a:xfrm>
          <a:off x="6072558" y="2045723"/>
          <a:ext cx="2799524" cy="18852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400" kern="1200" dirty="0" smtClean="0"/>
            <a:t>On-screen activities</a:t>
          </a:r>
          <a:endParaRPr lang="en-GB" sz="4400" kern="1200" dirty="0"/>
        </a:p>
      </dsp:txBody>
      <dsp:txXfrm>
        <a:off x="6127774" y="2100939"/>
        <a:ext cx="2689092" cy="1774785"/>
      </dsp:txXfrm>
    </dsp:sp>
    <dsp:sp modelId="{04638BDD-E9A2-416C-85C9-78704AC1372A}">
      <dsp:nvSpPr>
        <dsp:cNvPr id="0" name=""/>
        <dsp:cNvSpPr/>
      </dsp:nvSpPr>
      <dsp:spPr>
        <a:xfrm>
          <a:off x="6072558" y="4087713"/>
          <a:ext cx="2799524" cy="188521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400" kern="1200" dirty="0" smtClean="0"/>
            <a:t>Time spent on activities</a:t>
          </a:r>
          <a:endParaRPr lang="en-GB" sz="3400" kern="1200" dirty="0"/>
        </a:p>
      </dsp:txBody>
      <dsp:txXfrm>
        <a:off x="6127774" y="4142929"/>
        <a:ext cx="2689092" cy="17747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7687D4-E538-48DF-920F-139F78C8923A}">
      <dsp:nvSpPr>
        <dsp:cNvPr id="0" name=""/>
        <dsp:cNvSpPr/>
      </dsp:nvSpPr>
      <dsp:spPr>
        <a:xfrm>
          <a:off x="0" y="0"/>
          <a:ext cx="8435280" cy="1543630"/>
        </a:xfrm>
        <a:prstGeom prst="rect">
          <a:avLst/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700" kern="1200" dirty="0" smtClean="0"/>
            <a:t>Effectiveness of techniques</a:t>
          </a:r>
          <a:endParaRPr lang="en-GB" sz="5700" kern="1200" dirty="0"/>
        </a:p>
      </dsp:txBody>
      <dsp:txXfrm>
        <a:off x="0" y="0"/>
        <a:ext cx="8435280" cy="1543630"/>
      </dsp:txXfrm>
    </dsp:sp>
    <dsp:sp modelId="{A8A8F9D9-CEBD-44E8-8FD8-E3367882A00B}">
      <dsp:nvSpPr>
        <dsp:cNvPr id="0" name=""/>
        <dsp:cNvSpPr/>
      </dsp:nvSpPr>
      <dsp:spPr>
        <a:xfrm>
          <a:off x="4118" y="1543630"/>
          <a:ext cx="2809014" cy="324162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900" kern="1200" dirty="0" smtClean="0"/>
            <a:t>Quantitative data</a:t>
          </a:r>
        </a:p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900" kern="1200" dirty="0" smtClean="0"/>
        </a:p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900" kern="1200" dirty="0"/>
        </a:p>
      </dsp:txBody>
      <dsp:txXfrm>
        <a:off x="4118" y="1543630"/>
        <a:ext cx="2809014" cy="3241624"/>
      </dsp:txXfrm>
    </dsp:sp>
    <dsp:sp modelId="{8162F308-367C-46CF-BF2C-6123BB65D786}">
      <dsp:nvSpPr>
        <dsp:cNvPr id="0" name=""/>
        <dsp:cNvSpPr/>
      </dsp:nvSpPr>
      <dsp:spPr>
        <a:xfrm>
          <a:off x="2813132" y="1543630"/>
          <a:ext cx="2809014" cy="3241624"/>
        </a:xfrm>
        <a:prstGeom prst="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900" kern="1200" dirty="0" smtClean="0"/>
            <a:t>Tutor perceptions</a:t>
          </a:r>
        </a:p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900" kern="1200" dirty="0" smtClean="0"/>
        </a:p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900" kern="1200" dirty="0"/>
        </a:p>
      </dsp:txBody>
      <dsp:txXfrm>
        <a:off x="2813132" y="1543630"/>
        <a:ext cx="2809014" cy="3241624"/>
      </dsp:txXfrm>
    </dsp:sp>
    <dsp:sp modelId="{465CCD71-52CA-4CC4-ACDC-799EE581F0FD}">
      <dsp:nvSpPr>
        <dsp:cNvPr id="0" name=""/>
        <dsp:cNvSpPr/>
      </dsp:nvSpPr>
      <dsp:spPr>
        <a:xfrm>
          <a:off x="5622147" y="1543630"/>
          <a:ext cx="2809014" cy="3241624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900" kern="1200" dirty="0" smtClean="0"/>
            <a:t>Student perceptions</a:t>
          </a:r>
        </a:p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900" kern="1200" dirty="0" smtClean="0"/>
        </a:p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900" kern="1200" dirty="0"/>
        </a:p>
      </dsp:txBody>
      <dsp:txXfrm>
        <a:off x="5622147" y="1543630"/>
        <a:ext cx="2809014" cy="3241624"/>
      </dsp:txXfrm>
    </dsp:sp>
    <dsp:sp modelId="{CF68E2B5-3414-447C-8CA2-C9D61E5AEECA}">
      <dsp:nvSpPr>
        <dsp:cNvPr id="0" name=""/>
        <dsp:cNvSpPr/>
      </dsp:nvSpPr>
      <dsp:spPr>
        <a:xfrm>
          <a:off x="0" y="4785254"/>
          <a:ext cx="8435280" cy="360180"/>
        </a:xfrm>
        <a:prstGeom prst="rect">
          <a:avLst/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C68A-EF3B-4BA7-B78D-FF152F62B312}" type="datetimeFigureOut">
              <a:rPr lang="en-GB" smtClean="0"/>
              <a:t>21/10/2017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E4AC-5AFF-45DF-8E18-322411A5C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224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C68A-EF3B-4BA7-B78D-FF152F62B312}" type="datetimeFigureOut">
              <a:rPr lang="en-GB" smtClean="0"/>
              <a:t>21/10/2017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E4AC-5AFF-45DF-8E18-322411A5C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4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C68A-EF3B-4BA7-B78D-FF152F62B312}" type="datetimeFigureOut">
              <a:rPr lang="en-GB" smtClean="0"/>
              <a:t>21/10/2017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E4AC-5AFF-45DF-8E18-322411A5C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679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C68A-EF3B-4BA7-B78D-FF152F62B312}" type="datetimeFigureOut">
              <a:rPr lang="en-GB" smtClean="0"/>
              <a:t>21/10/2017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E4AC-5AFF-45DF-8E18-322411A5C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37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C68A-EF3B-4BA7-B78D-FF152F62B312}" type="datetimeFigureOut">
              <a:rPr lang="en-GB" smtClean="0"/>
              <a:t>21/10/2017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E4AC-5AFF-45DF-8E18-322411A5C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684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C68A-EF3B-4BA7-B78D-FF152F62B312}" type="datetimeFigureOut">
              <a:rPr lang="en-GB" smtClean="0"/>
              <a:t>21/10/2017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E4AC-5AFF-45DF-8E18-322411A5C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813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C68A-EF3B-4BA7-B78D-FF152F62B312}" type="datetimeFigureOut">
              <a:rPr lang="en-GB" smtClean="0"/>
              <a:t>21/10/2017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E4AC-5AFF-45DF-8E18-322411A5C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365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C68A-EF3B-4BA7-B78D-FF152F62B312}" type="datetimeFigureOut">
              <a:rPr lang="en-GB" smtClean="0"/>
              <a:t>21/10/2017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E4AC-5AFF-45DF-8E18-322411A5C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163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C68A-EF3B-4BA7-B78D-FF152F62B312}" type="datetimeFigureOut">
              <a:rPr lang="en-GB" smtClean="0"/>
              <a:t>21/10/2017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E4AC-5AFF-45DF-8E18-322411A5C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836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C68A-EF3B-4BA7-B78D-FF152F62B312}" type="datetimeFigureOut">
              <a:rPr lang="en-GB" smtClean="0"/>
              <a:t>21/10/2017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E4AC-5AFF-45DF-8E18-322411A5C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26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C68A-EF3B-4BA7-B78D-FF152F62B312}" type="datetimeFigureOut">
              <a:rPr lang="en-GB" smtClean="0"/>
              <a:t>21/10/2017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E4AC-5AFF-45DF-8E18-322411A5C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658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9C68A-EF3B-4BA7-B78D-FF152F62B312}" type="datetimeFigureOut">
              <a:rPr lang="en-GB" smtClean="0"/>
              <a:t>21/10/2017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9E4AC-5AFF-45DF-8E18-322411A5C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214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87220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Active learning in synchronous online tuition: increasing student interaction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2040" y="3501008"/>
            <a:ext cx="3168352" cy="2520280"/>
          </a:xfrm>
        </p:spPr>
        <p:txBody>
          <a:bodyPr>
            <a:normAutofit lnSpcReduction="10000"/>
          </a:bodyPr>
          <a:lstStyle/>
          <a:p>
            <a:r>
              <a:rPr lang="en-GB" dirty="0" err="1" smtClean="0"/>
              <a:t>eSTEeM</a:t>
            </a:r>
            <a:r>
              <a:rPr lang="en-GB" dirty="0" smtClean="0"/>
              <a:t> project by Katrine Rogers, Hilary Holmes and </a:t>
            </a:r>
            <a:r>
              <a:rPr lang="en-GB" dirty="0" err="1" smtClean="0"/>
              <a:t>Claudi</a:t>
            </a:r>
            <a:r>
              <a:rPr lang="en-GB" dirty="0" smtClean="0"/>
              <a:t> Thomas</a:t>
            </a:r>
            <a:endParaRPr lang="en-GB" dirty="0"/>
          </a:p>
        </p:txBody>
      </p:sp>
      <p:pic>
        <p:nvPicPr>
          <p:cNvPr id="1026" name="Picture 2" descr="C:\Users\cbw6\AppData\Local\Microsoft\Windows\Temporary Internet Files\Content.IE5\HH89JRU7\stk-fgr6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780928"/>
            <a:ext cx="3043088" cy="331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557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847304623"/>
              </p:ext>
            </p:extLst>
          </p:nvPr>
        </p:nvGraphicFramePr>
        <p:xfrm>
          <a:off x="251520" y="404664"/>
          <a:ext cx="8568952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503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6778286"/>
              </p:ext>
            </p:extLst>
          </p:nvPr>
        </p:nvGraphicFramePr>
        <p:xfrm>
          <a:off x="107504" y="404664"/>
          <a:ext cx="8875272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574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3272319"/>
              </p:ext>
            </p:extLst>
          </p:nvPr>
        </p:nvGraphicFramePr>
        <p:xfrm>
          <a:off x="457200" y="980728"/>
          <a:ext cx="8435280" cy="5145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C:\Users\cbw6\AppData\Local\Microsoft\Windows\Temporary Internet Files\Content.IE5\84BXUKY5\Computer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149080"/>
            <a:ext cx="1651982" cy="1488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cbw6\AppData\Local\Microsoft\Windows\Temporary Internet Files\Content.IE5\ND2SKR01\woman-computer-drawing1[1]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688" y="4295863"/>
            <a:ext cx="1756586" cy="1194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cbw6\AppData\Local\Microsoft\Windows\Temporary Internet Files\Content.IE5\ND2SKR01\bar_grapgh[1]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295863"/>
            <a:ext cx="1677988" cy="1292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reeform 6"/>
          <p:cNvSpPr/>
          <p:nvPr/>
        </p:nvSpPr>
        <p:spPr>
          <a:xfrm>
            <a:off x="7812360" y="4976006"/>
            <a:ext cx="142646" cy="45719"/>
          </a:xfrm>
          <a:custGeom>
            <a:avLst/>
            <a:gdLst>
              <a:gd name="connsiteX0" fmla="*/ 0 w 142646"/>
              <a:gd name="connsiteY0" fmla="*/ 0 h 77187"/>
              <a:gd name="connsiteX1" fmla="*/ 69494 w 142646"/>
              <a:gd name="connsiteY1" fmla="*/ 76810 h 77187"/>
              <a:gd name="connsiteX2" fmla="*/ 142646 w 142646"/>
              <a:gd name="connsiteY2" fmla="*/ 29261 h 7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2646" h="77187">
                <a:moveTo>
                  <a:pt x="0" y="0"/>
                </a:moveTo>
                <a:cubicBezTo>
                  <a:pt x="22860" y="35966"/>
                  <a:pt x="45720" y="71933"/>
                  <a:pt x="69494" y="76810"/>
                </a:cubicBezTo>
                <a:cubicBezTo>
                  <a:pt x="93268" y="81687"/>
                  <a:pt x="131063" y="37796"/>
                  <a:pt x="142646" y="2926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14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78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Active learning in synchronous online tuition: increasing student interaction</vt:lpstr>
      <vt:lpstr>PowerPoint Presentation</vt:lpstr>
      <vt:lpstr>PowerPoint Presentation</vt:lpstr>
      <vt:lpstr>PowerPoint Presentation</vt:lpstr>
    </vt:vector>
  </TitlesOfParts>
  <Company>The Open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Active learning in synchronous online tuition: increasing student interaction</dc:title>
  <dc:creator>Claudi.Thomas</dc:creator>
  <cp:lastModifiedBy>Claudi.Thomas</cp:lastModifiedBy>
  <cp:revision>7</cp:revision>
  <dcterms:created xsi:type="dcterms:W3CDTF">2017-10-21T10:24:03Z</dcterms:created>
  <dcterms:modified xsi:type="dcterms:W3CDTF">2017-10-21T11:27:39Z</dcterms:modified>
</cp:coreProperties>
</file>