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2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FB000-6E47-4114-90C8-E493BC967DA5}" v="102" dt="2020-10-30T15:58:01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1170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71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313371" y="1481585"/>
            <a:ext cx="5466943" cy="413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  <a:b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Assess the success of online summer school to deliver research based skill development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critical thinking, analysis and communication skills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Explore the value of events that fall outside the curriculum in terms of: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building community of STEM students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 skills in a non-pressured environment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encourage interest in subjects outside qualification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b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Summer School Format</a:t>
            </a:r>
            <a:b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Four weeks, 4 investigations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Each activity supported by a forum, introductory and debrief sessions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 Research talks related to the investigation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conference</a:t>
            </a:r>
            <a:endParaRPr kumimoji="0" lang="en-GB" alt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159" y="5772227"/>
            <a:ext cx="2856161" cy="873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DEE9D1-9205-40D5-A643-0BFDA2D26325}"/>
              </a:ext>
            </a:extLst>
          </p:cNvPr>
          <p:cNvSpPr txBox="1"/>
          <p:nvPr/>
        </p:nvSpPr>
        <p:spPr>
          <a:xfrm>
            <a:off x="289302" y="310483"/>
            <a:ext cx="989972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of Skills Focused Extra Curricular Activities: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Summer School</a:t>
            </a:r>
            <a:br>
              <a:rPr lang="en-GB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K Nixon, E Crabb, R Janes and D Johnson</a:t>
            </a:r>
            <a:endParaRPr lang="en-GB" sz="2000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8FA56B5-7029-4F3B-9E10-6DCA5CC4E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023" y="3603658"/>
            <a:ext cx="5567212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Outcomes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Participants: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to remain engaged over summer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Accessible in a way face-to-face lab school are not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for interest and fun rather than grades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students: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Provide career development opportunities for research students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monitoring forums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delivering debrief sessions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organising and chairing a conference)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Impact: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Dissemination at conferences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Guidance notes for future OU summer schools</a:t>
            </a: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1CC2D6-35F0-4633-8BEE-91775014B334}"/>
              </a:ext>
            </a:extLst>
          </p:cNvPr>
          <p:cNvSpPr/>
          <p:nvPr/>
        </p:nvSpPr>
        <p:spPr>
          <a:xfrm>
            <a:off x="263236" y="1561231"/>
            <a:ext cx="5652000" cy="2309660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2B4A55-956B-4B98-B8D4-236D96CF21C1}"/>
              </a:ext>
            </a:extLst>
          </p:cNvPr>
          <p:cNvSpPr/>
          <p:nvPr/>
        </p:nvSpPr>
        <p:spPr>
          <a:xfrm>
            <a:off x="6226629" y="3603658"/>
            <a:ext cx="5652000" cy="312629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4F216E-D816-4B53-ABF5-E7F0B22136A8}"/>
              </a:ext>
            </a:extLst>
          </p:cNvPr>
          <p:cNvSpPr/>
          <p:nvPr/>
        </p:nvSpPr>
        <p:spPr>
          <a:xfrm>
            <a:off x="6226629" y="1563528"/>
            <a:ext cx="5652000" cy="19440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73C262AF-F58A-4689-92B5-3562580FD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023" y="1564988"/>
            <a:ext cx="556721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a survey: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Ascertain demographics of participants and how this varies from face-to-face lab schools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Perceived value and skill development 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Invite U/G students to be involved with the planning and content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 to other STEM disciplines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3DEFF8-312B-4CCF-BB82-D7B8707DF1CB}"/>
              </a:ext>
            </a:extLst>
          </p:cNvPr>
          <p:cNvSpPr/>
          <p:nvPr/>
        </p:nvSpPr>
        <p:spPr>
          <a:xfrm>
            <a:off x="256644" y="3980828"/>
            <a:ext cx="5652000" cy="1646766"/>
          </a:xfrm>
          <a:prstGeom prst="rect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5170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4139</TotalTime>
  <Words>249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Aims  Assess the success of online summer school to deliver research based skill development   critical thinking, analysis and communication skills  Explore the value of events that fall outside the curriculum in terms of:     building community of STEM students     develop skills in a non-pressured environment     encourage interest in subjects outside qualification  Summer School Format  Four weeks, 4 investigations Each activity supported by a forum, introductory and debrief sessions OU Research talks related to the investigation Student conference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471</cp:revision>
  <cp:lastPrinted>2018-10-16T09:27:54Z</cp:lastPrinted>
  <dcterms:created xsi:type="dcterms:W3CDTF">2017-05-06T04:58:44Z</dcterms:created>
  <dcterms:modified xsi:type="dcterms:W3CDTF">2020-11-02T12:52:44Z</dcterms:modified>
</cp:coreProperties>
</file>