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274" r:id="rId3"/>
    <p:sldId id="275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B9B"/>
    <a:srgbClr val="ED2891"/>
    <a:srgbClr val="E5007D"/>
    <a:srgbClr val="C7E6E9"/>
    <a:srgbClr val="85CCD4"/>
    <a:srgbClr val="44BBC5"/>
    <a:srgbClr val="008496"/>
    <a:srgbClr val="00B7B2"/>
    <a:srgbClr val="F7C3DC"/>
    <a:srgbClr val="F3A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98"/>
    <p:restoredTop sz="86397" autoAdjust="0"/>
  </p:normalViewPr>
  <p:slideViewPr>
    <p:cSldViewPr snapToGrid="0" snapToObjects="1">
      <p:cViewPr varScale="1">
        <p:scale>
          <a:sx n="71" d="100"/>
          <a:sy n="71" d="100"/>
        </p:scale>
        <p:origin x="9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CC80-CA36-F045-A58C-848932FB29C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5D1C1-F34B-8540-9015-CDD822028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2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204-7EB0-F245-AC16-FC44E91A7A6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12BEB-C874-A74C-8D0A-39AA16E8D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0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="" xmlns:a16="http://schemas.microsoft.com/office/drawing/2014/main" id="{89E6F516-5A93-46CB-BD93-0AA757BC2E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6490" y="3520773"/>
            <a:ext cx="5279367" cy="39561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="" xmlns:a16="http://schemas.microsoft.com/office/drawing/2014/main" id="{8B4B5340-958A-450C-A8D9-EBE1007D2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66490" y="3916392"/>
            <a:ext cx="5279367" cy="6728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01/08/2018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V1.2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E03EEA31-37FD-4C6A-A5B4-FAEB69A86C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66489" y="4741653"/>
            <a:ext cx="5279367" cy="37381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1st August 2017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1898A98A-E192-4AAF-9C23-E1F9CFFAB1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587259" y="1923512"/>
            <a:ext cx="5158595" cy="112736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1517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=""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AFAC1F-8668-4411-BA45-03AE7F65EDF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23FACDC6-C223-4AE1-82EF-479CD3486E2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2124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P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=""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=""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641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=""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=""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8609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40D05056-5294-4B31-8BBF-BA09741A2814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65215DC5-73BE-4681-AA63-621121C32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2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F851B943-E6E1-48F6-B811-8D9A7977D85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C1B6DA54-71CA-48A5-B3CD-D2321285AC1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="" xmlns:a16="http://schemas.microsoft.com/office/drawing/2014/main" id="{4CE899DC-EEB7-4FE9-99EC-B6BA0FB345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77850" y="2243138"/>
            <a:ext cx="3916363" cy="402748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9" name="Text Placeholder 12">
            <a:extLst>
              <a:ext uri="{FF2B5EF4-FFF2-40B4-BE49-F238E27FC236}">
                <a16:creationId xmlns="" xmlns:a16="http://schemas.microsoft.com/office/drawing/2014/main" id="{74507D58-4B62-42B4-946E-AC191B8C8E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72000" y="2234782"/>
            <a:ext cx="3889375" cy="4027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D1548AB-1A41-4C06-B3F6-882FE01A82ED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43FD19CB-E5DD-4EB0-A648-B1B63B8A7ED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9442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=""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05480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=""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5207B26-BD01-450F-BCEB-6428971C5C2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6CC9049D-4664-4545-860B-8C408BE6F1C1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8413C705-D39D-4C04-9CCC-4AFABA7FBC3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863253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2">
            <a:extLst>
              <a:ext uri="{FF2B5EF4-FFF2-40B4-BE49-F238E27FC236}">
                <a16:creationId xmlns="" xmlns:a16="http://schemas.microsoft.com/office/drawing/2014/main" id="{28E83104-D853-412E-9A06-D4E39CA8791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DE277479-0CF8-4C04-B364-40BD0C0051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BF8F6D2-1103-4D02-9B03-1CC825E2829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2BD85516-2513-49C5-A0AA-FD926801500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37EFBFEF-F413-46E7-B616-D281BA0FC9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0754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="" xmlns:a16="http://schemas.microsoft.com/office/drawing/2014/main" id="{A0F71322-76A3-413A-9064-BF459D5F6A5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FBE17164-D1E9-448D-BC18-AEE6AA4A7D7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687A685-EBDC-431F-A3A3-25227F3094F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C676D3C7-DEA3-4E23-A018-40E4040193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D974519E-60F3-4D94-B4D4-2BC52D3350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8831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9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A1CBB4E-7D7A-4F34-9192-75CFD9ED89EB}"/>
              </a:ext>
            </a:extLst>
          </p:cNvPr>
          <p:cNvSpPr/>
          <p:nvPr userDrawn="1"/>
        </p:nvSpPr>
        <p:spPr>
          <a:xfrm>
            <a:off x="0" y="6728603"/>
            <a:ext cx="9144000" cy="120770"/>
          </a:xfrm>
          <a:prstGeom prst="rect">
            <a:avLst/>
          </a:prstGeom>
          <a:solidFill>
            <a:schemeClr val="accent2"/>
          </a:solidFill>
          <a:ln>
            <a:solidFill>
              <a:srgbClr val="ED28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5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9" r:id="rId3"/>
    <p:sldLayoutId id="2147483727" r:id="rId4"/>
    <p:sldLayoutId id="2147483728" r:id="rId5"/>
    <p:sldLayoutId id="2147483730" r:id="rId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E18344E7-05B6-4E37-9A8D-0973A5026F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66490" y="3615659"/>
            <a:ext cx="5279367" cy="395619"/>
          </a:xfrm>
        </p:spPr>
        <p:txBody>
          <a:bodyPr/>
          <a:lstStyle/>
          <a:p>
            <a:r>
              <a:rPr lang="en-GB" dirty="0" smtClean="0"/>
              <a:t>Benefits </a:t>
            </a:r>
            <a:r>
              <a:rPr lang="en-GB" dirty="0"/>
              <a:t>and </a:t>
            </a:r>
            <a:r>
              <a:rPr lang="en-GB" dirty="0" smtClean="0"/>
              <a:t>Challenges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232503C-CCE7-4477-8652-32D946A35F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466491" y="1923512"/>
            <a:ext cx="6495690" cy="1127362"/>
          </a:xfrm>
        </p:spPr>
        <p:txBody>
          <a:bodyPr/>
          <a:lstStyle/>
          <a:p>
            <a:r>
              <a:rPr lang="en-GB" dirty="0"/>
              <a:t>Use of augmented reality in a second level human biology module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9729" y="5610978"/>
            <a:ext cx="4418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E4B9B"/>
                </a:solidFill>
              </a:rPr>
              <a:t>Karen New</a:t>
            </a:r>
          </a:p>
          <a:p>
            <a:r>
              <a:rPr lang="en-GB" sz="1600" dirty="0">
                <a:solidFill>
                  <a:srgbClr val="1E4B9B"/>
                </a:solidFill>
              </a:rPr>
              <a:t>Staff tutor LHCS</a:t>
            </a:r>
          </a:p>
          <a:p>
            <a:r>
              <a:rPr lang="en-GB" sz="1600" dirty="0">
                <a:solidFill>
                  <a:srgbClr val="1E4B9B"/>
                </a:solidFill>
              </a:rPr>
              <a:t>Staff tutor SK299</a:t>
            </a:r>
          </a:p>
          <a:p>
            <a:r>
              <a:rPr lang="en-GB" sz="1600" dirty="0">
                <a:solidFill>
                  <a:srgbClr val="1E4B9B"/>
                </a:solidFill>
              </a:rPr>
              <a:t>AL SK299/SK277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853" y="3705515"/>
            <a:ext cx="2906203" cy="298268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800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600" y="2462595"/>
            <a:ext cx="3853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sz="1600" dirty="0"/>
              <a:t>Usability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sz="1600" dirty="0"/>
              <a:t>Engagement and motivation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sz="1600" dirty="0"/>
              <a:t>Understanding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sz="1600" dirty="0"/>
              <a:t>Age or gender difference in the use/perception of augmented reality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sz="1600" dirty="0"/>
              <a:t>Experiences of students from a variety of ethnic backgrounds / AR 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14308" indent="-214308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277935" y="184277"/>
            <a:ext cx="73219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dirty="0" smtClean="0">
                <a:solidFill>
                  <a:srgbClr val="1E4B9B"/>
                </a:solidFill>
              </a:rPr>
              <a:t>Student </a:t>
            </a:r>
            <a:r>
              <a:rPr lang="en-GB" sz="3000" b="1" dirty="0">
                <a:solidFill>
                  <a:srgbClr val="1E4B9B"/>
                </a:solidFill>
              </a:rPr>
              <a:t>experiences and perceptions relating to potential benefits and challenges associated with this app</a:t>
            </a:r>
          </a:p>
        </p:txBody>
      </p:sp>
      <p:sp>
        <p:nvSpPr>
          <p:cNvPr id="5" name="Rectangle 4"/>
          <p:cNvSpPr/>
          <p:nvPr/>
        </p:nvSpPr>
        <p:spPr>
          <a:xfrm>
            <a:off x="483079" y="5769489"/>
            <a:ext cx="8436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dirty="0"/>
              <a:t>The findings can be used to inform practice for future SK299 presentations, and, since analysis covers all SK299 variants, may inform support for replacement nursing-strand human biology module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825" y="2091173"/>
            <a:ext cx="4381500" cy="3051167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503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4252" y="1884907"/>
            <a:ext cx="5305491" cy="40164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100" dirty="0"/>
              <a:t>Surveys </a:t>
            </a:r>
            <a:r>
              <a:rPr lang="en-GB" sz="1350" dirty="0"/>
              <a:t>(~1100 students/200 on nursing programmes)</a:t>
            </a:r>
          </a:p>
          <a:p>
            <a:endParaRPr lang="en-GB" sz="1350" dirty="0"/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dirty="0"/>
              <a:t>17J cohort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dirty="0"/>
              <a:t>18J cohort </a:t>
            </a:r>
            <a:r>
              <a:rPr lang="en-GB" sz="1350" dirty="0"/>
              <a:t>(within website and separate survey)</a:t>
            </a:r>
          </a:p>
          <a:p>
            <a:endParaRPr lang="en-GB" sz="1350" dirty="0"/>
          </a:p>
          <a:p>
            <a:r>
              <a:rPr lang="en-GB" sz="2100" dirty="0"/>
              <a:t>Real-time investigations -  Use LTI user lab</a:t>
            </a:r>
          </a:p>
          <a:p>
            <a:endParaRPr lang="en-GB" sz="1350" dirty="0"/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dirty="0"/>
              <a:t>Members from SK299 cohort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dirty="0"/>
              <a:t>Non-SK299 students</a:t>
            </a:r>
          </a:p>
          <a:p>
            <a:endParaRPr lang="en-GB" sz="1350" dirty="0"/>
          </a:p>
          <a:p>
            <a:endParaRPr lang="en-GB" sz="1350" dirty="0"/>
          </a:p>
          <a:p>
            <a:r>
              <a:rPr lang="en-GB" sz="2100" dirty="0"/>
              <a:t>Case-study</a:t>
            </a:r>
          </a:p>
          <a:p>
            <a:endParaRPr lang="en-GB" sz="2100" dirty="0"/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n-GB" dirty="0"/>
              <a:t>Individual interviews with LTI users</a:t>
            </a:r>
          </a:p>
          <a:p>
            <a:endParaRPr lang="en-GB" sz="1350" dirty="0"/>
          </a:p>
        </p:txBody>
      </p:sp>
      <p:sp>
        <p:nvSpPr>
          <p:cNvPr id="3" name="Rectangle 2"/>
          <p:cNvSpPr/>
          <p:nvPr/>
        </p:nvSpPr>
        <p:spPr>
          <a:xfrm>
            <a:off x="277933" y="346644"/>
            <a:ext cx="80268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dirty="0">
                <a:solidFill>
                  <a:srgbClr val="1E4B9B"/>
                </a:solidFill>
              </a:rPr>
              <a:t>Proposed methodologies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095" y="1940941"/>
            <a:ext cx="2632289" cy="1277661"/>
          </a:xfrm>
          <a:prstGeom prst="rect">
            <a:avLst/>
          </a:prstGeom>
          <a:effectLst>
            <a:softEdge rad="2286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9121" y="3467117"/>
            <a:ext cx="2502684" cy="1186756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4718" y="4828549"/>
            <a:ext cx="2572194" cy="959774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272775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5007D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4121</TotalTime>
  <Words>136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TITLES</vt:lpstr>
      <vt:lpstr>CONTENT</vt:lpstr>
      <vt:lpstr>PowerPoint Presentation</vt:lpstr>
      <vt:lpstr>PowerPoint Presentation</vt:lpstr>
      <vt:lpstr>PowerPoint Presentation</vt:lpstr>
    </vt:vector>
  </TitlesOfParts>
  <Company>SMCD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M</dc:creator>
  <cp:lastModifiedBy>Diane.Ford</cp:lastModifiedBy>
  <cp:revision>228</cp:revision>
  <dcterms:created xsi:type="dcterms:W3CDTF">2016-08-10T11:35:26Z</dcterms:created>
  <dcterms:modified xsi:type="dcterms:W3CDTF">2018-10-15T08:55:12Z</dcterms:modified>
</cp:coreProperties>
</file>