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331" r:id="rId4"/>
  </p:sldIdLst>
  <p:sldSz cx="12192000" cy="6858000"/>
  <p:notesSz cx="7010400" cy="92964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C13843-5E52-44AA-80D5-967DDA85A3F2}" v="66" dt="2022-11-17T10:36:24.5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6517" autoAdjust="0"/>
  </p:normalViewPr>
  <p:slideViewPr>
    <p:cSldViewPr snapToGrid="0">
      <p:cViewPr varScale="1">
        <p:scale>
          <a:sx n="82" d="100"/>
          <a:sy n="82" d="100"/>
        </p:scale>
        <p:origin x="119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246676"/>
            <a:ext cx="8948918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should formative assessments be assessed?</a:t>
            </a:r>
            <a:b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study of S217 online quizzes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Jonathan Nylk, Andy Diament</a:t>
            </a:r>
            <a:b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S217 “Physics: from classical to quantum” is a 60 credit Level 2 module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pic>
        <p:nvPicPr>
          <p:cNvPr id="6" name="Picture 5" descr="Chart, treemap chart&#10;&#10;Description automatically generated">
            <a:extLst>
              <a:ext uri="{FF2B5EF4-FFF2-40B4-BE49-F238E27FC236}">
                <a16:creationId xmlns:a16="http://schemas.microsoft.com/office/drawing/2014/main" id="{1745DDDA-335E-4ED8-BBDA-8094379DA33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2" t="2788" r="11891" b="3090"/>
          <a:stretch/>
        </p:blipFill>
        <p:spPr>
          <a:xfrm>
            <a:off x="8686553" y="1640591"/>
            <a:ext cx="2645505" cy="2606937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DFE7A19B-803C-4C5B-8F7E-7FF3CADF9FF3}"/>
              </a:ext>
            </a:extLst>
          </p:cNvPr>
          <p:cNvGrpSpPr/>
          <p:nvPr/>
        </p:nvGrpSpPr>
        <p:grpSpPr>
          <a:xfrm>
            <a:off x="289302" y="4191296"/>
            <a:ext cx="11613396" cy="1292662"/>
            <a:chOff x="289302" y="4461204"/>
            <a:chExt cx="11613396" cy="129266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380BEBD-ED61-48BD-86B7-F168FE9AAC29}"/>
                </a:ext>
              </a:extLst>
            </p:cNvPr>
            <p:cNvSpPr txBox="1"/>
            <p:nvPr/>
          </p:nvSpPr>
          <p:spPr>
            <a:xfrm>
              <a:off x="289302" y="4461204"/>
              <a:ext cx="3600000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Methods</a:t>
              </a:r>
              <a:br>
                <a:rPr lang="en-GB" b="1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b="1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Measure student engagement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Learning analytics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Quiz/TMA scores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Module outcomes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BD60119-A434-4459-B64C-C8A4813F2951}"/>
                </a:ext>
              </a:extLst>
            </p:cNvPr>
            <p:cNvSpPr txBox="1"/>
            <p:nvPr/>
          </p:nvSpPr>
          <p:spPr>
            <a:xfrm>
              <a:off x="4296000" y="4461204"/>
              <a:ext cx="3600000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b="1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Determine student motivations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Survey (Spring 23)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Qualitative analysis of free-text responses (NVivo)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B696331-A4CD-4530-AFDB-B280CB909E60}"/>
                </a:ext>
              </a:extLst>
            </p:cNvPr>
            <p:cNvSpPr txBox="1"/>
            <p:nvPr/>
          </p:nvSpPr>
          <p:spPr>
            <a:xfrm>
              <a:off x="8302698" y="4461204"/>
              <a:ext cx="3600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b="1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Compare other strategies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Literature search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Analysed data from other modules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9F88717-86AF-491E-97E3-79977D5F1186}"/>
              </a:ext>
            </a:extLst>
          </p:cNvPr>
          <p:cNvSpPr txBox="1"/>
          <p:nvPr/>
        </p:nvSpPr>
        <p:spPr>
          <a:xfrm>
            <a:off x="5470409" y="5575889"/>
            <a:ext cx="64322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Expected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Inform future S217 assessment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Report to OU Weightings and Thresholds in Assessment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Peer-reviewed publication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0D6CB5-4F54-47FD-930F-D398D72E9E31}"/>
              </a:ext>
            </a:extLst>
          </p:cNvPr>
          <p:cNvSpPr txBox="1"/>
          <p:nvPr/>
        </p:nvSpPr>
        <p:spPr>
          <a:xfrm>
            <a:off x="289302" y="1646657"/>
            <a:ext cx="851387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Formative activities are integral for student learning</a:t>
            </a:r>
            <a:b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GB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Students that engage with formative activities are more likely to achieve success in summative assessments (Jordan &amp; Bolton, unpublished)</a:t>
            </a:r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075F61A-23C5-49EB-95E4-DA3BF834A358}"/>
              </a:ext>
            </a:extLst>
          </p:cNvPr>
          <p:cNvGrpSpPr/>
          <p:nvPr/>
        </p:nvGrpSpPr>
        <p:grpSpPr>
          <a:xfrm>
            <a:off x="289302" y="2538807"/>
            <a:ext cx="8513877" cy="1560558"/>
            <a:chOff x="289302" y="2657959"/>
            <a:chExt cx="8513877" cy="156055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4B0871B-0CA4-4245-81A6-C63628C523FD}"/>
                </a:ext>
              </a:extLst>
            </p:cNvPr>
            <p:cNvGrpSpPr/>
            <p:nvPr/>
          </p:nvGrpSpPr>
          <p:grpSpPr>
            <a:xfrm>
              <a:off x="289303" y="2657959"/>
              <a:ext cx="8513876" cy="1528871"/>
              <a:chOff x="289303" y="2672755"/>
              <a:chExt cx="8513876" cy="1528871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413A1F-A01E-42CF-AF1B-4128FACB245E}"/>
                  </a:ext>
                </a:extLst>
              </p:cNvPr>
              <p:cNvSpPr txBox="1"/>
              <p:nvPr/>
            </p:nvSpPr>
            <p:spPr>
              <a:xfrm>
                <a:off x="289303" y="2672755"/>
                <a:ext cx="851387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l" eaLnBrk="0" fontAlgn="base" hangingPunct="0">
                  <a:lnSpc>
                    <a:spcPct val="100000"/>
                  </a:lnSpc>
                  <a:spcAft>
                    <a:spcPct val="0"/>
                  </a:spcAft>
                </a:pPr>
                <a:r>
                  <a:rPr kumimoji="0" lang="en-GB" altLang="en-US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How does assessment strategy influence student engagement with formative activities?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C224C71-3F9B-4401-A3E1-350132D6797F}"/>
                  </a:ext>
                </a:extLst>
              </p:cNvPr>
              <p:cNvSpPr txBox="1"/>
              <p:nvPr/>
            </p:nvSpPr>
            <p:spPr>
              <a:xfrm>
                <a:off x="4296001" y="3216741"/>
                <a:ext cx="3754968" cy="984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altLang="en-US" sz="1600" b="1" dirty="0">
                    <a:solidFill>
                      <a:srgbClr val="FF66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Formative Thresholded Assessment</a:t>
                </a:r>
                <a:endPara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kumimoji="0" lang="en-GB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Students must achieve a minimum grade to gain a pass</a:t>
                </a:r>
                <a:r>
                  <a:rPr lang="en-GB" alt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kumimoji="0" lang="en-GB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(common strategy for many OU modules)</a:t>
                </a:r>
                <a:endParaRPr lang="en-GB" dirty="0"/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B583060-54E4-44B5-9078-AB7538A29F34}"/>
                </a:ext>
              </a:extLst>
            </p:cNvPr>
            <p:cNvSpPr txBox="1"/>
            <p:nvPr/>
          </p:nvSpPr>
          <p:spPr>
            <a:xfrm>
              <a:off x="289302" y="3202854"/>
              <a:ext cx="3600000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Current S217 Strategy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Online quizzes indirectly encouraged through reflective question in formative tutor-marked assessments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9693D84C7BAA4994A0ED2ED589E765" ma:contentTypeVersion="0" ma:contentTypeDescription="Create a new document." ma:contentTypeScope="" ma:versionID="54f667a4a9546dce011796b41b88964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4f15b030d40ffca33e4aeb8eb001f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D44BB7-EF01-401D-B57F-07561EB754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99CCB8-0133-4481-8B1A-0C05294B61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4249</TotalTime>
  <Words>171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How should formative assessments be assessed? A study of S217 online quizzes Jonathan Nylk, Andy Diament S217 “Physics: from classical to quantum” is a 60 credit Level 2 module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474</cp:revision>
  <cp:lastPrinted>2018-10-16T09:27:54Z</cp:lastPrinted>
  <dcterms:created xsi:type="dcterms:W3CDTF">2017-05-06T04:58:44Z</dcterms:created>
  <dcterms:modified xsi:type="dcterms:W3CDTF">2022-11-21T13:55:14Z</dcterms:modified>
</cp:coreProperties>
</file>