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750" autoAdjust="0"/>
    <p:restoredTop sz="61062" autoAdjust="0"/>
  </p:normalViewPr>
  <p:slideViewPr>
    <p:cSldViewPr snapToGrid="0">
      <p:cViewPr varScale="1">
        <p:scale>
          <a:sx n="52" d="100"/>
          <a:sy n="52" d="100"/>
        </p:scale>
        <p:origin x="1008" y="29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63285" y="272020"/>
            <a:ext cx="11613396" cy="1123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factors are correlated with undergraduate engineering distance learning students’ </a:t>
            </a:r>
            <a:br>
              <a:rPr lang="en-GB" altLang="en-US" sz="1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expectations of ethical issues?</a:t>
            </a: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 Sessford</a:t>
            </a: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0355B4-B561-421A-8E06-D2A49AF43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7502" y="312158"/>
            <a:ext cx="1605196" cy="11004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3219" y="5673617"/>
            <a:ext cx="2856161" cy="873900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7FAE824-CD97-5FA9-8F5B-3267B89B6D15}"/>
              </a:ext>
            </a:extLst>
          </p:cNvPr>
          <p:cNvSpPr/>
          <p:nvPr/>
        </p:nvSpPr>
        <p:spPr>
          <a:xfrm>
            <a:off x="163285" y="2650696"/>
            <a:ext cx="11739413" cy="19361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Do students believe it is important to study ethics?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Do students believe their studies to date have addressed ethical issues that arise within the workplace?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Do  students workplaces have an impact on their understanding of ethics?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How do OU tutors impact a students understanding of ethics?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Who or what has the most significant influence on the ethical values of students?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Do students think they are likely to be faced with ethical issues during their working life?</a:t>
            </a:r>
          </a:p>
        </p:txBody>
      </p:sp>
      <p:sp>
        <p:nvSpPr>
          <p:cNvPr id="6" name="Flowchart: Alternate Process 5">
            <a:extLst>
              <a:ext uri="{FF2B5EF4-FFF2-40B4-BE49-F238E27FC236}">
                <a16:creationId xmlns:a16="http://schemas.microsoft.com/office/drawing/2014/main" id="{1489F42F-6A6E-A5C6-1A4D-8AF1DA77A15D}"/>
              </a:ext>
            </a:extLst>
          </p:cNvPr>
          <p:cNvSpPr/>
          <p:nvPr/>
        </p:nvSpPr>
        <p:spPr>
          <a:xfrm>
            <a:off x="3640285" y="5111925"/>
            <a:ext cx="3290785" cy="1123384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Literature Review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Online Questionnaire</a:t>
            </a:r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4462DF4-EB1E-A94E-33FE-45C9214C7D6A}"/>
              </a:ext>
            </a:extLst>
          </p:cNvPr>
          <p:cNvSpPr/>
          <p:nvPr/>
        </p:nvSpPr>
        <p:spPr>
          <a:xfrm>
            <a:off x="163285" y="1237242"/>
            <a:ext cx="9740469" cy="1262118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Aims</a:t>
            </a:r>
          </a:p>
          <a:p>
            <a:r>
              <a:rPr lang="en-GB" dirty="0"/>
              <a:t>1) To determine the factors which correlate with distance learning engineering students’ expectations of ethical issues. </a:t>
            </a:r>
          </a:p>
          <a:p>
            <a:r>
              <a:rPr lang="en-GB" dirty="0"/>
              <a:t>2) To determine the influences on the ethical values of distance learning engineering students. </a:t>
            </a:r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C9327E54-FB31-9786-58A7-0CBAC1FD41EC}"/>
              </a:ext>
            </a:extLst>
          </p:cNvPr>
          <p:cNvSpPr/>
          <p:nvPr/>
        </p:nvSpPr>
        <p:spPr>
          <a:xfrm>
            <a:off x="7448009" y="4738221"/>
            <a:ext cx="4340772" cy="1758817"/>
          </a:xfrm>
          <a:prstGeom prst="flowChartAlternateProcess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/>
              <a:t>A greater understanding of how to assist </a:t>
            </a:r>
            <a:r>
              <a:rPr lang="en-GB"/>
              <a:t>students in </a:t>
            </a:r>
            <a:r>
              <a:rPr lang="en-GB" dirty="0"/>
              <a:t>recognising and making ethical decisions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8125</TotalTime>
  <Words>158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Which factors are correlated with undergraduate engineering distance learning students’  expectations of ethical issues? Jo Sessford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476</cp:revision>
  <cp:lastPrinted>2018-10-16T09:27:54Z</cp:lastPrinted>
  <dcterms:created xsi:type="dcterms:W3CDTF">2017-05-06T04:58:44Z</dcterms:created>
  <dcterms:modified xsi:type="dcterms:W3CDTF">2022-11-15T11:20:51Z</dcterms:modified>
</cp:coreProperties>
</file>