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76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645"/>
    <a:srgbClr val="06061D"/>
    <a:srgbClr val="FF8A77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750" autoAdjust="0"/>
    <p:restoredTop sz="86410" autoAdjust="0"/>
  </p:normalViewPr>
  <p:slideViewPr>
    <p:cSldViewPr snapToGrid="0">
      <p:cViewPr varScale="1">
        <p:scale>
          <a:sx n="74" d="100"/>
          <a:sy n="74" d="100"/>
        </p:scale>
        <p:origin x="101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755DF9-41A9-4B2A-8603-E47104E21A8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97016" y="196230"/>
            <a:ext cx="11797967" cy="5001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sz="2400" b="1" dirty="0">
                <a:solidFill>
                  <a:srgbClr val="060645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Deep dive into STEM-ByALs-ForALs programme</a:t>
            </a:r>
            <a:br>
              <a:rPr lang="en-GB" altLang="en-US" sz="24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br>
              <a:rPr lang="en-GB" altLang="en-US" sz="18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GB" altLang="en-US" sz="20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Janet Haresnape, Rupesh Shah, Nirvana Wynn,</a:t>
            </a:r>
            <a:br>
              <a:rPr lang="en-GB" altLang="en-US" sz="20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GB" altLang="en-US" sz="20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Talia Abbott-</a:t>
            </a:r>
            <a:r>
              <a:rPr lang="en-GB" altLang="en-US" sz="2000" b="1" dirty="0" err="1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Chalew</a:t>
            </a:r>
            <a:br>
              <a:rPr lang="en-GB" altLang="en-US" sz="18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6C7A6090-39D0-B303-D8E4-96EDB08762E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8464" y="379696"/>
            <a:ext cx="2273415" cy="744026"/>
          </a:xfrm>
          <a:prstGeom prst="rect">
            <a:avLst/>
          </a:prstGeom>
        </p:spPr>
      </p:pic>
      <p:pic>
        <p:nvPicPr>
          <p:cNvPr id="5" name="Picture 4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0F097027-6750-6F5F-752A-302E0706278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16" y="6280564"/>
            <a:ext cx="2771745" cy="39834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6E22AD5-6F14-5BD8-D8C7-1D6A34F6FE8A}"/>
              </a:ext>
            </a:extLst>
          </p:cNvPr>
          <p:cNvSpPr txBox="1"/>
          <p:nvPr/>
        </p:nvSpPr>
        <p:spPr>
          <a:xfrm>
            <a:off x="814968" y="1603182"/>
            <a:ext cx="6401348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60645"/>
                </a:solidFill>
                <a:effectLst/>
                <a:uLnTx/>
                <a:uFillTx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Aims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60645"/>
                </a:solidFill>
                <a:effectLst/>
                <a:uLnTx/>
                <a:uFillTx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Review role programme has played in professional journey of participating ALs since </a:t>
            </a: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60645"/>
                </a:solidFill>
                <a:effectLst/>
                <a:uLnTx/>
                <a:uFillTx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it started in 2015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60645"/>
              </a:solidFill>
              <a:effectLst/>
              <a:uLnTx/>
              <a:uFillTx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60645"/>
                </a:solidFill>
                <a:effectLst/>
                <a:uLnTx/>
                <a:uFillTx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Explore future directions for the programme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60645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5ACDF0-B6B1-9BF2-80BE-1758C0E0C43D}"/>
              </a:ext>
            </a:extLst>
          </p:cNvPr>
          <p:cNvSpPr txBox="1"/>
          <p:nvPr/>
        </p:nvSpPr>
        <p:spPr>
          <a:xfrm>
            <a:off x="197016" y="2895795"/>
            <a:ext cx="6284091" cy="34470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60645"/>
                </a:solidFill>
                <a:effectLst/>
                <a:uLnTx/>
                <a:uFillTx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Methods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60645"/>
              </a:solidFill>
              <a:effectLst/>
              <a:uLnTx/>
              <a:uFillTx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60645"/>
                </a:solidFill>
                <a:effectLst/>
                <a:uLnTx/>
                <a:uFillTx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1.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60645"/>
                </a:solidFill>
                <a:effectLst/>
                <a:uLnTx/>
                <a:uFillTx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Survey of STEM ALs to explore impact: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60645"/>
                </a:solidFill>
                <a:effectLst/>
                <a:uLnTx/>
                <a:uFillTx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Who has heard of /participated in/ been influenced by the programme What part it has played in professional journey of participating ALs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60645"/>
                </a:solidFill>
                <a:effectLst/>
                <a:uLnTx/>
                <a:uFillTx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Effectiveness of community building aspects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060645"/>
              </a:solidFill>
              <a:effectLst/>
              <a:uLnTx/>
              <a:uFillTx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60645"/>
                </a:solidFill>
                <a:effectLst/>
                <a:uLnTx/>
                <a:uFillTx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2. Focus group discussions to explore: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60645"/>
                </a:solidFill>
                <a:effectLst/>
                <a:uLnTx/>
                <a:uFillTx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How programme has been effective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60645"/>
                </a:solidFill>
                <a:effectLst/>
                <a:uLnTx/>
                <a:uFillTx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How to involve newly appointed ALs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60645"/>
                </a:solidFill>
                <a:effectLst/>
                <a:uLnTx/>
                <a:uFillTx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What other events/activities might be appreciated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6064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F52969-10CF-51A5-B524-49FDBFF9CA3C}"/>
              </a:ext>
            </a:extLst>
          </p:cNvPr>
          <p:cNvSpPr txBox="1"/>
          <p:nvPr/>
        </p:nvSpPr>
        <p:spPr>
          <a:xfrm>
            <a:off x="6703685" y="3616135"/>
            <a:ext cx="5291298" cy="310854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60645"/>
                </a:solidFill>
                <a:effectLst/>
                <a:uLnTx/>
                <a:uFillTx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Expected achievements/outcomes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60645"/>
              </a:solidFill>
              <a:effectLst/>
              <a:uLnTx/>
              <a:uFillTx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60645"/>
                </a:solidFill>
                <a:effectLst/>
                <a:uLnTx/>
                <a:uFillTx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Evidence of what has worked well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60645"/>
                </a:solidFill>
                <a:effectLst/>
                <a:uLnTx/>
                <a:uFillTx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Building STEM AL community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60645"/>
                </a:solidFill>
                <a:effectLst/>
                <a:uLnTx/>
                <a:uFillTx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Providing effective staff development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60645"/>
                </a:solidFill>
                <a:effectLst/>
                <a:uLnTx/>
                <a:uFillTx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Providing career enhancement opportunities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060645"/>
              </a:solidFill>
              <a:effectLst/>
              <a:uLnTx/>
              <a:uFillTx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60645"/>
                </a:solidFill>
                <a:effectLst/>
                <a:uLnTx/>
                <a:uFillTx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2.  Plan for future directions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60645"/>
                </a:solidFill>
                <a:effectLst/>
                <a:uLnTx/>
                <a:uFillTx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New ideas for the programme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60645"/>
                </a:solidFill>
                <a:effectLst/>
                <a:uLnTx/>
                <a:uFillTx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Direction of future travel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60645"/>
                </a:solidFill>
                <a:effectLst/>
                <a:uLnTx/>
                <a:uFillTx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Strategies to attract more participants</a:t>
            </a:r>
          </a:p>
        </p:txBody>
      </p:sp>
      <p:pic>
        <p:nvPicPr>
          <p:cNvPr id="8" name="Picture 7" descr="A room with a couch and a bed&#10;&#10;Description automatically generated">
            <a:extLst>
              <a:ext uri="{FF2B5EF4-FFF2-40B4-BE49-F238E27FC236}">
                <a16:creationId xmlns:a16="http://schemas.microsoft.com/office/drawing/2014/main" id="{B71AFE2A-2E9B-7461-E8EB-32687A9594B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58" b="-7594"/>
          <a:stretch/>
        </p:blipFill>
        <p:spPr>
          <a:xfrm>
            <a:off x="9239781" y="1474525"/>
            <a:ext cx="2878138" cy="728821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4AD6E30D-3211-6EDA-C34A-01823A2FB75A}"/>
              </a:ext>
            </a:extLst>
          </p:cNvPr>
          <p:cNvSpPr/>
          <p:nvPr/>
        </p:nvSpPr>
        <p:spPr>
          <a:xfrm>
            <a:off x="7566274" y="675653"/>
            <a:ext cx="1502256" cy="92150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01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Essential tutoring skills &amp; practices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EB73152-5950-08A3-14CD-0A89C2FC0B7B}"/>
              </a:ext>
            </a:extLst>
          </p:cNvPr>
          <p:cNvSpPr/>
          <p:nvPr/>
        </p:nvSpPr>
        <p:spPr>
          <a:xfrm>
            <a:off x="7546990" y="1714056"/>
            <a:ext cx="1471347" cy="92150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111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Teaching, learning &amp; pedagogy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E2F7B1-9D05-DDC4-438A-788951B7F22C}"/>
              </a:ext>
            </a:extLst>
          </p:cNvPr>
          <p:cNvSpPr/>
          <p:nvPr/>
        </p:nvSpPr>
        <p:spPr>
          <a:xfrm>
            <a:off x="8517701" y="2540471"/>
            <a:ext cx="1653994" cy="92150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111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Scholarship of teaching &amp; learning (SOTL)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830F095-5725-4B33-952A-BD6115CE803F}"/>
              </a:ext>
            </a:extLst>
          </p:cNvPr>
          <p:cNvSpPr/>
          <p:nvPr/>
        </p:nvSpPr>
        <p:spPr>
          <a:xfrm>
            <a:off x="10318497" y="2533170"/>
            <a:ext cx="1725420" cy="90845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756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Other tutor professional development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C5A9CD-8432-5952-A348-A5AA16F494C9}"/>
              </a:ext>
            </a:extLst>
          </p:cNvPr>
          <p:cNvSpPr txBox="1"/>
          <p:nvPr/>
        </p:nvSpPr>
        <p:spPr>
          <a:xfrm>
            <a:off x="9215354" y="2111954"/>
            <a:ext cx="3432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Workshops + Social learning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73419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4183</TotalTime>
  <Words>195</Words>
  <Application>Microsoft Office PowerPoint</Application>
  <PresentationFormat>Widescreen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Poppins</vt:lpstr>
      <vt:lpstr>Office Theme</vt:lpstr>
      <vt:lpstr>Deep dive into STEM-ByALs-ForALs programme  Janet Haresnape, Rupesh Shah, Nirvana Wynn, Talia Abbott-Chalew               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485</cp:revision>
  <cp:lastPrinted>2018-10-16T09:27:54Z</cp:lastPrinted>
  <dcterms:created xsi:type="dcterms:W3CDTF">2017-05-06T04:58:44Z</dcterms:created>
  <dcterms:modified xsi:type="dcterms:W3CDTF">2024-06-10T16:12:14Z</dcterms:modified>
</cp:coreProperties>
</file>