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1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43974" y="0"/>
            <a:ext cx="12148026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Transforming learning and assessment through didactic games in virtual calculus classroom</a:t>
            </a:r>
            <a:br>
              <a:rPr lang="en-US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Ivan </a:t>
            </a:r>
            <a:r>
              <a:rPr lang="en-GB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Sudakow</a:t>
            </a: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Andrey </a:t>
            </a:r>
            <a:r>
              <a:rPr lang="en-GB" altLang="en-US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Umerski</a:t>
            </a: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047" y="6019552"/>
            <a:ext cx="2589363" cy="792268"/>
          </a:xfrm>
          <a:prstGeom prst="rect">
            <a:avLst/>
          </a:prstGeom>
        </p:spPr>
      </p:pic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322" y="564423"/>
            <a:ext cx="2273415" cy="7440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5448A5-DC4B-3DD6-B728-6482DAA875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78696" y="3911111"/>
            <a:ext cx="3491317" cy="29139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8031AD-A768-A4CE-04B7-069B8BE2E0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17355" y="1549978"/>
            <a:ext cx="3552658" cy="2039814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2FC6DFA2-37B4-0BCE-BE81-456535C43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68" y="1403990"/>
            <a:ext cx="8349749" cy="447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 expecting to find?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aims to examine how students perceive online calculus games when used for studying calculus concepts and reviewing calculus techniques.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</a:rPr>
              <a:t>What are you intending to do?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 will play online games in order to help them consolidate knowledge of the calculus concept (MST 125) or recall the calculus techniques (MST 224 and T272). 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are you going to do it? 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Developing online games.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a </a:t>
            </a: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 resource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hosting games.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Developing tools to measure students' perceptions.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194458-71E7-B8C7-0D15-C0BF9C1D47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51652" y="2288036"/>
            <a:ext cx="1848465" cy="12290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3932</TotalTime>
  <Words>113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Transforming learning and assessment through didactic games in virtual calculus classroom Ivan Sudakow, Andrey Umerski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476</cp:revision>
  <cp:lastPrinted>2018-10-16T09:27:54Z</cp:lastPrinted>
  <dcterms:created xsi:type="dcterms:W3CDTF">2017-05-06T04:58:44Z</dcterms:created>
  <dcterms:modified xsi:type="dcterms:W3CDTF">2023-05-18T16:53:34Z</dcterms:modified>
</cp:coreProperties>
</file>