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2" r:id="rId2"/>
    <p:sldMasterId id="2147483667" r:id="rId3"/>
  </p:sldMasterIdLst>
  <p:notesMasterIdLst>
    <p:notesMasterId r:id="rId14"/>
  </p:notesMasterIdLst>
  <p:sldIdLst>
    <p:sldId id="256" r:id="rId4"/>
    <p:sldId id="279" r:id="rId5"/>
    <p:sldId id="280" r:id="rId6"/>
    <p:sldId id="281" r:id="rId7"/>
    <p:sldId id="282" r:id="rId8"/>
    <p:sldId id="303" r:id="rId9"/>
    <p:sldId id="300" r:id="rId10"/>
    <p:sldId id="289" r:id="rId11"/>
    <p:sldId id="290" r:id="rId12"/>
    <p:sldId id="291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ADDE6"/>
    <a:srgbClr val="D4D7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7FB4298-DD9A-451E-88BE-2EE8D7A600C3}" v="27" dt="2019-05-08T06:55:17.32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58" autoAdjust="0"/>
    <p:restoredTop sz="79420" autoAdjust="0"/>
  </p:normalViewPr>
  <p:slideViewPr>
    <p:cSldViewPr snapToGrid="0">
      <p:cViewPr varScale="1">
        <p:scale>
          <a:sx n="68" d="100"/>
          <a:sy n="68" d="100"/>
        </p:scale>
        <p:origin x="1675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microsoft.com/office/2016/11/relationships/changesInfo" Target="changesInfos/changesInfo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revor.Collins" userId="7534b7c7-3e9f-4437-ba3a-d951ade88885" providerId="ADAL" clId="{EAB9B23E-D7EA-4D89-B121-CEBE5555019A}"/>
    <pc:docChg chg="undo custSel addSld delSld modSld">
      <pc:chgData name="Trevor.Collins" userId="7534b7c7-3e9f-4437-ba3a-d951ade88885" providerId="ADAL" clId="{EAB9B23E-D7EA-4D89-B121-CEBE5555019A}" dt="2019-05-08T06:55:17.323" v="906" actId="1076"/>
      <pc:docMkLst>
        <pc:docMk/>
      </pc:docMkLst>
      <pc:sldChg chg="modSp">
        <pc:chgData name="Trevor.Collins" userId="7534b7c7-3e9f-4437-ba3a-d951ade88885" providerId="ADAL" clId="{EAB9B23E-D7EA-4D89-B121-CEBE5555019A}" dt="2019-05-08T06:17:26.567" v="2" actId="14100"/>
        <pc:sldMkLst>
          <pc:docMk/>
          <pc:sldMk cId="448630427" sldId="256"/>
        </pc:sldMkLst>
        <pc:spChg chg="mod">
          <ac:chgData name="Trevor.Collins" userId="7534b7c7-3e9f-4437-ba3a-d951ade88885" providerId="ADAL" clId="{EAB9B23E-D7EA-4D89-B121-CEBE5555019A}" dt="2019-05-08T06:17:21.273" v="1" actId="14100"/>
          <ac:spMkLst>
            <pc:docMk/>
            <pc:sldMk cId="448630427" sldId="256"/>
            <ac:spMk id="2" creationId="{B2DD35A2-212B-4253-8D50-FD1945F2BFB6}"/>
          </ac:spMkLst>
        </pc:spChg>
        <pc:spChg chg="mod">
          <ac:chgData name="Trevor.Collins" userId="7534b7c7-3e9f-4437-ba3a-d951ade88885" providerId="ADAL" clId="{EAB9B23E-D7EA-4D89-B121-CEBE5555019A}" dt="2019-05-08T06:17:26.567" v="2" actId="14100"/>
          <ac:spMkLst>
            <pc:docMk/>
            <pc:sldMk cId="448630427" sldId="256"/>
            <ac:spMk id="3" creationId="{0BD11A33-AC46-4B11-BB79-1093594918F3}"/>
          </ac:spMkLst>
        </pc:spChg>
      </pc:sldChg>
      <pc:sldChg chg="modSp">
        <pc:chgData name="Trevor.Collins" userId="7534b7c7-3e9f-4437-ba3a-d951ade88885" providerId="ADAL" clId="{EAB9B23E-D7EA-4D89-B121-CEBE5555019A}" dt="2019-05-08T06:29:06.993" v="184" actId="6549"/>
        <pc:sldMkLst>
          <pc:docMk/>
          <pc:sldMk cId="3686824157" sldId="279"/>
        </pc:sldMkLst>
        <pc:spChg chg="mod">
          <ac:chgData name="Trevor.Collins" userId="7534b7c7-3e9f-4437-ba3a-d951ade88885" providerId="ADAL" clId="{EAB9B23E-D7EA-4D89-B121-CEBE5555019A}" dt="2019-05-08T06:29:06.993" v="184" actId="6549"/>
          <ac:spMkLst>
            <pc:docMk/>
            <pc:sldMk cId="3686824157" sldId="279"/>
            <ac:spMk id="3" creationId="{00000000-0000-0000-0000-000000000000}"/>
          </ac:spMkLst>
        </pc:spChg>
      </pc:sldChg>
      <pc:sldChg chg="addSp delSp modSp">
        <pc:chgData name="Trevor.Collins" userId="7534b7c7-3e9f-4437-ba3a-d951ade88885" providerId="ADAL" clId="{EAB9B23E-D7EA-4D89-B121-CEBE5555019A}" dt="2019-05-08T06:55:17.323" v="906" actId="1076"/>
        <pc:sldMkLst>
          <pc:docMk/>
          <pc:sldMk cId="3595634507" sldId="280"/>
        </pc:sldMkLst>
        <pc:spChg chg="mod">
          <ac:chgData name="Trevor.Collins" userId="7534b7c7-3e9f-4437-ba3a-d951ade88885" providerId="ADAL" clId="{EAB9B23E-D7EA-4D89-B121-CEBE5555019A}" dt="2019-05-08T06:28:00.260" v="161" actId="14100"/>
          <ac:spMkLst>
            <pc:docMk/>
            <pc:sldMk cId="3595634507" sldId="280"/>
            <ac:spMk id="2" creationId="{00000000-0000-0000-0000-000000000000}"/>
          </ac:spMkLst>
        </pc:spChg>
        <pc:spChg chg="del">
          <ac:chgData name="Trevor.Collins" userId="7534b7c7-3e9f-4437-ba3a-d951ade88885" providerId="ADAL" clId="{EAB9B23E-D7EA-4D89-B121-CEBE5555019A}" dt="2019-05-08T06:28:06.015" v="162" actId="478"/>
          <ac:spMkLst>
            <pc:docMk/>
            <pc:sldMk cId="3595634507" sldId="280"/>
            <ac:spMk id="3" creationId="{00000000-0000-0000-0000-000000000000}"/>
          </ac:spMkLst>
        </pc:spChg>
        <pc:spChg chg="mod">
          <ac:chgData name="Trevor.Collins" userId="7534b7c7-3e9f-4437-ba3a-d951ade88885" providerId="ADAL" clId="{EAB9B23E-D7EA-4D89-B121-CEBE5555019A}" dt="2019-05-08T06:55:01.200" v="905" actId="20577"/>
          <ac:spMkLst>
            <pc:docMk/>
            <pc:sldMk cId="3595634507" sldId="280"/>
            <ac:spMk id="8" creationId="{00000000-0000-0000-0000-000000000000}"/>
          </ac:spMkLst>
        </pc:spChg>
        <pc:picChg chg="del mod">
          <ac:chgData name="Trevor.Collins" userId="7534b7c7-3e9f-4437-ba3a-d951ade88885" providerId="ADAL" clId="{EAB9B23E-D7EA-4D89-B121-CEBE5555019A}" dt="2019-05-08T06:19:44.872" v="16" actId="478"/>
          <ac:picMkLst>
            <pc:docMk/>
            <pc:sldMk cId="3595634507" sldId="280"/>
            <ac:picMk id="4" creationId="{4C07E693-F291-4A76-B959-3685858BD3B7}"/>
          </ac:picMkLst>
        </pc:picChg>
        <pc:picChg chg="mod">
          <ac:chgData name="Trevor.Collins" userId="7534b7c7-3e9f-4437-ba3a-d951ade88885" providerId="ADAL" clId="{EAB9B23E-D7EA-4D89-B121-CEBE5555019A}" dt="2019-05-08T06:54:35.577" v="895" actId="1076"/>
          <ac:picMkLst>
            <pc:docMk/>
            <pc:sldMk cId="3595634507" sldId="280"/>
            <ac:picMk id="5" creationId="{4C6AB6C8-ADDD-436E-BF2B-10844312A1F2}"/>
          </ac:picMkLst>
        </pc:picChg>
        <pc:picChg chg="del">
          <ac:chgData name="Trevor.Collins" userId="7534b7c7-3e9f-4437-ba3a-d951ade88885" providerId="ADAL" clId="{EAB9B23E-D7EA-4D89-B121-CEBE5555019A}" dt="2019-05-08T06:20:15.307" v="23" actId="478"/>
          <ac:picMkLst>
            <pc:docMk/>
            <pc:sldMk cId="3595634507" sldId="280"/>
            <ac:picMk id="6" creationId="{6E211FA3-59A6-46DA-9012-4C85A896C63B}"/>
          </ac:picMkLst>
        </pc:picChg>
        <pc:picChg chg="del mod">
          <ac:chgData name="Trevor.Collins" userId="7534b7c7-3e9f-4437-ba3a-d951ade88885" providerId="ADAL" clId="{EAB9B23E-D7EA-4D89-B121-CEBE5555019A}" dt="2019-05-08T06:53:56.771" v="887" actId="478"/>
          <ac:picMkLst>
            <pc:docMk/>
            <pc:sldMk cId="3595634507" sldId="280"/>
            <ac:picMk id="7" creationId="{89FC37A9-610A-466C-94A9-F896BAE248A1}"/>
          </ac:picMkLst>
        </pc:picChg>
        <pc:picChg chg="add mod">
          <ac:chgData name="Trevor.Collins" userId="7534b7c7-3e9f-4437-ba3a-d951ade88885" providerId="ADAL" clId="{EAB9B23E-D7EA-4D89-B121-CEBE5555019A}" dt="2019-05-08T06:54:22.881" v="892" actId="14100"/>
          <ac:picMkLst>
            <pc:docMk/>
            <pc:sldMk cId="3595634507" sldId="280"/>
            <ac:picMk id="9" creationId="{00AA95AF-627B-40DD-8A20-86AEE08A3C28}"/>
          </ac:picMkLst>
        </pc:picChg>
        <pc:picChg chg="add mod">
          <ac:chgData name="Trevor.Collins" userId="7534b7c7-3e9f-4437-ba3a-d951ade88885" providerId="ADAL" clId="{EAB9B23E-D7EA-4D89-B121-CEBE5555019A}" dt="2019-05-08T06:55:17.323" v="906" actId="1076"/>
          <ac:picMkLst>
            <pc:docMk/>
            <pc:sldMk cId="3595634507" sldId="280"/>
            <ac:picMk id="10" creationId="{2587F98F-A373-4C8F-8150-670E5442D361}"/>
          </ac:picMkLst>
        </pc:picChg>
        <pc:picChg chg="add mod">
          <ac:chgData name="Trevor.Collins" userId="7534b7c7-3e9f-4437-ba3a-d951ade88885" providerId="ADAL" clId="{EAB9B23E-D7EA-4D89-B121-CEBE5555019A}" dt="2019-05-08T06:54:29.420" v="894" actId="14100"/>
          <ac:picMkLst>
            <pc:docMk/>
            <pc:sldMk cId="3595634507" sldId="280"/>
            <ac:picMk id="11" creationId="{A1C66139-A66D-4FBC-9609-47E21653BAF5}"/>
          </ac:picMkLst>
        </pc:picChg>
      </pc:sldChg>
      <pc:sldChg chg="modSp">
        <pc:chgData name="Trevor.Collins" userId="7534b7c7-3e9f-4437-ba3a-d951ade88885" providerId="ADAL" clId="{EAB9B23E-D7EA-4D89-B121-CEBE5555019A}" dt="2019-05-08T06:21:53.384" v="47" actId="120"/>
        <pc:sldMkLst>
          <pc:docMk/>
          <pc:sldMk cId="1506076121" sldId="281"/>
        </pc:sldMkLst>
        <pc:spChg chg="mod">
          <ac:chgData name="Trevor.Collins" userId="7534b7c7-3e9f-4437-ba3a-d951ade88885" providerId="ADAL" clId="{EAB9B23E-D7EA-4D89-B121-CEBE5555019A}" dt="2019-05-08T06:21:10.105" v="35" actId="14100"/>
          <ac:spMkLst>
            <pc:docMk/>
            <pc:sldMk cId="1506076121" sldId="281"/>
            <ac:spMk id="4" creationId="{00000000-0000-0000-0000-000000000000}"/>
          </ac:spMkLst>
        </pc:spChg>
        <pc:spChg chg="mod">
          <ac:chgData name="Trevor.Collins" userId="7534b7c7-3e9f-4437-ba3a-d951ade88885" providerId="ADAL" clId="{EAB9B23E-D7EA-4D89-B121-CEBE5555019A}" dt="2019-05-08T06:21:42.216" v="45" actId="404"/>
          <ac:spMkLst>
            <pc:docMk/>
            <pc:sldMk cId="1506076121" sldId="281"/>
            <ac:spMk id="8" creationId="{00000000-0000-0000-0000-000000000000}"/>
          </ac:spMkLst>
        </pc:spChg>
        <pc:spChg chg="mod">
          <ac:chgData name="Trevor.Collins" userId="7534b7c7-3e9f-4437-ba3a-d951ade88885" providerId="ADAL" clId="{EAB9B23E-D7EA-4D89-B121-CEBE5555019A}" dt="2019-05-08T06:21:53.384" v="47" actId="120"/>
          <ac:spMkLst>
            <pc:docMk/>
            <pc:sldMk cId="1506076121" sldId="281"/>
            <ac:spMk id="9" creationId="{00000000-0000-0000-0000-000000000000}"/>
          </ac:spMkLst>
        </pc:spChg>
      </pc:sldChg>
      <pc:sldChg chg="modSp">
        <pc:chgData name="Trevor.Collins" userId="7534b7c7-3e9f-4437-ba3a-d951ade88885" providerId="ADAL" clId="{EAB9B23E-D7EA-4D89-B121-CEBE5555019A}" dt="2019-05-08T06:36:46.768" v="696" actId="20577"/>
        <pc:sldMkLst>
          <pc:docMk/>
          <pc:sldMk cId="3264312710" sldId="282"/>
        </pc:sldMkLst>
        <pc:spChg chg="mod">
          <ac:chgData name="Trevor.Collins" userId="7534b7c7-3e9f-4437-ba3a-d951ade88885" providerId="ADAL" clId="{EAB9B23E-D7EA-4D89-B121-CEBE5555019A}" dt="2019-05-08T06:22:10.490" v="48" actId="1076"/>
          <ac:spMkLst>
            <pc:docMk/>
            <pc:sldMk cId="3264312710" sldId="282"/>
            <ac:spMk id="2" creationId="{00000000-0000-0000-0000-000000000000}"/>
          </ac:spMkLst>
        </pc:spChg>
        <pc:spChg chg="mod">
          <ac:chgData name="Trevor.Collins" userId="7534b7c7-3e9f-4437-ba3a-d951ade88885" providerId="ADAL" clId="{EAB9B23E-D7EA-4D89-B121-CEBE5555019A}" dt="2019-05-08T06:36:46.768" v="696" actId="20577"/>
          <ac:spMkLst>
            <pc:docMk/>
            <pc:sldMk cId="3264312710" sldId="282"/>
            <ac:spMk id="4" creationId="{00000000-0000-0000-0000-000000000000}"/>
          </ac:spMkLst>
        </pc:spChg>
      </pc:sldChg>
      <pc:sldChg chg="modSp">
        <pc:chgData name="Trevor.Collins" userId="7534b7c7-3e9f-4437-ba3a-d951ade88885" providerId="ADAL" clId="{EAB9B23E-D7EA-4D89-B121-CEBE5555019A}" dt="2019-05-08T06:40:10.994" v="724" actId="20577"/>
        <pc:sldMkLst>
          <pc:docMk/>
          <pc:sldMk cId="2129767711" sldId="289"/>
        </pc:sldMkLst>
        <pc:spChg chg="mod">
          <ac:chgData name="Trevor.Collins" userId="7534b7c7-3e9f-4437-ba3a-d951ade88885" providerId="ADAL" clId="{EAB9B23E-D7EA-4D89-B121-CEBE5555019A}" dt="2019-05-08T06:39:18.519" v="721" actId="14100"/>
          <ac:spMkLst>
            <pc:docMk/>
            <pc:sldMk cId="2129767711" sldId="289"/>
            <ac:spMk id="3" creationId="{00000000-0000-0000-0000-000000000000}"/>
          </ac:spMkLst>
        </pc:spChg>
        <pc:spChg chg="mod">
          <ac:chgData name="Trevor.Collins" userId="7534b7c7-3e9f-4437-ba3a-d951ade88885" providerId="ADAL" clId="{EAB9B23E-D7EA-4D89-B121-CEBE5555019A}" dt="2019-05-08T06:40:10.994" v="724" actId="20577"/>
          <ac:spMkLst>
            <pc:docMk/>
            <pc:sldMk cId="2129767711" sldId="289"/>
            <ac:spMk id="4" creationId="{00000000-0000-0000-0000-000000000000}"/>
          </ac:spMkLst>
        </pc:spChg>
      </pc:sldChg>
      <pc:sldChg chg="modSp">
        <pc:chgData name="Trevor.Collins" userId="7534b7c7-3e9f-4437-ba3a-d951ade88885" providerId="ADAL" clId="{EAB9B23E-D7EA-4D89-B121-CEBE5555019A}" dt="2019-05-08T06:49:54.926" v="872" actId="6549"/>
        <pc:sldMkLst>
          <pc:docMk/>
          <pc:sldMk cId="1382770069" sldId="290"/>
        </pc:sldMkLst>
        <pc:spChg chg="mod">
          <ac:chgData name="Trevor.Collins" userId="7534b7c7-3e9f-4437-ba3a-d951ade88885" providerId="ADAL" clId="{EAB9B23E-D7EA-4D89-B121-CEBE5555019A}" dt="2019-05-08T06:27:48.567" v="160" actId="14100"/>
          <ac:spMkLst>
            <pc:docMk/>
            <pc:sldMk cId="1382770069" sldId="290"/>
            <ac:spMk id="2" creationId="{00000000-0000-0000-0000-000000000000}"/>
          </ac:spMkLst>
        </pc:spChg>
        <pc:spChg chg="mod">
          <ac:chgData name="Trevor.Collins" userId="7534b7c7-3e9f-4437-ba3a-d951ade88885" providerId="ADAL" clId="{EAB9B23E-D7EA-4D89-B121-CEBE5555019A}" dt="2019-05-08T06:49:54.926" v="872" actId="6549"/>
          <ac:spMkLst>
            <pc:docMk/>
            <pc:sldMk cId="1382770069" sldId="290"/>
            <ac:spMk id="3" creationId="{00000000-0000-0000-0000-000000000000}"/>
          </ac:spMkLst>
        </pc:spChg>
      </pc:sldChg>
      <pc:sldChg chg="modSp">
        <pc:chgData name="Trevor.Collins" userId="7534b7c7-3e9f-4437-ba3a-d951ade88885" providerId="ADAL" clId="{EAB9B23E-D7EA-4D89-B121-CEBE5555019A}" dt="2019-05-08T06:50:33.826" v="875" actId="207"/>
        <pc:sldMkLst>
          <pc:docMk/>
          <pc:sldMk cId="621278623" sldId="291"/>
        </pc:sldMkLst>
        <pc:spChg chg="mod">
          <ac:chgData name="Trevor.Collins" userId="7534b7c7-3e9f-4437-ba3a-d951ade88885" providerId="ADAL" clId="{EAB9B23E-D7EA-4D89-B121-CEBE5555019A}" dt="2019-05-08T06:50:33.826" v="875" actId="207"/>
          <ac:spMkLst>
            <pc:docMk/>
            <pc:sldMk cId="621278623" sldId="291"/>
            <ac:spMk id="20482" creationId="{00000000-0000-0000-0000-000000000000}"/>
          </ac:spMkLst>
        </pc:spChg>
      </pc:sldChg>
      <pc:sldChg chg="modSp del">
        <pc:chgData name="Trevor.Collins" userId="7534b7c7-3e9f-4437-ba3a-d951ade88885" providerId="ADAL" clId="{EAB9B23E-D7EA-4D89-B121-CEBE5555019A}" dt="2019-05-08T06:36:53.234" v="697" actId="2696"/>
        <pc:sldMkLst>
          <pc:docMk/>
          <pc:sldMk cId="11414712" sldId="299"/>
        </pc:sldMkLst>
        <pc:picChg chg="mod">
          <ac:chgData name="Trevor.Collins" userId="7534b7c7-3e9f-4437-ba3a-d951ade88885" providerId="ADAL" clId="{EAB9B23E-D7EA-4D89-B121-CEBE5555019A}" dt="2019-05-08T06:29:56.731" v="188" actId="1076"/>
          <ac:picMkLst>
            <pc:docMk/>
            <pc:sldMk cId="11414712" sldId="299"/>
            <ac:picMk id="7" creationId="{0A17FD9D-1DE8-41C5-8BB9-4026CCF657AC}"/>
          </ac:picMkLst>
        </pc:picChg>
      </pc:sldChg>
      <pc:sldChg chg="modSp">
        <pc:chgData name="Trevor.Collins" userId="7534b7c7-3e9f-4437-ba3a-d951ade88885" providerId="ADAL" clId="{EAB9B23E-D7EA-4D89-B121-CEBE5555019A}" dt="2019-05-08T06:51:25.460" v="883" actId="20577"/>
        <pc:sldMkLst>
          <pc:docMk/>
          <pc:sldMk cId="508725281" sldId="300"/>
        </pc:sldMkLst>
        <pc:spChg chg="mod">
          <ac:chgData name="Trevor.Collins" userId="7534b7c7-3e9f-4437-ba3a-d951ade88885" providerId="ADAL" clId="{EAB9B23E-D7EA-4D89-B121-CEBE5555019A}" dt="2019-05-08T06:37:16.911" v="706" actId="20577"/>
          <ac:spMkLst>
            <pc:docMk/>
            <pc:sldMk cId="508725281" sldId="300"/>
            <ac:spMk id="2" creationId="{00000000-0000-0000-0000-000000000000}"/>
          </ac:spMkLst>
        </pc:spChg>
        <pc:spChg chg="mod">
          <ac:chgData name="Trevor.Collins" userId="7534b7c7-3e9f-4437-ba3a-d951ade88885" providerId="ADAL" clId="{EAB9B23E-D7EA-4D89-B121-CEBE5555019A}" dt="2019-05-08T06:51:25.460" v="883" actId="20577"/>
          <ac:spMkLst>
            <pc:docMk/>
            <pc:sldMk cId="508725281" sldId="300"/>
            <ac:spMk id="3" creationId="{00000000-0000-0000-0000-000000000000}"/>
          </ac:spMkLst>
        </pc:spChg>
        <pc:picChg chg="mod">
          <ac:chgData name="Trevor.Collins" userId="7534b7c7-3e9f-4437-ba3a-d951ade88885" providerId="ADAL" clId="{EAB9B23E-D7EA-4D89-B121-CEBE5555019A}" dt="2019-05-08T06:25:59.268" v="135" actId="1076"/>
          <ac:picMkLst>
            <pc:docMk/>
            <pc:sldMk cId="508725281" sldId="300"/>
            <ac:picMk id="5" creationId="{733ECA20-D606-49DD-8CFC-9C5144B3D8B6}"/>
          </ac:picMkLst>
        </pc:picChg>
      </pc:sldChg>
      <pc:sldChg chg="del">
        <pc:chgData name="Trevor.Collins" userId="7534b7c7-3e9f-4437-ba3a-d951ade88885" providerId="ADAL" clId="{EAB9B23E-D7EA-4D89-B121-CEBE5555019A}" dt="2019-05-08T06:36:54.909" v="698" actId="2696"/>
        <pc:sldMkLst>
          <pc:docMk/>
          <pc:sldMk cId="492534902" sldId="301"/>
        </pc:sldMkLst>
      </pc:sldChg>
      <pc:sldChg chg="del">
        <pc:chgData name="Trevor.Collins" userId="7534b7c7-3e9f-4437-ba3a-d951ade88885" providerId="ADAL" clId="{EAB9B23E-D7EA-4D89-B121-CEBE5555019A}" dt="2019-05-08T06:50:17.804" v="873" actId="2696"/>
        <pc:sldMkLst>
          <pc:docMk/>
          <pc:sldMk cId="772925791" sldId="302"/>
        </pc:sldMkLst>
      </pc:sldChg>
      <pc:sldChg chg="addSp delSp modSp add">
        <pc:chgData name="Trevor.Collins" userId="7534b7c7-3e9f-4437-ba3a-d951ade88885" providerId="ADAL" clId="{EAB9B23E-D7EA-4D89-B121-CEBE5555019A}" dt="2019-05-08T06:36:12.705" v="680" actId="14100"/>
        <pc:sldMkLst>
          <pc:docMk/>
          <pc:sldMk cId="216502477" sldId="303"/>
        </pc:sldMkLst>
        <pc:spChg chg="del">
          <ac:chgData name="Trevor.Collins" userId="7534b7c7-3e9f-4437-ba3a-d951ade88885" providerId="ADAL" clId="{EAB9B23E-D7EA-4D89-B121-CEBE5555019A}" dt="2019-05-08T06:30:21.577" v="195"/>
          <ac:spMkLst>
            <pc:docMk/>
            <pc:sldMk cId="216502477" sldId="303"/>
            <ac:spMk id="2" creationId="{86409882-B682-4E40-9A13-F7EC2F03502A}"/>
          </ac:spMkLst>
        </pc:spChg>
        <pc:spChg chg="mod">
          <ac:chgData name="Trevor.Collins" userId="7534b7c7-3e9f-4437-ba3a-d951ade88885" providerId="ADAL" clId="{EAB9B23E-D7EA-4D89-B121-CEBE5555019A}" dt="2019-05-08T06:34:51.464" v="658" actId="14100"/>
          <ac:spMkLst>
            <pc:docMk/>
            <pc:sldMk cId="216502477" sldId="303"/>
            <ac:spMk id="3" creationId="{0FC72B48-6FF6-4A74-9478-850508108595}"/>
          </ac:spMkLst>
        </pc:spChg>
        <pc:spChg chg="del">
          <ac:chgData name="Trevor.Collins" userId="7534b7c7-3e9f-4437-ba3a-d951ade88885" providerId="ADAL" clId="{EAB9B23E-D7EA-4D89-B121-CEBE5555019A}" dt="2019-05-08T06:30:21.577" v="195"/>
          <ac:spMkLst>
            <pc:docMk/>
            <pc:sldMk cId="216502477" sldId="303"/>
            <ac:spMk id="4" creationId="{C8C07074-B48F-4791-8ACD-0017239AD786}"/>
          </ac:spMkLst>
        </pc:spChg>
        <pc:spChg chg="add del mod">
          <ac:chgData name="Trevor.Collins" userId="7534b7c7-3e9f-4437-ba3a-d951ade88885" providerId="ADAL" clId="{EAB9B23E-D7EA-4D89-B121-CEBE5555019A}" dt="2019-05-08T06:30:29" v="196"/>
          <ac:spMkLst>
            <pc:docMk/>
            <pc:sldMk cId="216502477" sldId="303"/>
            <ac:spMk id="5" creationId="{816CF493-2D89-4073-A1B2-89FEA883BAD6}"/>
          </ac:spMkLst>
        </pc:spChg>
        <pc:spChg chg="add del mod">
          <ac:chgData name="Trevor.Collins" userId="7534b7c7-3e9f-4437-ba3a-d951ade88885" providerId="ADAL" clId="{EAB9B23E-D7EA-4D89-B121-CEBE5555019A}" dt="2019-05-08T06:31:11.341" v="216" actId="478"/>
          <ac:spMkLst>
            <pc:docMk/>
            <pc:sldMk cId="216502477" sldId="303"/>
            <ac:spMk id="6" creationId="{BD36D829-2D13-4484-973E-25FCC4F7CA06}"/>
          </ac:spMkLst>
        </pc:spChg>
        <pc:spChg chg="add del mod">
          <ac:chgData name="Trevor.Collins" userId="7534b7c7-3e9f-4437-ba3a-d951ade88885" providerId="ADAL" clId="{EAB9B23E-D7EA-4D89-B121-CEBE5555019A}" dt="2019-05-08T06:30:38.535" v="201" actId="478"/>
          <ac:spMkLst>
            <pc:docMk/>
            <pc:sldMk cId="216502477" sldId="303"/>
            <ac:spMk id="7" creationId="{C918E3DC-B5B7-4A21-A4B8-6F23A0B3F6E8}"/>
          </ac:spMkLst>
        </pc:spChg>
        <pc:spChg chg="add del mod">
          <ac:chgData name="Trevor.Collins" userId="7534b7c7-3e9f-4437-ba3a-d951ade88885" providerId="ADAL" clId="{EAB9B23E-D7EA-4D89-B121-CEBE5555019A}" dt="2019-05-08T06:31:13.609" v="217" actId="478"/>
          <ac:spMkLst>
            <pc:docMk/>
            <pc:sldMk cId="216502477" sldId="303"/>
            <ac:spMk id="9" creationId="{8AEC0980-8AFC-4A64-8DA9-9EE5426E8724}"/>
          </ac:spMkLst>
        </pc:spChg>
        <pc:spChg chg="add del mod">
          <ac:chgData name="Trevor.Collins" userId="7534b7c7-3e9f-4437-ba3a-d951ade88885" providerId="ADAL" clId="{EAB9B23E-D7EA-4D89-B121-CEBE5555019A}" dt="2019-05-08T06:31:30.851" v="228" actId="478"/>
          <ac:spMkLst>
            <pc:docMk/>
            <pc:sldMk cId="216502477" sldId="303"/>
            <ac:spMk id="10" creationId="{140BD8C8-A023-486F-99F1-B81EEFB57FB2}"/>
          </ac:spMkLst>
        </pc:spChg>
        <pc:graphicFrameChg chg="add mod modGraphic">
          <ac:chgData name="Trevor.Collins" userId="7534b7c7-3e9f-4437-ba3a-d951ade88885" providerId="ADAL" clId="{EAB9B23E-D7EA-4D89-B121-CEBE5555019A}" dt="2019-05-08T06:36:12.705" v="680" actId="14100"/>
          <ac:graphicFrameMkLst>
            <pc:docMk/>
            <pc:sldMk cId="216502477" sldId="303"/>
            <ac:graphicFrameMk id="11" creationId="{8B49865E-9E5F-422A-900F-350F7A064453}"/>
          </ac:graphicFrameMkLst>
        </pc:graphicFrameChg>
      </pc:sldChg>
      <pc:sldChg chg="addSp delSp modSp add del">
        <pc:chgData name="Trevor.Collins" userId="7534b7c7-3e9f-4437-ba3a-d951ade88885" providerId="ADAL" clId="{EAB9B23E-D7EA-4D89-B121-CEBE5555019A}" dt="2019-05-08T06:18:32.991" v="9" actId="2696"/>
        <pc:sldMkLst>
          <pc:docMk/>
          <pc:sldMk cId="665595557" sldId="303"/>
        </pc:sldMkLst>
        <pc:spChg chg="del">
          <ac:chgData name="Trevor.Collins" userId="7534b7c7-3e9f-4437-ba3a-d951ade88885" providerId="ADAL" clId="{EAB9B23E-D7EA-4D89-B121-CEBE5555019A}" dt="2019-05-08T06:18:19.469" v="5"/>
          <ac:spMkLst>
            <pc:docMk/>
            <pc:sldMk cId="665595557" sldId="303"/>
            <ac:spMk id="2" creationId="{E83DBC74-ADEE-4383-87DE-15860F5CAFD9}"/>
          </ac:spMkLst>
        </pc:spChg>
        <pc:spChg chg="del">
          <ac:chgData name="Trevor.Collins" userId="7534b7c7-3e9f-4437-ba3a-d951ade88885" providerId="ADAL" clId="{EAB9B23E-D7EA-4D89-B121-CEBE5555019A}" dt="2019-05-08T06:18:19.469" v="5"/>
          <ac:spMkLst>
            <pc:docMk/>
            <pc:sldMk cId="665595557" sldId="303"/>
            <ac:spMk id="3" creationId="{0652BFC6-8BDD-4173-B6FA-E7A360F3B93D}"/>
          </ac:spMkLst>
        </pc:spChg>
        <pc:spChg chg="del">
          <ac:chgData name="Trevor.Collins" userId="7534b7c7-3e9f-4437-ba3a-d951ade88885" providerId="ADAL" clId="{EAB9B23E-D7EA-4D89-B121-CEBE5555019A}" dt="2019-05-08T06:18:19.469" v="5"/>
          <ac:spMkLst>
            <pc:docMk/>
            <pc:sldMk cId="665595557" sldId="303"/>
            <ac:spMk id="4" creationId="{B7992985-6C7A-4622-8F1E-7BC9E71B34D9}"/>
          </ac:spMkLst>
        </pc:spChg>
        <pc:spChg chg="add del mod">
          <ac:chgData name="Trevor.Collins" userId="7534b7c7-3e9f-4437-ba3a-d951ade88885" providerId="ADAL" clId="{EAB9B23E-D7EA-4D89-B121-CEBE5555019A}" dt="2019-05-08T06:18:24.311" v="6"/>
          <ac:spMkLst>
            <pc:docMk/>
            <pc:sldMk cId="665595557" sldId="303"/>
            <ac:spMk id="5" creationId="{A965777E-0DDC-4E7C-AE0F-8175D4012E5E}"/>
          </ac:spMkLst>
        </pc:spChg>
        <pc:spChg chg="add del mod">
          <ac:chgData name="Trevor.Collins" userId="7534b7c7-3e9f-4437-ba3a-d951ade88885" providerId="ADAL" clId="{EAB9B23E-D7EA-4D89-B121-CEBE5555019A}" dt="2019-05-08T06:18:24.311" v="6"/>
          <ac:spMkLst>
            <pc:docMk/>
            <pc:sldMk cId="665595557" sldId="303"/>
            <ac:spMk id="6" creationId="{0C34A93A-6391-4209-88B9-73B7BA547852}"/>
          </ac:spMkLst>
        </pc:spChg>
        <pc:spChg chg="add mod">
          <ac:chgData name="Trevor.Collins" userId="7534b7c7-3e9f-4437-ba3a-d951ade88885" providerId="ADAL" clId="{EAB9B23E-D7EA-4D89-B121-CEBE5555019A}" dt="2019-05-08T06:18:24.311" v="6"/>
          <ac:spMkLst>
            <pc:docMk/>
            <pc:sldMk cId="665595557" sldId="303"/>
            <ac:spMk id="7" creationId="{B9BAEC93-E99E-4099-BCB3-7F0BAB460B09}"/>
          </ac:spMkLst>
        </pc:spChg>
        <pc:spChg chg="add mod">
          <ac:chgData name="Trevor.Collins" userId="7534b7c7-3e9f-4437-ba3a-d951ade88885" providerId="ADAL" clId="{EAB9B23E-D7EA-4D89-B121-CEBE5555019A}" dt="2019-05-08T06:18:27.903" v="8" actId="20577"/>
          <ac:spMkLst>
            <pc:docMk/>
            <pc:sldMk cId="665595557" sldId="303"/>
            <ac:spMk id="8" creationId="{2DFE238D-D560-434B-A3C3-0AED82046F0F}"/>
          </ac:spMkLst>
        </pc:spChg>
        <pc:spChg chg="add mod">
          <ac:chgData name="Trevor.Collins" userId="7534b7c7-3e9f-4437-ba3a-d951ade88885" providerId="ADAL" clId="{EAB9B23E-D7EA-4D89-B121-CEBE5555019A}" dt="2019-05-08T06:18:24.311" v="6"/>
          <ac:spMkLst>
            <pc:docMk/>
            <pc:sldMk cId="665595557" sldId="303"/>
            <ac:spMk id="9" creationId="{8DBD3696-E84B-49AB-B06A-CD348982EFF1}"/>
          </ac:spMkLst>
        </pc:spChg>
      </pc:sldChg>
      <pc:sldChg chg="add del">
        <pc:chgData name="Trevor.Collins" userId="7534b7c7-3e9f-4437-ba3a-d951ade88885" providerId="ADAL" clId="{EAB9B23E-D7EA-4D89-B121-CEBE5555019A}" dt="2019-05-08T06:37:00.686" v="699" actId="2696"/>
        <pc:sldMkLst>
          <pc:docMk/>
          <pc:sldMk cId="479401204" sldId="304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016AF3-4E4B-4F82-B571-FCA40859D831}" type="datetimeFigureOut">
              <a:rPr lang="en-GB" smtClean="0"/>
              <a:t>08/05/2019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E97668-4E85-4AA5-A1B0-D3F1864A5D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44875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The OU language is mainly social model</a:t>
            </a:r>
            <a:r>
              <a:rPr lang="en-GB" baseline="0" dirty="0"/>
              <a:t> and refers to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E97668-4E85-4AA5-A1B0-D3F1864A5DF3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40965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>
                <a:cs typeface="Calibri"/>
              </a:rPr>
              <a:t>Trevor will do the introduction to catalyst fund etc to set context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E97668-4E85-4AA5-A1B0-D3F1864A5DF3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30562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>
                <a:cs typeface="Calibri"/>
              </a:rPr>
              <a:t>The focus on the accessibility guide meant the team had a goal to strive for in turn allowing them to pull together appropriate membership and set attainable goals</a:t>
            </a:r>
          </a:p>
          <a:p>
            <a:r>
              <a:rPr lang="en-GB" dirty="0">
                <a:cs typeface="Calibri"/>
              </a:rPr>
              <a:t>This is the WHY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E97668-4E85-4AA5-A1B0-D3F1864A5DF3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73475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So this is the WHO and highlights the diversity of support and membership. Skills and perspectives they had to bring were also key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E97668-4E85-4AA5-A1B0-D3F1864A5DF3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37780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Elaine to come in at this stage</a:t>
            </a:r>
          </a:p>
          <a:p>
            <a:endParaRPr lang="en-GB" dirty="0"/>
          </a:p>
          <a:p>
            <a:r>
              <a:rPr lang="en-GB" dirty="0"/>
              <a:t>Mention that the deficit medical model was not necessarily</a:t>
            </a:r>
            <a:r>
              <a:rPr lang="en-GB" baseline="0" dirty="0"/>
              <a:t> seen as negative but in this context it was not seen in this way. Want them to be taken seriously…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E97668-4E85-4AA5-A1B0-D3F1864A5DF3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22249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Using IncSTEM to d</a:t>
            </a:r>
            <a:r>
              <a:rPr lang="en-GB" sz="1200" dirty="0"/>
              <a:t>isseminate </a:t>
            </a:r>
            <a:r>
              <a:rPr lang="en-GB" baseline="0" dirty="0"/>
              <a:t>the outcomes of ASSIST project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E97668-4E85-4AA5-A1B0-D3F1864A5DF3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74231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E97668-4E85-4AA5-A1B0-D3F1864A5DF3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102311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E97668-4E85-4AA5-A1B0-D3F1864A5DF3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48077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168418F8-B52F-4661-8ABA-69BB3ADD667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15861" y="2160001"/>
            <a:ext cx="7920773" cy="997196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algn="l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PRESENTATION</a:t>
            </a:r>
            <a:br>
              <a:rPr lang="en-US" dirty="0"/>
            </a:br>
            <a:r>
              <a:rPr lang="en-US" dirty="0"/>
              <a:t>TITLE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52444CB2-243C-41A0-8F6C-F772E768A38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15861" y="3166992"/>
            <a:ext cx="7920774" cy="2492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342891" indent="0" algn="ctr">
              <a:buNone/>
              <a:defRPr sz="1500"/>
            </a:lvl2pPr>
            <a:lvl3pPr marL="685783" indent="0" algn="ctr">
              <a:buNone/>
              <a:defRPr sz="1351"/>
            </a:lvl3pPr>
            <a:lvl4pPr marL="1028674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9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1" indent="0" algn="ctr">
              <a:buNone/>
              <a:defRPr sz="1200"/>
            </a:lvl9pPr>
          </a:lstStyle>
          <a:p>
            <a:r>
              <a:rPr lang="en-US" dirty="0"/>
              <a:t>SUB TITLE IN HERE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924475ED-B6F3-4114-A316-943C1E2B2DB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19" y="6431961"/>
            <a:ext cx="2057400" cy="138499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DC1F67E-6248-496F-8483-98A65C33F83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0107" y="5538158"/>
            <a:ext cx="1508916" cy="1032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53183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- 2 col text / med imag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lide Number Placeholder 8">
            <a:extLst>
              <a:ext uri="{FF2B5EF4-FFF2-40B4-BE49-F238E27FC236}">
                <a16:creationId xmlns:a16="http://schemas.microsoft.com/office/drawing/2014/main" id="{CDC988AE-A153-4139-8BF1-831C2BFCA50D}"/>
              </a:ext>
            </a:extLst>
          </p:cNvPr>
          <p:cNvSpPr txBox="1">
            <a:spLocks/>
          </p:cNvSpPr>
          <p:nvPr userDrawn="1"/>
        </p:nvSpPr>
        <p:spPr>
          <a:xfrm>
            <a:off x="8652294" y="6364967"/>
            <a:ext cx="491706" cy="491706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406593E-52CF-5B45-8CFF-7309163A472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E69DB766-747D-4928-9E02-4F5BC168A8F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88801" y="761442"/>
            <a:ext cx="7418105" cy="251999"/>
          </a:xfrm>
          <a:prstGeom prst="rect">
            <a:avLst/>
          </a:prstGeom>
          <a:noFill/>
        </p:spPr>
        <p:txBody>
          <a:bodyPr lIns="36000" tIns="18000" rIns="0" bIns="0" anchor="ctr" anchorCtr="0"/>
          <a:lstStyle>
            <a:lvl1pPr marL="0" indent="0">
              <a:buNone/>
              <a:defRPr sz="1400" b="1"/>
            </a:lvl1pPr>
          </a:lstStyle>
          <a:p>
            <a:pPr lvl="0"/>
            <a:r>
              <a:rPr lang="en-US" dirty="0"/>
              <a:t>TEXT IN HERE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D7627B42-6398-42C1-94CA-C124AC35B2F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2644140" y="1150618"/>
            <a:ext cx="6007954" cy="521434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 b="1"/>
            </a:lvl1pPr>
          </a:lstStyle>
          <a:p>
            <a:r>
              <a:rPr lang="en-GB" dirty="0"/>
              <a:t>INSERT IMAGE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698B7640-2FBE-4B1B-93BB-80CDDCC6149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88801" y="1150619"/>
            <a:ext cx="2072459" cy="5214347"/>
          </a:xfrm>
          <a:prstGeom prst="rect">
            <a:avLst/>
          </a:prstGeom>
        </p:spPr>
        <p:txBody>
          <a:bodyPr lIns="36000" tIns="36000" rIns="36000" bIns="36000"/>
          <a:lstStyle>
            <a:lvl1pPr marL="0" indent="0">
              <a:buNone/>
              <a:defRPr sz="1200" b="0"/>
            </a:lvl1pPr>
            <a:lvl2pPr marL="457200" indent="0">
              <a:buNone/>
              <a:defRPr sz="1200" b="0"/>
            </a:lvl2pPr>
            <a:lvl3pPr marL="914400" indent="0">
              <a:buNone/>
              <a:defRPr sz="1200" b="0"/>
            </a:lvl3pPr>
            <a:lvl4pPr marL="1371600" indent="0">
              <a:buNone/>
              <a:defRPr sz="1200" b="0"/>
            </a:lvl4pPr>
            <a:lvl5pPr marL="1828800" indent="0">
              <a:buNone/>
              <a:defRPr sz="1200" b="0"/>
            </a:lvl5pPr>
          </a:lstStyle>
          <a:p>
            <a:pPr lvl="0"/>
            <a:r>
              <a:rPr lang="en-US" dirty="0"/>
              <a:t>Body text</a:t>
            </a:r>
            <a:br>
              <a:rPr lang="en-US" dirty="0"/>
            </a:br>
            <a:br>
              <a:rPr lang="en-US" dirty="0"/>
            </a:br>
            <a:r>
              <a:rPr lang="en-US" dirty="0"/>
              <a:t>Graphs and graphics can be positioned over the grey box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07EECFAC-7182-49C4-A276-219F1E7C7BC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2000" y="544317"/>
            <a:ext cx="1260000" cy="212075"/>
          </a:xfrm>
          <a:prstGeom prst="rect">
            <a:avLst/>
          </a:prstGeom>
          <a:solidFill>
            <a:schemeClr val="accent1"/>
          </a:solidFill>
        </p:spPr>
        <p:txBody>
          <a:bodyPr wrap="square" lIns="36000" tIns="18000" rIns="0" bIns="0" anchor="ctr" anchorCtr="0">
            <a:noAutofit/>
          </a:bodyPr>
          <a:lstStyle>
            <a:lvl1pPr algn="l">
              <a:defRPr sz="1400" b="1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TITLE</a:t>
            </a:r>
          </a:p>
        </p:txBody>
      </p:sp>
    </p:spTree>
    <p:extLst>
      <p:ext uri="{BB962C8B-B14F-4D97-AF65-F5344CB8AC3E}">
        <p14:creationId xmlns:p14="http://schemas.microsoft.com/office/powerpoint/2010/main" val="31449669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- 2 col text / imag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lide Number Placeholder 8">
            <a:extLst>
              <a:ext uri="{FF2B5EF4-FFF2-40B4-BE49-F238E27FC236}">
                <a16:creationId xmlns:a16="http://schemas.microsoft.com/office/drawing/2014/main" id="{CDC988AE-A153-4139-8BF1-831C2BFCA50D}"/>
              </a:ext>
            </a:extLst>
          </p:cNvPr>
          <p:cNvSpPr txBox="1">
            <a:spLocks/>
          </p:cNvSpPr>
          <p:nvPr userDrawn="1"/>
        </p:nvSpPr>
        <p:spPr>
          <a:xfrm>
            <a:off x="8652294" y="6364967"/>
            <a:ext cx="491706" cy="491706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406593E-52CF-5B45-8CFF-7309163A472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E69DB766-747D-4928-9E02-4F5BC168A8F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88801" y="761442"/>
            <a:ext cx="7418105" cy="251999"/>
          </a:xfrm>
          <a:prstGeom prst="rect">
            <a:avLst/>
          </a:prstGeom>
          <a:noFill/>
        </p:spPr>
        <p:txBody>
          <a:bodyPr lIns="36000" tIns="18000" rIns="0" bIns="0" anchor="ctr" anchorCtr="0"/>
          <a:lstStyle>
            <a:lvl1pPr marL="0" indent="0">
              <a:buNone/>
              <a:defRPr sz="1400" b="1"/>
            </a:lvl1pPr>
          </a:lstStyle>
          <a:p>
            <a:pPr lvl="0"/>
            <a:r>
              <a:rPr lang="en-US" dirty="0"/>
              <a:t>TEXT IN HERE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D7627B42-6398-42C1-94CA-C124AC35B2F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434840" y="1150618"/>
            <a:ext cx="4217254" cy="521434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 b="1"/>
            </a:lvl1pPr>
          </a:lstStyle>
          <a:p>
            <a:r>
              <a:rPr lang="en-GB" dirty="0"/>
              <a:t>INSERT IMAGE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698B7640-2FBE-4B1B-93BB-80CDDCC6149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88801" y="1150619"/>
            <a:ext cx="3855539" cy="5214347"/>
          </a:xfrm>
          <a:prstGeom prst="rect">
            <a:avLst/>
          </a:prstGeom>
        </p:spPr>
        <p:txBody>
          <a:bodyPr lIns="36000" tIns="36000" rIns="36000" bIns="36000"/>
          <a:lstStyle>
            <a:lvl1pPr marL="0" indent="0">
              <a:buNone/>
              <a:defRPr sz="1200" b="0"/>
            </a:lvl1pPr>
            <a:lvl2pPr marL="457200" indent="0">
              <a:buNone/>
              <a:defRPr sz="1200" b="0"/>
            </a:lvl2pPr>
            <a:lvl3pPr marL="914400" indent="0">
              <a:buNone/>
              <a:defRPr sz="1200" b="0"/>
            </a:lvl3pPr>
            <a:lvl4pPr marL="1371600" indent="0">
              <a:buNone/>
              <a:defRPr sz="1200" b="0"/>
            </a:lvl4pPr>
            <a:lvl5pPr marL="1828800" indent="0">
              <a:buNone/>
              <a:defRPr sz="1200" b="0"/>
            </a:lvl5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E866B34-8A6C-492A-96F1-5F307C6EA65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2000" y="544317"/>
            <a:ext cx="1260000" cy="212075"/>
          </a:xfrm>
          <a:prstGeom prst="rect">
            <a:avLst/>
          </a:prstGeom>
          <a:solidFill>
            <a:schemeClr val="accent1"/>
          </a:solidFill>
        </p:spPr>
        <p:txBody>
          <a:bodyPr wrap="square" lIns="36000" tIns="18000" rIns="0" bIns="0" anchor="ctr" anchorCtr="0">
            <a:noAutofit/>
          </a:bodyPr>
          <a:lstStyle>
            <a:lvl1pPr algn="l">
              <a:defRPr sz="1400" b="1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TITLE</a:t>
            </a:r>
          </a:p>
        </p:txBody>
      </p:sp>
    </p:spTree>
    <p:extLst>
      <p:ext uri="{BB962C8B-B14F-4D97-AF65-F5344CB8AC3E}">
        <p14:creationId xmlns:p14="http://schemas.microsoft.com/office/powerpoint/2010/main" val="883278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- 2 col text / char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lide Number Placeholder 8">
            <a:extLst>
              <a:ext uri="{FF2B5EF4-FFF2-40B4-BE49-F238E27FC236}">
                <a16:creationId xmlns:a16="http://schemas.microsoft.com/office/drawing/2014/main" id="{CDC988AE-A153-4139-8BF1-831C2BFCA50D}"/>
              </a:ext>
            </a:extLst>
          </p:cNvPr>
          <p:cNvSpPr txBox="1">
            <a:spLocks/>
          </p:cNvSpPr>
          <p:nvPr userDrawn="1"/>
        </p:nvSpPr>
        <p:spPr>
          <a:xfrm>
            <a:off x="8652294" y="6364967"/>
            <a:ext cx="491706" cy="491706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406593E-52CF-5B45-8CFF-7309163A472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E69DB766-747D-4928-9E02-4F5BC168A8F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88801" y="761442"/>
            <a:ext cx="7418105" cy="251999"/>
          </a:xfrm>
          <a:prstGeom prst="rect">
            <a:avLst/>
          </a:prstGeom>
          <a:noFill/>
        </p:spPr>
        <p:txBody>
          <a:bodyPr lIns="36000" tIns="18000" rIns="0" bIns="0" anchor="ctr" anchorCtr="0"/>
          <a:lstStyle>
            <a:lvl1pPr marL="0" indent="0">
              <a:buNone/>
              <a:defRPr sz="1400" b="1"/>
            </a:lvl1pPr>
          </a:lstStyle>
          <a:p>
            <a:pPr lvl="0"/>
            <a:r>
              <a:rPr lang="en-US" dirty="0"/>
              <a:t>TEXT IN HERE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D7627B42-6398-42C1-94CA-C124AC35B2F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434840" y="1150618"/>
            <a:ext cx="4217254" cy="521434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 b="1"/>
            </a:lvl1pPr>
          </a:lstStyle>
          <a:p>
            <a:r>
              <a:rPr lang="en-GB" dirty="0"/>
              <a:t>INSERT IMAGE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698B7640-2FBE-4B1B-93BB-80CDDCC6149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88801" y="1150619"/>
            <a:ext cx="3855539" cy="2486367"/>
          </a:xfrm>
          <a:prstGeom prst="rect">
            <a:avLst/>
          </a:prstGeom>
        </p:spPr>
        <p:txBody>
          <a:bodyPr lIns="36000" tIns="36000" rIns="36000" bIns="36000" numCol="2"/>
          <a:lstStyle>
            <a:lvl1pPr marL="0" indent="0">
              <a:buNone/>
              <a:defRPr sz="1200" b="0"/>
            </a:lvl1pPr>
            <a:lvl2pPr marL="457200" indent="0">
              <a:buNone/>
              <a:defRPr sz="1200" b="0"/>
            </a:lvl2pPr>
            <a:lvl3pPr marL="914400" indent="0">
              <a:buNone/>
              <a:defRPr sz="1200" b="0"/>
            </a:lvl3pPr>
            <a:lvl4pPr marL="1371600" indent="0">
              <a:buNone/>
              <a:defRPr sz="1200" b="0"/>
            </a:lvl4pPr>
            <a:lvl5pPr marL="1828800" indent="0">
              <a:buNone/>
              <a:defRPr sz="1200" b="0"/>
            </a:lvl5pPr>
          </a:lstStyle>
          <a:p>
            <a:pPr lvl="0"/>
            <a:r>
              <a:rPr lang="en-US" dirty="0"/>
              <a:t>Body text</a:t>
            </a:r>
            <a:br>
              <a:rPr lang="en-US" dirty="0"/>
            </a:br>
            <a:br>
              <a:rPr lang="en-US" dirty="0"/>
            </a:br>
            <a:r>
              <a:rPr lang="en-US" dirty="0"/>
              <a:t>Charts, graphs and graphics can be positioned over the grey box.</a:t>
            </a:r>
            <a:br>
              <a:rPr lang="en-US" dirty="0"/>
            </a:b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br>
              <a:rPr lang="en-US" dirty="0"/>
            </a:br>
            <a:endParaRPr lang="en-US" dirty="0"/>
          </a:p>
          <a:p>
            <a:pPr lvl="0"/>
            <a:r>
              <a:rPr lang="en-US" dirty="0"/>
              <a:t>Body text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1870E1B6-0ECF-4B89-8FAB-09D00538EB5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88800" y="3873242"/>
            <a:ext cx="3855539" cy="2486367"/>
          </a:xfrm>
          <a:prstGeom prst="rect">
            <a:avLst/>
          </a:prstGeom>
        </p:spPr>
        <p:txBody>
          <a:bodyPr lIns="36000" tIns="36000" rIns="36000" bIns="36000"/>
          <a:lstStyle>
            <a:lvl1pPr marL="171450" indent="-171450">
              <a:buClr>
                <a:schemeClr val="accent4"/>
              </a:buClr>
              <a:buFont typeface="Arial" panose="020B0604020202020204" pitchFamily="34" charset="0"/>
              <a:buChar char="•"/>
              <a:defRPr sz="1200" b="0"/>
            </a:lvl1pPr>
            <a:lvl2pPr marL="457200" indent="0">
              <a:buNone/>
              <a:defRPr sz="1200" b="0"/>
            </a:lvl2pPr>
            <a:lvl3pPr marL="914400" indent="0">
              <a:buNone/>
              <a:defRPr sz="1200" b="0"/>
            </a:lvl3pPr>
            <a:lvl4pPr marL="1371600" indent="0">
              <a:buNone/>
              <a:defRPr sz="1200" b="0"/>
            </a:lvl4pPr>
            <a:lvl5pPr marL="1828800" indent="0">
              <a:buNone/>
              <a:defRPr sz="1200" b="0"/>
            </a:lvl5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25259958-3FB9-4566-8AB7-D98E4FCD49D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2000" y="544317"/>
            <a:ext cx="1260000" cy="212075"/>
          </a:xfrm>
          <a:prstGeom prst="rect">
            <a:avLst/>
          </a:prstGeom>
          <a:solidFill>
            <a:schemeClr val="accent1"/>
          </a:solidFill>
        </p:spPr>
        <p:txBody>
          <a:bodyPr wrap="square" lIns="36000" tIns="18000" rIns="0" bIns="0" anchor="ctr" anchorCtr="0">
            <a:noAutofit/>
          </a:bodyPr>
          <a:lstStyle>
            <a:lvl1pPr algn="l">
              <a:defRPr sz="1400" b="1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TITLE</a:t>
            </a:r>
          </a:p>
        </p:txBody>
      </p:sp>
    </p:spTree>
    <p:extLst>
      <p:ext uri="{BB962C8B-B14F-4D97-AF65-F5344CB8AC3E}">
        <p14:creationId xmlns:p14="http://schemas.microsoft.com/office/powerpoint/2010/main" val="16116113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- 3 colum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lide Number Placeholder 8">
            <a:extLst>
              <a:ext uri="{FF2B5EF4-FFF2-40B4-BE49-F238E27FC236}">
                <a16:creationId xmlns:a16="http://schemas.microsoft.com/office/drawing/2014/main" id="{CDC988AE-A153-4139-8BF1-831C2BFCA50D}"/>
              </a:ext>
            </a:extLst>
          </p:cNvPr>
          <p:cNvSpPr txBox="1">
            <a:spLocks/>
          </p:cNvSpPr>
          <p:nvPr userDrawn="1"/>
        </p:nvSpPr>
        <p:spPr>
          <a:xfrm>
            <a:off x="8652294" y="6364967"/>
            <a:ext cx="491706" cy="491706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406593E-52CF-5B45-8CFF-7309163A472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E69DB766-747D-4928-9E02-4F5BC168A8F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88801" y="761442"/>
            <a:ext cx="7418105" cy="251999"/>
          </a:xfrm>
          <a:prstGeom prst="rect">
            <a:avLst/>
          </a:prstGeom>
          <a:noFill/>
        </p:spPr>
        <p:txBody>
          <a:bodyPr lIns="36000" tIns="18000" rIns="0" bIns="0" anchor="ctr" anchorCtr="0"/>
          <a:lstStyle>
            <a:lvl1pPr marL="0" indent="0">
              <a:buNone/>
              <a:defRPr sz="1400" b="1"/>
            </a:lvl1pPr>
          </a:lstStyle>
          <a:p>
            <a:pPr lvl="0"/>
            <a:r>
              <a:rPr lang="en-US" dirty="0"/>
              <a:t>TEXT IN HERE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698B7640-2FBE-4B1B-93BB-80CDDCC6149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88801" y="1150619"/>
            <a:ext cx="2552519" cy="5214348"/>
          </a:xfrm>
          <a:prstGeom prst="rect">
            <a:avLst/>
          </a:prstGeom>
        </p:spPr>
        <p:txBody>
          <a:bodyPr lIns="36000" tIns="36000" rIns="36000" bIns="36000"/>
          <a:lstStyle>
            <a:lvl1pPr marL="0" indent="0">
              <a:buNone/>
              <a:defRPr sz="1200" b="0"/>
            </a:lvl1pPr>
            <a:lvl2pPr marL="457200" indent="0">
              <a:buNone/>
              <a:defRPr sz="1200" b="0"/>
            </a:lvl2pPr>
            <a:lvl3pPr marL="914400" indent="0">
              <a:buNone/>
              <a:defRPr sz="1200" b="0"/>
            </a:lvl3pPr>
            <a:lvl4pPr marL="1371600" indent="0">
              <a:buNone/>
              <a:defRPr sz="1200" b="0"/>
            </a:lvl4pPr>
            <a:lvl5pPr marL="1828800" indent="0">
              <a:buNone/>
              <a:defRPr sz="1200" b="0"/>
            </a:lvl5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4E768777-3248-42B2-85F9-58D5B20C6E6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086030" y="1150618"/>
            <a:ext cx="2552519" cy="5214348"/>
          </a:xfrm>
          <a:prstGeom prst="rect">
            <a:avLst/>
          </a:prstGeom>
        </p:spPr>
        <p:txBody>
          <a:bodyPr lIns="36000" tIns="36000" rIns="36000" bIns="36000"/>
          <a:lstStyle>
            <a:lvl1pPr marL="0" indent="0">
              <a:buNone/>
              <a:defRPr sz="1200" b="0"/>
            </a:lvl1pPr>
            <a:lvl2pPr marL="457200" indent="0">
              <a:buNone/>
              <a:defRPr sz="1200" b="0"/>
            </a:lvl2pPr>
            <a:lvl3pPr marL="914400" indent="0">
              <a:buNone/>
              <a:defRPr sz="1200" b="0"/>
            </a:lvl3pPr>
            <a:lvl4pPr marL="1371600" indent="0">
              <a:buNone/>
              <a:defRPr sz="1200" b="0"/>
            </a:lvl4pPr>
            <a:lvl5pPr marL="1828800" indent="0">
              <a:buNone/>
              <a:defRPr sz="1200" b="0"/>
            </a:lvl5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F7E46CCE-0535-4E3E-9668-C3EC281E6A5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783259" y="1150615"/>
            <a:ext cx="2869035" cy="5214348"/>
          </a:xfrm>
          <a:prstGeom prst="rect">
            <a:avLst/>
          </a:prstGeom>
        </p:spPr>
        <p:txBody>
          <a:bodyPr lIns="36000" tIns="36000" rIns="36000" bIns="36000"/>
          <a:lstStyle>
            <a:lvl1pPr marL="171450" indent="-171450">
              <a:buClr>
                <a:schemeClr val="accent4"/>
              </a:buClr>
              <a:buFont typeface="Arial" panose="020B0604020202020204" pitchFamily="34" charset="0"/>
              <a:buChar char="•"/>
              <a:defRPr sz="1200" b="0"/>
            </a:lvl1pPr>
            <a:lvl2pPr marL="457200" indent="0">
              <a:buNone/>
              <a:defRPr sz="1200" b="0"/>
            </a:lvl2pPr>
            <a:lvl3pPr marL="914400" indent="0">
              <a:buNone/>
              <a:defRPr sz="1200" b="0"/>
            </a:lvl3pPr>
            <a:lvl4pPr marL="1371600" indent="0">
              <a:buNone/>
              <a:defRPr sz="1200" b="0"/>
            </a:lvl4pPr>
            <a:lvl5pPr marL="1828800" indent="0">
              <a:buNone/>
              <a:defRPr sz="1200" b="0"/>
            </a:lvl5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99316F6E-405A-4A01-9184-79CC1058A91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2000" y="544317"/>
            <a:ext cx="1260000" cy="212075"/>
          </a:xfrm>
          <a:prstGeom prst="rect">
            <a:avLst/>
          </a:prstGeom>
          <a:solidFill>
            <a:schemeClr val="accent1"/>
          </a:solidFill>
        </p:spPr>
        <p:txBody>
          <a:bodyPr wrap="square" lIns="36000" tIns="18000" rIns="0" bIns="0" anchor="ctr" anchorCtr="0">
            <a:noAutofit/>
          </a:bodyPr>
          <a:lstStyle>
            <a:lvl1pPr algn="l">
              <a:defRPr sz="1400" b="1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TITLE</a:t>
            </a:r>
          </a:p>
        </p:txBody>
      </p:sp>
    </p:spTree>
    <p:extLst>
      <p:ext uri="{BB962C8B-B14F-4D97-AF65-F5344CB8AC3E}">
        <p14:creationId xmlns:p14="http://schemas.microsoft.com/office/powerpoint/2010/main" val="17494599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- 2 row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lide Number Placeholder 8">
            <a:extLst>
              <a:ext uri="{FF2B5EF4-FFF2-40B4-BE49-F238E27FC236}">
                <a16:creationId xmlns:a16="http://schemas.microsoft.com/office/drawing/2014/main" id="{CDC988AE-A153-4139-8BF1-831C2BFCA50D}"/>
              </a:ext>
            </a:extLst>
          </p:cNvPr>
          <p:cNvSpPr txBox="1">
            <a:spLocks/>
          </p:cNvSpPr>
          <p:nvPr userDrawn="1"/>
        </p:nvSpPr>
        <p:spPr>
          <a:xfrm>
            <a:off x="8652294" y="6364967"/>
            <a:ext cx="491706" cy="491706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406593E-52CF-5B45-8CFF-7309163A472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E69DB766-747D-4928-9E02-4F5BC168A8F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88801" y="761442"/>
            <a:ext cx="7418105" cy="251999"/>
          </a:xfrm>
          <a:prstGeom prst="rect">
            <a:avLst/>
          </a:prstGeom>
          <a:noFill/>
        </p:spPr>
        <p:txBody>
          <a:bodyPr lIns="36000" tIns="18000" rIns="0" bIns="0" anchor="ctr" anchorCtr="0"/>
          <a:lstStyle>
            <a:lvl1pPr marL="0" indent="0">
              <a:buNone/>
              <a:defRPr sz="1400" b="1"/>
            </a:lvl1pPr>
          </a:lstStyle>
          <a:p>
            <a:pPr lvl="0"/>
            <a:r>
              <a:rPr lang="en-US" dirty="0"/>
              <a:t>TEXT IN HERE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698B7640-2FBE-4B1B-93BB-80CDDCC6149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88801" y="1150619"/>
            <a:ext cx="8263493" cy="2278381"/>
          </a:xfrm>
          <a:prstGeom prst="rect">
            <a:avLst/>
          </a:prstGeom>
        </p:spPr>
        <p:txBody>
          <a:bodyPr lIns="36000" tIns="36000" rIns="36000" bIns="36000"/>
          <a:lstStyle>
            <a:lvl1pPr marL="0" indent="0">
              <a:buNone/>
              <a:defRPr sz="1200" b="0"/>
            </a:lvl1pPr>
            <a:lvl2pPr marL="457200" indent="0">
              <a:buNone/>
              <a:defRPr sz="1200" b="0"/>
            </a:lvl2pPr>
            <a:lvl3pPr marL="914400" indent="0">
              <a:buNone/>
              <a:defRPr sz="1200" b="0"/>
            </a:lvl3pPr>
            <a:lvl4pPr marL="1371600" indent="0">
              <a:buNone/>
              <a:defRPr sz="1200" b="0"/>
            </a:lvl4pPr>
            <a:lvl5pPr marL="1828800" indent="0">
              <a:buNone/>
              <a:defRPr sz="1200" b="0"/>
            </a:lvl5pPr>
          </a:lstStyle>
          <a:p>
            <a:pPr lvl="0"/>
            <a:r>
              <a:rPr lang="en-US" dirty="0"/>
              <a:t>Body text</a:t>
            </a:r>
            <a:br>
              <a:rPr lang="en-US" dirty="0"/>
            </a:br>
            <a:br>
              <a:rPr lang="en-US" dirty="0"/>
            </a:br>
            <a:r>
              <a:rPr lang="en-US" dirty="0"/>
              <a:t>Charts, graphs and graphics can be positioned over the grey box.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/>
              <a:t>Body text</a:t>
            </a:r>
            <a:endParaRPr lang="en-US" dirty="0"/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F7E46CCE-0535-4E3E-9668-C3EC281E6A5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88801" y="3566179"/>
            <a:ext cx="8263493" cy="2798784"/>
          </a:xfrm>
          <a:prstGeom prst="rect">
            <a:avLst/>
          </a:prstGeom>
        </p:spPr>
        <p:txBody>
          <a:bodyPr lIns="36000" tIns="36000" rIns="36000" bIns="36000"/>
          <a:lstStyle>
            <a:lvl1pPr marL="171450" indent="-171450">
              <a:buClr>
                <a:schemeClr val="accent4"/>
              </a:buClr>
              <a:buFont typeface="Arial" panose="020B0604020202020204" pitchFamily="34" charset="0"/>
              <a:buChar char="•"/>
              <a:defRPr sz="1200" b="0"/>
            </a:lvl1pPr>
            <a:lvl2pPr marL="457200" indent="0">
              <a:buNone/>
              <a:defRPr sz="1200" b="0"/>
            </a:lvl2pPr>
            <a:lvl3pPr marL="914400" indent="0">
              <a:buNone/>
              <a:defRPr sz="1200" b="0"/>
            </a:lvl3pPr>
            <a:lvl4pPr marL="1371600" indent="0">
              <a:buNone/>
              <a:defRPr sz="1200" b="0"/>
            </a:lvl4pPr>
            <a:lvl5pPr marL="1828800" indent="0">
              <a:buNone/>
              <a:defRPr sz="1200" b="0"/>
            </a:lvl5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D65438FC-7DE5-43FA-96AA-BA01B74D04B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2000" y="544317"/>
            <a:ext cx="1260000" cy="212075"/>
          </a:xfrm>
          <a:prstGeom prst="rect">
            <a:avLst/>
          </a:prstGeom>
          <a:solidFill>
            <a:schemeClr val="accent1"/>
          </a:solidFill>
        </p:spPr>
        <p:txBody>
          <a:bodyPr wrap="square" lIns="36000" tIns="18000" rIns="0" bIns="0" anchor="ctr" anchorCtr="0">
            <a:noAutofit/>
          </a:bodyPr>
          <a:lstStyle>
            <a:lvl1pPr algn="l">
              <a:defRPr sz="1400" b="1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TITLE</a:t>
            </a:r>
          </a:p>
        </p:txBody>
      </p:sp>
    </p:spTree>
    <p:extLst>
      <p:ext uri="{BB962C8B-B14F-4D97-AF65-F5344CB8AC3E}">
        <p14:creationId xmlns:p14="http://schemas.microsoft.com/office/powerpoint/2010/main" val="16396720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 -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id="{9FC8E3CA-4735-4448-B024-8A121DADF81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775316" y="3179701"/>
            <a:ext cx="5400000" cy="498598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algn="l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 Title</a:t>
            </a:r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A7A647E4-605B-4961-B4D2-DBA88509304E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775317" y="4186692"/>
            <a:ext cx="5400000" cy="4985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342891" indent="0" algn="ctr">
              <a:buNone/>
              <a:defRPr sz="1500"/>
            </a:lvl2pPr>
            <a:lvl3pPr marL="685783" indent="0" algn="ctr">
              <a:buNone/>
              <a:defRPr sz="1351"/>
            </a:lvl3pPr>
            <a:lvl4pPr marL="1028674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9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1" indent="0" algn="ctr">
              <a:buNone/>
              <a:defRPr sz="1200"/>
            </a:lvl9pPr>
          </a:lstStyle>
          <a:p>
            <a:r>
              <a:rPr lang="en-US" dirty="0"/>
              <a:t>A brief overview of what you will</a:t>
            </a:r>
            <a:br>
              <a:rPr lang="en-US" dirty="0"/>
            </a:br>
            <a:r>
              <a:rPr lang="en-US" dirty="0"/>
              <a:t>be talking about in this section</a:t>
            </a:r>
          </a:p>
        </p:txBody>
      </p:sp>
    </p:spTree>
    <p:extLst>
      <p:ext uri="{BB962C8B-B14F-4D97-AF65-F5344CB8AC3E}">
        <p14:creationId xmlns:p14="http://schemas.microsoft.com/office/powerpoint/2010/main" val="13655984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 - orang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CF192859-C46A-4829-96AF-7D408294B88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775316" y="3179701"/>
            <a:ext cx="5400000" cy="498598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algn="l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 Title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D94ECEE5-5A94-4126-92B2-4FA9605C9D9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775317" y="4186692"/>
            <a:ext cx="5400000" cy="4985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342891" indent="0" algn="ctr">
              <a:buNone/>
              <a:defRPr sz="1500"/>
            </a:lvl2pPr>
            <a:lvl3pPr marL="685783" indent="0" algn="ctr">
              <a:buNone/>
              <a:defRPr sz="1351"/>
            </a:lvl3pPr>
            <a:lvl4pPr marL="1028674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9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1" indent="0" algn="ctr">
              <a:buNone/>
              <a:defRPr sz="1200"/>
            </a:lvl9pPr>
          </a:lstStyle>
          <a:p>
            <a:r>
              <a:rPr lang="en-US" dirty="0"/>
              <a:t>A brief overview of what you will</a:t>
            </a:r>
            <a:br>
              <a:rPr lang="en-US" dirty="0"/>
            </a:br>
            <a:r>
              <a:rPr lang="en-US" dirty="0"/>
              <a:t>be talking about in this section</a:t>
            </a:r>
          </a:p>
        </p:txBody>
      </p:sp>
    </p:spTree>
    <p:extLst>
      <p:ext uri="{BB962C8B-B14F-4D97-AF65-F5344CB8AC3E}">
        <p14:creationId xmlns:p14="http://schemas.microsoft.com/office/powerpoint/2010/main" val="3850181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 - pink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0D79BA80-1E7F-4F47-AF07-7A70474A6CD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775316" y="3179701"/>
            <a:ext cx="5400000" cy="498598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algn="l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 Title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881FAF16-A8F7-4BA6-B2B7-5BF7AFA61EA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775317" y="4186692"/>
            <a:ext cx="5400000" cy="4985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342891" indent="0" algn="ctr">
              <a:buNone/>
              <a:defRPr sz="1500"/>
            </a:lvl2pPr>
            <a:lvl3pPr marL="685783" indent="0" algn="ctr">
              <a:buNone/>
              <a:defRPr sz="1351"/>
            </a:lvl3pPr>
            <a:lvl4pPr marL="1028674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9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1" indent="0" algn="ctr">
              <a:buNone/>
              <a:defRPr sz="1200"/>
            </a:lvl9pPr>
          </a:lstStyle>
          <a:p>
            <a:r>
              <a:rPr lang="en-US" dirty="0"/>
              <a:t>A brief overview of what you will</a:t>
            </a:r>
            <a:br>
              <a:rPr lang="en-US" dirty="0"/>
            </a:br>
            <a:r>
              <a:rPr lang="en-US" dirty="0"/>
              <a:t>be talking about in this section</a:t>
            </a:r>
          </a:p>
        </p:txBody>
      </p:sp>
    </p:spTree>
    <p:extLst>
      <p:ext uri="{BB962C8B-B14F-4D97-AF65-F5344CB8AC3E}">
        <p14:creationId xmlns:p14="http://schemas.microsoft.com/office/powerpoint/2010/main" val="779443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 - turquois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6E406321-A4C9-4532-B695-2ECC82CCAE9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775316" y="3179701"/>
            <a:ext cx="5400000" cy="498598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algn="l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 Title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11A37CB7-C061-4C30-8C0D-36C06AE61161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775317" y="4186692"/>
            <a:ext cx="5400000" cy="4985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342891" indent="0" algn="ctr">
              <a:buNone/>
              <a:defRPr sz="1500"/>
            </a:lvl2pPr>
            <a:lvl3pPr marL="685783" indent="0" algn="ctr">
              <a:buNone/>
              <a:defRPr sz="1351"/>
            </a:lvl3pPr>
            <a:lvl4pPr marL="1028674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9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1" indent="0" algn="ctr">
              <a:buNone/>
              <a:defRPr sz="1200"/>
            </a:lvl9pPr>
          </a:lstStyle>
          <a:p>
            <a:r>
              <a:rPr lang="en-US" dirty="0"/>
              <a:t>A brief overview of what you will</a:t>
            </a:r>
            <a:br>
              <a:rPr lang="en-US" dirty="0"/>
            </a:br>
            <a:r>
              <a:rPr lang="en-US" dirty="0"/>
              <a:t>be talking about in this section</a:t>
            </a:r>
          </a:p>
        </p:txBody>
      </p:sp>
    </p:spTree>
    <p:extLst>
      <p:ext uri="{BB962C8B-B14F-4D97-AF65-F5344CB8AC3E}">
        <p14:creationId xmlns:p14="http://schemas.microsoft.com/office/powerpoint/2010/main" val="9389641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- contents 1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E2698E74-DBB1-4C41-81D5-108634391B7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232378" y="1176736"/>
            <a:ext cx="540000" cy="503999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en-US" sz="3600" dirty="0">
                <a:solidFill>
                  <a:schemeClr val="accent1"/>
                </a:solidFill>
              </a:rPr>
              <a:t>01</a:t>
            </a:r>
          </a:p>
        </p:txBody>
      </p:sp>
      <p:sp>
        <p:nvSpPr>
          <p:cNvPr id="7" name="Text Placeholder 31">
            <a:extLst>
              <a:ext uri="{FF2B5EF4-FFF2-40B4-BE49-F238E27FC236}">
                <a16:creationId xmlns:a16="http://schemas.microsoft.com/office/drawing/2014/main" id="{27D262DD-86D2-472F-9233-2CA4C4F3C48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772378" y="1176734"/>
            <a:ext cx="3207056" cy="2619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1"/>
            </a:lvl1pPr>
            <a:lvl2pPr marL="457189" indent="0">
              <a:buNone/>
              <a:defRPr sz="1200" b="1"/>
            </a:lvl2pPr>
            <a:lvl3pPr marL="914377" indent="0">
              <a:buNone/>
              <a:defRPr sz="1200" b="1"/>
            </a:lvl3pPr>
            <a:lvl4pPr marL="1371566" indent="0">
              <a:buNone/>
              <a:defRPr sz="1200" b="1"/>
            </a:lvl4pPr>
            <a:lvl5pPr marL="1828754" indent="0">
              <a:buNone/>
              <a:defRPr sz="1200" b="1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sp>
        <p:nvSpPr>
          <p:cNvPr id="8" name="Text Placeholder 31">
            <a:extLst>
              <a:ext uri="{FF2B5EF4-FFF2-40B4-BE49-F238E27FC236}">
                <a16:creationId xmlns:a16="http://schemas.microsoft.com/office/drawing/2014/main" id="{C0A8910E-3E33-41A3-816B-CD71BE1D50D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772378" y="1445872"/>
            <a:ext cx="3207056" cy="360000"/>
          </a:xfrm>
          <a:prstGeom prst="rect">
            <a:avLst/>
          </a:prstGeom>
        </p:spPr>
        <p:txBody>
          <a:bodyPr tIns="0" bIns="0"/>
          <a:lstStyle>
            <a:lvl1pPr marL="0" indent="0">
              <a:buNone/>
              <a:defRPr sz="1000" b="0"/>
            </a:lvl1pPr>
            <a:lvl2pPr marL="457189" indent="0">
              <a:buNone/>
              <a:defRPr sz="1200" b="1"/>
            </a:lvl2pPr>
            <a:lvl3pPr marL="914377" indent="0">
              <a:buNone/>
              <a:defRPr sz="1200" b="1"/>
            </a:lvl3pPr>
            <a:lvl4pPr marL="1371566" indent="0">
              <a:buNone/>
              <a:defRPr sz="1200" b="1"/>
            </a:lvl4pPr>
            <a:lvl5pPr marL="1828754" indent="0">
              <a:buNone/>
              <a:defRPr sz="1200" b="1"/>
            </a:lvl5pPr>
          </a:lstStyle>
          <a:p>
            <a:pPr lvl="0"/>
            <a:r>
              <a:rPr lang="en-US" dirty="0"/>
              <a:t>A brief line about content</a:t>
            </a:r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DC7DBC2F-B4BA-4FA1-AC8F-C1FB5D329C3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232378" y="1877243"/>
            <a:ext cx="540000" cy="503999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en-US" sz="3600" dirty="0">
                <a:solidFill>
                  <a:schemeClr val="accent1"/>
                </a:solidFill>
              </a:rPr>
              <a:t>02</a:t>
            </a:r>
          </a:p>
        </p:txBody>
      </p:sp>
      <p:sp>
        <p:nvSpPr>
          <p:cNvPr id="10" name="Text Placeholder 31">
            <a:extLst>
              <a:ext uri="{FF2B5EF4-FFF2-40B4-BE49-F238E27FC236}">
                <a16:creationId xmlns:a16="http://schemas.microsoft.com/office/drawing/2014/main" id="{E96BEFDD-99B7-4B7A-A883-501F05DEBEB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772378" y="1877241"/>
            <a:ext cx="3207056" cy="2619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1"/>
            </a:lvl1pPr>
            <a:lvl2pPr marL="457189" indent="0">
              <a:buNone/>
              <a:defRPr sz="1200" b="1"/>
            </a:lvl2pPr>
            <a:lvl3pPr marL="914377" indent="0">
              <a:buNone/>
              <a:defRPr sz="1200" b="1"/>
            </a:lvl3pPr>
            <a:lvl4pPr marL="1371566" indent="0">
              <a:buNone/>
              <a:defRPr sz="1200" b="1"/>
            </a:lvl4pPr>
            <a:lvl5pPr marL="1828754" indent="0">
              <a:buNone/>
              <a:defRPr sz="1200" b="1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sp>
        <p:nvSpPr>
          <p:cNvPr id="11" name="Text Placeholder 31">
            <a:extLst>
              <a:ext uri="{FF2B5EF4-FFF2-40B4-BE49-F238E27FC236}">
                <a16:creationId xmlns:a16="http://schemas.microsoft.com/office/drawing/2014/main" id="{8F24DFEC-E082-454B-B5C3-50F1E1DD322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772378" y="2146379"/>
            <a:ext cx="3207056" cy="360000"/>
          </a:xfrm>
          <a:prstGeom prst="rect">
            <a:avLst/>
          </a:prstGeom>
        </p:spPr>
        <p:txBody>
          <a:bodyPr tIns="0" bIns="0"/>
          <a:lstStyle>
            <a:lvl1pPr marL="0" indent="0">
              <a:buNone/>
              <a:defRPr sz="1000" b="0"/>
            </a:lvl1pPr>
            <a:lvl2pPr marL="457189" indent="0">
              <a:buNone/>
              <a:defRPr sz="1200" b="1"/>
            </a:lvl2pPr>
            <a:lvl3pPr marL="914377" indent="0">
              <a:buNone/>
              <a:defRPr sz="1200" b="1"/>
            </a:lvl3pPr>
            <a:lvl4pPr marL="1371566" indent="0">
              <a:buNone/>
              <a:defRPr sz="1200" b="1"/>
            </a:lvl4pPr>
            <a:lvl5pPr marL="1828754" indent="0">
              <a:buNone/>
              <a:defRPr sz="1200" b="1"/>
            </a:lvl5pPr>
          </a:lstStyle>
          <a:p>
            <a:pPr lvl="0"/>
            <a:r>
              <a:rPr lang="en-US" dirty="0"/>
              <a:t>A brief line about content</a:t>
            </a:r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C3A914CD-C11D-48A8-88E1-538FBD10966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232378" y="2577750"/>
            <a:ext cx="540000" cy="503999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en-US" sz="3600" dirty="0">
                <a:solidFill>
                  <a:schemeClr val="accent1"/>
                </a:solidFill>
              </a:rPr>
              <a:t>03</a:t>
            </a:r>
          </a:p>
        </p:txBody>
      </p:sp>
      <p:sp>
        <p:nvSpPr>
          <p:cNvPr id="15" name="Text Placeholder 31">
            <a:extLst>
              <a:ext uri="{FF2B5EF4-FFF2-40B4-BE49-F238E27FC236}">
                <a16:creationId xmlns:a16="http://schemas.microsoft.com/office/drawing/2014/main" id="{5E5D34B7-01F5-4524-B815-3E8FD22045B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772378" y="2577748"/>
            <a:ext cx="3207056" cy="2619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1"/>
            </a:lvl1pPr>
            <a:lvl2pPr marL="457189" indent="0">
              <a:buNone/>
              <a:defRPr sz="1200" b="1"/>
            </a:lvl2pPr>
            <a:lvl3pPr marL="914377" indent="0">
              <a:buNone/>
              <a:defRPr sz="1200" b="1"/>
            </a:lvl3pPr>
            <a:lvl4pPr marL="1371566" indent="0">
              <a:buNone/>
              <a:defRPr sz="1200" b="1"/>
            </a:lvl4pPr>
            <a:lvl5pPr marL="1828754" indent="0">
              <a:buNone/>
              <a:defRPr sz="1200" b="1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sp>
        <p:nvSpPr>
          <p:cNvPr id="16" name="Text Placeholder 31">
            <a:extLst>
              <a:ext uri="{FF2B5EF4-FFF2-40B4-BE49-F238E27FC236}">
                <a16:creationId xmlns:a16="http://schemas.microsoft.com/office/drawing/2014/main" id="{745E9020-E3D4-4B2E-AF64-3BC2BA80998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772378" y="2846886"/>
            <a:ext cx="3207056" cy="360000"/>
          </a:xfrm>
          <a:prstGeom prst="rect">
            <a:avLst/>
          </a:prstGeom>
        </p:spPr>
        <p:txBody>
          <a:bodyPr tIns="0" bIns="0"/>
          <a:lstStyle>
            <a:lvl1pPr marL="0" indent="0">
              <a:buNone/>
              <a:defRPr sz="1000" b="0"/>
            </a:lvl1pPr>
            <a:lvl2pPr marL="457189" indent="0">
              <a:buNone/>
              <a:defRPr sz="1200" b="1"/>
            </a:lvl2pPr>
            <a:lvl3pPr marL="914377" indent="0">
              <a:buNone/>
              <a:defRPr sz="1200" b="1"/>
            </a:lvl3pPr>
            <a:lvl4pPr marL="1371566" indent="0">
              <a:buNone/>
              <a:defRPr sz="1200" b="1"/>
            </a:lvl4pPr>
            <a:lvl5pPr marL="1828754" indent="0">
              <a:buNone/>
              <a:defRPr sz="1200" b="1"/>
            </a:lvl5pPr>
          </a:lstStyle>
          <a:p>
            <a:pPr lvl="0"/>
            <a:r>
              <a:rPr lang="en-US" dirty="0"/>
              <a:t>A brief line about content</a:t>
            </a:r>
          </a:p>
        </p:txBody>
      </p:sp>
      <p:sp>
        <p:nvSpPr>
          <p:cNvPr id="17" name="Text Placeholder 4">
            <a:extLst>
              <a:ext uri="{FF2B5EF4-FFF2-40B4-BE49-F238E27FC236}">
                <a16:creationId xmlns:a16="http://schemas.microsoft.com/office/drawing/2014/main" id="{6E31EB1E-53F8-4104-A8D0-0BEFB18961C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232378" y="3278255"/>
            <a:ext cx="540000" cy="503999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en-US" sz="3600" dirty="0">
                <a:solidFill>
                  <a:schemeClr val="accent1"/>
                </a:solidFill>
              </a:rPr>
              <a:t>04</a:t>
            </a:r>
          </a:p>
        </p:txBody>
      </p:sp>
      <p:sp>
        <p:nvSpPr>
          <p:cNvPr id="18" name="Text Placeholder 31">
            <a:extLst>
              <a:ext uri="{FF2B5EF4-FFF2-40B4-BE49-F238E27FC236}">
                <a16:creationId xmlns:a16="http://schemas.microsoft.com/office/drawing/2014/main" id="{3DEAAE69-8D81-471C-A294-06DD17336F63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772378" y="3278255"/>
            <a:ext cx="3207056" cy="2619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1"/>
            </a:lvl1pPr>
            <a:lvl2pPr marL="457189" indent="0">
              <a:buNone/>
              <a:defRPr sz="1200" b="1"/>
            </a:lvl2pPr>
            <a:lvl3pPr marL="914377" indent="0">
              <a:buNone/>
              <a:defRPr sz="1200" b="1"/>
            </a:lvl3pPr>
            <a:lvl4pPr marL="1371566" indent="0">
              <a:buNone/>
              <a:defRPr sz="1200" b="1"/>
            </a:lvl4pPr>
            <a:lvl5pPr marL="1828754" indent="0">
              <a:buNone/>
              <a:defRPr sz="1200" b="1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sp>
        <p:nvSpPr>
          <p:cNvPr id="19" name="Text Placeholder 31">
            <a:extLst>
              <a:ext uri="{FF2B5EF4-FFF2-40B4-BE49-F238E27FC236}">
                <a16:creationId xmlns:a16="http://schemas.microsoft.com/office/drawing/2014/main" id="{01E75DFE-469F-4162-BFD7-0AD3CC0605D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772378" y="3547393"/>
            <a:ext cx="3207056" cy="360000"/>
          </a:xfrm>
          <a:prstGeom prst="rect">
            <a:avLst/>
          </a:prstGeom>
        </p:spPr>
        <p:txBody>
          <a:bodyPr tIns="0" bIns="0"/>
          <a:lstStyle>
            <a:lvl1pPr marL="0" indent="0">
              <a:buNone/>
              <a:defRPr sz="1000" b="0"/>
            </a:lvl1pPr>
            <a:lvl2pPr marL="457189" indent="0">
              <a:buNone/>
              <a:defRPr sz="1200" b="1"/>
            </a:lvl2pPr>
            <a:lvl3pPr marL="914377" indent="0">
              <a:buNone/>
              <a:defRPr sz="1200" b="1"/>
            </a:lvl3pPr>
            <a:lvl4pPr marL="1371566" indent="0">
              <a:buNone/>
              <a:defRPr sz="1200" b="1"/>
            </a:lvl4pPr>
            <a:lvl5pPr marL="1828754" indent="0">
              <a:buNone/>
              <a:defRPr sz="1200" b="1"/>
            </a:lvl5pPr>
          </a:lstStyle>
          <a:p>
            <a:pPr lvl="0"/>
            <a:r>
              <a:rPr lang="en-US" dirty="0"/>
              <a:t>A brief line about content</a:t>
            </a:r>
          </a:p>
        </p:txBody>
      </p:sp>
      <p:sp>
        <p:nvSpPr>
          <p:cNvPr id="20" name="Text Placeholder 4">
            <a:extLst>
              <a:ext uri="{FF2B5EF4-FFF2-40B4-BE49-F238E27FC236}">
                <a16:creationId xmlns:a16="http://schemas.microsoft.com/office/drawing/2014/main" id="{16FACADA-AE0B-4A02-B7FE-F03E903A2008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232378" y="3978763"/>
            <a:ext cx="540000" cy="503999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en-US" sz="3600" dirty="0">
                <a:solidFill>
                  <a:schemeClr val="accent1"/>
                </a:solidFill>
              </a:rPr>
              <a:t>05</a:t>
            </a:r>
          </a:p>
        </p:txBody>
      </p:sp>
      <p:sp>
        <p:nvSpPr>
          <p:cNvPr id="21" name="Text Placeholder 31">
            <a:extLst>
              <a:ext uri="{FF2B5EF4-FFF2-40B4-BE49-F238E27FC236}">
                <a16:creationId xmlns:a16="http://schemas.microsoft.com/office/drawing/2014/main" id="{1BE90D09-E40F-4E07-8A6C-C34ECB3A0C7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772378" y="3978762"/>
            <a:ext cx="3207056" cy="2619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1"/>
            </a:lvl1pPr>
            <a:lvl2pPr marL="457189" indent="0">
              <a:buNone/>
              <a:defRPr sz="1200" b="1"/>
            </a:lvl2pPr>
            <a:lvl3pPr marL="914377" indent="0">
              <a:buNone/>
              <a:defRPr sz="1200" b="1"/>
            </a:lvl3pPr>
            <a:lvl4pPr marL="1371566" indent="0">
              <a:buNone/>
              <a:defRPr sz="1200" b="1"/>
            </a:lvl4pPr>
            <a:lvl5pPr marL="1828754" indent="0">
              <a:buNone/>
              <a:defRPr sz="1200" b="1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sp>
        <p:nvSpPr>
          <p:cNvPr id="22" name="Text Placeholder 31">
            <a:extLst>
              <a:ext uri="{FF2B5EF4-FFF2-40B4-BE49-F238E27FC236}">
                <a16:creationId xmlns:a16="http://schemas.microsoft.com/office/drawing/2014/main" id="{E8BCD20F-DF5A-4D1F-AB59-8992CCEB4E71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772378" y="4247900"/>
            <a:ext cx="3207056" cy="360000"/>
          </a:xfrm>
          <a:prstGeom prst="rect">
            <a:avLst/>
          </a:prstGeom>
        </p:spPr>
        <p:txBody>
          <a:bodyPr tIns="0" bIns="0"/>
          <a:lstStyle>
            <a:lvl1pPr marL="0" indent="0">
              <a:buNone/>
              <a:defRPr sz="1000" b="0"/>
            </a:lvl1pPr>
            <a:lvl2pPr marL="457189" indent="0">
              <a:buNone/>
              <a:defRPr sz="1200" b="1"/>
            </a:lvl2pPr>
            <a:lvl3pPr marL="914377" indent="0">
              <a:buNone/>
              <a:defRPr sz="1200" b="1"/>
            </a:lvl3pPr>
            <a:lvl4pPr marL="1371566" indent="0">
              <a:buNone/>
              <a:defRPr sz="1200" b="1"/>
            </a:lvl4pPr>
            <a:lvl5pPr marL="1828754" indent="0">
              <a:buNone/>
              <a:defRPr sz="1200" b="1"/>
            </a:lvl5pPr>
          </a:lstStyle>
          <a:p>
            <a:pPr lvl="0"/>
            <a:r>
              <a:rPr lang="en-US" dirty="0"/>
              <a:t>A brief line about content</a:t>
            </a:r>
          </a:p>
        </p:txBody>
      </p:sp>
      <p:sp>
        <p:nvSpPr>
          <p:cNvPr id="23" name="Text Placeholder 4">
            <a:extLst>
              <a:ext uri="{FF2B5EF4-FFF2-40B4-BE49-F238E27FC236}">
                <a16:creationId xmlns:a16="http://schemas.microsoft.com/office/drawing/2014/main" id="{2CA99EFB-8D03-4007-813F-E6174F0308EE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232378" y="4679271"/>
            <a:ext cx="540000" cy="503999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en-US" sz="3600" dirty="0">
                <a:solidFill>
                  <a:schemeClr val="accent1"/>
                </a:solidFill>
              </a:rPr>
              <a:t>06</a:t>
            </a:r>
          </a:p>
        </p:txBody>
      </p:sp>
      <p:sp>
        <p:nvSpPr>
          <p:cNvPr id="24" name="Text Placeholder 31">
            <a:extLst>
              <a:ext uri="{FF2B5EF4-FFF2-40B4-BE49-F238E27FC236}">
                <a16:creationId xmlns:a16="http://schemas.microsoft.com/office/drawing/2014/main" id="{75297938-8904-4A58-BECE-919189BAA54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772378" y="4679269"/>
            <a:ext cx="3207056" cy="2619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1"/>
            </a:lvl1pPr>
            <a:lvl2pPr marL="457189" indent="0">
              <a:buNone/>
              <a:defRPr sz="1200" b="1"/>
            </a:lvl2pPr>
            <a:lvl3pPr marL="914377" indent="0">
              <a:buNone/>
              <a:defRPr sz="1200" b="1"/>
            </a:lvl3pPr>
            <a:lvl4pPr marL="1371566" indent="0">
              <a:buNone/>
              <a:defRPr sz="1200" b="1"/>
            </a:lvl4pPr>
            <a:lvl5pPr marL="1828754" indent="0">
              <a:buNone/>
              <a:defRPr sz="1200" b="1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sp>
        <p:nvSpPr>
          <p:cNvPr id="25" name="Text Placeholder 31">
            <a:extLst>
              <a:ext uri="{FF2B5EF4-FFF2-40B4-BE49-F238E27FC236}">
                <a16:creationId xmlns:a16="http://schemas.microsoft.com/office/drawing/2014/main" id="{EF1B2FF4-CFE5-4357-917A-02669822510A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772378" y="4948407"/>
            <a:ext cx="3207056" cy="360000"/>
          </a:xfrm>
          <a:prstGeom prst="rect">
            <a:avLst/>
          </a:prstGeom>
        </p:spPr>
        <p:txBody>
          <a:bodyPr tIns="0" bIns="0"/>
          <a:lstStyle>
            <a:lvl1pPr marL="0" indent="0">
              <a:buNone/>
              <a:defRPr sz="1000" b="0"/>
            </a:lvl1pPr>
            <a:lvl2pPr marL="457189" indent="0">
              <a:buNone/>
              <a:defRPr sz="1200" b="1"/>
            </a:lvl2pPr>
            <a:lvl3pPr marL="914377" indent="0">
              <a:buNone/>
              <a:defRPr sz="1200" b="1"/>
            </a:lvl3pPr>
            <a:lvl4pPr marL="1371566" indent="0">
              <a:buNone/>
              <a:defRPr sz="1200" b="1"/>
            </a:lvl4pPr>
            <a:lvl5pPr marL="1828754" indent="0">
              <a:buNone/>
              <a:defRPr sz="1200" b="1"/>
            </a:lvl5pPr>
          </a:lstStyle>
          <a:p>
            <a:pPr lvl="0"/>
            <a:r>
              <a:rPr lang="en-US" dirty="0"/>
              <a:t>A brief line about content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9ABF0E3-1A7E-434D-B96E-F3343B8E07D9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0" y="0"/>
            <a:ext cx="382592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 b="1"/>
            </a:lvl1pPr>
          </a:lstStyle>
          <a:p>
            <a:r>
              <a:rPr lang="en-GB" dirty="0"/>
              <a:t>INSERT IMAGE</a:t>
            </a:r>
          </a:p>
        </p:txBody>
      </p:sp>
      <p:sp>
        <p:nvSpPr>
          <p:cNvPr id="31" name="Title 1">
            <a:extLst>
              <a:ext uri="{FF2B5EF4-FFF2-40B4-BE49-F238E27FC236}">
                <a16:creationId xmlns:a16="http://schemas.microsoft.com/office/drawing/2014/main" id="{25039EFD-26D4-4EFF-80C8-2DEC577006F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232378" y="770472"/>
            <a:ext cx="1044375" cy="212075"/>
          </a:xfrm>
          <a:prstGeom prst="rect">
            <a:avLst/>
          </a:prstGeom>
          <a:solidFill>
            <a:schemeClr val="accent1"/>
          </a:solidFill>
        </p:spPr>
        <p:txBody>
          <a:bodyPr wrap="square" lIns="36000" tIns="18000" rIns="0" bIns="0" anchor="ctr" anchorCtr="0">
            <a:noAutofit/>
          </a:bodyPr>
          <a:lstStyle>
            <a:lvl1pPr algn="l">
              <a:defRPr sz="1400" b="1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CONTENTS</a:t>
            </a:r>
          </a:p>
        </p:txBody>
      </p:sp>
      <p:sp>
        <p:nvSpPr>
          <p:cNvPr id="32" name="Slide Number Placeholder 8">
            <a:extLst>
              <a:ext uri="{FF2B5EF4-FFF2-40B4-BE49-F238E27FC236}">
                <a16:creationId xmlns:a16="http://schemas.microsoft.com/office/drawing/2014/main" id="{6FBBA16B-4607-4475-9AA9-35D51BE89C52}"/>
              </a:ext>
            </a:extLst>
          </p:cNvPr>
          <p:cNvSpPr txBox="1">
            <a:spLocks/>
          </p:cNvSpPr>
          <p:nvPr userDrawn="1"/>
        </p:nvSpPr>
        <p:spPr>
          <a:xfrm>
            <a:off x="8652294" y="6364967"/>
            <a:ext cx="491706" cy="491706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406593E-52CF-5B45-8CFF-7309163A472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6320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- contents 2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 Placeholder 9">
            <a:extLst>
              <a:ext uri="{FF2B5EF4-FFF2-40B4-BE49-F238E27FC236}">
                <a16:creationId xmlns:a16="http://schemas.microsoft.com/office/drawing/2014/main" id="{FF9A53DE-293F-4D46-94A3-8EB81742DFC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32000" y="1079999"/>
            <a:ext cx="8220294" cy="5284967"/>
          </a:xfrm>
          <a:prstGeom prst="rect">
            <a:avLst/>
          </a:prstGeom>
        </p:spPr>
        <p:txBody>
          <a:bodyPr lIns="36000" tIns="36000" rIns="36000" bIns="36000" numCol="2" spcCol="360000"/>
          <a:lstStyle>
            <a:lvl1pPr marL="0" indent="0" algn="l" defTabSz="287993">
              <a:lnSpc>
                <a:spcPts val="1600"/>
              </a:lnSpc>
              <a:buNone/>
              <a:defRPr sz="1200" b="1" baseline="0"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dirty="0"/>
              <a:t>00	Insert contents listing (2 columns)</a:t>
            </a:r>
          </a:p>
        </p:txBody>
      </p:sp>
      <p:sp>
        <p:nvSpPr>
          <p:cNvPr id="30" name="Slide Number Placeholder 8">
            <a:extLst>
              <a:ext uri="{FF2B5EF4-FFF2-40B4-BE49-F238E27FC236}">
                <a16:creationId xmlns:a16="http://schemas.microsoft.com/office/drawing/2014/main" id="{CDC988AE-A153-4139-8BF1-831C2BFCA50D}"/>
              </a:ext>
            </a:extLst>
          </p:cNvPr>
          <p:cNvSpPr txBox="1">
            <a:spLocks/>
          </p:cNvSpPr>
          <p:nvPr userDrawn="1"/>
        </p:nvSpPr>
        <p:spPr>
          <a:xfrm>
            <a:off x="8652294" y="6364967"/>
            <a:ext cx="491706" cy="491706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406593E-52CF-5B45-8CFF-7309163A472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4" name="Title 1">
            <a:extLst>
              <a:ext uri="{FF2B5EF4-FFF2-40B4-BE49-F238E27FC236}">
                <a16:creationId xmlns:a16="http://schemas.microsoft.com/office/drawing/2014/main" id="{091B7A03-C365-4ED6-962E-93EA096F7A2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2000" y="544317"/>
            <a:ext cx="1044375" cy="212075"/>
          </a:xfrm>
          <a:prstGeom prst="rect">
            <a:avLst/>
          </a:prstGeom>
          <a:solidFill>
            <a:schemeClr val="accent1"/>
          </a:solidFill>
        </p:spPr>
        <p:txBody>
          <a:bodyPr wrap="square" lIns="36000" tIns="18000" rIns="0" bIns="0" anchor="ctr" anchorCtr="0">
            <a:noAutofit/>
          </a:bodyPr>
          <a:lstStyle>
            <a:lvl1pPr algn="l">
              <a:defRPr sz="1400" b="1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CONTENTS</a:t>
            </a:r>
          </a:p>
        </p:txBody>
      </p:sp>
    </p:spTree>
    <p:extLst>
      <p:ext uri="{BB962C8B-B14F-4D97-AF65-F5344CB8AC3E}">
        <p14:creationId xmlns:p14="http://schemas.microsoft.com/office/powerpoint/2010/main" val="778058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- just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lide Number Placeholder 8">
            <a:extLst>
              <a:ext uri="{FF2B5EF4-FFF2-40B4-BE49-F238E27FC236}">
                <a16:creationId xmlns:a16="http://schemas.microsoft.com/office/drawing/2014/main" id="{CDC988AE-A153-4139-8BF1-831C2BFCA50D}"/>
              </a:ext>
            </a:extLst>
          </p:cNvPr>
          <p:cNvSpPr txBox="1">
            <a:spLocks/>
          </p:cNvSpPr>
          <p:nvPr userDrawn="1"/>
        </p:nvSpPr>
        <p:spPr>
          <a:xfrm>
            <a:off x="8652294" y="6364967"/>
            <a:ext cx="491706" cy="491706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406593E-52CF-5B45-8CFF-7309163A472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E69DB766-747D-4928-9E02-4F5BC168A8F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88801" y="761442"/>
            <a:ext cx="7418105" cy="251999"/>
          </a:xfrm>
          <a:prstGeom prst="rect">
            <a:avLst/>
          </a:prstGeom>
          <a:noFill/>
        </p:spPr>
        <p:txBody>
          <a:bodyPr lIns="36000" tIns="18000" rIns="0" bIns="0" anchor="ctr" anchorCtr="0"/>
          <a:lstStyle>
            <a:lvl1pPr marL="0" indent="0">
              <a:buNone/>
              <a:defRPr sz="1400" b="1"/>
            </a:lvl1pPr>
          </a:lstStyle>
          <a:p>
            <a:pPr lvl="0"/>
            <a:r>
              <a:rPr lang="en-US" dirty="0"/>
              <a:t>TEXT IN HERE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56ABEA7B-7448-4E43-A7A4-3421CD2E272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2000" y="544317"/>
            <a:ext cx="1260000" cy="212075"/>
          </a:xfrm>
          <a:prstGeom prst="rect">
            <a:avLst/>
          </a:prstGeom>
          <a:solidFill>
            <a:schemeClr val="accent1"/>
          </a:solidFill>
        </p:spPr>
        <p:txBody>
          <a:bodyPr wrap="square" lIns="36000" tIns="18000" rIns="0" bIns="0" anchor="ctr" anchorCtr="0">
            <a:noAutofit/>
          </a:bodyPr>
          <a:lstStyle>
            <a:lvl1pPr algn="l">
              <a:defRPr sz="1400" b="1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TITLE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FDA22121-4331-41E2-B269-75755B80495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88801" y="1150618"/>
            <a:ext cx="8263493" cy="5214348"/>
          </a:xfrm>
          <a:prstGeom prst="rect">
            <a:avLst/>
          </a:prstGeom>
        </p:spPr>
        <p:txBody>
          <a:bodyPr lIns="36000" tIns="36000" rIns="36000" bIns="36000"/>
          <a:lstStyle>
            <a:lvl1pPr marL="0" indent="0">
              <a:buNone/>
              <a:defRPr sz="1200"/>
            </a:lvl1pPr>
            <a:lvl2pPr marL="457189" indent="0">
              <a:buNone/>
              <a:defRPr sz="1200"/>
            </a:lvl2pPr>
            <a:lvl3pPr marL="914377" indent="0">
              <a:buNone/>
              <a:defRPr sz="1200"/>
            </a:lvl3pPr>
            <a:lvl4pPr marL="1371566" indent="0">
              <a:buNone/>
              <a:defRPr sz="1200"/>
            </a:lvl4pPr>
            <a:lvl5pPr marL="1828754" indent="0">
              <a:buNone/>
              <a:defRPr sz="1200"/>
            </a:lvl5pPr>
          </a:lstStyle>
          <a:p>
            <a:pPr lvl="0"/>
            <a:r>
              <a:rPr lang="en-US" dirty="0"/>
              <a:t>Body text</a:t>
            </a:r>
          </a:p>
        </p:txBody>
      </p:sp>
    </p:spTree>
    <p:extLst>
      <p:ext uri="{BB962C8B-B14F-4D97-AF65-F5344CB8AC3E}">
        <p14:creationId xmlns:p14="http://schemas.microsoft.com/office/powerpoint/2010/main" val="30274513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- just an imag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lide Number Placeholder 8">
            <a:extLst>
              <a:ext uri="{FF2B5EF4-FFF2-40B4-BE49-F238E27FC236}">
                <a16:creationId xmlns:a16="http://schemas.microsoft.com/office/drawing/2014/main" id="{CDC988AE-A153-4139-8BF1-831C2BFCA50D}"/>
              </a:ext>
            </a:extLst>
          </p:cNvPr>
          <p:cNvSpPr txBox="1">
            <a:spLocks/>
          </p:cNvSpPr>
          <p:nvPr userDrawn="1"/>
        </p:nvSpPr>
        <p:spPr>
          <a:xfrm>
            <a:off x="8652294" y="6364967"/>
            <a:ext cx="491706" cy="491706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406593E-52CF-5B45-8CFF-7309163A472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E69DB766-747D-4928-9E02-4F5BC168A8F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88801" y="761442"/>
            <a:ext cx="7418105" cy="251999"/>
          </a:xfrm>
          <a:prstGeom prst="rect">
            <a:avLst/>
          </a:prstGeom>
          <a:noFill/>
        </p:spPr>
        <p:txBody>
          <a:bodyPr lIns="36000" tIns="18000" rIns="0" bIns="0" anchor="ctr" anchorCtr="0"/>
          <a:lstStyle>
            <a:lvl1pPr marL="0" indent="0">
              <a:buNone/>
              <a:defRPr sz="1400" b="1"/>
            </a:lvl1pPr>
          </a:lstStyle>
          <a:p>
            <a:pPr lvl="0"/>
            <a:r>
              <a:rPr lang="en-US" dirty="0"/>
              <a:t>TEXT IN HERE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D7627B42-6398-42C1-94CA-C124AC35B2F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88601" y="1150618"/>
            <a:ext cx="8263493" cy="521434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 b="1"/>
            </a:lvl1pPr>
          </a:lstStyle>
          <a:p>
            <a:r>
              <a:rPr lang="en-GB" dirty="0"/>
              <a:t>INSERT IMAGE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A7B25A5-6B91-4CE2-93B8-754812DA029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2000" y="544317"/>
            <a:ext cx="1260000" cy="212075"/>
          </a:xfrm>
          <a:prstGeom prst="rect">
            <a:avLst/>
          </a:prstGeom>
          <a:solidFill>
            <a:schemeClr val="accent1"/>
          </a:solidFill>
        </p:spPr>
        <p:txBody>
          <a:bodyPr wrap="square" lIns="36000" tIns="18000" rIns="0" bIns="0" anchor="ctr" anchorCtr="0">
            <a:noAutofit/>
          </a:bodyPr>
          <a:lstStyle>
            <a:lvl1pPr algn="l">
              <a:defRPr sz="1400" b="1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TITLE</a:t>
            </a:r>
          </a:p>
        </p:txBody>
      </p:sp>
    </p:spTree>
    <p:extLst>
      <p:ext uri="{BB962C8B-B14F-4D97-AF65-F5344CB8AC3E}">
        <p14:creationId xmlns:p14="http://schemas.microsoft.com/office/powerpoint/2010/main" val="4944895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10.xml"/><Relationship Id="rId10" Type="http://schemas.openxmlformats.org/officeDocument/2006/relationships/theme" Target="../theme/theme3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708570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C850A13-8E99-49E2-9165-C76685B082C7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1342" y="226559"/>
            <a:ext cx="838348" cy="573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1997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3ED99F8-E22C-4D15-85F7-8D466F90469F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3932" y="200297"/>
            <a:ext cx="812841" cy="558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9861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1" r:id="rId3"/>
    <p:sldLayoutId id="2147483672" r:id="rId4"/>
    <p:sldLayoutId id="2147483670" r:id="rId5"/>
    <p:sldLayoutId id="2147483673" r:id="rId6"/>
    <p:sldLayoutId id="2147483674" r:id="rId7"/>
    <p:sldLayoutId id="2147483675" r:id="rId8"/>
    <p:sldLayoutId id="2147483676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7.png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DD35A2-212B-4253-8D50-FD1945F2BF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5859" y="2607515"/>
            <a:ext cx="6451531" cy="1103179"/>
          </a:xfrm>
        </p:spPr>
        <p:txBody>
          <a:bodyPr/>
          <a:lstStyle/>
          <a:p>
            <a:r>
              <a:rPr lang="en-GB" dirty="0"/>
              <a:t>Creating a discipline-based accessibility working group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BD11A33-AC46-4B11-BB79-1093594918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5860" y="5017046"/>
            <a:ext cx="6703973" cy="249299"/>
          </a:xfrm>
        </p:spPr>
        <p:txBody>
          <a:bodyPr wrap="square" lIns="0" tIns="0" rIns="0" bIns="0" anchor="t">
            <a:spAutoFit/>
          </a:bodyPr>
          <a:lstStyle/>
          <a:p>
            <a:r>
              <a:rPr lang="en-GB" dirty="0"/>
              <a:t>Anne-Marie Gallen, Trevor Collins &amp; </a:t>
            </a:r>
            <a:r>
              <a:rPr lang="en-GB" dirty="0" err="1"/>
              <a:t>Chetz</a:t>
            </a:r>
            <a:r>
              <a:rPr lang="en-GB" dirty="0"/>
              <a:t> Colwell: IncSTEM</a:t>
            </a:r>
          </a:p>
        </p:txBody>
      </p:sp>
    </p:spTree>
    <p:extLst>
      <p:ext uri="{BB962C8B-B14F-4D97-AF65-F5344CB8AC3E}">
        <p14:creationId xmlns:p14="http://schemas.microsoft.com/office/powerpoint/2010/main" val="4486304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B26D283-425B-48A6-A76A-6F527A1573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054" y="1066772"/>
            <a:ext cx="8382985" cy="5028748"/>
          </a:xfrm>
          <a:prstGeom prst="rect">
            <a:avLst/>
          </a:prstGeom>
        </p:spPr>
      </p:pic>
      <p:sp>
        <p:nvSpPr>
          <p:cNvPr id="204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38850" y="2271074"/>
            <a:ext cx="6548283" cy="1111645"/>
          </a:xfrm>
          <a:noFill/>
          <a:ln/>
        </p:spPr>
        <p:txBody>
          <a:bodyPr>
            <a:scene3d>
              <a:camera prst="orthographicFront"/>
              <a:lightRig rig="threePt" dir="t"/>
            </a:scene3d>
            <a:sp3d extrusionH="57150">
              <a:extrusionClr>
                <a:schemeClr val="accent1">
                  <a:lumMod val="75000"/>
                </a:schemeClr>
              </a:extrusionClr>
            </a:sp3d>
          </a:bodyPr>
          <a:lstStyle/>
          <a:p>
            <a:r>
              <a:rPr lang="en-GB" altLang="en-US" sz="1748" b="0" dirty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50800" dist="38100" dir="4800000" algn="t" rotWithShape="0">
                    <a:prstClr val="black">
                      <a:alpha val="39000"/>
                    </a:prstClr>
                  </a:outerShdw>
                </a:effectLst>
              </a:rPr>
              <a:t>Anne-Marie Gallen, Trevor Collins., </a:t>
            </a:r>
            <a:r>
              <a:rPr lang="en-GB" altLang="en-US" sz="1748" b="0" dirty="0" err="1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50800" dist="38100" dir="4800000" algn="t" rotWithShape="0">
                    <a:prstClr val="black">
                      <a:alpha val="39000"/>
                    </a:prstClr>
                  </a:outerShdw>
                </a:effectLst>
              </a:rPr>
              <a:t>Chetz</a:t>
            </a:r>
            <a:r>
              <a:rPr lang="en-GB" altLang="en-US" sz="1748" b="0" dirty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50800" dist="38100" dir="4800000" algn="t" rotWithShape="0">
                    <a:prstClr val="black">
                      <a:alpha val="39000"/>
                    </a:prstClr>
                  </a:outerShdw>
                </a:effectLst>
              </a:rPr>
              <a:t> Colwell</a:t>
            </a:r>
            <a:br>
              <a:rPr lang="en-GB" altLang="en-US" sz="1748" b="0" dirty="0"/>
            </a:br>
            <a:br>
              <a:rPr lang="en-GB" altLang="en-US" sz="1748" b="0" dirty="0"/>
            </a:br>
            <a:endParaRPr lang="en-GB" altLang="en-US" sz="2797" b="0" dirty="0"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07054" y="887297"/>
            <a:ext cx="6879093" cy="1383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392" b="1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Thank you</a:t>
            </a:r>
            <a:endParaRPr lang="en-GB" sz="2448" dirty="0">
              <a:solidFill>
                <a:schemeClr val="accent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12786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388801" y="761442"/>
            <a:ext cx="7815298" cy="977717"/>
          </a:xfrm>
        </p:spPr>
        <p:txBody>
          <a:bodyPr/>
          <a:lstStyle/>
          <a:p>
            <a:r>
              <a:rPr lang="en-GB" sz="3600" dirty="0"/>
              <a:t>Creating a discipline-based accessibility working group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802" y="1923190"/>
            <a:ext cx="4878816" cy="4075007"/>
          </a:xfrm>
        </p:spPr>
        <p:txBody>
          <a:bodyPr lIns="36000" tIns="36000" rIns="36000" bIns="36000" anchor="t"/>
          <a:lstStyle/>
          <a:p>
            <a:pPr marL="171450" indent="-171450">
              <a:buClrTx/>
              <a:buFont typeface="Arial" panose="020B0604020202020204" pitchFamily="34" charset="0"/>
              <a:buChar char="•"/>
            </a:pPr>
            <a:r>
              <a:rPr lang="en-US" sz="2400" dirty="0"/>
              <a:t>Background to the project</a:t>
            </a:r>
          </a:p>
          <a:p>
            <a:pPr marL="171450" indent="-171450">
              <a:buClrTx/>
              <a:buFont typeface="Arial" panose="020B0604020202020204" pitchFamily="34" charset="0"/>
              <a:buChar char="•"/>
            </a:pPr>
            <a:r>
              <a:rPr lang="en-US" sz="2400" dirty="0"/>
              <a:t>Setting a context</a:t>
            </a:r>
          </a:p>
          <a:p>
            <a:pPr marL="171450" indent="-171450">
              <a:buClrTx/>
              <a:buFont typeface="Arial" panose="020B0604020202020204" pitchFamily="34" charset="0"/>
              <a:buChar char="•"/>
            </a:pPr>
            <a:r>
              <a:rPr lang="en-US" sz="2400" dirty="0"/>
              <a:t>The narrative around the </a:t>
            </a:r>
            <a:r>
              <a:rPr lang="en-US" sz="2400" dirty="0" err="1"/>
              <a:t>Maths</a:t>
            </a:r>
            <a:r>
              <a:rPr lang="en-US" sz="2400" dirty="0"/>
              <a:t> and Statistics Accessibility Group</a:t>
            </a:r>
          </a:p>
          <a:p>
            <a:pPr marL="171450" indent="-171450">
              <a:buClrTx/>
              <a:buFont typeface="Arial" panose="020B0604020202020204" pitchFamily="34" charset="0"/>
              <a:buChar char="•"/>
            </a:pPr>
            <a:r>
              <a:rPr lang="en-US" sz="2400" dirty="0"/>
              <a:t>So what…?</a:t>
            </a:r>
          </a:p>
          <a:p>
            <a:pPr marL="171450" indent="-171450">
              <a:buClrTx/>
              <a:buFont typeface="Arial" panose="020B0604020202020204" pitchFamily="34" charset="0"/>
              <a:buChar char="•"/>
            </a:pPr>
            <a:r>
              <a:rPr lang="en-US" sz="2400" dirty="0"/>
              <a:t>Where next...</a:t>
            </a:r>
            <a:endParaRPr lang="en-US" sz="240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868241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2000" y="740496"/>
            <a:ext cx="7382474" cy="670941"/>
          </a:xfrm>
        </p:spPr>
        <p:txBody>
          <a:bodyPr/>
          <a:lstStyle/>
          <a:p>
            <a:r>
              <a:rPr lang="en-GB" sz="3600" dirty="0"/>
              <a:t>IncSTEM</a:t>
            </a:r>
            <a:endParaRPr lang="en-GB" sz="2448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510693" y="1744653"/>
            <a:ext cx="8122614" cy="4805171"/>
          </a:xfrm>
        </p:spPr>
        <p:txBody>
          <a:bodyPr/>
          <a:lstStyle/>
          <a:p>
            <a:br>
              <a:rPr lang="en-GB" sz="2000" dirty="0"/>
            </a:br>
            <a:r>
              <a:rPr lang="en-GB" sz="2400" dirty="0"/>
              <a:t>HEFCE Catalyst Fund (Now: Office for Students)</a:t>
            </a:r>
          </a:p>
          <a:p>
            <a:r>
              <a:rPr lang="en-GB" sz="2400" dirty="0"/>
              <a:t>Addressing barriers to student success</a:t>
            </a:r>
          </a:p>
          <a:p>
            <a:r>
              <a:rPr lang="en-GB" sz="2400" dirty="0"/>
              <a:t>1</a:t>
            </a:r>
            <a:r>
              <a:rPr lang="en-GB" sz="2400" baseline="30000" dirty="0"/>
              <a:t>st</a:t>
            </a:r>
            <a:r>
              <a:rPr lang="en-GB" sz="2400" dirty="0"/>
              <a:t> March 2017 to 31</a:t>
            </a:r>
            <a:r>
              <a:rPr lang="en-GB" sz="2400" baseline="30000" dirty="0"/>
              <a:t>st</a:t>
            </a:r>
            <a:r>
              <a:rPr lang="en-GB" sz="2400" dirty="0"/>
              <a:t> August 2019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C6AB6C8-ADDD-436E-BF2B-10844312A1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21449" y="3766184"/>
            <a:ext cx="2274005" cy="66452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0AA95AF-627B-40DD-8A20-86AEE08A3C28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692" y="3770751"/>
            <a:ext cx="2956173" cy="664522"/>
          </a:xfrm>
          <a:prstGeom prst="rect">
            <a:avLst/>
          </a:prstGeom>
        </p:spPr>
      </p:pic>
      <p:pic>
        <p:nvPicPr>
          <p:cNvPr id="10" name="Picture 4" descr="https://cdn.evbuc.com/eventlogos/173943296/ofslogoforeventbrite.jpg">
            <a:extLst>
              <a:ext uri="{FF2B5EF4-FFF2-40B4-BE49-F238E27FC236}">
                <a16:creationId xmlns:a16="http://schemas.microsoft.com/office/drawing/2014/main" id="{2587F98F-A373-4C8F-8150-670E5442D3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692" y="5233959"/>
            <a:ext cx="2010574" cy="1005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mage result for open university logo">
            <a:extLst>
              <a:ext uri="{FF2B5EF4-FFF2-40B4-BE49-F238E27FC236}">
                <a16:creationId xmlns:a16="http://schemas.microsoft.com/office/drawing/2014/main" id="{A1C66139-A66D-4FBC-9609-47E21653BA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1812" y="3770751"/>
            <a:ext cx="981205" cy="6690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56345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395257" y="267256"/>
            <a:ext cx="7660656" cy="1136999"/>
          </a:xfrm>
        </p:spPr>
        <p:txBody>
          <a:bodyPr/>
          <a:lstStyle/>
          <a:p>
            <a:r>
              <a:rPr lang="en-GB" sz="3600" dirty="0"/>
              <a:t>Background to the discipline-based accessibility working group </a:t>
            </a:r>
          </a:p>
        </p:txBody>
      </p:sp>
      <p:sp>
        <p:nvSpPr>
          <p:cNvPr id="4" name="Rounded Rectangle 3"/>
          <p:cNvSpPr/>
          <p:nvPr/>
        </p:nvSpPr>
        <p:spPr bwMode="auto">
          <a:xfrm>
            <a:off x="441195" y="1597685"/>
            <a:ext cx="8401900" cy="157898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9935" tIns="39968" rIns="79935" bIns="39968" numCol="1" rtlCol="0" anchor="t" anchorCtr="0" compatLnSpc="1">
            <a:prstTxWarp prst="textNoShape">
              <a:avLst/>
            </a:prstTxWarp>
          </a:bodyPr>
          <a:lstStyle/>
          <a:p>
            <a:pPr defTabSz="1329505" fontAlgn="base">
              <a:spcBef>
                <a:spcPct val="0"/>
              </a:spcBef>
              <a:spcAft>
                <a:spcPct val="0"/>
              </a:spcAft>
            </a:pPr>
            <a:r>
              <a:rPr lang="en-GB" sz="2400" dirty="0"/>
              <a:t>Reasons for setting up the group:</a:t>
            </a:r>
          </a:p>
          <a:p>
            <a:pPr defTabSz="1329505" fontAlgn="base">
              <a:spcBef>
                <a:spcPct val="0"/>
              </a:spcBef>
              <a:spcAft>
                <a:spcPct val="0"/>
              </a:spcAft>
            </a:pPr>
            <a:r>
              <a:rPr lang="en-GB" sz="2400" dirty="0"/>
              <a:t>- Move from regional support to School/SST</a:t>
            </a:r>
          </a:p>
          <a:p>
            <a:pPr defTabSz="1329505" fontAlgn="base">
              <a:spcBef>
                <a:spcPct val="0"/>
              </a:spcBef>
              <a:spcAft>
                <a:spcPct val="0"/>
              </a:spcAft>
            </a:pPr>
            <a:r>
              <a:rPr lang="en-GB" sz="2400" dirty="0"/>
              <a:t>- Inaccessible module materials</a:t>
            </a:r>
          </a:p>
          <a:p>
            <a:pPr defTabSz="1329505" fontAlgn="base">
              <a:spcBef>
                <a:spcPct val="0"/>
              </a:spcBef>
              <a:spcAft>
                <a:spcPct val="0"/>
              </a:spcAft>
            </a:pPr>
            <a:r>
              <a:rPr lang="en-GB" sz="2400" dirty="0"/>
              <a:t>- Accessibility guide update needed </a:t>
            </a:r>
          </a:p>
          <a:p>
            <a:pPr defTabSz="1329505" fontAlgn="base">
              <a:spcBef>
                <a:spcPct val="0"/>
              </a:spcBef>
              <a:spcAft>
                <a:spcPct val="0"/>
              </a:spcAft>
            </a:pPr>
            <a:endParaRPr lang="en-GB" sz="2400" dirty="0"/>
          </a:p>
          <a:p>
            <a:pPr defTabSz="1329505" fontAlgn="base">
              <a:spcBef>
                <a:spcPct val="0"/>
              </a:spcBef>
              <a:spcAft>
                <a:spcPct val="0"/>
              </a:spcAft>
            </a:pPr>
            <a:r>
              <a:rPr lang="en-GB" sz="2400" dirty="0"/>
              <a:t> </a:t>
            </a:r>
          </a:p>
          <a:p>
            <a:pPr defTabSz="1329505" fontAlgn="base">
              <a:spcBef>
                <a:spcPct val="0"/>
              </a:spcBef>
              <a:spcAft>
                <a:spcPct val="0"/>
              </a:spcAft>
            </a:pPr>
            <a:endParaRPr lang="en-GB" sz="2400" dirty="0"/>
          </a:p>
        </p:txBody>
      </p:sp>
      <p:sp>
        <p:nvSpPr>
          <p:cNvPr id="8" name="Rounded Rectangle 7"/>
          <p:cNvSpPr/>
          <p:nvPr/>
        </p:nvSpPr>
        <p:spPr bwMode="auto">
          <a:xfrm>
            <a:off x="441195" y="3698866"/>
            <a:ext cx="8401900" cy="183040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9935" tIns="39968" rIns="79935" bIns="39968" numCol="1" rtlCol="0" anchor="t" anchorCtr="0" compatLnSpc="1">
            <a:prstTxWarp prst="textNoShape">
              <a:avLst/>
            </a:prstTxWarp>
          </a:bodyPr>
          <a:lstStyle/>
          <a:p>
            <a:pPr defTabSz="1329505" fontAlgn="base">
              <a:spcBef>
                <a:spcPct val="0"/>
              </a:spcBef>
              <a:spcAft>
                <a:spcPct val="0"/>
              </a:spcAft>
            </a:pPr>
            <a:r>
              <a:rPr lang="en-GB" sz="2400" dirty="0"/>
              <a:t>Formation of accessibility group:</a:t>
            </a:r>
          </a:p>
          <a:p>
            <a:pPr defTabSz="1329505" fontAlgn="base">
              <a:spcBef>
                <a:spcPct val="0"/>
              </a:spcBef>
              <a:spcAft>
                <a:spcPct val="0"/>
              </a:spcAft>
            </a:pPr>
            <a:r>
              <a:rPr lang="en-GB" sz="2400" dirty="0"/>
              <a:t>- Participants</a:t>
            </a:r>
          </a:p>
          <a:p>
            <a:pPr defTabSz="1329505" fontAlgn="base">
              <a:spcBef>
                <a:spcPct val="0"/>
              </a:spcBef>
              <a:spcAft>
                <a:spcPct val="0"/>
              </a:spcAft>
            </a:pPr>
            <a:r>
              <a:rPr lang="en-GB" sz="2400" dirty="0"/>
              <a:t>- Goals</a:t>
            </a:r>
          </a:p>
          <a:p>
            <a:pPr defTabSz="1329505" fontAlgn="base">
              <a:spcBef>
                <a:spcPct val="0"/>
              </a:spcBef>
              <a:spcAft>
                <a:spcPct val="0"/>
              </a:spcAft>
            </a:pPr>
            <a:r>
              <a:rPr lang="en-GB" sz="2400" dirty="0"/>
              <a:t>- Practices</a:t>
            </a:r>
          </a:p>
          <a:p>
            <a:pPr defTabSz="1329505" fontAlgn="base">
              <a:spcBef>
                <a:spcPct val="0"/>
              </a:spcBef>
              <a:spcAft>
                <a:spcPct val="0"/>
              </a:spcAft>
            </a:pPr>
            <a:r>
              <a:rPr lang="en-GB" sz="2273" dirty="0"/>
              <a:t> 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441195" y="6008549"/>
            <a:ext cx="8153043" cy="58219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9935" tIns="39968" rIns="79935" bIns="39968" numCol="1" rtlCol="0" anchor="t" anchorCtr="0" compatLnSpc="1">
            <a:prstTxWarp prst="textNoShape">
              <a:avLst/>
            </a:prstTxWarp>
          </a:bodyPr>
          <a:lstStyle/>
          <a:p>
            <a:pPr defTabSz="1329505" fontAlgn="base">
              <a:spcBef>
                <a:spcPct val="0"/>
              </a:spcBef>
              <a:spcAft>
                <a:spcPct val="0"/>
              </a:spcAft>
            </a:pPr>
            <a:r>
              <a:rPr lang="en-GB" sz="2400" dirty="0">
                <a:latin typeface="Arial" panose="020B0604020202020204" pitchFamily="34" charset="0"/>
              </a:rPr>
              <a:t>Discipline-based accessibility working group in action</a:t>
            </a:r>
          </a:p>
        </p:txBody>
      </p:sp>
      <p:sp>
        <p:nvSpPr>
          <p:cNvPr id="3" name="Isosceles Triangle 2"/>
          <p:cNvSpPr/>
          <p:nvPr/>
        </p:nvSpPr>
        <p:spPr bwMode="auto">
          <a:xfrm flipV="1">
            <a:off x="3320793" y="3178163"/>
            <a:ext cx="1681665" cy="472714"/>
          </a:xfrm>
          <a:prstGeom prst="triangle">
            <a:avLst/>
          </a:prstGeom>
          <a:solidFill>
            <a:schemeClr val="accent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9935" tIns="39968" rIns="79935" bIns="39968" numCol="1" rtlCol="0" anchor="t" anchorCtr="0" compatLnSpc="1">
            <a:prstTxWarp prst="textNoShape">
              <a:avLst/>
            </a:prstTxWarp>
          </a:bodyPr>
          <a:lstStyle/>
          <a:p>
            <a:pPr defTabSz="1329505" fontAlgn="base">
              <a:spcBef>
                <a:spcPct val="0"/>
              </a:spcBef>
              <a:spcAft>
                <a:spcPct val="0"/>
              </a:spcAft>
            </a:pPr>
            <a:endParaRPr lang="en-GB" sz="2623">
              <a:solidFill>
                <a:srgbClr val="E3284A"/>
              </a:solidFill>
              <a:latin typeface="Arial" panose="020B0604020202020204" pitchFamily="34" charset="0"/>
            </a:endParaRPr>
          </a:p>
        </p:txBody>
      </p:sp>
      <p:sp>
        <p:nvSpPr>
          <p:cNvPr id="13" name="Isosceles Triangle 12"/>
          <p:cNvSpPr/>
          <p:nvPr/>
        </p:nvSpPr>
        <p:spPr bwMode="auto">
          <a:xfrm flipV="1">
            <a:off x="3517873" y="5527585"/>
            <a:ext cx="1410097" cy="489861"/>
          </a:xfrm>
          <a:prstGeom prst="triangle">
            <a:avLst/>
          </a:prstGeom>
          <a:solidFill>
            <a:schemeClr val="accent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9935" tIns="39968" rIns="79935" bIns="39968" numCol="1" rtlCol="0" anchor="t" anchorCtr="0" compatLnSpc="1">
            <a:prstTxWarp prst="textNoShape">
              <a:avLst/>
            </a:prstTxWarp>
          </a:bodyPr>
          <a:lstStyle/>
          <a:p>
            <a:pPr defTabSz="1329505" fontAlgn="base">
              <a:spcBef>
                <a:spcPct val="0"/>
              </a:spcBef>
              <a:spcAft>
                <a:spcPct val="0"/>
              </a:spcAft>
            </a:pPr>
            <a:endParaRPr lang="en-GB" sz="2623">
              <a:solidFill>
                <a:srgbClr val="E3284A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60761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10435" y="1486601"/>
            <a:ext cx="8319524" cy="4235411"/>
          </a:xfrm>
        </p:spPr>
        <p:txBody>
          <a:bodyPr/>
          <a:lstStyle/>
          <a:p>
            <a:r>
              <a:rPr lang="en-GB" sz="2800" b="0" dirty="0"/>
              <a:t>Group consists of different types of  stakeholders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b="0" dirty="0"/>
              <a:t>Academic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b="0" dirty="0"/>
              <a:t>Academic-related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b="0" dirty="0"/>
              <a:t>Academic services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b="0" dirty="0"/>
              <a:t>Student support team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b="0" dirty="0"/>
              <a:t>Disability resources team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b="0" dirty="0"/>
              <a:t>Securing Greater Accessibility (</a:t>
            </a:r>
            <a:r>
              <a:rPr lang="en-GB" sz="2800" b="0" dirty="0" err="1"/>
              <a:t>SeGA</a:t>
            </a:r>
            <a:r>
              <a:rPr lang="en-GB" sz="2800" b="0" dirty="0"/>
              <a:t>) team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b="0" dirty="0"/>
              <a:t>School of Mathematics and Statistics</a:t>
            </a:r>
            <a:endParaRPr lang="en-GB" sz="2400" b="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0435" y="662840"/>
            <a:ext cx="6195223" cy="741384"/>
          </a:xfrm>
        </p:spPr>
        <p:txBody>
          <a:bodyPr/>
          <a:lstStyle/>
          <a:p>
            <a:r>
              <a:rPr lang="en-GB" sz="3600" dirty="0"/>
              <a:t>Membership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117394" y="4058756"/>
            <a:ext cx="542740" cy="2306209"/>
          </a:xfrm>
        </p:spPr>
        <p:txBody>
          <a:bodyPr/>
          <a:lstStyle/>
          <a:p>
            <a:pPr lvl="1"/>
            <a:endParaRPr lang="en-GB" sz="2400" dirty="0"/>
          </a:p>
          <a:p>
            <a:pPr lvl="1"/>
            <a:endParaRPr lang="en-GB" sz="1000" dirty="0"/>
          </a:p>
        </p:txBody>
      </p:sp>
    </p:spTree>
    <p:extLst>
      <p:ext uri="{BB962C8B-B14F-4D97-AF65-F5344CB8AC3E}">
        <p14:creationId xmlns:p14="http://schemas.microsoft.com/office/powerpoint/2010/main" val="32643127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FC72B48-6FF6-4A74-9478-8505081085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2000" y="544316"/>
            <a:ext cx="7483450" cy="566427"/>
          </a:xfrm>
        </p:spPr>
        <p:txBody>
          <a:bodyPr/>
          <a:lstStyle/>
          <a:p>
            <a:r>
              <a:rPr lang="en-GB" sz="3600" dirty="0"/>
              <a:t>Timeline</a:t>
            </a: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8B49865E-9E5F-422A-900F-350F7A0644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5921676"/>
              </p:ext>
            </p:extLst>
          </p:nvPr>
        </p:nvGraphicFramePr>
        <p:xfrm>
          <a:off x="431999" y="1422026"/>
          <a:ext cx="8218337" cy="484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7074">
                  <a:extLst>
                    <a:ext uri="{9D8B030D-6E8A-4147-A177-3AD203B41FA5}">
                      <a16:colId xmlns:a16="http://schemas.microsoft.com/office/drawing/2014/main" val="3074691854"/>
                    </a:ext>
                  </a:extLst>
                </a:gridCol>
                <a:gridCol w="6131263">
                  <a:extLst>
                    <a:ext uri="{9D8B030D-6E8A-4147-A177-3AD203B41FA5}">
                      <a16:colId xmlns:a16="http://schemas.microsoft.com/office/drawing/2014/main" val="30143128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2400" dirty="0"/>
                        <a:t>Dates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/>
                        <a:t>Decisions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93173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/>
                        <a:t>May 2017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2400" dirty="0"/>
                        <a:t>Identification of need: Changes to support, inaccessibility of delivery mechanism, specific goal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2400" dirty="0"/>
                        <a:t>Identification of key stakeholders (13 members across discipline and service areas)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67125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/>
                        <a:t>Aug 2017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2400" dirty="0"/>
                        <a:t>Negotiates terms of practice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68119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/>
                        <a:t>Nov 2017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2400" dirty="0"/>
                        <a:t>Identification of goal, further development of roles, growth of membership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69737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/>
                        <a:t>May 2018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2400" dirty="0"/>
                        <a:t>Further developments and broadening of goals, requirements and reporting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71699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65024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88802" y="1285701"/>
            <a:ext cx="7461304" cy="991450"/>
          </a:xfrm>
        </p:spPr>
        <p:txBody>
          <a:bodyPr/>
          <a:lstStyle/>
          <a:p>
            <a:endParaRPr lang="en-GB" sz="2400" dirty="0"/>
          </a:p>
          <a:p>
            <a:endParaRPr lang="en-GB" sz="24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1999" y="544317"/>
            <a:ext cx="7567599" cy="1054408"/>
          </a:xfrm>
        </p:spPr>
        <p:txBody>
          <a:bodyPr/>
          <a:lstStyle/>
          <a:p>
            <a:r>
              <a:rPr lang="en-GB" sz="3600" dirty="0"/>
              <a:t>Discipline-based working groups in action: 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2940" y="1783920"/>
            <a:ext cx="8263493" cy="4790783"/>
          </a:xfrm>
        </p:spPr>
        <p:txBody>
          <a:bodyPr lIns="36000" tIns="36000" rIns="36000" bIns="36000" anchor="t"/>
          <a:lstStyle/>
          <a:p>
            <a:r>
              <a:rPr lang="en-GB" sz="2400" dirty="0"/>
              <a:t>New Accessibility Guide was completed in November 2017</a:t>
            </a:r>
            <a:endParaRPr lang="en-GB" sz="2400" dirty="0">
              <a:cs typeface="Arial"/>
            </a:endParaRPr>
          </a:p>
          <a:p>
            <a:endParaRPr lang="en-GB" sz="2400" dirty="0">
              <a:cs typeface="Arial"/>
            </a:endParaRPr>
          </a:p>
          <a:p>
            <a:endParaRPr lang="en-GB" sz="2400" dirty="0">
              <a:cs typeface="Arial"/>
            </a:endParaRPr>
          </a:p>
          <a:p>
            <a:pPr marL="0" indent="0">
              <a:buNone/>
            </a:pPr>
            <a:endParaRPr lang="en-GB" sz="2400" dirty="0">
              <a:cs typeface="Arial"/>
            </a:endParaRPr>
          </a:p>
          <a:p>
            <a:endParaRPr lang="en-GB" sz="2400" dirty="0">
              <a:cs typeface="Arial"/>
            </a:endParaRPr>
          </a:p>
          <a:p>
            <a:pPr marL="342900" indent="-342900">
              <a:buChar char="•"/>
            </a:pPr>
            <a:r>
              <a:rPr lang="en-GB" sz="2400" dirty="0">
                <a:cs typeface="Arial"/>
              </a:rPr>
              <a:t>Accessibility guide for module teams is ongoing</a:t>
            </a:r>
          </a:p>
          <a:p>
            <a:pPr marL="342900" indent="-342900">
              <a:buChar char="•"/>
            </a:pPr>
            <a:r>
              <a:rPr lang="en-GB" sz="2400" dirty="0">
                <a:cs typeface="Arial"/>
              </a:rPr>
              <a:t>Individual student cases raised and tackled with sharing of outcomes and approaches</a:t>
            </a:r>
          </a:p>
          <a:p>
            <a:pPr marL="342900" indent="-342900">
              <a:buChar char="•"/>
            </a:pPr>
            <a:r>
              <a:rPr lang="en-GB" sz="2400" dirty="0">
                <a:cs typeface="Arial"/>
              </a:rPr>
              <a:t>Forward-looking approach that anticipates issues</a:t>
            </a:r>
          </a:p>
          <a:p>
            <a:pPr marL="342900" indent="-342900">
              <a:buChar char="•"/>
            </a:pPr>
            <a:r>
              <a:rPr lang="en-GB" sz="2400" dirty="0">
                <a:cs typeface="Arial"/>
              </a:rPr>
              <a:t>High level engagement with use of symbolic language in accessible formats</a:t>
            </a:r>
          </a:p>
        </p:txBody>
      </p:sp>
      <p:pic>
        <p:nvPicPr>
          <p:cNvPr id="5" name="Picture 5">
            <a:extLst>
              <a:ext uri="{FF2B5EF4-FFF2-40B4-BE49-F238E27FC236}">
                <a16:creationId xmlns:a16="http://schemas.microsoft.com/office/drawing/2014/main" id="{733ECA20-D606-49DD-8CFC-9C5144B3D8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7567" y="2124756"/>
            <a:ext cx="4084512" cy="17255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87252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388801" y="700181"/>
            <a:ext cx="5751630" cy="606301"/>
          </a:xfrm>
        </p:spPr>
        <p:txBody>
          <a:bodyPr/>
          <a:lstStyle/>
          <a:p>
            <a:r>
              <a:rPr lang="en-GB" sz="3600" dirty="0"/>
              <a:t>So what 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801" y="1553918"/>
            <a:ext cx="5751630" cy="3074179"/>
          </a:xfrm>
        </p:spPr>
        <p:txBody>
          <a:bodyPr lIns="36000" tIns="36000" rIns="36000" bIns="36000" anchor="t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cs typeface="Arial"/>
              </a:rPr>
              <a:t>Why is the formation and working of this one group important?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>
              <a:cs typeface="Arial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cs typeface="Arial" panose="020B0604020202020204"/>
              </a:rPr>
              <a:t>How can the lessons learned by this one discipline-based accessibility working group help others?</a:t>
            </a:r>
          </a:p>
        </p:txBody>
      </p:sp>
    </p:spTree>
    <p:extLst>
      <p:ext uri="{BB962C8B-B14F-4D97-AF65-F5344CB8AC3E}">
        <p14:creationId xmlns:p14="http://schemas.microsoft.com/office/powerpoint/2010/main" val="21297677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8800" y="761442"/>
            <a:ext cx="7418105" cy="687583"/>
          </a:xfrm>
        </p:spPr>
        <p:txBody>
          <a:bodyPr/>
          <a:lstStyle/>
          <a:p>
            <a:r>
              <a:rPr lang="en-GB" sz="3600" dirty="0" err="1"/>
              <a:t>IncSTEM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801" y="1610017"/>
            <a:ext cx="8263493" cy="4245794"/>
          </a:xfrm>
        </p:spPr>
        <p:txBody>
          <a:bodyPr/>
          <a:lstStyle/>
          <a:p>
            <a:pPr marL="342900" indent="-342900">
              <a:buClrTx/>
              <a:buFont typeface="Arial" panose="020B0604020202020204" pitchFamily="34" charset="0"/>
              <a:buChar char="•"/>
            </a:pPr>
            <a:r>
              <a:rPr lang="en-GB" sz="2400" dirty="0"/>
              <a:t>Discipline-based working groups have a role to play in developing a more inclusive educational future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Project is looking at other examples and approaches internally (WELS) and externally (</a:t>
            </a:r>
            <a:r>
              <a:rPr lang="en-GB" sz="2400" dirty="0" err="1"/>
              <a:t>DiG</a:t>
            </a:r>
            <a:r>
              <a:rPr lang="en-GB" sz="2400" dirty="0"/>
              <a:t> UK; Mental health Dept Earth Science and Engineering, Imperial College)</a:t>
            </a:r>
          </a:p>
          <a:p>
            <a:pPr marL="342900" indent="-342900">
              <a:buClrTx/>
              <a:buFont typeface="Arial" panose="020B0604020202020204" pitchFamily="34" charset="0"/>
              <a:buChar char="•"/>
            </a:pPr>
            <a:r>
              <a:rPr lang="en-GB" sz="2400" dirty="0"/>
              <a:t>Drawing together of ideas, practices and methodologies</a:t>
            </a:r>
          </a:p>
          <a:p>
            <a:pPr marL="342900" indent="-342900">
              <a:buClrTx/>
              <a:buFont typeface="Arial" panose="020B0604020202020204" pitchFamily="34" charset="0"/>
              <a:buChar char="•"/>
            </a:pPr>
            <a:r>
              <a:rPr lang="en-GB" sz="2400" dirty="0"/>
              <a:t>Define timelines, policies and goals</a:t>
            </a:r>
          </a:p>
          <a:p>
            <a:pPr marL="342900" indent="-342900">
              <a:buClrTx/>
              <a:buFont typeface="Arial" panose="020B0604020202020204" pitchFamily="34" charset="0"/>
              <a:buChar char="•"/>
            </a:pPr>
            <a:r>
              <a:rPr lang="en-GB" sz="2400" dirty="0"/>
              <a:t>Creation of a ‘How to set-up a discipline-based working group’ pack</a:t>
            </a:r>
          </a:p>
        </p:txBody>
      </p:sp>
    </p:spTree>
    <p:extLst>
      <p:ext uri="{BB962C8B-B14F-4D97-AF65-F5344CB8AC3E}">
        <p14:creationId xmlns:p14="http://schemas.microsoft.com/office/powerpoint/2010/main" val="1382770069"/>
      </p:ext>
    </p:extLst>
  </p:cSld>
  <p:clrMapOvr>
    <a:masterClrMapping/>
  </p:clrMapOvr>
</p:sld>
</file>

<file path=ppt/theme/theme1.xml><?xml version="1.0" encoding="utf-8"?>
<a:theme xmlns:a="http://schemas.openxmlformats.org/drawingml/2006/main" name="OU Title">
  <a:themeElements>
    <a:clrScheme name="OU Colour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E4B9B"/>
      </a:accent1>
      <a:accent2>
        <a:srgbClr val="ED2891"/>
      </a:accent2>
      <a:accent3>
        <a:srgbClr val="00B7B2"/>
      </a:accent3>
      <a:accent4>
        <a:srgbClr val="F26522"/>
      </a:accent4>
      <a:accent5>
        <a:srgbClr val="FFD400"/>
      </a:accent5>
      <a:accent6>
        <a:srgbClr val="716FB3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U Section">
  <a:themeElements>
    <a:clrScheme name="OU Colour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E4B9B"/>
      </a:accent1>
      <a:accent2>
        <a:srgbClr val="ED2891"/>
      </a:accent2>
      <a:accent3>
        <a:srgbClr val="00B7B2"/>
      </a:accent3>
      <a:accent4>
        <a:srgbClr val="F26522"/>
      </a:accent4>
      <a:accent5>
        <a:srgbClr val="FFD400"/>
      </a:accent5>
      <a:accent6>
        <a:srgbClr val="716FB3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U Layouts">
  <a:themeElements>
    <a:clrScheme name="OU Colour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E4B9B"/>
      </a:accent1>
      <a:accent2>
        <a:srgbClr val="ED2891"/>
      </a:accent2>
      <a:accent3>
        <a:srgbClr val="00B7B2"/>
      </a:accent3>
      <a:accent4>
        <a:srgbClr val="F26522"/>
      </a:accent4>
      <a:accent5>
        <a:srgbClr val="FFD400"/>
      </a:accent5>
      <a:accent6>
        <a:srgbClr val="716FB3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491</TotalTime>
  <Words>485</Words>
  <Application>Microsoft Office PowerPoint</Application>
  <PresentationFormat>On-screen Show (4:3)</PresentationFormat>
  <Paragraphs>85</Paragraphs>
  <Slides>10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Times New Roman</vt:lpstr>
      <vt:lpstr>OU Title</vt:lpstr>
      <vt:lpstr>OU Section</vt:lpstr>
      <vt:lpstr>OU Layouts</vt:lpstr>
      <vt:lpstr>Creating a discipline-based accessibility working group</vt:lpstr>
      <vt:lpstr>Creating a discipline-based accessibility working group</vt:lpstr>
      <vt:lpstr>IncSTEM</vt:lpstr>
      <vt:lpstr>Background to the discipline-based accessibility working group </vt:lpstr>
      <vt:lpstr>Membership</vt:lpstr>
      <vt:lpstr>Timeline</vt:lpstr>
      <vt:lpstr>Discipline-based working groups in action: </vt:lpstr>
      <vt:lpstr>So what …</vt:lpstr>
      <vt:lpstr>IncSTEM</vt:lpstr>
      <vt:lpstr>Anne-Marie Gallen, Trevor Collins., Chetz Colwell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Austin</dc:creator>
  <cp:lastModifiedBy>Trevor.Collins</cp:lastModifiedBy>
  <cp:revision>269</cp:revision>
  <dcterms:created xsi:type="dcterms:W3CDTF">2017-12-14T14:52:50Z</dcterms:created>
  <dcterms:modified xsi:type="dcterms:W3CDTF">2019-05-08T06:55:19Z</dcterms:modified>
</cp:coreProperties>
</file>