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714" r:id="rId4"/>
    <p:sldMasterId id="2147483771" r:id="rId5"/>
    <p:sldMasterId id="2147483863" r:id="rId6"/>
    <p:sldMasterId id="2147483817" r:id="rId7"/>
    <p:sldMasterId id="2147483927" r:id="rId8"/>
    <p:sldMasterId id="2147483940" r:id="rId9"/>
  </p:sldMasterIdLst>
  <p:notesMasterIdLst>
    <p:notesMasterId r:id="rId29"/>
  </p:notesMasterIdLst>
  <p:handoutMasterIdLst>
    <p:handoutMasterId r:id="rId30"/>
  </p:handoutMasterIdLst>
  <p:sldIdLst>
    <p:sldId id="256" r:id="rId10"/>
    <p:sldId id="333" r:id="rId11"/>
    <p:sldId id="323" r:id="rId12"/>
    <p:sldId id="269" r:id="rId13"/>
    <p:sldId id="278" r:id="rId14"/>
    <p:sldId id="338" r:id="rId15"/>
    <p:sldId id="330" r:id="rId16"/>
    <p:sldId id="292" r:id="rId17"/>
    <p:sldId id="309" r:id="rId18"/>
    <p:sldId id="339" r:id="rId19"/>
    <p:sldId id="289" r:id="rId20"/>
    <p:sldId id="291" r:id="rId21"/>
    <p:sldId id="308" r:id="rId22"/>
    <p:sldId id="324" r:id="rId23"/>
    <p:sldId id="319" r:id="rId24"/>
    <p:sldId id="336" r:id="rId25"/>
    <p:sldId id="327" r:id="rId26"/>
    <p:sldId id="340" r:id="rId27"/>
    <p:sldId id="34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488"/>
    <a:srgbClr val="FFF0F3"/>
    <a:srgbClr val="FF8A77"/>
    <a:srgbClr val="FFFEED"/>
    <a:srgbClr val="FFF3FD"/>
    <a:srgbClr val="E8FFF7"/>
    <a:srgbClr val="FFB4FF"/>
    <a:srgbClr val="060645"/>
    <a:srgbClr val="7DFFD3"/>
    <a:srgbClr val="E6FA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1D582E-ECC3-B5D5-E888-26172838E740}" v="5" dt="2024-11-13T15:55:38.603"/>
    <p1510:client id="{7383748C-2B98-B9F4-9366-E9F6429BCE41}" v="3" dt="2024-11-13T16:04:58.123"/>
    <p1510:client id="{8F89B4CC-2E4A-41DB-BC77-2B5C68D7B0AD}" v="200" dt="2024-11-13T16:18:33.817"/>
    <p1510:client id="{C0FC75E0-7DFF-40D4-9429-FDB688196FD1}" v="657" dt="2024-11-13T16:17:11.009"/>
    <p1510:client id="{E90D56FB-F6DD-4569-9811-F24CF45B2E74}" v="102" dt="2024-11-12T18:18:40.7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6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handoutMaster" Target="handoutMasters/handoutMaster1.xml"/><Relationship Id="rId35"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D50AFA1-2D98-83E6-6B45-1BA4EFFA09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F292458-5F54-BBF5-A700-E864B64DF8C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BE0FF1-B4C8-4A7A-A50B-9837D279A5B3}" type="datetimeFigureOut">
              <a:rPr lang="en-GB" smtClean="0"/>
              <a:t>13/11/2024</a:t>
            </a:fld>
            <a:endParaRPr lang="en-GB"/>
          </a:p>
        </p:txBody>
      </p:sp>
      <p:sp>
        <p:nvSpPr>
          <p:cNvPr id="4" name="Footer Placeholder 3">
            <a:extLst>
              <a:ext uri="{FF2B5EF4-FFF2-40B4-BE49-F238E27FC236}">
                <a16:creationId xmlns:a16="http://schemas.microsoft.com/office/drawing/2014/main" id="{0D685C0A-89EE-3D17-E818-2781A8FCA10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B159F12D-2392-5BCA-470C-1326218C7E5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9D0D4E1-3C06-412A-A8F6-CECF698F9984}" type="slidenum">
              <a:rPr lang="en-GB" smtClean="0"/>
              <a:t>‹#›</a:t>
            </a:fld>
            <a:endParaRPr lang="en-GB"/>
          </a:p>
        </p:txBody>
      </p:sp>
    </p:spTree>
    <p:extLst>
      <p:ext uri="{BB962C8B-B14F-4D97-AF65-F5344CB8AC3E}">
        <p14:creationId xmlns:p14="http://schemas.microsoft.com/office/powerpoint/2010/main" val="3559814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6C2FE4-2A89-2C48-B077-AF8EE4693F31}" type="datetimeFigureOut">
              <a:rPr lang="en-US" smtClean="0"/>
              <a:t>11/13/2024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CD80B4-3417-B74B-BDCD-C7836226A258}" type="slidenum">
              <a:rPr lang="en-US" smtClean="0"/>
              <a:t>‹#›</a:t>
            </a:fld>
            <a:endParaRPr lang="en-US"/>
          </a:p>
        </p:txBody>
      </p:sp>
    </p:spTree>
    <p:extLst>
      <p:ext uri="{BB962C8B-B14F-4D97-AF65-F5344CB8AC3E}">
        <p14:creationId xmlns:p14="http://schemas.microsoft.com/office/powerpoint/2010/main" val="583720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Fi from here to 5</a:t>
            </a:r>
          </a:p>
        </p:txBody>
      </p:sp>
      <p:sp>
        <p:nvSpPr>
          <p:cNvPr id="4" name="Slide Number Placeholder 3"/>
          <p:cNvSpPr>
            <a:spLocks noGrp="1"/>
          </p:cNvSpPr>
          <p:nvPr>
            <p:ph type="sldNum" sz="quarter" idx="5"/>
          </p:nvPr>
        </p:nvSpPr>
        <p:spPr/>
        <p:txBody>
          <a:bodyPr/>
          <a:lstStyle/>
          <a:p>
            <a:fld id="{8CCD80B4-3417-B74B-BDCD-C7836226A258}" type="slidenum">
              <a:rPr lang="en-US" smtClean="0"/>
              <a:t>1</a:t>
            </a:fld>
            <a:endParaRPr lang="en-US"/>
          </a:p>
        </p:txBody>
      </p:sp>
    </p:spTree>
    <p:extLst>
      <p:ext uri="{BB962C8B-B14F-4D97-AF65-F5344CB8AC3E}">
        <p14:creationId xmlns:p14="http://schemas.microsoft.com/office/powerpoint/2010/main" val="4008887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13</a:t>
            </a:fld>
            <a:endParaRPr lang="en-US"/>
          </a:p>
        </p:txBody>
      </p:sp>
    </p:spTree>
    <p:extLst>
      <p:ext uri="{BB962C8B-B14F-4D97-AF65-F5344CB8AC3E}">
        <p14:creationId xmlns:p14="http://schemas.microsoft.com/office/powerpoint/2010/main" val="7393605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14</a:t>
            </a:fld>
            <a:endParaRPr lang="en-US"/>
          </a:p>
        </p:txBody>
      </p:sp>
    </p:spTree>
    <p:extLst>
      <p:ext uri="{BB962C8B-B14F-4D97-AF65-F5344CB8AC3E}">
        <p14:creationId xmlns:p14="http://schemas.microsoft.com/office/powerpoint/2010/main" val="2852709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D80B4-3417-B74B-BDCD-C7836226A258}" type="slidenum">
              <a:rPr kumimoji="0" lang="en-US" sz="1200" b="0" i="0" u="none" strike="noStrike" kern="1200" cap="none" spc="0" normalizeH="0" baseline="0" noProof="0" smtClean="0">
                <a:ln>
                  <a:noFill/>
                </a:ln>
                <a:solidFill>
                  <a:prstClr val="black"/>
                </a:solidFill>
                <a:effectLst/>
                <a:uLnTx/>
                <a:uFillTx/>
                <a:latin typeface="Poppins"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Poppins" panose="00000500000000000000" pitchFamily="2" charset="0"/>
              <a:ea typeface="+mn-ea"/>
              <a:cs typeface="+mn-cs"/>
            </a:endParaRPr>
          </a:p>
        </p:txBody>
      </p:sp>
    </p:spTree>
    <p:extLst>
      <p:ext uri="{BB962C8B-B14F-4D97-AF65-F5344CB8AC3E}">
        <p14:creationId xmlns:p14="http://schemas.microsoft.com/office/powerpoint/2010/main" val="2921344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CD80B4-3417-B74B-BDCD-C7836226A258}" type="slidenum">
              <a:rPr lang="en-US" smtClean="0"/>
              <a:t>17</a:t>
            </a:fld>
            <a:endParaRPr lang="en-US"/>
          </a:p>
        </p:txBody>
      </p:sp>
    </p:spTree>
    <p:extLst>
      <p:ext uri="{BB962C8B-B14F-4D97-AF65-F5344CB8AC3E}">
        <p14:creationId xmlns:p14="http://schemas.microsoft.com/office/powerpoint/2010/main" val="26993823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a:latin typeface="Poppins"/>
              <a:cs typeface="Poppins"/>
            </a:endParaRPr>
          </a:p>
          <a:p>
            <a:r>
              <a:rPr lang="en-GB" sz="1200">
                <a:latin typeface="Poppins"/>
                <a:cs typeface="Poppins"/>
              </a:rPr>
              <a:t>We found that lack of clarity in instructions led to anxiety in some students.</a:t>
            </a:r>
            <a:endParaRPr lang="en-GB"/>
          </a:p>
        </p:txBody>
      </p:sp>
      <p:sp>
        <p:nvSpPr>
          <p:cNvPr id="4" name="Slide Number Placeholder 3"/>
          <p:cNvSpPr>
            <a:spLocks noGrp="1"/>
          </p:cNvSpPr>
          <p:nvPr>
            <p:ph type="sldNum" sz="quarter" idx="5"/>
          </p:nvPr>
        </p:nvSpPr>
        <p:spPr/>
        <p:txBody>
          <a:bodyPr/>
          <a:lstStyle/>
          <a:p>
            <a:fld id="{8CCD80B4-3417-B74B-BDCD-C7836226A258}" type="slidenum">
              <a:rPr lang="en-US" smtClean="0"/>
              <a:t>19</a:t>
            </a:fld>
            <a:endParaRPr lang="en-US"/>
          </a:p>
        </p:txBody>
      </p:sp>
    </p:spTree>
    <p:extLst>
      <p:ext uri="{BB962C8B-B14F-4D97-AF65-F5344CB8AC3E}">
        <p14:creationId xmlns:p14="http://schemas.microsoft.com/office/powerpoint/2010/main" val="4096940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D80B4-3417-B74B-BDCD-C7836226A258}" type="slidenum">
              <a:rPr kumimoji="0" lang="en-US" sz="1200" b="0" i="0" u="none" strike="noStrike" kern="1200" cap="none" spc="0" normalizeH="0" baseline="0" noProof="0" smtClean="0">
                <a:ln>
                  <a:noFill/>
                </a:ln>
                <a:solidFill>
                  <a:prstClr val="black"/>
                </a:solidFill>
                <a:effectLst/>
                <a:uLnTx/>
                <a:uFillTx/>
                <a:latin typeface="Poppins"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Poppins" panose="00000500000000000000" pitchFamily="2" charset="0"/>
              <a:ea typeface="+mn-ea"/>
              <a:cs typeface="+mn-cs"/>
            </a:endParaRPr>
          </a:p>
        </p:txBody>
      </p:sp>
    </p:spTree>
    <p:extLst>
      <p:ext uri="{BB962C8B-B14F-4D97-AF65-F5344CB8AC3E}">
        <p14:creationId xmlns:p14="http://schemas.microsoft.com/office/powerpoint/2010/main" val="3647669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Calibri" panose="020F0502020204030204" pitchFamily="34" charset="0"/>
                <a:ea typeface="Times New Roman" panose="02020603050405020304" pitchFamily="18" charset="0"/>
              </a:rPr>
              <a:t>self-efficacy - ‘a person’s belief in their ability to succeed in a particular situation’</a:t>
            </a:r>
            <a:r>
              <a:rPr lang="en-GB" sz="1200">
                <a:effectLst/>
                <a:latin typeface="Calibri" panose="020F0502020204030204" pitchFamily="34" charset="0"/>
                <a:ea typeface="Times New Roman" panose="02020603050405020304" pitchFamily="18" charset="0"/>
                <a:cs typeface="Arial" panose="020B0604020202020204" pitchFamily="34" charset="0"/>
              </a:rPr>
              <a:t> </a:t>
            </a:r>
            <a:endParaRPr lang="en-GB"/>
          </a:p>
          <a:p>
            <a:endParaRPr lang="en-GB"/>
          </a:p>
        </p:txBody>
      </p:sp>
      <p:sp>
        <p:nvSpPr>
          <p:cNvPr id="4" name="Slide Number Placeholder 3"/>
          <p:cNvSpPr>
            <a:spLocks noGrp="1"/>
          </p:cNvSpPr>
          <p:nvPr>
            <p:ph type="sldNum" sz="quarter" idx="5"/>
          </p:nvPr>
        </p:nvSpPr>
        <p:spPr/>
        <p:txBody>
          <a:bodyPr/>
          <a:lstStyle/>
          <a:p>
            <a:fld id="{8CCD80B4-3417-B74B-BDCD-C7836226A258}" type="slidenum">
              <a:rPr lang="en-US" smtClean="0"/>
              <a:t>3</a:t>
            </a:fld>
            <a:endParaRPr lang="en-US"/>
          </a:p>
        </p:txBody>
      </p:sp>
    </p:spTree>
    <p:extLst>
      <p:ext uri="{BB962C8B-B14F-4D97-AF65-F5344CB8AC3E}">
        <p14:creationId xmlns:p14="http://schemas.microsoft.com/office/powerpoint/2010/main" val="529265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solidFill>
                  <a:srgbClr val="7030A0"/>
                </a:solidFill>
                <a:effectLst/>
                <a:latin typeface="Calibri" panose="020F0502020204030204" pitchFamily="34" charset="0"/>
                <a:ea typeface="Calibri" panose="020F0502020204030204" pitchFamily="34" charset="0"/>
                <a:cs typeface="Arial" panose="020B0604020202020204" pitchFamily="34" charset="0"/>
              </a:rPr>
              <a:t>As can be seen IT issues and time management are the largest factor here. It is pleasing that 21 students wish they had realised that the exam would be alright, hopefully this will feed into their next remote exam experience.</a:t>
            </a:r>
            <a:endParaRPr lang="en-GB" sz="1800">
              <a:effectLst/>
              <a:latin typeface="Calibri" panose="020F0502020204030204" pitchFamily="34" charset="0"/>
              <a:ea typeface="Calibri" panose="020F0502020204030204" pitchFamily="34" charset="0"/>
              <a:cs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8CCD80B4-3417-B74B-BDCD-C7836226A258}" type="slidenum">
              <a:rPr lang="en-US" smtClean="0"/>
              <a:t>5</a:t>
            </a:fld>
            <a:endParaRPr lang="en-US"/>
          </a:p>
        </p:txBody>
      </p:sp>
    </p:spTree>
    <p:extLst>
      <p:ext uri="{BB962C8B-B14F-4D97-AF65-F5344CB8AC3E}">
        <p14:creationId xmlns:p14="http://schemas.microsoft.com/office/powerpoint/2010/main" val="1264046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
              </a:spcBef>
              <a:spcAft>
                <a:spcPts val="300"/>
              </a:spcAft>
            </a:pPr>
            <a:r>
              <a:rPr lang="en-GB" sz="1800" b="0">
                <a:solidFill>
                  <a:srgbClr val="000000"/>
                </a:solidFill>
                <a:effectLst/>
                <a:latin typeface="Calibri" panose="020F0502020204030204" pitchFamily="34" charset="0"/>
                <a:ea typeface="Calibri" panose="020F0502020204030204" pitchFamily="34" charset="0"/>
                <a:cs typeface="Arial" panose="020B0604020202020204" pitchFamily="34" charset="0"/>
              </a:rPr>
              <a:t>A little over 10% of the 340 students who responded to the question ‘Were you able to complete your remote exam’, indicated that they were unable to complete their exam (38; 11.2%).</a:t>
            </a:r>
            <a:endParaRPr lang="en-GB" sz="1800" b="1">
              <a:solidFill>
                <a:srgbClr val="833C0B"/>
              </a:solidFill>
              <a:effectLst/>
              <a:latin typeface="Calibri" panose="020F0502020204030204" pitchFamily="34" charset="0"/>
              <a:ea typeface="Calibri" panose="020F0502020204030204" pitchFamily="34" charset="0"/>
              <a:cs typeface="Arial" panose="020B0604020202020204" pitchFamily="34" charset="0"/>
            </a:endParaRPr>
          </a:p>
          <a:p>
            <a:endParaRPr lang="en-GB" sz="1800">
              <a:solidFill>
                <a:srgbClr val="7030A0"/>
              </a:solidFill>
              <a:effectLst/>
              <a:latin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fld id="{8CCD80B4-3417-B74B-BDCD-C7836226A258}" type="slidenum">
              <a:rPr lang="en-US" smtClean="0"/>
              <a:t>7</a:t>
            </a:fld>
            <a:endParaRPr lang="en-US"/>
          </a:p>
        </p:txBody>
      </p:sp>
    </p:spTree>
    <p:extLst>
      <p:ext uri="{BB962C8B-B14F-4D97-AF65-F5344CB8AC3E}">
        <p14:creationId xmlns:p14="http://schemas.microsoft.com/office/powerpoint/2010/main" val="3503385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
              </a:spcBef>
              <a:spcAft>
                <a:spcPts val="300"/>
              </a:spcAft>
            </a:pPr>
            <a:r>
              <a:rPr lang="en-GB" sz="1800" b="0">
                <a:solidFill>
                  <a:srgbClr val="000000"/>
                </a:solidFill>
                <a:effectLst/>
                <a:latin typeface="Calibri" panose="020F0502020204030204" pitchFamily="34" charset="0"/>
                <a:ea typeface="Calibri" panose="020F0502020204030204" pitchFamily="34" charset="0"/>
                <a:cs typeface="Arial" panose="020B0604020202020204" pitchFamily="34" charset="0"/>
              </a:rPr>
              <a:t>A little over 10% of the 340 students who responded to the question ‘Were you able to complete your remote exam’, indicated that they were unable to complete their exam (38; 11.2%).</a:t>
            </a:r>
            <a:endParaRPr lang="en-GB" sz="1800" b="1">
              <a:solidFill>
                <a:srgbClr val="833C0B"/>
              </a:solidFill>
              <a:effectLst/>
              <a:latin typeface="Calibri" panose="020F0502020204030204" pitchFamily="34" charset="0"/>
              <a:ea typeface="Calibri" panose="020F0502020204030204" pitchFamily="34" charset="0"/>
              <a:cs typeface="Arial" panose="020B0604020202020204" pitchFamily="34" charset="0"/>
            </a:endParaRPr>
          </a:p>
          <a:p>
            <a:endParaRPr lang="en-GB" sz="1800">
              <a:solidFill>
                <a:srgbClr val="7030A0"/>
              </a:solidFill>
              <a:effectLst/>
              <a:latin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fld id="{8CCD80B4-3417-B74B-BDCD-C7836226A258}" type="slidenum">
              <a:rPr lang="en-US" smtClean="0"/>
              <a:t>8</a:t>
            </a:fld>
            <a:endParaRPr lang="en-US"/>
          </a:p>
        </p:txBody>
      </p:sp>
    </p:spTree>
    <p:extLst>
      <p:ext uri="{BB962C8B-B14F-4D97-AF65-F5344CB8AC3E}">
        <p14:creationId xmlns:p14="http://schemas.microsoft.com/office/powerpoint/2010/main" val="2325250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9</a:t>
            </a:fld>
            <a:endParaRPr lang="en-US"/>
          </a:p>
        </p:txBody>
      </p:sp>
    </p:spTree>
    <p:extLst>
      <p:ext uri="{BB962C8B-B14F-4D97-AF65-F5344CB8AC3E}">
        <p14:creationId xmlns:p14="http://schemas.microsoft.com/office/powerpoint/2010/main" val="1758433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solidFill>
                  <a:srgbClr val="7030A0"/>
                </a:solidFill>
                <a:effectLst/>
                <a:latin typeface="Calibri" panose="020F0502020204030204" pitchFamily="34" charset="0"/>
                <a:ea typeface="Calibri" panose="020F0502020204030204" pitchFamily="34" charset="0"/>
              </a:rPr>
              <a:t>Computer issues were the biggest issues followed by the scanning /printer. </a:t>
            </a:r>
          </a:p>
          <a:p>
            <a:endParaRPr lang="en-GB" sz="1800">
              <a:solidFill>
                <a:srgbClr val="7030A0"/>
              </a:solidFill>
              <a:effectLst/>
              <a:latin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fld id="{8CCD80B4-3417-B74B-BDCD-C7836226A258}" type="slidenum">
              <a:rPr lang="en-US" smtClean="0"/>
              <a:t>11</a:t>
            </a:fld>
            <a:endParaRPr lang="en-US"/>
          </a:p>
        </p:txBody>
      </p:sp>
    </p:spTree>
    <p:extLst>
      <p:ext uri="{BB962C8B-B14F-4D97-AF65-F5344CB8AC3E}">
        <p14:creationId xmlns:p14="http://schemas.microsoft.com/office/powerpoint/2010/main" val="1561005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
              </a:spcBef>
              <a:spcAft>
                <a:spcPts val="300"/>
              </a:spcAft>
            </a:pPr>
            <a:r>
              <a:rPr lang="en-GB" sz="1200" b="0">
                <a:solidFill>
                  <a:srgbClr val="000000"/>
                </a:solidFill>
                <a:effectLst/>
                <a:latin typeface="Calibri" panose="020F0502020204030204" pitchFamily="34" charset="0"/>
                <a:ea typeface="Calibri" panose="020F0502020204030204" pitchFamily="34" charset="0"/>
                <a:cs typeface="Arial" panose="020B0604020202020204" pitchFamily="34" charset="0"/>
              </a:rPr>
              <a:t>When asked whether their IT/ technical issues had been resolved, 33 students said yes, but 14 students (29.8%) said that they had not been resolved. </a:t>
            </a:r>
          </a:p>
          <a:p>
            <a:pPr>
              <a:spcBef>
                <a:spcPts val="300"/>
              </a:spcBef>
              <a:spcAft>
                <a:spcPts val="300"/>
              </a:spcAft>
            </a:pPr>
            <a:endParaRPr lang="en-GB" sz="1200" b="1">
              <a:solidFill>
                <a:srgbClr val="833C0B"/>
              </a:solidFill>
              <a:effectLst/>
              <a:latin typeface="Calibri" panose="020F0502020204030204" pitchFamily="34" charset="0"/>
              <a:ea typeface="Calibri" panose="020F0502020204030204" pitchFamily="34" charset="0"/>
              <a:cs typeface="Arial" panose="020B0604020202020204" pitchFamily="34" charset="0"/>
            </a:endParaRPr>
          </a:p>
          <a:p>
            <a:pPr>
              <a:spcBef>
                <a:spcPts val="300"/>
              </a:spcBef>
              <a:spcAft>
                <a:spcPts val="300"/>
              </a:spcAft>
            </a:pPr>
            <a:r>
              <a:rPr lang="en-GB" sz="1200" b="0">
                <a:solidFill>
                  <a:srgbClr val="7030A0"/>
                </a:solidFill>
                <a:effectLst/>
                <a:latin typeface="Calibri" panose="020F0502020204030204" pitchFamily="34" charset="0"/>
                <a:ea typeface="Calibri" panose="020F0502020204030204" pitchFamily="34" charset="0"/>
                <a:cs typeface="Arial" panose="020B0604020202020204" pitchFamily="34" charset="0"/>
              </a:rPr>
              <a:t>These results indicate that not all students are seeking the correct help for technical issues, the SST are not able to help with IT. Contacting the helpdesk is a better idea and it was good to see that students were filling in the special circumstances form.</a:t>
            </a:r>
            <a:endParaRPr lang="en-GB" sz="1200" b="1">
              <a:solidFill>
                <a:srgbClr val="833C0B"/>
              </a:solidFill>
              <a:effectLst/>
              <a:latin typeface="Calibri" panose="020F0502020204030204" pitchFamily="34" charset="0"/>
              <a:ea typeface="Calibri" panose="020F0502020204030204" pitchFamily="34" charset="0"/>
              <a:cs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8CCD80B4-3417-B74B-BDCD-C7836226A258}" type="slidenum">
              <a:rPr lang="en-US" smtClean="0"/>
              <a:t>12</a:t>
            </a:fld>
            <a:endParaRPr lang="en-US"/>
          </a:p>
        </p:txBody>
      </p:sp>
    </p:spTree>
    <p:extLst>
      <p:ext uri="{BB962C8B-B14F-4D97-AF65-F5344CB8AC3E}">
        <p14:creationId xmlns:p14="http://schemas.microsoft.com/office/powerpoint/2010/main" val="25641700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Cover 1">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8" y="0"/>
            <a:ext cx="6098726" cy="3810000"/>
          </a:xfrm>
          <a:custGeom>
            <a:avLst/>
            <a:gdLst>
              <a:gd name="connsiteX0" fmla="*/ 1626032 w 7810500"/>
              <a:gd name="connsiteY0" fmla="*/ 0 h 3810000"/>
              <a:gd name="connsiteX1" fmla="*/ 6184468 w 7810500"/>
              <a:gd name="connsiteY1" fmla="*/ 0 h 3810000"/>
              <a:gd name="connsiteX2" fmla="*/ 7810500 w 7810500"/>
              <a:gd name="connsiteY2" fmla="*/ 1626032 h 3810000"/>
              <a:gd name="connsiteX3" fmla="*/ 7810500 w 7810500"/>
              <a:gd name="connsiteY3" fmla="*/ 3625329 h 3810000"/>
              <a:gd name="connsiteX4" fmla="*/ 7625829 w 7810500"/>
              <a:gd name="connsiteY4" fmla="*/ 3810000 h 3810000"/>
              <a:gd name="connsiteX5" fmla="*/ 184671 w 7810500"/>
              <a:gd name="connsiteY5" fmla="*/ 3810000 h 3810000"/>
              <a:gd name="connsiteX6" fmla="*/ 0 w 7810500"/>
              <a:gd name="connsiteY6" fmla="*/ 3625329 h 3810000"/>
              <a:gd name="connsiteX7" fmla="*/ 0 w 7810500"/>
              <a:gd name="connsiteY7" fmla="*/ 1626032 h 3810000"/>
              <a:gd name="connsiteX8" fmla="*/ 1626032 w 7810500"/>
              <a:gd name="connsiteY8" fmla="*/ 0 h 3810000"/>
              <a:gd name="connsiteX0" fmla="*/ 1626032 w 7810500"/>
              <a:gd name="connsiteY0" fmla="*/ 0 h 3810000"/>
              <a:gd name="connsiteX1" fmla="*/ 6184468 w 7810500"/>
              <a:gd name="connsiteY1" fmla="*/ 0 h 3810000"/>
              <a:gd name="connsiteX2" fmla="*/ 7810500 w 7810500"/>
              <a:gd name="connsiteY2" fmla="*/ 3625329 h 3810000"/>
              <a:gd name="connsiteX3" fmla="*/ 7625829 w 7810500"/>
              <a:gd name="connsiteY3" fmla="*/ 3810000 h 3810000"/>
              <a:gd name="connsiteX4" fmla="*/ 184671 w 7810500"/>
              <a:gd name="connsiteY4" fmla="*/ 3810000 h 3810000"/>
              <a:gd name="connsiteX5" fmla="*/ 0 w 7810500"/>
              <a:gd name="connsiteY5" fmla="*/ 3625329 h 3810000"/>
              <a:gd name="connsiteX6" fmla="*/ 0 w 7810500"/>
              <a:gd name="connsiteY6" fmla="*/ 1626032 h 3810000"/>
              <a:gd name="connsiteX7" fmla="*/ 1626032 w 7810500"/>
              <a:gd name="connsiteY7" fmla="*/ 0 h 3810000"/>
              <a:gd name="connsiteX0" fmla="*/ 1626032 w 7963808"/>
              <a:gd name="connsiteY0" fmla="*/ 0 h 3810000"/>
              <a:gd name="connsiteX1" fmla="*/ 6184468 w 7963808"/>
              <a:gd name="connsiteY1" fmla="*/ 0 h 3810000"/>
              <a:gd name="connsiteX2" fmla="*/ 7625829 w 7963808"/>
              <a:gd name="connsiteY2" fmla="*/ 3810000 h 3810000"/>
              <a:gd name="connsiteX3" fmla="*/ 184671 w 7963808"/>
              <a:gd name="connsiteY3" fmla="*/ 3810000 h 3810000"/>
              <a:gd name="connsiteX4" fmla="*/ 0 w 7963808"/>
              <a:gd name="connsiteY4" fmla="*/ 3625329 h 3810000"/>
              <a:gd name="connsiteX5" fmla="*/ 0 w 7963808"/>
              <a:gd name="connsiteY5" fmla="*/ 1626032 h 3810000"/>
              <a:gd name="connsiteX6" fmla="*/ 1626032 w 7963808"/>
              <a:gd name="connsiteY6" fmla="*/ 0 h 3810000"/>
              <a:gd name="connsiteX0" fmla="*/ 1626032 w 6876799"/>
              <a:gd name="connsiteY0" fmla="*/ 0 h 3810000"/>
              <a:gd name="connsiteX1" fmla="*/ 6184468 w 6876799"/>
              <a:gd name="connsiteY1" fmla="*/ 0 h 3810000"/>
              <a:gd name="connsiteX2" fmla="*/ 6063729 w 6876799"/>
              <a:gd name="connsiteY2" fmla="*/ 3797300 h 3810000"/>
              <a:gd name="connsiteX3" fmla="*/ 184671 w 6876799"/>
              <a:gd name="connsiteY3" fmla="*/ 3810000 h 3810000"/>
              <a:gd name="connsiteX4" fmla="*/ 0 w 6876799"/>
              <a:gd name="connsiteY4" fmla="*/ 3625329 h 3810000"/>
              <a:gd name="connsiteX5" fmla="*/ 0 w 6876799"/>
              <a:gd name="connsiteY5" fmla="*/ 1626032 h 3810000"/>
              <a:gd name="connsiteX6" fmla="*/ 1626032 w 6876799"/>
              <a:gd name="connsiteY6" fmla="*/ 0 h 3810000"/>
              <a:gd name="connsiteX0" fmla="*/ 1626032 w 6601473"/>
              <a:gd name="connsiteY0" fmla="*/ 0 h 3810000"/>
              <a:gd name="connsiteX1" fmla="*/ 6184468 w 6601473"/>
              <a:gd name="connsiteY1" fmla="*/ 0 h 3810000"/>
              <a:gd name="connsiteX2" fmla="*/ 6063729 w 6601473"/>
              <a:gd name="connsiteY2" fmla="*/ 3797300 h 3810000"/>
              <a:gd name="connsiteX3" fmla="*/ 184671 w 6601473"/>
              <a:gd name="connsiteY3" fmla="*/ 3810000 h 3810000"/>
              <a:gd name="connsiteX4" fmla="*/ 0 w 6601473"/>
              <a:gd name="connsiteY4" fmla="*/ 3625329 h 3810000"/>
              <a:gd name="connsiteX5" fmla="*/ 0 w 6601473"/>
              <a:gd name="connsiteY5" fmla="*/ 1626032 h 3810000"/>
              <a:gd name="connsiteX6" fmla="*/ 1626032 w 6601473"/>
              <a:gd name="connsiteY6" fmla="*/ 0 h 3810000"/>
              <a:gd name="connsiteX0" fmla="*/ 1626032 w 6605873"/>
              <a:gd name="connsiteY0" fmla="*/ 0 h 3810000"/>
              <a:gd name="connsiteX1" fmla="*/ 6184468 w 6605873"/>
              <a:gd name="connsiteY1" fmla="*/ 0 h 3810000"/>
              <a:gd name="connsiteX2" fmla="*/ 6082779 w 6605873"/>
              <a:gd name="connsiteY2" fmla="*/ 3802063 h 3810000"/>
              <a:gd name="connsiteX3" fmla="*/ 184671 w 6605873"/>
              <a:gd name="connsiteY3" fmla="*/ 3810000 h 3810000"/>
              <a:gd name="connsiteX4" fmla="*/ 0 w 6605873"/>
              <a:gd name="connsiteY4" fmla="*/ 3625329 h 3810000"/>
              <a:gd name="connsiteX5" fmla="*/ 0 w 6605873"/>
              <a:gd name="connsiteY5" fmla="*/ 1626032 h 3810000"/>
              <a:gd name="connsiteX6" fmla="*/ 1626032 w 6605873"/>
              <a:gd name="connsiteY6" fmla="*/ 0 h 3810000"/>
              <a:gd name="connsiteX0" fmla="*/ 1626032 w 6524678"/>
              <a:gd name="connsiteY0" fmla="*/ 6350 h 3816350"/>
              <a:gd name="connsiteX1" fmla="*/ 6076518 w 6524678"/>
              <a:gd name="connsiteY1" fmla="*/ 0 h 3816350"/>
              <a:gd name="connsiteX2" fmla="*/ 6082779 w 6524678"/>
              <a:gd name="connsiteY2" fmla="*/ 3808413 h 3816350"/>
              <a:gd name="connsiteX3" fmla="*/ 184671 w 6524678"/>
              <a:gd name="connsiteY3" fmla="*/ 3816350 h 3816350"/>
              <a:gd name="connsiteX4" fmla="*/ 0 w 6524678"/>
              <a:gd name="connsiteY4" fmla="*/ 3631679 h 3816350"/>
              <a:gd name="connsiteX5" fmla="*/ 0 w 6524678"/>
              <a:gd name="connsiteY5" fmla="*/ 1632382 h 3816350"/>
              <a:gd name="connsiteX6" fmla="*/ 1626032 w 6524678"/>
              <a:gd name="connsiteY6" fmla="*/ 6350 h 3816350"/>
              <a:gd name="connsiteX0" fmla="*/ 1626032 w 6087407"/>
              <a:gd name="connsiteY0" fmla="*/ 6350 h 3816350"/>
              <a:gd name="connsiteX1" fmla="*/ 6076518 w 6087407"/>
              <a:gd name="connsiteY1" fmla="*/ 0 h 3816350"/>
              <a:gd name="connsiteX2" fmla="*/ 6082779 w 6087407"/>
              <a:gd name="connsiteY2" fmla="*/ 3808413 h 3816350"/>
              <a:gd name="connsiteX3" fmla="*/ 184671 w 6087407"/>
              <a:gd name="connsiteY3" fmla="*/ 3816350 h 3816350"/>
              <a:gd name="connsiteX4" fmla="*/ 0 w 6087407"/>
              <a:gd name="connsiteY4" fmla="*/ 3631679 h 3816350"/>
              <a:gd name="connsiteX5" fmla="*/ 0 w 6087407"/>
              <a:gd name="connsiteY5" fmla="*/ 1632382 h 3816350"/>
              <a:gd name="connsiteX6" fmla="*/ 1626032 w 6087407"/>
              <a:gd name="connsiteY6" fmla="*/ 6350 h 3816350"/>
              <a:gd name="connsiteX0" fmla="*/ 1626032 w 6100891"/>
              <a:gd name="connsiteY0" fmla="*/ 0 h 3810000"/>
              <a:gd name="connsiteX1" fmla="*/ 6097949 w 6100891"/>
              <a:gd name="connsiteY1" fmla="*/ 794 h 3810000"/>
              <a:gd name="connsiteX2" fmla="*/ 6082779 w 6100891"/>
              <a:gd name="connsiteY2" fmla="*/ 3802063 h 3810000"/>
              <a:gd name="connsiteX3" fmla="*/ 184671 w 6100891"/>
              <a:gd name="connsiteY3" fmla="*/ 3810000 h 3810000"/>
              <a:gd name="connsiteX4" fmla="*/ 0 w 6100891"/>
              <a:gd name="connsiteY4" fmla="*/ 3625329 h 3810000"/>
              <a:gd name="connsiteX5" fmla="*/ 0 w 6100891"/>
              <a:gd name="connsiteY5" fmla="*/ 1626032 h 3810000"/>
              <a:gd name="connsiteX6" fmla="*/ 1626032 w 6100891"/>
              <a:gd name="connsiteY6" fmla="*/ 0 h 3810000"/>
              <a:gd name="connsiteX0" fmla="*/ 1626032 w 6098322"/>
              <a:gd name="connsiteY0" fmla="*/ 0 h 3810000"/>
              <a:gd name="connsiteX1" fmla="*/ 6097949 w 6098322"/>
              <a:gd name="connsiteY1" fmla="*/ 794 h 3810000"/>
              <a:gd name="connsiteX2" fmla="*/ 6082779 w 6098322"/>
              <a:gd name="connsiteY2" fmla="*/ 3802063 h 3810000"/>
              <a:gd name="connsiteX3" fmla="*/ 184671 w 6098322"/>
              <a:gd name="connsiteY3" fmla="*/ 3810000 h 3810000"/>
              <a:gd name="connsiteX4" fmla="*/ 0 w 6098322"/>
              <a:gd name="connsiteY4" fmla="*/ 3625329 h 3810000"/>
              <a:gd name="connsiteX5" fmla="*/ 0 w 6098322"/>
              <a:gd name="connsiteY5" fmla="*/ 1626032 h 3810000"/>
              <a:gd name="connsiteX6" fmla="*/ 1626032 w 6098322"/>
              <a:gd name="connsiteY6" fmla="*/ 0 h 3810000"/>
              <a:gd name="connsiteX0" fmla="*/ 1626032 w 6102062"/>
              <a:gd name="connsiteY0" fmla="*/ 0 h 3810000"/>
              <a:gd name="connsiteX1" fmla="*/ 6097949 w 6102062"/>
              <a:gd name="connsiteY1" fmla="*/ 794 h 3810000"/>
              <a:gd name="connsiteX2" fmla="*/ 6097066 w 6102062"/>
              <a:gd name="connsiteY2" fmla="*/ 3806825 h 3810000"/>
              <a:gd name="connsiteX3" fmla="*/ 184671 w 6102062"/>
              <a:gd name="connsiteY3" fmla="*/ 3810000 h 3810000"/>
              <a:gd name="connsiteX4" fmla="*/ 0 w 6102062"/>
              <a:gd name="connsiteY4" fmla="*/ 3625329 h 3810000"/>
              <a:gd name="connsiteX5" fmla="*/ 0 w 6102062"/>
              <a:gd name="connsiteY5" fmla="*/ 1626032 h 3810000"/>
              <a:gd name="connsiteX6" fmla="*/ 1626032 w 6102062"/>
              <a:gd name="connsiteY6" fmla="*/ 0 h 3810000"/>
              <a:gd name="connsiteX0" fmla="*/ 1626032 w 6098726"/>
              <a:gd name="connsiteY0" fmla="*/ 0 h 3810000"/>
              <a:gd name="connsiteX1" fmla="*/ 6097949 w 6098726"/>
              <a:gd name="connsiteY1" fmla="*/ 794 h 3810000"/>
              <a:gd name="connsiteX2" fmla="*/ 6097066 w 6098726"/>
              <a:gd name="connsiteY2" fmla="*/ 3806825 h 3810000"/>
              <a:gd name="connsiteX3" fmla="*/ 184671 w 6098726"/>
              <a:gd name="connsiteY3" fmla="*/ 3810000 h 3810000"/>
              <a:gd name="connsiteX4" fmla="*/ 0 w 6098726"/>
              <a:gd name="connsiteY4" fmla="*/ 3625329 h 3810000"/>
              <a:gd name="connsiteX5" fmla="*/ 0 w 6098726"/>
              <a:gd name="connsiteY5" fmla="*/ 1626032 h 3810000"/>
              <a:gd name="connsiteX6" fmla="*/ 1626032 w 6098726"/>
              <a:gd name="connsiteY6" fmla="*/ 0 h 3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8726" h="3810000">
                <a:moveTo>
                  <a:pt x="1626032" y="0"/>
                </a:moveTo>
                <a:lnTo>
                  <a:pt x="6097949" y="794"/>
                </a:lnTo>
                <a:cubicBezTo>
                  <a:pt x="6100171" y="1699419"/>
                  <a:pt x="6096907" y="2640806"/>
                  <a:pt x="6097066" y="3806825"/>
                </a:cubicBezTo>
                <a:lnTo>
                  <a:pt x="184671" y="3810000"/>
                </a:lnTo>
                <a:cubicBezTo>
                  <a:pt x="82680" y="3810000"/>
                  <a:pt x="0" y="3727320"/>
                  <a:pt x="0" y="3625329"/>
                </a:cubicBezTo>
                <a:lnTo>
                  <a:pt x="0" y="1626032"/>
                </a:lnTo>
                <a:cubicBezTo>
                  <a:pt x="0" y="727999"/>
                  <a:pt x="727999" y="0"/>
                  <a:pt x="1626032" y="0"/>
                </a:cubicBezTo>
                <a:close/>
              </a:path>
            </a:pathLst>
          </a:custGeom>
        </p:spPr>
        <p:txBody>
          <a:bodyPr>
            <a:normAutofit/>
          </a:bodyPr>
          <a:lstStyle>
            <a:lvl1pPr marL="0" indent="0" algn="r">
              <a:buNone/>
              <a:defRPr sz="1800">
                <a:solidFill>
                  <a:schemeClr val="bg1"/>
                </a:solidFill>
                <a:latin typeface="Poppins" panose="00000500000000000000" pitchFamily="50" charset="0"/>
                <a:cs typeface="Poppins" panose="00000500000000000000" pitchFamily="50" charset="0"/>
              </a:defRPr>
            </a:lvl1pPr>
          </a:lstStyle>
          <a:p>
            <a:r>
              <a:rPr lang="en-US"/>
              <a:t>Click icon to add picture</a:t>
            </a:r>
          </a:p>
        </p:txBody>
      </p:sp>
      <p:pic>
        <p:nvPicPr>
          <p:cNvPr id="10" name="Picture 9" descr="Icon&#10;&#10;Description automatically generated with medium confidence">
            <a:extLst>
              <a:ext uri="{FF2B5EF4-FFF2-40B4-BE49-F238E27FC236}">
                <a16:creationId xmlns:a16="http://schemas.microsoft.com/office/drawing/2014/main" id="{0828ED38-053B-074D-A6A5-1C9374EA7F4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000" y="3810000"/>
            <a:ext cx="6096000" cy="3048000"/>
          </a:xfrm>
          <a:prstGeom prst="rect">
            <a:avLst/>
          </a:prstGeom>
        </p:spPr>
      </p:pic>
      <p:sp>
        <p:nvSpPr>
          <p:cNvPr id="12" name="Text Placeholder 11">
            <a:extLst>
              <a:ext uri="{FF2B5EF4-FFF2-40B4-BE49-F238E27FC236}">
                <a16:creationId xmlns:a16="http://schemas.microsoft.com/office/drawing/2014/main" id="{25F86F0A-6A1A-3248-8370-3930F881013A}"/>
              </a:ext>
            </a:extLst>
          </p:cNvPr>
          <p:cNvSpPr>
            <a:spLocks noGrp="1"/>
          </p:cNvSpPr>
          <p:nvPr>
            <p:ph type="body" sz="quarter" idx="11" hasCustomPrompt="1"/>
          </p:nvPr>
        </p:nvSpPr>
        <p:spPr>
          <a:xfrm>
            <a:off x="408207" y="559121"/>
            <a:ext cx="5557585" cy="1800200"/>
          </a:xfr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Front Cover Title Goes Here</a:t>
            </a:r>
          </a:p>
        </p:txBody>
      </p:sp>
      <p:sp>
        <p:nvSpPr>
          <p:cNvPr id="7" name="Text Placeholder 11">
            <a:extLst>
              <a:ext uri="{FF2B5EF4-FFF2-40B4-BE49-F238E27FC236}">
                <a16:creationId xmlns:a16="http://schemas.microsoft.com/office/drawing/2014/main" id="{01B5291B-A0B5-0A34-5C7E-79E2E3F68ACC}"/>
              </a:ext>
            </a:extLst>
          </p:cNvPr>
          <p:cNvSpPr>
            <a:spLocks noGrp="1"/>
          </p:cNvSpPr>
          <p:nvPr>
            <p:ph type="body" sz="quarter" idx="12" hasCustomPrompt="1"/>
          </p:nvPr>
        </p:nvSpPr>
        <p:spPr>
          <a:xfrm>
            <a:off x="408208" y="2431330"/>
            <a:ext cx="5557584" cy="1305402"/>
          </a:xfrm>
        </p:spPr>
        <p:txBody>
          <a:bodyPr>
            <a:noAutofit/>
          </a:bodyPr>
          <a:lstStyle>
            <a:lvl1pPr marL="0" indent="0">
              <a:lnSpc>
                <a:spcPct val="110000"/>
              </a:lnSpc>
              <a:spcBef>
                <a:spcPts val="0"/>
              </a:spcBef>
              <a:buNone/>
              <a:defRPr sz="3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a:t>
            </a:r>
          </a:p>
        </p:txBody>
      </p:sp>
      <p:sp>
        <p:nvSpPr>
          <p:cNvPr id="2" name="Text Placeholder 11">
            <a:extLst>
              <a:ext uri="{FF2B5EF4-FFF2-40B4-BE49-F238E27FC236}">
                <a16:creationId xmlns:a16="http://schemas.microsoft.com/office/drawing/2014/main" id="{8D5457D4-902F-B0A0-0CA3-AB0C3D54F72F}"/>
              </a:ext>
            </a:extLst>
          </p:cNvPr>
          <p:cNvSpPr>
            <a:spLocks noGrp="1"/>
          </p:cNvSpPr>
          <p:nvPr>
            <p:ph type="body" sz="quarter" idx="13" hasCustomPrompt="1"/>
          </p:nvPr>
        </p:nvSpPr>
        <p:spPr>
          <a:xfrm>
            <a:off x="408208" y="3846892"/>
            <a:ext cx="5557584" cy="347039"/>
          </a:xfrm>
        </p:spPr>
        <p:txBody>
          <a:bodyPr>
            <a:noAutofit/>
          </a:bodyPr>
          <a:lstStyle>
            <a:lvl1pPr marL="0" indent="0">
              <a:lnSpc>
                <a:spcPct val="110000"/>
              </a:lnSpc>
              <a:spcBef>
                <a:spcPts val="0"/>
              </a:spcBef>
              <a:buNone/>
              <a:defRPr sz="1600" b="1"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Presenters name</a:t>
            </a:r>
          </a:p>
        </p:txBody>
      </p:sp>
      <p:sp>
        <p:nvSpPr>
          <p:cNvPr id="3" name="Text Placeholder 11">
            <a:extLst>
              <a:ext uri="{FF2B5EF4-FFF2-40B4-BE49-F238E27FC236}">
                <a16:creationId xmlns:a16="http://schemas.microsoft.com/office/drawing/2014/main" id="{14F31047-4864-D68A-2944-4FD900DC0466}"/>
              </a:ext>
            </a:extLst>
          </p:cNvPr>
          <p:cNvSpPr>
            <a:spLocks noGrp="1"/>
          </p:cNvSpPr>
          <p:nvPr>
            <p:ph type="body" sz="quarter" idx="14" hasCustomPrompt="1"/>
          </p:nvPr>
        </p:nvSpPr>
        <p:spPr>
          <a:xfrm>
            <a:off x="408208" y="4198584"/>
            <a:ext cx="5557584" cy="347039"/>
          </a:xfrm>
        </p:spPr>
        <p:txBody>
          <a:bodyPr>
            <a:noAutofit/>
          </a:bodyPr>
          <a:lstStyle>
            <a:lvl1pPr marL="0" indent="0">
              <a:lnSpc>
                <a:spcPct val="110000"/>
              </a:lnSpc>
              <a:spcBef>
                <a:spcPts val="0"/>
              </a:spcBef>
              <a:buNone/>
              <a:defRPr sz="16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Department name</a:t>
            </a:r>
          </a:p>
        </p:txBody>
      </p:sp>
      <p:sp>
        <p:nvSpPr>
          <p:cNvPr id="4" name="Text Placeholder 11">
            <a:extLst>
              <a:ext uri="{FF2B5EF4-FFF2-40B4-BE49-F238E27FC236}">
                <a16:creationId xmlns:a16="http://schemas.microsoft.com/office/drawing/2014/main" id="{04D3CA51-9B82-D8B8-96F1-42FE5F9B17AD}"/>
              </a:ext>
            </a:extLst>
          </p:cNvPr>
          <p:cNvSpPr>
            <a:spLocks noGrp="1"/>
          </p:cNvSpPr>
          <p:nvPr>
            <p:ph type="body" sz="quarter" idx="15" hasCustomPrompt="1"/>
          </p:nvPr>
        </p:nvSpPr>
        <p:spPr>
          <a:xfrm>
            <a:off x="408208" y="4545623"/>
            <a:ext cx="5557584" cy="347039"/>
          </a:xfrm>
        </p:spPr>
        <p:txBody>
          <a:bodyPr>
            <a:noAutofit/>
          </a:bodyPr>
          <a:lstStyle>
            <a:lvl1pPr marL="0" indent="0">
              <a:lnSpc>
                <a:spcPct val="110000"/>
              </a:lnSpc>
              <a:spcBef>
                <a:spcPts val="0"/>
              </a:spcBef>
              <a:buNone/>
              <a:defRPr sz="16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Date</a:t>
            </a:r>
          </a:p>
        </p:txBody>
      </p:sp>
      <p:pic>
        <p:nvPicPr>
          <p:cNvPr id="14" name="Picture 13">
            <a:extLst>
              <a:ext uri="{FF2B5EF4-FFF2-40B4-BE49-F238E27FC236}">
                <a16:creationId xmlns:a16="http://schemas.microsoft.com/office/drawing/2014/main" id="{41C1F544-4F91-82A6-00C9-2CD07BD90F6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69675" y="5829301"/>
            <a:ext cx="1709992" cy="584196"/>
          </a:xfrm>
          <a:prstGeom prst="rect">
            <a:avLst/>
          </a:prstGeom>
        </p:spPr>
      </p:pic>
    </p:spTree>
    <p:extLst>
      <p:ext uri="{BB962C8B-B14F-4D97-AF65-F5344CB8AC3E}">
        <p14:creationId xmlns:p14="http://schemas.microsoft.com/office/powerpoint/2010/main" val="198485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pter Title 2">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9" y="0"/>
            <a:ext cx="6096001" cy="5097770"/>
          </a:xfrm>
          <a:prstGeom prst="round2SameRect">
            <a:avLst>
              <a:gd name="adj1" fmla="val 42678"/>
              <a:gd name="adj2" fmla="val 4847"/>
            </a:avLst>
          </a:prstGeom>
        </p:spPr>
        <p:txBody>
          <a:bodyPr>
            <a:noAutofit/>
          </a:bodyPr>
          <a:lstStyle>
            <a:lvl1pPr>
              <a:defRPr>
                <a:solidFill>
                  <a:schemeClr val="bg1"/>
                </a:solidFill>
              </a:defRPr>
            </a:lvl1pPr>
          </a:lstStyle>
          <a:p>
            <a:endParaRPr lang="en-US"/>
          </a:p>
        </p:txBody>
      </p:sp>
      <p:pic>
        <p:nvPicPr>
          <p:cNvPr id="3" name="Picture 2" descr="A picture containing ax, tool, vector graphics&#10;&#10;Description automatically generated">
            <a:extLst>
              <a:ext uri="{FF2B5EF4-FFF2-40B4-BE49-F238E27FC236}">
                <a16:creationId xmlns:a16="http://schemas.microsoft.com/office/drawing/2014/main" id="{044E638D-6AD4-9B4C-B7A9-1F0500BFE0F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5998" y="5097770"/>
            <a:ext cx="4417181" cy="1760230"/>
          </a:xfrm>
          <a:prstGeom prst="rect">
            <a:avLst/>
          </a:prstGeom>
        </p:spPr>
      </p:pic>
      <p:sp>
        <p:nvSpPr>
          <p:cNvPr id="10" name="Text Placeholder 11">
            <a:extLst>
              <a:ext uri="{FF2B5EF4-FFF2-40B4-BE49-F238E27FC236}">
                <a16:creationId xmlns:a16="http://schemas.microsoft.com/office/drawing/2014/main" id="{258BB04F-25F0-024C-BD47-209C74A317CB}"/>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7" name="Text Placeholder 11">
            <a:extLst>
              <a:ext uri="{FF2B5EF4-FFF2-40B4-BE49-F238E27FC236}">
                <a16:creationId xmlns:a16="http://schemas.microsoft.com/office/drawing/2014/main" id="{E36C6B16-6B0D-9EC9-CB32-E93F0F256054}"/>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5099C368-7E26-527C-B143-BDB1D5B48D60}"/>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188733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pter Title 3">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6000" y="0"/>
            <a:ext cx="4380854" cy="6858000"/>
          </a:xfrm>
          <a:prstGeom prst="round2SameRect">
            <a:avLst>
              <a:gd name="adj1" fmla="val 42678"/>
              <a:gd name="adj2" fmla="val 4847"/>
            </a:avLst>
          </a:prstGeom>
        </p:spPr>
        <p:txBody>
          <a:bodyPr>
            <a:noAutofit/>
          </a:bodyPr>
          <a:lstStyle>
            <a:lvl1pPr>
              <a:defRPr>
                <a:solidFill>
                  <a:schemeClr val="bg1"/>
                </a:solidFill>
              </a:defRPr>
            </a:lvl1pPr>
          </a:lstStyle>
          <a:p>
            <a:endParaRPr lang="en-US"/>
          </a:p>
        </p:txBody>
      </p:sp>
      <p:pic>
        <p:nvPicPr>
          <p:cNvPr id="6" name="Picture 5" descr="A picture containing ax, vector graphics&#10;&#10;Description automatically generated">
            <a:extLst>
              <a:ext uri="{FF2B5EF4-FFF2-40B4-BE49-F238E27FC236}">
                <a16:creationId xmlns:a16="http://schemas.microsoft.com/office/drawing/2014/main" id="{19B06383-A6CB-5648-834D-B48F2370576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16200000">
            <a:off x="8761708" y="1715146"/>
            <a:ext cx="5145438" cy="1715146"/>
          </a:xfrm>
          <a:prstGeom prst="rect">
            <a:avLst/>
          </a:prstGeom>
        </p:spPr>
      </p:pic>
      <p:sp>
        <p:nvSpPr>
          <p:cNvPr id="10" name="Text Placeholder 11">
            <a:extLst>
              <a:ext uri="{FF2B5EF4-FFF2-40B4-BE49-F238E27FC236}">
                <a16:creationId xmlns:a16="http://schemas.microsoft.com/office/drawing/2014/main" id="{633B3489-D726-D446-9A29-05672FA50E51}"/>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7" name="Text Placeholder 11">
            <a:extLst>
              <a:ext uri="{FF2B5EF4-FFF2-40B4-BE49-F238E27FC236}">
                <a16:creationId xmlns:a16="http://schemas.microsoft.com/office/drawing/2014/main" id="{6A7E64E4-287C-1FCE-9776-59EE01B2045C}"/>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62966699-83CA-1202-E4B3-09DCD56EA786}"/>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14629539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pter Title 4">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6001" y="1"/>
            <a:ext cx="3504968" cy="5119768"/>
          </a:xfrm>
          <a:prstGeom prst="round2SameRect">
            <a:avLst>
              <a:gd name="adj1" fmla="val 42678"/>
              <a:gd name="adj2" fmla="val 4847"/>
            </a:avLst>
          </a:prstGeom>
        </p:spPr>
        <p:txBody>
          <a:bodyPr>
            <a:noAutofit/>
          </a:bodyPr>
          <a:lstStyle>
            <a:lvl1pPr>
              <a:defRPr>
                <a:solidFill>
                  <a:schemeClr val="bg1"/>
                </a:solidFill>
              </a:defRPr>
            </a:lvl1pPr>
          </a:lstStyle>
          <a:p>
            <a:endParaRPr lang="en-US"/>
          </a:p>
        </p:txBody>
      </p:sp>
      <p:pic>
        <p:nvPicPr>
          <p:cNvPr id="15" name="Picture 14" descr="Icon&#10;&#10;Description automatically generated with medium confidence">
            <a:extLst>
              <a:ext uri="{FF2B5EF4-FFF2-40B4-BE49-F238E27FC236}">
                <a16:creationId xmlns:a16="http://schemas.microsoft.com/office/drawing/2014/main" id="{D9A59EDF-990B-8A48-B3FB-ACAE78C6BE6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600969" y="0"/>
            <a:ext cx="2599267" cy="5119769"/>
          </a:xfrm>
          <a:prstGeom prst="rect">
            <a:avLst/>
          </a:prstGeom>
        </p:spPr>
      </p:pic>
      <p:sp>
        <p:nvSpPr>
          <p:cNvPr id="10" name="Text Placeholder 11">
            <a:extLst>
              <a:ext uri="{FF2B5EF4-FFF2-40B4-BE49-F238E27FC236}">
                <a16:creationId xmlns:a16="http://schemas.microsoft.com/office/drawing/2014/main" id="{8ED42EAE-A272-8E42-8B7F-417A3B4E729B}"/>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11" name="Text Placeholder 11">
            <a:extLst>
              <a:ext uri="{FF2B5EF4-FFF2-40B4-BE49-F238E27FC236}">
                <a16:creationId xmlns:a16="http://schemas.microsoft.com/office/drawing/2014/main" id="{46C18FF0-D05E-863E-8223-ABAFDFA6D7F0}"/>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BBA3160A-FC53-80DA-EFCD-287B9BC38484}"/>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33959552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pter Title 5">
    <p:spTree>
      <p:nvGrpSpPr>
        <p:cNvPr id="1" name=""/>
        <p:cNvGrpSpPr/>
        <p:nvPr/>
      </p:nvGrpSpPr>
      <p:grpSpPr>
        <a:xfrm>
          <a:off x="0" y="0"/>
          <a:ext cx="0" cy="0"/>
          <a:chOff x="0" y="0"/>
          <a:chExt cx="0" cy="0"/>
        </a:xfrm>
      </p:grpSpPr>
      <p:sp>
        <p:nvSpPr>
          <p:cNvPr id="10" name="Text Placeholder 11">
            <a:extLst>
              <a:ext uri="{FF2B5EF4-FFF2-40B4-BE49-F238E27FC236}">
                <a16:creationId xmlns:a16="http://schemas.microsoft.com/office/drawing/2014/main" id="{8ED42EAE-A272-8E42-8B7F-417A3B4E729B}"/>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11" name="Text Placeholder 11">
            <a:extLst>
              <a:ext uri="{FF2B5EF4-FFF2-40B4-BE49-F238E27FC236}">
                <a16:creationId xmlns:a16="http://schemas.microsoft.com/office/drawing/2014/main" id="{46C18FF0-D05E-863E-8223-ABAFDFA6D7F0}"/>
              </a:ext>
            </a:extLst>
          </p:cNvPr>
          <p:cNvSpPr>
            <a:spLocks noGrp="1"/>
          </p:cNvSpPr>
          <p:nvPr>
            <p:ph type="body" sz="quarter" idx="11" hasCustomPrompt="1"/>
          </p:nvPr>
        </p:nvSpPr>
        <p:spPr>
          <a:xfrm>
            <a:off x="408207" y="559121"/>
            <a:ext cx="10774418"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BBA3160A-FC53-80DA-EFCD-287B9BC38484}"/>
              </a:ext>
            </a:extLst>
          </p:cNvPr>
          <p:cNvSpPr>
            <a:spLocks noGrp="1"/>
          </p:cNvSpPr>
          <p:nvPr>
            <p:ph type="body" sz="quarter" idx="12" hasCustomPrompt="1"/>
          </p:nvPr>
        </p:nvSpPr>
        <p:spPr>
          <a:xfrm>
            <a:off x="408207" y="2431329"/>
            <a:ext cx="9754968" cy="2439435"/>
          </a:xfrm>
          <a:prstGeom prst="rect">
            <a:avLst/>
          </a:prstGeom>
        </p:spPr>
        <p:txBody>
          <a:bodyPr>
            <a:noAutofit/>
          </a:bodyPr>
          <a:lstStyle>
            <a:lvl1pPr marL="0" indent="0">
              <a:lnSpc>
                <a:spcPct val="110000"/>
              </a:lnSpc>
              <a:buNone/>
              <a:defRPr sz="3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3705628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Only - White">
    <p:bg>
      <p:bgRef idx="1001">
        <a:schemeClr val="bg1"/>
      </p:bgRef>
    </p:bg>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322950F0-F837-3643-8F3C-58187D933A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16" name="Text Placeholder 11">
            <a:extLst>
              <a:ext uri="{FF2B5EF4-FFF2-40B4-BE49-F238E27FC236}">
                <a16:creationId xmlns:a16="http://schemas.microsoft.com/office/drawing/2014/main" id="{7866F1F2-E6A8-97CC-9915-9A8864215B93}"/>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7" name="Text Placeholder 11">
            <a:extLst>
              <a:ext uri="{FF2B5EF4-FFF2-40B4-BE49-F238E27FC236}">
                <a16:creationId xmlns:a16="http://schemas.microsoft.com/office/drawing/2014/main" id="{769D1CE6-1539-C9FF-428F-50E945C8CFA6}"/>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19" name="Text Placeholder 11">
            <a:extLst>
              <a:ext uri="{FF2B5EF4-FFF2-40B4-BE49-F238E27FC236}">
                <a16:creationId xmlns:a16="http://schemas.microsoft.com/office/drawing/2014/main" id="{56F70F55-5634-E0E4-19BE-00F2336FEF37}"/>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044AAC2A-4E35-E36E-9115-E0E3D0E313EA}"/>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4" name="Text Placeholder 11">
            <a:extLst>
              <a:ext uri="{FF2B5EF4-FFF2-40B4-BE49-F238E27FC236}">
                <a16:creationId xmlns:a16="http://schemas.microsoft.com/office/drawing/2014/main" id="{14BF4FA5-BC22-05C3-E069-B6D3DBC12083}"/>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3"/>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5" name="Picture 4">
            <a:extLst>
              <a:ext uri="{FF2B5EF4-FFF2-40B4-BE49-F238E27FC236}">
                <a16:creationId xmlns:a16="http://schemas.microsoft.com/office/drawing/2014/main" id="{0B51B024-02F2-5EFA-230E-7EF4CB15844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59996225"/>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Only - Blue">
    <p:bg>
      <p:bgPr>
        <a:blipFill dpi="0" rotWithShape="1">
          <a:blip r:embed="rId2" cstate="hqprint">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322950F0-F837-3643-8F3C-58187D933A49}"/>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16" name="Text Placeholder 11">
            <a:extLst>
              <a:ext uri="{FF2B5EF4-FFF2-40B4-BE49-F238E27FC236}">
                <a16:creationId xmlns:a16="http://schemas.microsoft.com/office/drawing/2014/main" id="{7866F1F2-E6A8-97CC-9915-9A8864215B93}"/>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7" name="Text Placeholder 11">
            <a:extLst>
              <a:ext uri="{FF2B5EF4-FFF2-40B4-BE49-F238E27FC236}">
                <a16:creationId xmlns:a16="http://schemas.microsoft.com/office/drawing/2014/main" id="{769D1CE6-1539-C9FF-428F-50E945C8CFA6}"/>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19" name="Text Placeholder 11">
            <a:extLst>
              <a:ext uri="{FF2B5EF4-FFF2-40B4-BE49-F238E27FC236}">
                <a16:creationId xmlns:a16="http://schemas.microsoft.com/office/drawing/2014/main" id="{56F70F55-5634-E0E4-19BE-00F2336FEF37}"/>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044AAC2A-4E35-E36E-9115-E0E3D0E313EA}"/>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4" name="Text Placeholder 11">
            <a:extLst>
              <a:ext uri="{FF2B5EF4-FFF2-40B4-BE49-F238E27FC236}">
                <a16:creationId xmlns:a16="http://schemas.microsoft.com/office/drawing/2014/main" id="{272494EA-133C-010F-7F32-98A8422E0656}"/>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5" name="Picture 4">
            <a:extLst>
              <a:ext uri="{FF2B5EF4-FFF2-40B4-BE49-F238E27FC236}">
                <a16:creationId xmlns:a16="http://schemas.microsoft.com/office/drawing/2014/main" id="{5A176635-0D9A-318C-7E7A-70539D9E69F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159154147"/>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nly - Green">
    <p:bg>
      <p:bgPr>
        <a:blipFill dpi="0" rotWithShape="1">
          <a:blip r:embed="rId2" cstate="hqprint">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1" name="Picture 20" descr="Shape&#10;&#10;Description automatically generated">
            <a:extLst>
              <a:ext uri="{FF2B5EF4-FFF2-40B4-BE49-F238E27FC236}">
                <a16:creationId xmlns:a16="http://schemas.microsoft.com/office/drawing/2014/main" id="{78491E11-C10D-5DDF-F581-B813FF836059}"/>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4" name="TextBox 23">
            <a:extLst>
              <a:ext uri="{FF2B5EF4-FFF2-40B4-BE49-F238E27FC236}">
                <a16:creationId xmlns:a16="http://schemas.microsoft.com/office/drawing/2014/main" id="{C2A98FA0-A729-D60A-BCD1-960B3EC6A4F8}"/>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14" name="Text Placeholder 11">
            <a:extLst>
              <a:ext uri="{FF2B5EF4-FFF2-40B4-BE49-F238E27FC236}">
                <a16:creationId xmlns:a16="http://schemas.microsoft.com/office/drawing/2014/main" id="{C48CE6A7-7BB7-C947-6B53-6E5F78A862DA}"/>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63BDB31C-E836-A87A-D9AE-75FF184B4FAC}"/>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Text Placeholder 11">
            <a:extLst>
              <a:ext uri="{FF2B5EF4-FFF2-40B4-BE49-F238E27FC236}">
                <a16:creationId xmlns:a16="http://schemas.microsoft.com/office/drawing/2014/main" id="{F720CE49-261A-B18A-CA8E-F12BDA30674B}"/>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 name="Text Placeholder 11">
            <a:extLst>
              <a:ext uri="{FF2B5EF4-FFF2-40B4-BE49-F238E27FC236}">
                <a16:creationId xmlns:a16="http://schemas.microsoft.com/office/drawing/2014/main" id="{F708842F-A283-9136-4756-08A1AAC018B6}"/>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6" name="Text Placeholder 11">
            <a:extLst>
              <a:ext uri="{FF2B5EF4-FFF2-40B4-BE49-F238E27FC236}">
                <a16:creationId xmlns:a16="http://schemas.microsoft.com/office/drawing/2014/main" id="{3908543F-39C8-3FDA-CBB3-84FC94206A03}"/>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4" name="Picture 3">
            <a:extLst>
              <a:ext uri="{FF2B5EF4-FFF2-40B4-BE49-F238E27FC236}">
                <a16:creationId xmlns:a16="http://schemas.microsoft.com/office/drawing/2014/main" id="{5B4B1BE7-2571-2635-2BAE-7919281B9E0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736677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Only - Pink">
    <p:bg>
      <p:bgPr>
        <a:blipFill dpi="0" rotWithShape="1">
          <a:blip r:embed="rId2" cstate="hqprint">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0" name="Picture 19" descr="Shape&#10;&#10;Description automatically generated">
            <a:extLst>
              <a:ext uri="{FF2B5EF4-FFF2-40B4-BE49-F238E27FC236}">
                <a16:creationId xmlns:a16="http://schemas.microsoft.com/office/drawing/2014/main" id="{DC83551F-5FB0-9945-E01E-6CB9436CE2E3}"/>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4" name="TextBox 23">
            <a:extLst>
              <a:ext uri="{FF2B5EF4-FFF2-40B4-BE49-F238E27FC236}">
                <a16:creationId xmlns:a16="http://schemas.microsoft.com/office/drawing/2014/main" id="{0E748C8D-C469-D474-1D97-BF5F569F543B}"/>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18" name="Text Placeholder 11">
            <a:extLst>
              <a:ext uri="{FF2B5EF4-FFF2-40B4-BE49-F238E27FC236}">
                <a16:creationId xmlns:a16="http://schemas.microsoft.com/office/drawing/2014/main" id="{81611A53-2566-911B-758A-BB85811FD9E2}"/>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9" name="Text Placeholder 11">
            <a:extLst>
              <a:ext uri="{FF2B5EF4-FFF2-40B4-BE49-F238E27FC236}">
                <a16:creationId xmlns:a16="http://schemas.microsoft.com/office/drawing/2014/main" id="{BDAAA47C-344B-A081-7D83-D9FAAD75EBF1}"/>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Text Placeholder 11">
            <a:extLst>
              <a:ext uri="{FF2B5EF4-FFF2-40B4-BE49-F238E27FC236}">
                <a16:creationId xmlns:a16="http://schemas.microsoft.com/office/drawing/2014/main" id="{19787C0D-6642-0E1D-6AD0-4C7F5CDD7E4A}"/>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 name="Text Placeholder 11">
            <a:extLst>
              <a:ext uri="{FF2B5EF4-FFF2-40B4-BE49-F238E27FC236}">
                <a16:creationId xmlns:a16="http://schemas.microsoft.com/office/drawing/2014/main" id="{FE70F6A9-1F2C-B996-D2AA-A91C91158BA7}"/>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6" name="Text Placeholder 11">
            <a:extLst>
              <a:ext uri="{FF2B5EF4-FFF2-40B4-BE49-F238E27FC236}">
                <a16:creationId xmlns:a16="http://schemas.microsoft.com/office/drawing/2014/main" id="{1C6BB43E-7657-B36B-FF0A-F805A2FB9958}"/>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7" name="Picture 6">
            <a:extLst>
              <a:ext uri="{FF2B5EF4-FFF2-40B4-BE49-F238E27FC236}">
                <a16:creationId xmlns:a16="http://schemas.microsoft.com/office/drawing/2014/main" id="{317DA136-F775-4E4C-35DB-866AF036B4EB}"/>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5393303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Only - Yellow">
    <p:bg>
      <p:bgPr>
        <a:blipFill dpi="0" rotWithShape="1">
          <a:blip r:embed="rId2" cstate="hqprint">
            <a:alphaModFix amt="69965"/>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8" name="Picture 27" descr="Shape&#10;&#10;Description automatically generated">
            <a:extLst>
              <a:ext uri="{FF2B5EF4-FFF2-40B4-BE49-F238E27FC236}">
                <a16:creationId xmlns:a16="http://schemas.microsoft.com/office/drawing/2014/main" id="{C0329EC4-43A1-4C93-CC9C-F8056BDA6D4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16" name="TextBox 15">
            <a:extLst>
              <a:ext uri="{FF2B5EF4-FFF2-40B4-BE49-F238E27FC236}">
                <a16:creationId xmlns:a16="http://schemas.microsoft.com/office/drawing/2014/main" id="{2711EE3C-D327-2D36-872A-6FFDFE494240}"/>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19" name="Text Placeholder 11">
            <a:extLst>
              <a:ext uri="{FF2B5EF4-FFF2-40B4-BE49-F238E27FC236}">
                <a16:creationId xmlns:a16="http://schemas.microsoft.com/office/drawing/2014/main" id="{A411FBA2-250A-1C91-4112-94C1448712B6}"/>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9D923CE2-295F-167C-F03F-85610416A092}"/>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Text Placeholder 11">
            <a:extLst>
              <a:ext uri="{FF2B5EF4-FFF2-40B4-BE49-F238E27FC236}">
                <a16:creationId xmlns:a16="http://schemas.microsoft.com/office/drawing/2014/main" id="{6EE845F2-FF2D-A9D4-3ED4-93E968473C23}"/>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 name="Text Placeholder 11">
            <a:extLst>
              <a:ext uri="{FF2B5EF4-FFF2-40B4-BE49-F238E27FC236}">
                <a16:creationId xmlns:a16="http://schemas.microsoft.com/office/drawing/2014/main" id="{DC990BB7-CAE3-E4DB-4F60-3FD7EA815A47}"/>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6" name="Text Placeholder 11">
            <a:extLst>
              <a:ext uri="{FF2B5EF4-FFF2-40B4-BE49-F238E27FC236}">
                <a16:creationId xmlns:a16="http://schemas.microsoft.com/office/drawing/2014/main" id="{BC92E1EE-0986-AEDC-C202-DFA17E618684}"/>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4" name="Picture 3">
            <a:extLst>
              <a:ext uri="{FF2B5EF4-FFF2-40B4-BE49-F238E27FC236}">
                <a16:creationId xmlns:a16="http://schemas.microsoft.com/office/drawing/2014/main" id="{C5C24151-A80D-7D37-B014-1E2D90CE3D1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1382277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 List - Blu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322950F0-F837-3643-8F3C-58187D933A49}"/>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31" name="TextBox 30">
            <a:extLst>
              <a:ext uri="{FF2B5EF4-FFF2-40B4-BE49-F238E27FC236}">
                <a16:creationId xmlns:a16="http://schemas.microsoft.com/office/drawing/2014/main" id="{994F0EA2-EF9D-F005-352F-0ED7ED3B654A}"/>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32" name="Text Placeholder 11">
            <a:extLst>
              <a:ext uri="{FF2B5EF4-FFF2-40B4-BE49-F238E27FC236}">
                <a16:creationId xmlns:a16="http://schemas.microsoft.com/office/drawing/2014/main" id="{67088FD3-2668-7B24-DF83-94C7E0A31C21}"/>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33" name="Text Placeholder 11">
            <a:extLst>
              <a:ext uri="{FF2B5EF4-FFF2-40B4-BE49-F238E27FC236}">
                <a16:creationId xmlns:a16="http://schemas.microsoft.com/office/drawing/2014/main" id="{C4507D10-D757-85E8-DCAB-5DE27031CB58}"/>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10" name="Text Placeholder 4">
            <a:extLst>
              <a:ext uri="{FF2B5EF4-FFF2-40B4-BE49-F238E27FC236}">
                <a16:creationId xmlns:a16="http://schemas.microsoft.com/office/drawing/2014/main" id="{613AA83D-6834-E464-0BBA-BB0EAC8C2612}"/>
              </a:ext>
            </a:extLst>
          </p:cNvPr>
          <p:cNvSpPr>
            <a:spLocks noGrp="1"/>
          </p:cNvSpPr>
          <p:nvPr>
            <p:ph type="body" sz="quarter" idx="27" hasCustomPrompt="1"/>
          </p:nvPr>
        </p:nvSpPr>
        <p:spPr>
          <a:xfrm>
            <a:off x="3286746" y="1562445"/>
            <a:ext cx="7739063" cy="742950"/>
          </a:xfrm>
          <a:prstGeom prst="rect">
            <a:avLst/>
          </a:prstGeom>
          <a:solidFill>
            <a:srgbClr val="E6FAFF"/>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4" name="Text Placeholder 11">
            <a:extLst>
              <a:ext uri="{FF2B5EF4-FFF2-40B4-BE49-F238E27FC236}">
                <a16:creationId xmlns:a16="http://schemas.microsoft.com/office/drawing/2014/main" id="{1217A9CF-DA6B-5003-7AB7-83F7002BC2F6}"/>
              </a:ext>
            </a:extLst>
          </p:cNvPr>
          <p:cNvSpPr>
            <a:spLocks noGrp="1"/>
          </p:cNvSpPr>
          <p:nvPr>
            <p:ph type="body" sz="quarter" idx="12" hasCustomPrompt="1"/>
          </p:nvPr>
        </p:nvSpPr>
        <p:spPr>
          <a:xfrm>
            <a:off x="887895" y="1558879"/>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1" name="Text Placeholder 4">
            <a:extLst>
              <a:ext uri="{FF2B5EF4-FFF2-40B4-BE49-F238E27FC236}">
                <a16:creationId xmlns:a16="http://schemas.microsoft.com/office/drawing/2014/main" id="{AF8B6BF6-2B20-BAE1-496B-4CE3AF22F71F}"/>
              </a:ext>
            </a:extLst>
          </p:cNvPr>
          <p:cNvSpPr>
            <a:spLocks noGrp="1"/>
          </p:cNvSpPr>
          <p:nvPr>
            <p:ph type="body" sz="quarter" idx="28" hasCustomPrompt="1"/>
          </p:nvPr>
        </p:nvSpPr>
        <p:spPr>
          <a:xfrm>
            <a:off x="3286746" y="2459335"/>
            <a:ext cx="7739063" cy="742950"/>
          </a:xfrm>
          <a:prstGeom prst="rect">
            <a:avLst/>
          </a:prstGeom>
          <a:solidFill>
            <a:srgbClr val="E6FAFF"/>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2" name="Text Placeholder 11">
            <a:extLst>
              <a:ext uri="{FF2B5EF4-FFF2-40B4-BE49-F238E27FC236}">
                <a16:creationId xmlns:a16="http://schemas.microsoft.com/office/drawing/2014/main" id="{82DA06FF-3584-5C18-7680-957EB66DCC1E}"/>
              </a:ext>
            </a:extLst>
          </p:cNvPr>
          <p:cNvSpPr>
            <a:spLocks noGrp="1"/>
          </p:cNvSpPr>
          <p:nvPr>
            <p:ph type="body" sz="quarter" idx="29" hasCustomPrompt="1"/>
          </p:nvPr>
        </p:nvSpPr>
        <p:spPr>
          <a:xfrm>
            <a:off x="887895" y="2455769"/>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3" name="Text Placeholder 4">
            <a:extLst>
              <a:ext uri="{FF2B5EF4-FFF2-40B4-BE49-F238E27FC236}">
                <a16:creationId xmlns:a16="http://schemas.microsoft.com/office/drawing/2014/main" id="{F18DBC1E-2F93-2120-01F2-76667F7A3598}"/>
              </a:ext>
            </a:extLst>
          </p:cNvPr>
          <p:cNvSpPr>
            <a:spLocks noGrp="1"/>
          </p:cNvSpPr>
          <p:nvPr>
            <p:ph type="body" sz="quarter" idx="30" hasCustomPrompt="1"/>
          </p:nvPr>
        </p:nvSpPr>
        <p:spPr>
          <a:xfrm>
            <a:off x="3286746" y="3356225"/>
            <a:ext cx="7739063" cy="742950"/>
          </a:xfrm>
          <a:prstGeom prst="rect">
            <a:avLst/>
          </a:prstGeom>
          <a:solidFill>
            <a:srgbClr val="E6FAFF"/>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5" name="Text Placeholder 11">
            <a:extLst>
              <a:ext uri="{FF2B5EF4-FFF2-40B4-BE49-F238E27FC236}">
                <a16:creationId xmlns:a16="http://schemas.microsoft.com/office/drawing/2014/main" id="{019B98AE-BA3F-CCAE-E04C-B8169D9363F3}"/>
              </a:ext>
            </a:extLst>
          </p:cNvPr>
          <p:cNvSpPr>
            <a:spLocks noGrp="1"/>
          </p:cNvSpPr>
          <p:nvPr>
            <p:ph type="body" sz="quarter" idx="31" hasCustomPrompt="1"/>
          </p:nvPr>
        </p:nvSpPr>
        <p:spPr>
          <a:xfrm>
            <a:off x="887895" y="3352659"/>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6" name="Text Placeholder 4">
            <a:extLst>
              <a:ext uri="{FF2B5EF4-FFF2-40B4-BE49-F238E27FC236}">
                <a16:creationId xmlns:a16="http://schemas.microsoft.com/office/drawing/2014/main" id="{7C8CB63D-4300-E62A-F48C-630CF6B95474}"/>
              </a:ext>
            </a:extLst>
          </p:cNvPr>
          <p:cNvSpPr>
            <a:spLocks noGrp="1"/>
          </p:cNvSpPr>
          <p:nvPr>
            <p:ph type="body" sz="quarter" idx="32" hasCustomPrompt="1"/>
          </p:nvPr>
        </p:nvSpPr>
        <p:spPr>
          <a:xfrm>
            <a:off x="3286746" y="4249549"/>
            <a:ext cx="7739063" cy="742950"/>
          </a:xfrm>
          <a:prstGeom prst="rect">
            <a:avLst/>
          </a:prstGeom>
          <a:solidFill>
            <a:srgbClr val="E6FAFF"/>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7" name="Text Placeholder 11">
            <a:extLst>
              <a:ext uri="{FF2B5EF4-FFF2-40B4-BE49-F238E27FC236}">
                <a16:creationId xmlns:a16="http://schemas.microsoft.com/office/drawing/2014/main" id="{4490E080-95F7-C04E-1506-EAC0EB4C5187}"/>
              </a:ext>
            </a:extLst>
          </p:cNvPr>
          <p:cNvSpPr>
            <a:spLocks noGrp="1"/>
          </p:cNvSpPr>
          <p:nvPr>
            <p:ph type="body" sz="quarter" idx="33" hasCustomPrompt="1"/>
          </p:nvPr>
        </p:nvSpPr>
        <p:spPr>
          <a:xfrm>
            <a:off x="887895" y="4245983"/>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pic>
        <p:nvPicPr>
          <p:cNvPr id="2" name="Picture 1">
            <a:extLst>
              <a:ext uri="{FF2B5EF4-FFF2-40B4-BE49-F238E27FC236}">
                <a16:creationId xmlns:a16="http://schemas.microsoft.com/office/drawing/2014/main" id="{052FB48F-821A-CA54-A34E-E55E101C6CC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19894075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ront Cover 2">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9" y="0"/>
            <a:ext cx="6096001" cy="5334000"/>
          </a:xfrm>
          <a:prstGeom prst="round2SameRect">
            <a:avLst>
              <a:gd name="adj1" fmla="val 42678"/>
              <a:gd name="adj2" fmla="val 4847"/>
            </a:avLst>
          </a:prstGeom>
        </p:spPr>
        <p:txBody>
          <a:bodyPr/>
          <a:lstStyle>
            <a:lvl1pPr marL="0" indent="0" algn="ctr">
              <a:buNone/>
              <a:defRPr>
                <a:solidFill>
                  <a:schemeClr val="bg1"/>
                </a:solidFill>
                <a:latin typeface="Poppins" panose="00000500000000000000" pitchFamily="50" charset="0"/>
                <a:cs typeface="Poppins" panose="00000500000000000000" pitchFamily="50" charset="0"/>
              </a:defRPr>
            </a:lvl1pPr>
          </a:lstStyle>
          <a:p>
            <a:r>
              <a:rPr lang="en-US"/>
              <a:t>Click icon to add picture</a:t>
            </a:r>
          </a:p>
        </p:txBody>
      </p:sp>
      <p:pic>
        <p:nvPicPr>
          <p:cNvPr id="4" name="Picture 3" descr="Icon&#10;&#10;Description automatically generated">
            <a:extLst>
              <a:ext uri="{FF2B5EF4-FFF2-40B4-BE49-F238E27FC236}">
                <a16:creationId xmlns:a16="http://schemas.microsoft.com/office/drawing/2014/main" id="{6ED31C04-0A53-3A47-8287-081AE26B8A3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000" y="5334000"/>
            <a:ext cx="6096000" cy="1524000"/>
          </a:xfrm>
          <a:prstGeom prst="rect">
            <a:avLst/>
          </a:prstGeom>
        </p:spPr>
      </p:pic>
      <p:sp>
        <p:nvSpPr>
          <p:cNvPr id="9" name="Text Placeholder 11">
            <a:extLst>
              <a:ext uri="{FF2B5EF4-FFF2-40B4-BE49-F238E27FC236}">
                <a16:creationId xmlns:a16="http://schemas.microsoft.com/office/drawing/2014/main" id="{E28EB488-1C80-0E67-1A53-022688EC4609}"/>
              </a:ext>
            </a:extLst>
          </p:cNvPr>
          <p:cNvSpPr>
            <a:spLocks noGrp="1"/>
          </p:cNvSpPr>
          <p:nvPr>
            <p:ph type="body" sz="quarter" idx="11" hasCustomPrompt="1"/>
          </p:nvPr>
        </p:nvSpPr>
        <p:spPr>
          <a:xfrm>
            <a:off x="408207" y="559121"/>
            <a:ext cx="5557585" cy="1800200"/>
          </a:xfr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Front Cover Title Goes Here</a:t>
            </a:r>
          </a:p>
        </p:txBody>
      </p:sp>
      <p:sp>
        <p:nvSpPr>
          <p:cNvPr id="2" name="Text Placeholder 11">
            <a:extLst>
              <a:ext uri="{FF2B5EF4-FFF2-40B4-BE49-F238E27FC236}">
                <a16:creationId xmlns:a16="http://schemas.microsoft.com/office/drawing/2014/main" id="{9E9177B3-5DDF-C49A-F04A-F97D821D76FD}"/>
              </a:ext>
            </a:extLst>
          </p:cNvPr>
          <p:cNvSpPr>
            <a:spLocks noGrp="1"/>
          </p:cNvSpPr>
          <p:nvPr>
            <p:ph type="body" sz="quarter" idx="12" hasCustomPrompt="1"/>
          </p:nvPr>
        </p:nvSpPr>
        <p:spPr>
          <a:xfrm>
            <a:off x="408208" y="2431330"/>
            <a:ext cx="5557584" cy="1305402"/>
          </a:xfrm>
        </p:spPr>
        <p:txBody>
          <a:bodyPr>
            <a:noAutofit/>
          </a:bodyPr>
          <a:lstStyle>
            <a:lvl1pPr marL="0" indent="0">
              <a:lnSpc>
                <a:spcPct val="110000"/>
              </a:lnSpc>
              <a:spcBef>
                <a:spcPts val="0"/>
              </a:spcBef>
              <a:buNone/>
              <a:defRPr sz="3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a:t>
            </a:r>
          </a:p>
        </p:txBody>
      </p:sp>
      <p:sp>
        <p:nvSpPr>
          <p:cNvPr id="3" name="Text Placeholder 11">
            <a:extLst>
              <a:ext uri="{FF2B5EF4-FFF2-40B4-BE49-F238E27FC236}">
                <a16:creationId xmlns:a16="http://schemas.microsoft.com/office/drawing/2014/main" id="{D3418B85-C84C-B824-D28F-BA79F5E04CAD}"/>
              </a:ext>
            </a:extLst>
          </p:cNvPr>
          <p:cNvSpPr>
            <a:spLocks noGrp="1"/>
          </p:cNvSpPr>
          <p:nvPr>
            <p:ph type="body" sz="quarter" idx="13" hasCustomPrompt="1"/>
          </p:nvPr>
        </p:nvSpPr>
        <p:spPr>
          <a:xfrm>
            <a:off x="408208" y="3846892"/>
            <a:ext cx="5557584" cy="347039"/>
          </a:xfrm>
        </p:spPr>
        <p:txBody>
          <a:bodyPr>
            <a:noAutofit/>
          </a:bodyPr>
          <a:lstStyle>
            <a:lvl1pPr marL="0" indent="0">
              <a:lnSpc>
                <a:spcPct val="110000"/>
              </a:lnSpc>
              <a:spcBef>
                <a:spcPts val="0"/>
              </a:spcBef>
              <a:buNone/>
              <a:defRPr sz="1600" b="1"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Presenters name</a:t>
            </a:r>
          </a:p>
        </p:txBody>
      </p:sp>
      <p:sp>
        <p:nvSpPr>
          <p:cNvPr id="5" name="Text Placeholder 11">
            <a:extLst>
              <a:ext uri="{FF2B5EF4-FFF2-40B4-BE49-F238E27FC236}">
                <a16:creationId xmlns:a16="http://schemas.microsoft.com/office/drawing/2014/main" id="{AE5F6774-8098-996B-DB40-EA611D348D2A}"/>
              </a:ext>
            </a:extLst>
          </p:cNvPr>
          <p:cNvSpPr>
            <a:spLocks noGrp="1"/>
          </p:cNvSpPr>
          <p:nvPr>
            <p:ph type="body" sz="quarter" idx="14" hasCustomPrompt="1"/>
          </p:nvPr>
        </p:nvSpPr>
        <p:spPr>
          <a:xfrm>
            <a:off x="408208" y="4198584"/>
            <a:ext cx="5557584" cy="347039"/>
          </a:xfrm>
        </p:spPr>
        <p:txBody>
          <a:bodyPr>
            <a:noAutofit/>
          </a:bodyPr>
          <a:lstStyle>
            <a:lvl1pPr marL="0" indent="0">
              <a:lnSpc>
                <a:spcPct val="110000"/>
              </a:lnSpc>
              <a:spcBef>
                <a:spcPts val="0"/>
              </a:spcBef>
              <a:buNone/>
              <a:defRPr sz="16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Department name</a:t>
            </a:r>
          </a:p>
        </p:txBody>
      </p:sp>
      <p:sp>
        <p:nvSpPr>
          <p:cNvPr id="6" name="Text Placeholder 11">
            <a:extLst>
              <a:ext uri="{FF2B5EF4-FFF2-40B4-BE49-F238E27FC236}">
                <a16:creationId xmlns:a16="http://schemas.microsoft.com/office/drawing/2014/main" id="{02518C58-E2DB-02D3-8708-B87996A9E5BC}"/>
              </a:ext>
            </a:extLst>
          </p:cNvPr>
          <p:cNvSpPr>
            <a:spLocks noGrp="1"/>
          </p:cNvSpPr>
          <p:nvPr>
            <p:ph type="body" sz="quarter" idx="15" hasCustomPrompt="1"/>
          </p:nvPr>
        </p:nvSpPr>
        <p:spPr>
          <a:xfrm>
            <a:off x="408208" y="4545623"/>
            <a:ext cx="5557584" cy="347039"/>
          </a:xfrm>
        </p:spPr>
        <p:txBody>
          <a:bodyPr>
            <a:noAutofit/>
          </a:bodyPr>
          <a:lstStyle>
            <a:lvl1pPr marL="0" indent="0">
              <a:lnSpc>
                <a:spcPct val="110000"/>
              </a:lnSpc>
              <a:spcBef>
                <a:spcPts val="0"/>
              </a:spcBef>
              <a:buNone/>
              <a:defRPr sz="16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Date</a:t>
            </a:r>
          </a:p>
        </p:txBody>
      </p:sp>
      <p:pic>
        <p:nvPicPr>
          <p:cNvPr id="15" name="Picture 14">
            <a:extLst>
              <a:ext uri="{FF2B5EF4-FFF2-40B4-BE49-F238E27FC236}">
                <a16:creationId xmlns:a16="http://schemas.microsoft.com/office/drawing/2014/main" id="{95ADE654-C78D-7069-71BF-CB8E04298DE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69675" y="5829301"/>
            <a:ext cx="1709992" cy="584196"/>
          </a:xfrm>
          <a:prstGeom prst="rect">
            <a:avLst/>
          </a:prstGeom>
        </p:spPr>
      </p:pic>
    </p:spTree>
    <p:extLst>
      <p:ext uri="{BB962C8B-B14F-4D97-AF65-F5344CB8AC3E}">
        <p14:creationId xmlns:p14="http://schemas.microsoft.com/office/powerpoint/2010/main" val="21765947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able / List - Green">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6" name="Picture 45" descr="Shape&#10;&#10;Description automatically generated">
            <a:extLst>
              <a:ext uri="{FF2B5EF4-FFF2-40B4-BE49-F238E27FC236}">
                <a16:creationId xmlns:a16="http://schemas.microsoft.com/office/drawing/2014/main" id="{D0C3721D-6354-0D00-0D29-E1A27C93E6F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7" name="TextBox 26">
            <a:extLst>
              <a:ext uri="{FF2B5EF4-FFF2-40B4-BE49-F238E27FC236}">
                <a16:creationId xmlns:a16="http://schemas.microsoft.com/office/drawing/2014/main" id="{35565AC2-DB77-DCDB-808B-BF51C9FFA893}"/>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28" name="Text Placeholder 11">
            <a:extLst>
              <a:ext uri="{FF2B5EF4-FFF2-40B4-BE49-F238E27FC236}">
                <a16:creationId xmlns:a16="http://schemas.microsoft.com/office/drawing/2014/main" id="{04A903AE-E2D6-5F9D-50A4-1473F9218254}"/>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9" name="Text Placeholder 11">
            <a:extLst>
              <a:ext uri="{FF2B5EF4-FFF2-40B4-BE49-F238E27FC236}">
                <a16:creationId xmlns:a16="http://schemas.microsoft.com/office/drawing/2014/main" id="{CE01E99E-260A-2E00-5A10-B640DA7C8C9E}"/>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8" name="Text Placeholder 4">
            <a:extLst>
              <a:ext uri="{FF2B5EF4-FFF2-40B4-BE49-F238E27FC236}">
                <a16:creationId xmlns:a16="http://schemas.microsoft.com/office/drawing/2014/main" id="{816DAC74-8EE3-1746-99BA-A5E8DA7424EA}"/>
              </a:ext>
            </a:extLst>
          </p:cNvPr>
          <p:cNvSpPr>
            <a:spLocks noGrp="1"/>
          </p:cNvSpPr>
          <p:nvPr>
            <p:ph type="body" sz="quarter" idx="27" hasCustomPrompt="1"/>
          </p:nvPr>
        </p:nvSpPr>
        <p:spPr>
          <a:xfrm>
            <a:off x="3286746" y="1562445"/>
            <a:ext cx="7739063" cy="742950"/>
          </a:xfrm>
          <a:prstGeom prst="rect">
            <a:avLst/>
          </a:prstGeom>
          <a:solidFill>
            <a:srgbClr val="E8FFF7"/>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9" name="Text Placeholder 11">
            <a:extLst>
              <a:ext uri="{FF2B5EF4-FFF2-40B4-BE49-F238E27FC236}">
                <a16:creationId xmlns:a16="http://schemas.microsoft.com/office/drawing/2014/main" id="{D626BEB0-893F-DB77-7783-7CC66EADF597}"/>
              </a:ext>
            </a:extLst>
          </p:cNvPr>
          <p:cNvSpPr>
            <a:spLocks noGrp="1"/>
          </p:cNvSpPr>
          <p:nvPr>
            <p:ph type="body" sz="quarter" idx="12" hasCustomPrompt="1"/>
          </p:nvPr>
        </p:nvSpPr>
        <p:spPr>
          <a:xfrm>
            <a:off x="887895" y="1562445"/>
            <a:ext cx="2313071" cy="746515"/>
          </a:xfrm>
          <a:prstGeom prst="rect">
            <a:avLst/>
          </a:prstGeom>
          <a:solidFill>
            <a:srgbClr val="7DFFD3"/>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0" name="Text Placeholder 4">
            <a:extLst>
              <a:ext uri="{FF2B5EF4-FFF2-40B4-BE49-F238E27FC236}">
                <a16:creationId xmlns:a16="http://schemas.microsoft.com/office/drawing/2014/main" id="{034433D2-285A-2138-B801-9350BFC7DFBE}"/>
              </a:ext>
            </a:extLst>
          </p:cNvPr>
          <p:cNvSpPr>
            <a:spLocks noGrp="1"/>
          </p:cNvSpPr>
          <p:nvPr>
            <p:ph type="body" sz="quarter" idx="28" hasCustomPrompt="1"/>
          </p:nvPr>
        </p:nvSpPr>
        <p:spPr>
          <a:xfrm>
            <a:off x="3286746" y="2459335"/>
            <a:ext cx="7739063" cy="742950"/>
          </a:xfrm>
          <a:prstGeom prst="rect">
            <a:avLst/>
          </a:prstGeom>
          <a:solidFill>
            <a:srgbClr val="E8FFF7"/>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1" name="Text Placeholder 11">
            <a:extLst>
              <a:ext uri="{FF2B5EF4-FFF2-40B4-BE49-F238E27FC236}">
                <a16:creationId xmlns:a16="http://schemas.microsoft.com/office/drawing/2014/main" id="{2B0C5214-C8B5-BB5C-400E-6D335A90D847}"/>
              </a:ext>
            </a:extLst>
          </p:cNvPr>
          <p:cNvSpPr>
            <a:spLocks noGrp="1"/>
          </p:cNvSpPr>
          <p:nvPr>
            <p:ph type="body" sz="quarter" idx="29" hasCustomPrompt="1"/>
          </p:nvPr>
        </p:nvSpPr>
        <p:spPr>
          <a:xfrm>
            <a:off x="887895" y="2459335"/>
            <a:ext cx="2313071" cy="746515"/>
          </a:xfrm>
          <a:prstGeom prst="rect">
            <a:avLst/>
          </a:prstGeom>
          <a:solidFill>
            <a:srgbClr val="7DFFD3"/>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2" name="Text Placeholder 4">
            <a:extLst>
              <a:ext uri="{FF2B5EF4-FFF2-40B4-BE49-F238E27FC236}">
                <a16:creationId xmlns:a16="http://schemas.microsoft.com/office/drawing/2014/main" id="{08C2F145-D295-DD87-F65F-5B20EF149970}"/>
              </a:ext>
            </a:extLst>
          </p:cNvPr>
          <p:cNvSpPr>
            <a:spLocks noGrp="1"/>
          </p:cNvSpPr>
          <p:nvPr>
            <p:ph type="body" sz="quarter" idx="30" hasCustomPrompt="1"/>
          </p:nvPr>
        </p:nvSpPr>
        <p:spPr>
          <a:xfrm>
            <a:off x="3286746" y="3356225"/>
            <a:ext cx="7739063" cy="742950"/>
          </a:xfrm>
          <a:prstGeom prst="rect">
            <a:avLst/>
          </a:prstGeom>
          <a:solidFill>
            <a:srgbClr val="E8FFF7"/>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3" name="Text Placeholder 11">
            <a:extLst>
              <a:ext uri="{FF2B5EF4-FFF2-40B4-BE49-F238E27FC236}">
                <a16:creationId xmlns:a16="http://schemas.microsoft.com/office/drawing/2014/main" id="{F7C453FF-E315-37FD-0D9E-C09E04B12F7A}"/>
              </a:ext>
            </a:extLst>
          </p:cNvPr>
          <p:cNvSpPr>
            <a:spLocks noGrp="1"/>
          </p:cNvSpPr>
          <p:nvPr>
            <p:ph type="body" sz="quarter" idx="31" hasCustomPrompt="1"/>
          </p:nvPr>
        </p:nvSpPr>
        <p:spPr>
          <a:xfrm>
            <a:off x="887895" y="3356225"/>
            <a:ext cx="2313071" cy="746515"/>
          </a:xfrm>
          <a:prstGeom prst="rect">
            <a:avLst/>
          </a:prstGeom>
          <a:solidFill>
            <a:srgbClr val="7DFFD3"/>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4" name="Text Placeholder 4">
            <a:extLst>
              <a:ext uri="{FF2B5EF4-FFF2-40B4-BE49-F238E27FC236}">
                <a16:creationId xmlns:a16="http://schemas.microsoft.com/office/drawing/2014/main" id="{F8F9FC77-DF8B-FDB1-2221-949F35B1E2DE}"/>
              </a:ext>
            </a:extLst>
          </p:cNvPr>
          <p:cNvSpPr>
            <a:spLocks noGrp="1"/>
          </p:cNvSpPr>
          <p:nvPr>
            <p:ph type="body" sz="quarter" idx="32" hasCustomPrompt="1"/>
          </p:nvPr>
        </p:nvSpPr>
        <p:spPr>
          <a:xfrm>
            <a:off x="3286746" y="4249549"/>
            <a:ext cx="7739063" cy="742950"/>
          </a:xfrm>
          <a:prstGeom prst="rect">
            <a:avLst/>
          </a:prstGeom>
          <a:solidFill>
            <a:srgbClr val="E8FFF7"/>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6" name="Text Placeholder 11">
            <a:extLst>
              <a:ext uri="{FF2B5EF4-FFF2-40B4-BE49-F238E27FC236}">
                <a16:creationId xmlns:a16="http://schemas.microsoft.com/office/drawing/2014/main" id="{F2515635-1F1A-5EC5-9397-A7584981B605}"/>
              </a:ext>
            </a:extLst>
          </p:cNvPr>
          <p:cNvSpPr>
            <a:spLocks noGrp="1"/>
          </p:cNvSpPr>
          <p:nvPr>
            <p:ph type="body" sz="quarter" idx="33" hasCustomPrompt="1"/>
          </p:nvPr>
        </p:nvSpPr>
        <p:spPr>
          <a:xfrm>
            <a:off x="887895" y="4249549"/>
            <a:ext cx="2313071" cy="746515"/>
          </a:xfrm>
          <a:prstGeom prst="rect">
            <a:avLst/>
          </a:prstGeom>
          <a:solidFill>
            <a:srgbClr val="7DFFD3"/>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pic>
        <p:nvPicPr>
          <p:cNvPr id="2" name="Picture 1">
            <a:extLst>
              <a:ext uri="{FF2B5EF4-FFF2-40B4-BE49-F238E27FC236}">
                <a16:creationId xmlns:a16="http://schemas.microsoft.com/office/drawing/2014/main" id="{1D819EE6-532E-7816-0325-42D8941AE6A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6567519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 / List - Pink">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CAEB22FC-8717-3ACD-B1AA-0DDD82CD2BFB}"/>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36" name="TextBox 35">
            <a:extLst>
              <a:ext uri="{FF2B5EF4-FFF2-40B4-BE49-F238E27FC236}">
                <a16:creationId xmlns:a16="http://schemas.microsoft.com/office/drawing/2014/main" id="{4A74F5EC-4A0A-EE9E-CEEC-0C8B1DEDD4A6}"/>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24" name="Text Placeholder 11">
            <a:extLst>
              <a:ext uri="{FF2B5EF4-FFF2-40B4-BE49-F238E27FC236}">
                <a16:creationId xmlns:a16="http://schemas.microsoft.com/office/drawing/2014/main" id="{9EC74F6E-3E12-4CC9-3CF9-A0A016ADF3D3}"/>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8" name="Text Placeholder 11">
            <a:extLst>
              <a:ext uri="{FF2B5EF4-FFF2-40B4-BE49-F238E27FC236}">
                <a16:creationId xmlns:a16="http://schemas.microsoft.com/office/drawing/2014/main" id="{DAC45FAB-EC84-4094-4E00-5D39E06DC8EF}"/>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4" name="Text Placeholder 4">
            <a:extLst>
              <a:ext uri="{FF2B5EF4-FFF2-40B4-BE49-F238E27FC236}">
                <a16:creationId xmlns:a16="http://schemas.microsoft.com/office/drawing/2014/main" id="{7971CCC8-8887-2D6D-F859-840625714F85}"/>
              </a:ext>
            </a:extLst>
          </p:cNvPr>
          <p:cNvSpPr>
            <a:spLocks noGrp="1"/>
          </p:cNvSpPr>
          <p:nvPr>
            <p:ph type="body" sz="quarter" idx="27" hasCustomPrompt="1"/>
          </p:nvPr>
        </p:nvSpPr>
        <p:spPr>
          <a:xfrm>
            <a:off x="3286746" y="1562445"/>
            <a:ext cx="7739063" cy="742950"/>
          </a:xfrm>
          <a:prstGeom prst="rect">
            <a:avLst/>
          </a:prstGeom>
          <a:solidFill>
            <a:srgbClr val="FFF3FD"/>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5" name="Text Placeholder 11">
            <a:extLst>
              <a:ext uri="{FF2B5EF4-FFF2-40B4-BE49-F238E27FC236}">
                <a16:creationId xmlns:a16="http://schemas.microsoft.com/office/drawing/2014/main" id="{93C70281-93BC-78B1-39A7-6A9CC94228F5}"/>
              </a:ext>
            </a:extLst>
          </p:cNvPr>
          <p:cNvSpPr>
            <a:spLocks noGrp="1"/>
          </p:cNvSpPr>
          <p:nvPr>
            <p:ph type="body" sz="quarter" idx="12" hasCustomPrompt="1"/>
          </p:nvPr>
        </p:nvSpPr>
        <p:spPr>
          <a:xfrm>
            <a:off x="887895" y="1562445"/>
            <a:ext cx="2313071" cy="746515"/>
          </a:xfrm>
          <a:prstGeom prst="rect">
            <a:avLst/>
          </a:prstGeom>
          <a:solidFill>
            <a:srgbClr val="FFB4FF"/>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6" name="Text Placeholder 4">
            <a:extLst>
              <a:ext uri="{FF2B5EF4-FFF2-40B4-BE49-F238E27FC236}">
                <a16:creationId xmlns:a16="http://schemas.microsoft.com/office/drawing/2014/main" id="{41913BF3-8DA6-86CE-9297-CF7440C214D0}"/>
              </a:ext>
            </a:extLst>
          </p:cNvPr>
          <p:cNvSpPr>
            <a:spLocks noGrp="1"/>
          </p:cNvSpPr>
          <p:nvPr>
            <p:ph type="body" sz="quarter" idx="28" hasCustomPrompt="1"/>
          </p:nvPr>
        </p:nvSpPr>
        <p:spPr>
          <a:xfrm>
            <a:off x="3286746" y="2459335"/>
            <a:ext cx="7739063" cy="742950"/>
          </a:xfrm>
          <a:prstGeom prst="rect">
            <a:avLst/>
          </a:prstGeom>
          <a:solidFill>
            <a:srgbClr val="FFF3FD"/>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9" name="Text Placeholder 11">
            <a:extLst>
              <a:ext uri="{FF2B5EF4-FFF2-40B4-BE49-F238E27FC236}">
                <a16:creationId xmlns:a16="http://schemas.microsoft.com/office/drawing/2014/main" id="{F6994FB5-5FB6-3649-0B5C-0DE7371587EE}"/>
              </a:ext>
            </a:extLst>
          </p:cNvPr>
          <p:cNvSpPr>
            <a:spLocks noGrp="1"/>
          </p:cNvSpPr>
          <p:nvPr>
            <p:ph type="body" sz="quarter" idx="29" hasCustomPrompt="1"/>
          </p:nvPr>
        </p:nvSpPr>
        <p:spPr>
          <a:xfrm>
            <a:off x="887895" y="2459335"/>
            <a:ext cx="2313071" cy="746515"/>
          </a:xfrm>
          <a:prstGeom prst="rect">
            <a:avLst/>
          </a:prstGeom>
          <a:solidFill>
            <a:srgbClr val="FFB4FF"/>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20" name="Text Placeholder 4">
            <a:extLst>
              <a:ext uri="{FF2B5EF4-FFF2-40B4-BE49-F238E27FC236}">
                <a16:creationId xmlns:a16="http://schemas.microsoft.com/office/drawing/2014/main" id="{480BC2B6-2F32-2B89-2F65-DEDFE06C5F29}"/>
              </a:ext>
            </a:extLst>
          </p:cNvPr>
          <p:cNvSpPr>
            <a:spLocks noGrp="1"/>
          </p:cNvSpPr>
          <p:nvPr>
            <p:ph type="body" sz="quarter" idx="30" hasCustomPrompt="1"/>
          </p:nvPr>
        </p:nvSpPr>
        <p:spPr>
          <a:xfrm>
            <a:off x="3286746" y="3356225"/>
            <a:ext cx="7739063" cy="742950"/>
          </a:xfrm>
          <a:prstGeom prst="rect">
            <a:avLst/>
          </a:prstGeom>
          <a:solidFill>
            <a:srgbClr val="FFF3FD"/>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23" name="Text Placeholder 11">
            <a:extLst>
              <a:ext uri="{FF2B5EF4-FFF2-40B4-BE49-F238E27FC236}">
                <a16:creationId xmlns:a16="http://schemas.microsoft.com/office/drawing/2014/main" id="{EF834E28-71E5-8B57-FCC7-46E2FEE233DD}"/>
              </a:ext>
            </a:extLst>
          </p:cNvPr>
          <p:cNvSpPr>
            <a:spLocks noGrp="1"/>
          </p:cNvSpPr>
          <p:nvPr>
            <p:ph type="body" sz="quarter" idx="31" hasCustomPrompt="1"/>
          </p:nvPr>
        </p:nvSpPr>
        <p:spPr>
          <a:xfrm>
            <a:off x="887895" y="3356225"/>
            <a:ext cx="2313071" cy="746515"/>
          </a:xfrm>
          <a:prstGeom prst="rect">
            <a:avLst/>
          </a:prstGeom>
          <a:solidFill>
            <a:srgbClr val="FFB4FF"/>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27" name="Text Placeholder 4">
            <a:extLst>
              <a:ext uri="{FF2B5EF4-FFF2-40B4-BE49-F238E27FC236}">
                <a16:creationId xmlns:a16="http://schemas.microsoft.com/office/drawing/2014/main" id="{1984B553-0CF7-BBE3-8247-C11CDDCFA73B}"/>
              </a:ext>
            </a:extLst>
          </p:cNvPr>
          <p:cNvSpPr>
            <a:spLocks noGrp="1"/>
          </p:cNvSpPr>
          <p:nvPr>
            <p:ph type="body" sz="quarter" idx="32" hasCustomPrompt="1"/>
          </p:nvPr>
        </p:nvSpPr>
        <p:spPr>
          <a:xfrm>
            <a:off x="3286746" y="4249549"/>
            <a:ext cx="7739063" cy="742950"/>
          </a:xfrm>
          <a:prstGeom prst="rect">
            <a:avLst/>
          </a:prstGeom>
          <a:solidFill>
            <a:srgbClr val="FFF3FD"/>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29" name="Text Placeholder 11">
            <a:extLst>
              <a:ext uri="{FF2B5EF4-FFF2-40B4-BE49-F238E27FC236}">
                <a16:creationId xmlns:a16="http://schemas.microsoft.com/office/drawing/2014/main" id="{01AC7231-C3AA-8DB0-7055-96197A3F30DA}"/>
              </a:ext>
            </a:extLst>
          </p:cNvPr>
          <p:cNvSpPr>
            <a:spLocks noGrp="1"/>
          </p:cNvSpPr>
          <p:nvPr>
            <p:ph type="body" sz="quarter" idx="33" hasCustomPrompt="1"/>
          </p:nvPr>
        </p:nvSpPr>
        <p:spPr>
          <a:xfrm>
            <a:off x="887895" y="4249549"/>
            <a:ext cx="2313071" cy="746515"/>
          </a:xfrm>
          <a:prstGeom prst="rect">
            <a:avLst/>
          </a:prstGeom>
          <a:solidFill>
            <a:srgbClr val="FFB4FF"/>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pic>
        <p:nvPicPr>
          <p:cNvPr id="7" name="Picture 6">
            <a:extLst>
              <a:ext uri="{FF2B5EF4-FFF2-40B4-BE49-F238E27FC236}">
                <a16:creationId xmlns:a16="http://schemas.microsoft.com/office/drawing/2014/main" id="{5D266997-B6CA-C429-0D2C-74E70FBC7A3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6473928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able / List - Yellow">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2" name="Picture 41" descr="Shape&#10;&#10;Description automatically generated">
            <a:extLst>
              <a:ext uri="{FF2B5EF4-FFF2-40B4-BE49-F238E27FC236}">
                <a16:creationId xmlns:a16="http://schemas.microsoft.com/office/drawing/2014/main" id="{1E32E92A-D60B-13B9-30ED-6BA5F1EDCED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57" name="TextBox 56">
            <a:extLst>
              <a:ext uri="{FF2B5EF4-FFF2-40B4-BE49-F238E27FC236}">
                <a16:creationId xmlns:a16="http://schemas.microsoft.com/office/drawing/2014/main" id="{D09E5BE0-09DA-15C3-2ADE-E1DB04ED1C17}"/>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23" name="Text Placeholder 11">
            <a:extLst>
              <a:ext uri="{FF2B5EF4-FFF2-40B4-BE49-F238E27FC236}">
                <a16:creationId xmlns:a16="http://schemas.microsoft.com/office/drawing/2014/main" id="{AA34D264-D08C-0201-6BF1-636745F0544D}"/>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4" name="Text Placeholder 11">
            <a:extLst>
              <a:ext uri="{FF2B5EF4-FFF2-40B4-BE49-F238E27FC236}">
                <a16:creationId xmlns:a16="http://schemas.microsoft.com/office/drawing/2014/main" id="{230135D4-803B-4DF5-9DDF-8CFC64C30466}"/>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4" name="Text Placeholder 4">
            <a:extLst>
              <a:ext uri="{FF2B5EF4-FFF2-40B4-BE49-F238E27FC236}">
                <a16:creationId xmlns:a16="http://schemas.microsoft.com/office/drawing/2014/main" id="{2C9476F1-805D-12F6-C40A-921E21A365D0}"/>
              </a:ext>
            </a:extLst>
          </p:cNvPr>
          <p:cNvSpPr>
            <a:spLocks noGrp="1"/>
          </p:cNvSpPr>
          <p:nvPr>
            <p:ph type="body" sz="quarter" idx="27" hasCustomPrompt="1"/>
          </p:nvPr>
        </p:nvSpPr>
        <p:spPr>
          <a:xfrm>
            <a:off x="3286746" y="1562445"/>
            <a:ext cx="7739063" cy="742950"/>
          </a:xfrm>
          <a:prstGeom prst="rect">
            <a:avLst/>
          </a:prstGeom>
          <a:solidFill>
            <a:srgbClr val="FFFEED"/>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5" name="Text Placeholder 11">
            <a:extLst>
              <a:ext uri="{FF2B5EF4-FFF2-40B4-BE49-F238E27FC236}">
                <a16:creationId xmlns:a16="http://schemas.microsoft.com/office/drawing/2014/main" id="{F1B542CF-469A-BF23-4EF9-B73FE940A59B}"/>
              </a:ext>
            </a:extLst>
          </p:cNvPr>
          <p:cNvSpPr>
            <a:spLocks noGrp="1"/>
          </p:cNvSpPr>
          <p:nvPr>
            <p:ph type="body" sz="quarter" idx="12" hasCustomPrompt="1"/>
          </p:nvPr>
        </p:nvSpPr>
        <p:spPr>
          <a:xfrm>
            <a:off x="887895" y="1562445"/>
            <a:ext cx="2313071" cy="746515"/>
          </a:xfrm>
          <a:prstGeom prst="rect">
            <a:avLst/>
          </a:prstGeom>
          <a:solidFill>
            <a:srgbClr val="FFF488"/>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6" name="Text Placeholder 4">
            <a:extLst>
              <a:ext uri="{FF2B5EF4-FFF2-40B4-BE49-F238E27FC236}">
                <a16:creationId xmlns:a16="http://schemas.microsoft.com/office/drawing/2014/main" id="{AC7EF676-AF43-70E8-FB03-904CA94EC6E6}"/>
              </a:ext>
            </a:extLst>
          </p:cNvPr>
          <p:cNvSpPr>
            <a:spLocks noGrp="1"/>
          </p:cNvSpPr>
          <p:nvPr>
            <p:ph type="body" sz="quarter" idx="28" hasCustomPrompt="1"/>
          </p:nvPr>
        </p:nvSpPr>
        <p:spPr>
          <a:xfrm>
            <a:off x="3286746" y="2459335"/>
            <a:ext cx="7739063" cy="742950"/>
          </a:xfrm>
          <a:prstGeom prst="rect">
            <a:avLst/>
          </a:prstGeom>
          <a:solidFill>
            <a:srgbClr val="FFFEED"/>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6" name="Text Placeholder 11">
            <a:extLst>
              <a:ext uri="{FF2B5EF4-FFF2-40B4-BE49-F238E27FC236}">
                <a16:creationId xmlns:a16="http://schemas.microsoft.com/office/drawing/2014/main" id="{A31A30F3-E0AB-4333-FC27-1CA81121A4A7}"/>
              </a:ext>
            </a:extLst>
          </p:cNvPr>
          <p:cNvSpPr>
            <a:spLocks noGrp="1"/>
          </p:cNvSpPr>
          <p:nvPr>
            <p:ph type="body" sz="quarter" idx="29" hasCustomPrompt="1"/>
          </p:nvPr>
        </p:nvSpPr>
        <p:spPr>
          <a:xfrm>
            <a:off x="887895" y="2459335"/>
            <a:ext cx="2313071" cy="746515"/>
          </a:xfrm>
          <a:prstGeom prst="rect">
            <a:avLst/>
          </a:prstGeom>
          <a:solidFill>
            <a:srgbClr val="FFF488"/>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9" name="Text Placeholder 4">
            <a:extLst>
              <a:ext uri="{FF2B5EF4-FFF2-40B4-BE49-F238E27FC236}">
                <a16:creationId xmlns:a16="http://schemas.microsoft.com/office/drawing/2014/main" id="{CC6F3B42-12FA-AB16-C752-2D3AA399C58E}"/>
              </a:ext>
            </a:extLst>
          </p:cNvPr>
          <p:cNvSpPr>
            <a:spLocks noGrp="1"/>
          </p:cNvSpPr>
          <p:nvPr>
            <p:ph type="body" sz="quarter" idx="30" hasCustomPrompt="1"/>
          </p:nvPr>
        </p:nvSpPr>
        <p:spPr>
          <a:xfrm>
            <a:off x="3286746" y="3356225"/>
            <a:ext cx="7739063" cy="742950"/>
          </a:xfrm>
          <a:prstGeom prst="rect">
            <a:avLst/>
          </a:prstGeom>
          <a:solidFill>
            <a:srgbClr val="FFFEED"/>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20" name="Text Placeholder 11">
            <a:extLst>
              <a:ext uri="{FF2B5EF4-FFF2-40B4-BE49-F238E27FC236}">
                <a16:creationId xmlns:a16="http://schemas.microsoft.com/office/drawing/2014/main" id="{3CBCFE3C-98F5-4CBE-B476-7DA12DB92E19}"/>
              </a:ext>
            </a:extLst>
          </p:cNvPr>
          <p:cNvSpPr>
            <a:spLocks noGrp="1"/>
          </p:cNvSpPr>
          <p:nvPr>
            <p:ph type="body" sz="quarter" idx="31" hasCustomPrompt="1"/>
          </p:nvPr>
        </p:nvSpPr>
        <p:spPr>
          <a:xfrm>
            <a:off x="887895" y="3356225"/>
            <a:ext cx="2313071" cy="746515"/>
          </a:xfrm>
          <a:prstGeom prst="rect">
            <a:avLst/>
          </a:prstGeom>
          <a:solidFill>
            <a:srgbClr val="FFF488"/>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27" name="Text Placeholder 4">
            <a:extLst>
              <a:ext uri="{FF2B5EF4-FFF2-40B4-BE49-F238E27FC236}">
                <a16:creationId xmlns:a16="http://schemas.microsoft.com/office/drawing/2014/main" id="{BBBEC787-2362-ECDC-D4F9-5B3386B2171D}"/>
              </a:ext>
            </a:extLst>
          </p:cNvPr>
          <p:cNvSpPr>
            <a:spLocks noGrp="1"/>
          </p:cNvSpPr>
          <p:nvPr>
            <p:ph type="body" sz="quarter" idx="32" hasCustomPrompt="1"/>
          </p:nvPr>
        </p:nvSpPr>
        <p:spPr>
          <a:xfrm>
            <a:off x="3286746" y="4249549"/>
            <a:ext cx="7739063" cy="742950"/>
          </a:xfrm>
          <a:prstGeom prst="rect">
            <a:avLst/>
          </a:prstGeom>
          <a:solidFill>
            <a:srgbClr val="FFFEED"/>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28" name="Text Placeholder 11">
            <a:extLst>
              <a:ext uri="{FF2B5EF4-FFF2-40B4-BE49-F238E27FC236}">
                <a16:creationId xmlns:a16="http://schemas.microsoft.com/office/drawing/2014/main" id="{5316AE4E-85A5-6332-E3F9-F94D35286018}"/>
              </a:ext>
            </a:extLst>
          </p:cNvPr>
          <p:cNvSpPr>
            <a:spLocks noGrp="1"/>
          </p:cNvSpPr>
          <p:nvPr>
            <p:ph type="body" sz="quarter" idx="33" hasCustomPrompt="1"/>
          </p:nvPr>
        </p:nvSpPr>
        <p:spPr>
          <a:xfrm>
            <a:off x="887895" y="4249549"/>
            <a:ext cx="2313071" cy="746515"/>
          </a:xfrm>
          <a:prstGeom prst="rect">
            <a:avLst/>
          </a:prstGeom>
          <a:solidFill>
            <a:srgbClr val="FFF488"/>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pic>
        <p:nvPicPr>
          <p:cNvPr id="2" name="Picture 1">
            <a:extLst>
              <a:ext uri="{FF2B5EF4-FFF2-40B4-BE49-F238E27FC236}">
                <a16:creationId xmlns:a16="http://schemas.microsoft.com/office/drawing/2014/main" id="{6C3E81DC-D1F7-D057-AEF0-4BBDAFA30036}"/>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5272886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ble / List - Orang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2" name="Picture 41" descr="Shape&#10;&#10;Description automatically generated">
            <a:extLst>
              <a:ext uri="{FF2B5EF4-FFF2-40B4-BE49-F238E27FC236}">
                <a16:creationId xmlns:a16="http://schemas.microsoft.com/office/drawing/2014/main" id="{C107E3E2-7CA3-497F-C4E8-4ECE3460E5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57" name="TextBox 56">
            <a:extLst>
              <a:ext uri="{FF2B5EF4-FFF2-40B4-BE49-F238E27FC236}">
                <a16:creationId xmlns:a16="http://schemas.microsoft.com/office/drawing/2014/main" id="{87568DA1-20C9-8598-44C7-76FE257E9D79}"/>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23" name="Text Placeholder 11">
            <a:extLst>
              <a:ext uri="{FF2B5EF4-FFF2-40B4-BE49-F238E27FC236}">
                <a16:creationId xmlns:a16="http://schemas.microsoft.com/office/drawing/2014/main" id="{79B5BDD1-EF18-E4A2-DE79-A8B3B7FCED91}"/>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4" name="Text Placeholder 11">
            <a:extLst>
              <a:ext uri="{FF2B5EF4-FFF2-40B4-BE49-F238E27FC236}">
                <a16:creationId xmlns:a16="http://schemas.microsoft.com/office/drawing/2014/main" id="{A8F030FA-FAE8-B846-F0B1-F69F3B3AB75A}"/>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4" name="Text Placeholder 4">
            <a:extLst>
              <a:ext uri="{FF2B5EF4-FFF2-40B4-BE49-F238E27FC236}">
                <a16:creationId xmlns:a16="http://schemas.microsoft.com/office/drawing/2014/main" id="{269C5B20-B0D8-1392-83E8-B19EE7BA6B29}"/>
              </a:ext>
            </a:extLst>
          </p:cNvPr>
          <p:cNvSpPr>
            <a:spLocks noGrp="1"/>
          </p:cNvSpPr>
          <p:nvPr>
            <p:ph type="body" sz="quarter" idx="27" hasCustomPrompt="1"/>
          </p:nvPr>
        </p:nvSpPr>
        <p:spPr>
          <a:xfrm>
            <a:off x="3286746" y="1562445"/>
            <a:ext cx="7739063" cy="742950"/>
          </a:xfrm>
          <a:prstGeom prst="rect">
            <a:avLst/>
          </a:prstGeom>
          <a:solidFill>
            <a:srgbClr val="FFF0F3"/>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5" name="Text Placeholder 11">
            <a:extLst>
              <a:ext uri="{FF2B5EF4-FFF2-40B4-BE49-F238E27FC236}">
                <a16:creationId xmlns:a16="http://schemas.microsoft.com/office/drawing/2014/main" id="{1450AA39-F87C-B61C-59F0-76575DE5CCFB}"/>
              </a:ext>
            </a:extLst>
          </p:cNvPr>
          <p:cNvSpPr>
            <a:spLocks noGrp="1"/>
          </p:cNvSpPr>
          <p:nvPr>
            <p:ph type="body" sz="quarter" idx="12" hasCustomPrompt="1"/>
          </p:nvPr>
        </p:nvSpPr>
        <p:spPr>
          <a:xfrm>
            <a:off x="887895" y="1562445"/>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6" name="Text Placeholder 4">
            <a:extLst>
              <a:ext uri="{FF2B5EF4-FFF2-40B4-BE49-F238E27FC236}">
                <a16:creationId xmlns:a16="http://schemas.microsoft.com/office/drawing/2014/main" id="{58D84559-6512-8243-0E68-926840CCE5EA}"/>
              </a:ext>
            </a:extLst>
          </p:cNvPr>
          <p:cNvSpPr>
            <a:spLocks noGrp="1"/>
          </p:cNvSpPr>
          <p:nvPr>
            <p:ph type="body" sz="quarter" idx="28" hasCustomPrompt="1"/>
          </p:nvPr>
        </p:nvSpPr>
        <p:spPr>
          <a:xfrm>
            <a:off x="3286746" y="2459335"/>
            <a:ext cx="7739063" cy="742950"/>
          </a:xfrm>
          <a:prstGeom prst="rect">
            <a:avLst/>
          </a:prstGeom>
          <a:solidFill>
            <a:srgbClr val="FFF0F3"/>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6" name="Text Placeholder 11">
            <a:extLst>
              <a:ext uri="{FF2B5EF4-FFF2-40B4-BE49-F238E27FC236}">
                <a16:creationId xmlns:a16="http://schemas.microsoft.com/office/drawing/2014/main" id="{3CA98CFD-BEE6-B7D0-940B-408558AE3B97}"/>
              </a:ext>
            </a:extLst>
          </p:cNvPr>
          <p:cNvSpPr>
            <a:spLocks noGrp="1"/>
          </p:cNvSpPr>
          <p:nvPr>
            <p:ph type="body" sz="quarter" idx="29" hasCustomPrompt="1"/>
          </p:nvPr>
        </p:nvSpPr>
        <p:spPr>
          <a:xfrm>
            <a:off x="887895" y="2459335"/>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9" name="Text Placeholder 4">
            <a:extLst>
              <a:ext uri="{FF2B5EF4-FFF2-40B4-BE49-F238E27FC236}">
                <a16:creationId xmlns:a16="http://schemas.microsoft.com/office/drawing/2014/main" id="{73173B8F-4A38-6A7C-3840-1B6791B615E9}"/>
              </a:ext>
            </a:extLst>
          </p:cNvPr>
          <p:cNvSpPr>
            <a:spLocks noGrp="1"/>
          </p:cNvSpPr>
          <p:nvPr>
            <p:ph type="body" sz="quarter" idx="30" hasCustomPrompt="1"/>
          </p:nvPr>
        </p:nvSpPr>
        <p:spPr>
          <a:xfrm>
            <a:off x="3286746" y="3356225"/>
            <a:ext cx="7739063" cy="742950"/>
          </a:xfrm>
          <a:prstGeom prst="rect">
            <a:avLst/>
          </a:prstGeom>
          <a:solidFill>
            <a:srgbClr val="FFF0F3"/>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20" name="Text Placeholder 11">
            <a:extLst>
              <a:ext uri="{FF2B5EF4-FFF2-40B4-BE49-F238E27FC236}">
                <a16:creationId xmlns:a16="http://schemas.microsoft.com/office/drawing/2014/main" id="{1258A6A1-7C96-27AC-C908-3BA13CCF1F6E}"/>
              </a:ext>
            </a:extLst>
          </p:cNvPr>
          <p:cNvSpPr>
            <a:spLocks noGrp="1"/>
          </p:cNvSpPr>
          <p:nvPr>
            <p:ph type="body" sz="quarter" idx="31" hasCustomPrompt="1"/>
          </p:nvPr>
        </p:nvSpPr>
        <p:spPr>
          <a:xfrm>
            <a:off x="887895" y="3356225"/>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27" name="Text Placeholder 4">
            <a:extLst>
              <a:ext uri="{FF2B5EF4-FFF2-40B4-BE49-F238E27FC236}">
                <a16:creationId xmlns:a16="http://schemas.microsoft.com/office/drawing/2014/main" id="{80D1A29E-8F23-E9BF-AE02-BAA15FD20AA3}"/>
              </a:ext>
            </a:extLst>
          </p:cNvPr>
          <p:cNvSpPr>
            <a:spLocks noGrp="1"/>
          </p:cNvSpPr>
          <p:nvPr>
            <p:ph type="body" sz="quarter" idx="32" hasCustomPrompt="1"/>
          </p:nvPr>
        </p:nvSpPr>
        <p:spPr>
          <a:xfrm>
            <a:off x="3286746" y="4249549"/>
            <a:ext cx="7739063" cy="742950"/>
          </a:xfrm>
          <a:prstGeom prst="rect">
            <a:avLst/>
          </a:prstGeom>
          <a:solidFill>
            <a:srgbClr val="FFF0F3"/>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28" name="Text Placeholder 11">
            <a:extLst>
              <a:ext uri="{FF2B5EF4-FFF2-40B4-BE49-F238E27FC236}">
                <a16:creationId xmlns:a16="http://schemas.microsoft.com/office/drawing/2014/main" id="{DB928D05-8855-2639-E843-A1F7DC27F6EC}"/>
              </a:ext>
            </a:extLst>
          </p:cNvPr>
          <p:cNvSpPr>
            <a:spLocks noGrp="1"/>
          </p:cNvSpPr>
          <p:nvPr>
            <p:ph type="body" sz="quarter" idx="33" hasCustomPrompt="1"/>
          </p:nvPr>
        </p:nvSpPr>
        <p:spPr>
          <a:xfrm>
            <a:off x="887895" y="4249549"/>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pic>
        <p:nvPicPr>
          <p:cNvPr id="2" name="Picture 1">
            <a:extLst>
              <a:ext uri="{FF2B5EF4-FFF2-40B4-BE49-F238E27FC236}">
                <a16:creationId xmlns:a16="http://schemas.microsoft.com/office/drawing/2014/main" id="{5AD93BCC-9ABA-3DB6-4ED6-2BD13246CBC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022713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rts 2 Column">
    <p:bg>
      <p:bgPr>
        <a:solidFill>
          <a:schemeClr val="bg1"/>
        </a:solidFill>
        <a:effectLst/>
      </p:bgPr>
    </p:bg>
    <p:spTree>
      <p:nvGrpSpPr>
        <p:cNvPr id="1" name=""/>
        <p:cNvGrpSpPr/>
        <p:nvPr/>
      </p:nvGrpSpPr>
      <p:grpSpPr>
        <a:xfrm>
          <a:off x="0" y="0"/>
          <a:ext cx="0" cy="0"/>
          <a:chOff x="0" y="0"/>
          <a:chExt cx="0" cy="0"/>
        </a:xfrm>
      </p:grpSpPr>
      <p:pic>
        <p:nvPicPr>
          <p:cNvPr id="33" name="Picture 32" descr="Shape&#10;&#10;Description automatically generated">
            <a:extLst>
              <a:ext uri="{FF2B5EF4-FFF2-40B4-BE49-F238E27FC236}">
                <a16:creationId xmlns:a16="http://schemas.microsoft.com/office/drawing/2014/main" id="{5BD7FBF3-7226-2149-BBD3-09818517326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910" y="0"/>
            <a:ext cx="12197909" cy="1551256"/>
          </a:xfrm>
          <a:prstGeom prst="rect">
            <a:avLst/>
          </a:prstGeom>
        </p:spPr>
      </p:pic>
      <p:sp>
        <p:nvSpPr>
          <p:cNvPr id="30" name="Text Placeholder 11">
            <a:extLst>
              <a:ext uri="{FF2B5EF4-FFF2-40B4-BE49-F238E27FC236}">
                <a16:creationId xmlns:a16="http://schemas.microsoft.com/office/drawing/2014/main" id="{609CABD5-CEF8-7D40-AB55-829D55FD314B}"/>
              </a:ext>
            </a:extLst>
          </p:cNvPr>
          <p:cNvSpPr>
            <a:spLocks noGrp="1"/>
          </p:cNvSpPr>
          <p:nvPr>
            <p:ph type="body" sz="quarter" idx="14" hasCustomPrompt="1"/>
          </p:nvPr>
        </p:nvSpPr>
        <p:spPr>
          <a:xfrm>
            <a:off x="1001105" y="1756180"/>
            <a:ext cx="10179513"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3" name="TextBox 12">
            <a:extLst>
              <a:ext uri="{FF2B5EF4-FFF2-40B4-BE49-F238E27FC236}">
                <a16:creationId xmlns:a16="http://schemas.microsoft.com/office/drawing/2014/main" id="{9931521C-CAF9-B57E-A59F-40B74F594929}"/>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a:solidFill>
                <a:srgbClr val="060645"/>
              </a:solidFill>
              <a:latin typeface="Poppins" panose="00000500000000000000" pitchFamily="50" charset="0"/>
              <a:cs typeface="Poppins" panose="00000500000000000000" pitchFamily="50" charset="0"/>
            </a:endParaRPr>
          </a:p>
        </p:txBody>
      </p:sp>
      <p:sp>
        <p:nvSpPr>
          <p:cNvPr id="9" name="Text Placeholder 11">
            <a:extLst>
              <a:ext uri="{FF2B5EF4-FFF2-40B4-BE49-F238E27FC236}">
                <a16:creationId xmlns:a16="http://schemas.microsoft.com/office/drawing/2014/main" id="{4DAAB76E-1BCE-CA53-ACE8-77F42754E17D}"/>
              </a:ext>
            </a:extLst>
          </p:cNvPr>
          <p:cNvSpPr>
            <a:spLocks noGrp="1"/>
          </p:cNvSpPr>
          <p:nvPr>
            <p:ph type="body" sz="quarter" idx="21" hasCustomPrompt="1"/>
          </p:nvPr>
        </p:nvSpPr>
        <p:spPr>
          <a:xfrm>
            <a:off x="413915" y="326028"/>
            <a:ext cx="10766703" cy="497161"/>
          </a:xfrm>
          <a:prstGeom prst="rect">
            <a:avLst/>
          </a:prstGeom>
        </p:spPr>
        <p:txBody>
          <a:bodyPr>
            <a:noAutofit/>
          </a:bodyPr>
          <a:lstStyle>
            <a:lvl1pPr marL="0" indent="0">
              <a:lnSpc>
                <a:spcPct val="110000"/>
              </a:lnSpc>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0" name="Text Placeholder 11">
            <a:extLst>
              <a:ext uri="{FF2B5EF4-FFF2-40B4-BE49-F238E27FC236}">
                <a16:creationId xmlns:a16="http://schemas.microsoft.com/office/drawing/2014/main" id="{FC210018-BF10-8707-6A21-CCCE83C373C4}"/>
              </a:ext>
            </a:extLst>
          </p:cNvPr>
          <p:cNvSpPr>
            <a:spLocks noGrp="1"/>
          </p:cNvSpPr>
          <p:nvPr>
            <p:ph type="body" sz="quarter" idx="22" hasCustomPrompt="1"/>
          </p:nvPr>
        </p:nvSpPr>
        <p:spPr>
          <a:xfrm>
            <a:off x="413915" y="833532"/>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Tree>
    <p:extLst>
      <p:ext uri="{BB962C8B-B14F-4D97-AF65-F5344CB8AC3E}">
        <p14:creationId xmlns:p14="http://schemas.microsoft.com/office/powerpoint/2010/main" val="8421257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rts &amp; Copy">
    <p:bg>
      <p:bgPr>
        <a:solidFill>
          <a:schemeClr val="bg1"/>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3025CC09-2BCF-3A4D-87E4-590716EC0718}"/>
              </a:ext>
            </a:extLst>
          </p:cNvPr>
          <p:cNvSpPr>
            <a:spLocks noGrp="1"/>
          </p:cNvSpPr>
          <p:nvPr>
            <p:ph type="body" sz="quarter" idx="18" hasCustomPrompt="1"/>
          </p:nvPr>
        </p:nvSpPr>
        <p:spPr>
          <a:xfrm>
            <a:off x="6493565" y="2856109"/>
            <a:ext cx="4687053" cy="3221029"/>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Duis </a:t>
            </a:r>
            <a:r>
              <a:rPr lang="en-GB" err="1"/>
              <a:t>aute</a:t>
            </a:r>
            <a:r>
              <a:rPr lang="en-GB"/>
              <a:t> </a:t>
            </a:r>
            <a:r>
              <a:rPr lang="en-GB" err="1"/>
              <a:t>irure</a:t>
            </a:r>
            <a:r>
              <a:rPr lang="en-GB"/>
              <a:t> </a:t>
            </a:r>
            <a:r>
              <a:rPr lang="en-GB" err="1"/>
              <a:t>dolor</a:t>
            </a:r>
            <a:r>
              <a:rPr lang="en-GB"/>
              <a:t> in </a:t>
            </a:r>
            <a:r>
              <a:rPr lang="en-GB" err="1"/>
              <a:t>aliquip</a:t>
            </a:r>
            <a:r>
              <a:rPr lang="en-GB"/>
              <a:t> ex </a:t>
            </a:r>
            <a:r>
              <a:rPr lang="en-GB" err="1"/>
              <a:t>ea</a:t>
            </a:r>
            <a:r>
              <a:rPr lang="en-GB"/>
              <a:t> </a:t>
            </a:r>
            <a:r>
              <a:rPr lang="en-GB" err="1"/>
              <a:t>commodo</a:t>
            </a:r>
            <a:r>
              <a:rPr lang="en-GB"/>
              <a:t> consequat. Duis </a:t>
            </a:r>
            <a:r>
              <a:rPr lang="en-GB" err="1"/>
              <a:t>aute</a:t>
            </a:r>
            <a:r>
              <a:rPr lang="en-GB"/>
              <a:t> </a:t>
            </a:r>
            <a:r>
              <a:rPr lang="en-GB" err="1"/>
              <a:t>irure</a:t>
            </a:r>
            <a:r>
              <a:rPr lang="en-GB"/>
              <a:t> </a:t>
            </a:r>
            <a:r>
              <a:rPr lang="en-GB" err="1"/>
              <a:t>dolor</a:t>
            </a:r>
            <a:r>
              <a:rPr lang="en-GB"/>
              <a:t> in </a:t>
            </a:r>
            <a:r>
              <a:rPr lang="en-GB" err="1"/>
              <a:t>reprehenderit</a:t>
            </a:r>
            <a:r>
              <a:rPr lang="en-GB"/>
              <a:t> in </a:t>
            </a:r>
            <a:r>
              <a:rPr lang="en-GB" err="1"/>
              <a:t>voluptate</a:t>
            </a:r>
            <a:r>
              <a:rPr lang="en-GB"/>
              <a:t> </a:t>
            </a:r>
            <a:r>
              <a:rPr lang="en-GB" err="1"/>
              <a:t>velit</a:t>
            </a:r>
            <a:r>
              <a:rPr lang="en-GB"/>
              <a:t> </a:t>
            </a:r>
            <a:r>
              <a:rPr lang="en-GB" err="1"/>
              <a:t>esse</a:t>
            </a:r>
            <a:r>
              <a:rPr lang="en-GB"/>
              <a:t> </a:t>
            </a:r>
            <a:r>
              <a:rPr lang="en-GB" err="1"/>
              <a:t>cillum</a:t>
            </a:r>
            <a:r>
              <a:rPr lang="en-GB"/>
              <a:t> dolore </a:t>
            </a:r>
            <a:r>
              <a:rPr lang="en-GB" err="1"/>
              <a:t>eu</a:t>
            </a:r>
            <a:r>
              <a:rPr lang="en-GB"/>
              <a:t> </a:t>
            </a:r>
            <a:r>
              <a:rPr lang="en-GB" err="1"/>
              <a:t>fugiat</a:t>
            </a:r>
            <a:r>
              <a:rPr lang="en-GB"/>
              <a:t> </a:t>
            </a:r>
            <a:r>
              <a:rPr lang="en-GB" err="1"/>
              <a:t>nulla</a:t>
            </a:r>
            <a:r>
              <a:rPr lang="en-GB"/>
              <a:t> </a:t>
            </a:r>
            <a:r>
              <a:rPr lang="en-GB" err="1"/>
              <a:t>pariatur</a:t>
            </a:r>
            <a:r>
              <a:rPr lang="en-GB"/>
              <a:t>. </a:t>
            </a:r>
            <a:r>
              <a:rPr lang="en-GB" err="1"/>
              <a:t>Excepteur</a:t>
            </a:r>
            <a:r>
              <a:rPr lang="en-GB"/>
              <a:t> </a:t>
            </a:r>
            <a:r>
              <a:rPr lang="en-GB" err="1"/>
              <a:t>sint</a:t>
            </a:r>
            <a:r>
              <a:rPr lang="en-GB"/>
              <a:t> </a:t>
            </a:r>
            <a:r>
              <a:rPr lang="en-GB" err="1"/>
              <a:t>occaecat</a:t>
            </a:r>
            <a:r>
              <a:rPr lang="en-GB"/>
              <a:t> </a:t>
            </a:r>
            <a:r>
              <a:rPr lang="en-GB" err="1"/>
              <a:t>cupidatat</a:t>
            </a:r>
            <a:r>
              <a:rPr lang="en-GB"/>
              <a:t> non </a:t>
            </a:r>
            <a:r>
              <a:rPr lang="en-GB" err="1"/>
              <a:t>proident</a:t>
            </a:r>
            <a:r>
              <a:rPr lang="en-GB"/>
              <a:t>, sunt in culpa qui </a:t>
            </a:r>
            <a:r>
              <a:rPr lang="en-GB" err="1"/>
              <a:t>officia</a:t>
            </a:r>
            <a:r>
              <a:rPr lang="en-GB"/>
              <a:t> </a:t>
            </a:r>
            <a:r>
              <a:rPr lang="en-GB" err="1"/>
              <a:t>deserunt</a:t>
            </a:r>
            <a:r>
              <a:rPr lang="en-GB"/>
              <a:t> </a:t>
            </a:r>
            <a:r>
              <a:rPr lang="en-GB" err="1"/>
              <a:t>mollit</a:t>
            </a:r>
            <a:r>
              <a:rPr lang="en-GB"/>
              <a:t> </a:t>
            </a:r>
            <a:r>
              <a:rPr lang="en-GB" err="1"/>
              <a:t>anim</a:t>
            </a:r>
            <a:r>
              <a:rPr lang="en-GB"/>
              <a:t> id </a:t>
            </a:r>
            <a:r>
              <a:rPr lang="en-GB" err="1"/>
              <a:t>est</a:t>
            </a:r>
            <a:r>
              <a:rPr lang="en-GB"/>
              <a:t> </a:t>
            </a:r>
            <a:r>
              <a:rPr lang="en-GB" err="1"/>
              <a:t>laborum</a:t>
            </a:r>
            <a:r>
              <a:rPr lang="en-GB"/>
              <a:t>.</a:t>
            </a:r>
          </a:p>
        </p:txBody>
      </p:sp>
      <p:pic>
        <p:nvPicPr>
          <p:cNvPr id="11" name="Picture 10" descr="Shape&#10;&#10;Description automatically generated">
            <a:extLst>
              <a:ext uri="{FF2B5EF4-FFF2-40B4-BE49-F238E27FC236}">
                <a16:creationId xmlns:a16="http://schemas.microsoft.com/office/drawing/2014/main" id="{0CDFCC4E-7800-CD8E-7918-FDBF10EDE74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910" y="0"/>
            <a:ext cx="12197909" cy="1551256"/>
          </a:xfrm>
          <a:prstGeom prst="rect">
            <a:avLst/>
          </a:prstGeom>
        </p:spPr>
      </p:pic>
      <p:sp>
        <p:nvSpPr>
          <p:cNvPr id="17" name="Text Placeholder 11">
            <a:extLst>
              <a:ext uri="{FF2B5EF4-FFF2-40B4-BE49-F238E27FC236}">
                <a16:creationId xmlns:a16="http://schemas.microsoft.com/office/drawing/2014/main" id="{7161B3BB-13A6-8F07-69F3-28C1C681F2FF}"/>
              </a:ext>
            </a:extLst>
          </p:cNvPr>
          <p:cNvSpPr>
            <a:spLocks noGrp="1"/>
          </p:cNvSpPr>
          <p:nvPr>
            <p:ph type="body" sz="quarter" idx="14" hasCustomPrompt="1"/>
          </p:nvPr>
        </p:nvSpPr>
        <p:spPr>
          <a:xfrm>
            <a:off x="1001105" y="1756180"/>
            <a:ext cx="10179513"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6" name="TextBox 15">
            <a:extLst>
              <a:ext uri="{FF2B5EF4-FFF2-40B4-BE49-F238E27FC236}">
                <a16:creationId xmlns:a16="http://schemas.microsoft.com/office/drawing/2014/main" id="{475C6AF3-6B1E-0375-7D2A-5FD1C92321F7}"/>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a:solidFill>
                <a:srgbClr val="060645"/>
              </a:solidFill>
              <a:latin typeface="Poppins" panose="00000500000000000000" pitchFamily="50" charset="0"/>
              <a:cs typeface="Poppins" panose="00000500000000000000" pitchFamily="50" charset="0"/>
            </a:endParaRPr>
          </a:p>
        </p:txBody>
      </p:sp>
      <p:sp>
        <p:nvSpPr>
          <p:cNvPr id="2" name="Text Placeholder 11">
            <a:extLst>
              <a:ext uri="{FF2B5EF4-FFF2-40B4-BE49-F238E27FC236}">
                <a16:creationId xmlns:a16="http://schemas.microsoft.com/office/drawing/2014/main" id="{A1FEAA9C-D9C5-C7E7-E834-0245869B2C7F}"/>
              </a:ext>
            </a:extLst>
          </p:cNvPr>
          <p:cNvSpPr>
            <a:spLocks noGrp="1"/>
          </p:cNvSpPr>
          <p:nvPr>
            <p:ph type="body" sz="quarter" idx="21" hasCustomPrompt="1"/>
          </p:nvPr>
        </p:nvSpPr>
        <p:spPr>
          <a:xfrm>
            <a:off x="413915" y="326028"/>
            <a:ext cx="10766703" cy="497161"/>
          </a:xfrm>
          <a:prstGeom prst="rect">
            <a:avLst/>
          </a:prstGeom>
        </p:spPr>
        <p:txBody>
          <a:bodyPr>
            <a:noAutofit/>
          </a:bodyPr>
          <a:lstStyle>
            <a:lvl1pPr marL="0" indent="0">
              <a:lnSpc>
                <a:spcPct val="110000"/>
              </a:lnSpc>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3" name="Text Placeholder 11">
            <a:extLst>
              <a:ext uri="{FF2B5EF4-FFF2-40B4-BE49-F238E27FC236}">
                <a16:creationId xmlns:a16="http://schemas.microsoft.com/office/drawing/2014/main" id="{AA7150EB-D92B-C450-9558-0D39CD35C849}"/>
              </a:ext>
            </a:extLst>
          </p:cNvPr>
          <p:cNvSpPr>
            <a:spLocks noGrp="1"/>
          </p:cNvSpPr>
          <p:nvPr>
            <p:ph type="body" sz="quarter" idx="22" hasCustomPrompt="1"/>
          </p:nvPr>
        </p:nvSpPr>
        <p:spPr>
          <a:xfrm>
            <a:off x="413915" y="833532"/>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Tree>
    <p:extLst>
      <p:ext uri="{BB962C8B-B14F-4D97-AF65-F5344CB8AC3E}">
        <p14:creationId xmlns:p14="http://schemas.microsoft.com/office/powerpoint/2010/main" val="3039355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e Chart &amp; Copy - Whit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ound Single Corner of Rectangle 6">
            <a:extLst>
              <a:ext uri="{FF2B5EF4-FFF2-40B4-BE49-F238E27FC236}">
                <a16:creationId xmlns:a16="http://schemas.microsoft.com/office/drawing/2014/main" id="{CDACC711-C51A-FB4F-8AD7-5F9DB35F71F3}"/>
              </a:ext>
            </a:extLst>
          </p:cNvPr>
          <p:cNvSpPr/>
          <p:nvPr userDrawn="1"/>
        </p:nvSpPr>
        <p:spPr>
          <a:xfrm flipV="1">
            <a:off x="6096000" y="0"/>
            <a:ext cx="6096000" cy="6858000"/>
          </a:xfrm>
          <a:prstGeom prst="round1Rect">
            <a:avLst>
              <a:gd name="adj" fmla="val 20797"/>
            </a:avLst>
          </a:pr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spcBef>
                <a:spcPts val="0"/>
              </a:spcBef>
              <a:spcAft>
                <a:spcPts val="600"/>
              </a:spcAft>
            </a:pPr>
            <a:endParaRPr lang="en-US"/>
          </a:p>
        </p:txBody>
      </p:sp>
      <p:sp>
        <p:nvSpPr>
          <p:cNvPr id="16" name="Text Placeholder 11">
            <a:extLst>
              <a:ext uri="{FF2B5EF4-FFF2-40B4-BE49-F238E27FC236}">
                <a16:creationId xmlns:a16="http://schemas.microsoft.com/office/drawing/2014/main" id="{481C071C-5A64-4146-A308-DE2C7FB11B85}"/>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7" name="Text Placeholder 11">
            <a:extLst>
              <a:ext uri="{FF2B5EF4-FFF2-40B4-BE49-F238E27FC236}">
                <a16:creationId xmlns:a16="http://schemas.microsoft.com/office/drawing/2014/main" id="{460542D6-22F5-6141-8C6F-6937620487FD}"/>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2" name="TextBox 21">
            <a:extLst>
              <a:ext uri="{FF2B5EF4-FFF2-40B4-BE49-F238E27FC236}">
                <a16:creationId xmlns:a16="http://schemas.microsoft.com/office/drawing/2014/main" id="{EAD9D407-A97D-E17E-DBFA-25ABF15C9A31}"/>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a:solidFill>
                <a:srgbClr val="060645"/>
              </a:solidFill>
              <a:latin typeface="Poppins" panose="00000500000000000000" pitchFamily="50" charset="0"/>
              <a:cs typeface="Poppins" panose="00000500000000000000" pitchFamily="50" charset="0"/>
            </a:endParaRPr>
          </a:p>
        </p:txBody>
      </p:sp>
      <p:sp>
        <p:nvSpPr>
          <p:cNvPr id="12" name="Text Placeholder 11">
            <a:extLst>
              <a:ext uri="{FF2B5EF4-FFF2-40B4-BE49-F238E27FC236}">
                <a16:creationId xmlns:a16="http://schemas.microsoft.com/office/drawing/2014/main" id="{DEF331A0-8630-D550-918D-B67681D6E481}"/>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2E1D5FB1-6523-35BC-D888-0047E262787E}"/>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FBA357D1-B85B-5E43-48BE-75FF66F9019B}"/>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3"/>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4" name="Picture 3">
            <a:extLst>
              <a:ext uri="{FF2B5EF4-FFF2-40B4-BE49-F238E27FC236}">
                <a16:creationId xmlns:a16="http://schemas.microsoft.com/office/drawing/2014/main" id="{AE34CE98-E3B1-6061-EDE1-1BE86846C71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1926337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e Chart &amp; Copy - Blu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3" name="Picture 22" descr="Background pattern&#10;&#10;Description automatically generated">
            <a:extLst>
              <a:ext uri="{FF2B5EF4-FFF2-40B4-BE49-F238E27FC236}">
                <a16:creationId xmlns:a16="http://schemas.microsoft.com/office/drawing/2014/main" id="{C4C01CCF-0DB7-F246-ABF2-EC18516A0FBD}"/>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Lst>
          </p:cNvPr>
          <p:cNvSpPr/>
          <p:nvPr userDrawn="1"/>
        </p:nvSpPr>
        <p:spPr>
          <a:xfrm flipV="1">
            <a:off x="6096000" y="0"/>
            <a:ext cx="6096000" cy="6858000"/>
          </a:xfrm>
          <a:prstGeom prst="round1Rect">
            <a:avLst>
              <a:gd name="adj" fmla="val 20797"/>
            </a:avLst>
          </a:pr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spcBef>
                <a:spcPts val="0"/>
              </a:spcBef>
              <a:spcAft>
                <a:spcPts val="600"/>
              </a:spcAft>
            </a:pPr>
            <a:endParaRPr lang="en-US"/>
          </a:p>
        </p:txBody>
      </p:sp>
      <p:sp>
        <p:nvSpPr>
          <p:cNvPr id="16" name="Text Placeholder 11">
            <a:extLst>
              <a:ext uri="{FF2B5EF4-FFF2-40B4-BE49-F238E27FC236}">
                <a16:creationId xmlns:a16="http://schemas.microsoft.com/office/drawing/2014/main" id="{481C071C-5A64-4146-A308-DE2C7FB11B85}"/>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7" name="Text Placeholder 11">
            <a:extLst>
              <a:ext uri="{FF2B5EF4-FFF2-40B4-BE49-F238E27FC236}">
                <a16:creationId xmlns:a16="http://schemas.microsoft.com/office/drawing/2014/main" id="{460542D6-22F5-6141-8C6F-6937620487FD}"/>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2" name="TextBox 21">
            <a:extLst>
              <a:ext uri="{FF2B5EF4-FFF2-40B4-BE49-F238E27FC236}">
                <a16:creationId xmlns:a16="http://schemas.microsoft.com/office/drawing/2014/main" id="{EAD9D407-A97D-E17E-DBFA-25ABF15C9A31}"/>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a:solidFill>
                <a:srgbClr val="060645"/>
              </a:solidFill>
              <a:latin typeface="Poppins" panose="00000500000000000000" pitchFamily="50" charset="0"/>
              <a:cs typeface="Poppins" panose="00000500000000000000" pitchFamily="50" charset="0"/>
            </a:endParaRPr>
          </a:p>
        </p:txBody>
      </p:sp>
      <p:sp>
        <p:nvSpPr>
          <p:cNvPr id="12" name="Text Placeholder 11">
            <a:extLst>
              <a:ext uri="{FF2B5EF4-FFF2-40B4-BE49-F238E27FC236}">
                <a16:creationId xmlns:a16="http://schemas.microsoft.com/office/drawing/2014/main" id="{DEF331A0-8630-D550-918D-B67681D6E481}"/>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2E1D5FB1-6523-35BC-D888-0047E262787E}"/>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93273484-F508-2B81-CCEE-DC47E2E8AA65}"/>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4" name="Picture 3">
            <a:extLst>
              <a:ext uri="{FF2B5EF4-FFF2-40B4-BE49-F238E27FC236}">
                <a16:creationId xmlns:a16="http://schemas.microsoft.com/office/drawing/2014/main" id="{5C790601-4580-5ADA-F52F-147800921BDD}"/>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10714178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e Chart &amp; Copy - Green">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F2C2B24-B59D-4045-B95F-60BA9A016951}"/>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15" name="Round Single Corner of Rectangle 6">
            <a:extLst>
              <a:ext uri="{FF2B5EF4-FFF2-40B4-BE49-F238E27FC236}">
                <a16:creationId xmlns:a16="http://schemas.microsoft.com/office/drawing/2014/main" id="{52BFE576-A66B-7FC2-2AF8-D9E087E5F717}"/>
              </a:ext>
            </a:extLst>
          </p:cNvPr>
          <p:cNvSpPr/>
          <p:nvPr userDrawn="1"/>
        </p:nvSpPr>
        <p:spPr>
          <a:xfrm flipV="1">
            <a:off x="6096000" y="0"/>
            <a:ext cx="6096000" cy="6858000"/>
          </a:xfrm>
          <a:prstGeom prst="round1Rect">
            <a:avLst>
              <a:gd name="adj" fmla="val 20797"/>
            </a:avLst>
          </a:pr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spcBef>
                <a:spcPts val="0"/>
              </a:spcBef>
              <a:spcAft>
                <a:spcPts val="600"/>
              </a:spcAft>
            </a:pPr>
            <a:endParaRPr lang="en-US"/>
          </a:p>
        </p:txBody>
      </p:sp>
      <p:sp>
        <p:nvSpPr>
          <p:cNvPr id="28" name="Text Placeholder 11">
            <a:extLst>
              <a:ext uri="{FF2B5EF4-FFF2-40B4-BE49-F238E27FC236}">
                <a16:creationId xmlns:a16="http://schemas.microsoft.com/office/drawing/2014/main" id="{D86881BD-54AC-7487-0941-5BB9151601CA}"/>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9" name="Text Placeholder 11">
            <a:extLst>
              <a:ext uri="{FF2B5EF4-FFF2-40B4-BE49-F238E27FC236}">
                <a16:creationId xmlns:a16="http://schemas.microsoft.com/office/drawing/2014/main" id="{4D97A87F-8E6A-F78D-2518-1700657A7FBA}"/>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33" name="TextBox 32">
            <a:extLst>
              <a:ext uri="{FF2B5EF4-FFF2-40B4-BE49-F238E27FC236}">
                <a16:creationId xmlns:a16="http://schemas.microsoft.com/office/drawing/2014/main" id="{02B87BCE-4110-4945-8965-86EF471BD5CF}"/>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a:solidFill>
                <a:srgbClr val="060645"/>
              </a:solidFill>
              <a:latin typeface="Poppins" panose="00000500000000000000" pitchFamily="50" charset="0"/>
              <a:cs typeface="Poppins" panose="00000500000000000000" pitchFamily="50" charset="0"/>
            </a:endParaRPr>
          </a:p>
        </p:txBody>
      </p:sp>
      <p:sp>
        <p:nvSpPr>
          <p:cNvPr id="12" name="Text Placeholder 11">
            <a:extLst>
              <a:ext uri="{FF2B5EF4-FFF2-40B4-BE49-F238E27FC236}">
                <a16:creationId xmlns:a16="http://schemas.microsoft.com/office/drawing/2014/main" id="{45EC8079-8BCF-9E9A-455F-1A5CAC815545}"/>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FE5E9D17-411D-CACE-6EE7-57DAEF36B315}"/>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618EF7DC-1E5C-B9D3-A788-F0B8F2A68CC1}"/>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4" name="Picture 3">
            <a:extLst>
              <a:ext uri="{FF2B5EF4-FFF2-40B4-BE49-F238E27FC236}">
                <a16:creationId xmlns:a16="http://schemas.microsoft.com/office/drawing/2014/main" id="{BB586181-7C71-E362-374D-D81E521D3DF6}"/>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40344674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e Chart &amp; Copy - Purpl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770BCA8-BFE1-BD4C-8A2B-F873ACAEF214}"/>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38895" r="11053"/>
          <a:stretch/>
        </p:blipFill>
        <p:spPr>
          <a:xfrm>
            <a:off x="0" y="0"/>
            <a:ext cx="6096000" cy="6858000"/>
          </a:xfrm>
          <a:prstGeom prst="rect">
            <a:avLst/>
          </a:prstGeom>
        </p:spPr>
      </p:pic>
      <p:sp>
        <p:nvSpPr>
          <p:cNvPr id="14" name="Round Single Corner of Rectangle 6">
            <a:extLst>
              <a:ext uri="{FF2B5EF4-FFF2-40B4-BE49-F238E27FC236}">
                <a16:creationId xmlns:a16="http://schemas.microsoft.com/office/drawing/2014/main" id="{5EE03332-6A33-A4DC-1B53-C8E0ED83CF34}"/>
              </a:ext>
            </a:extLst>
          </p:cNvPr>
          <p:cNvSpPr/>
          <p:nvPr userDrawn="1"/>
        </p:nvSpPr>
        <p:spPr>
          <a:xfrm flipV="1">
            <a:off x="6096000" y="0"/>
            <a:ext cx="6096000" cy="6858000"/>
          </a:xfrm>
          <a:prstGeom prst="round1Rect">
            <a:avLst>
              <a:gd name="adj" fmla="val 20797"/>
            </a:avLst>
          </a:pr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spcBef>
                <a:spcPts val="0"/>
              </a:spcBef>
              <a:spcAft>
                <a:spcPts val="600"/>
              </a:spcAft>
            </a:pPr>
            <a:endParaRPr lang="en-US"/>
          </a:p>
        </p:txBody>
      </p:sp>
      <p:sp>
        <p:nvSpPr>
          <p:cNvPr id="28" name="Text Placeholder 11">
            <a:extLst>
              <a:ext uri="{FF2B5EF4-FFF2-40B4-BE49-F238E27FC236}">
                <a16:creationId xmlns:a16="http://schemas.microsoft.com/office/drawing/2014/main" id="{92594254-34B5-3D2F-8C9E-B4CF5619E4EB}"/>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9" name="Text Placeholder 11">
            <a:extLst>
              <a:ext uri="{FF2B5EF4-FFF2-40B4-BE49-F238E27FC236}">
                <a16:creationId xmlns:a16="http://schemas.microsoft.com/office/drawing/2014/main" id="{61CFF534-4266-FB7E-ECB3-915EBA7E4778}"/>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33" name="TextBox 32">
            <a:extLst>
              <a:ext uri="{FF2B5EF4-FFF2-40B4-BE49-F238E27FC236}">
                <a16:creationId xmlns:a16="http://schemas.microsoft.com/office/drawing/2014/main" id="{8C870DDD-0474-0E67-8EE1-F6A7B942272B}"/>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a:solidFill>
                <a:srgbClr val="060645"/>
              </a:solidFill>
              <a:latin typeface="Poppins" panose="00000500000000000000" pitchFamily="50" charset="0"/>
              <a:cs typeface="Poppins" panose="00000500000000000000" pitchFamily="50" charset="0"/>
            </a:endParaRPr>
          </a:p>
        </p:txBody>
      </p:sp>
      <p:sp>
        <p:nvSpPr>
          <p:cNvPr id="12" name="Text Placeholder 11">
            <a:extLst>
              <a:ext uri="{FF2B5EF4-FFF2-40B4-BE49-F238E27FC236}">
                <a16:creationId xmlns:a16="http://schemas.microsoft.com/office/drawing/2014/main" id="{AE9ED43E-DEDD-8388-30B6-DA88176A2417}"/>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C195E836-04B5-EA96-187B-20C706FCC954}"/>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AABAC910-D562-B43B-D4A6-4369B25191CE}"/>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4" name="Picture 3">
            <a:extLst>
              <a:ext uri="{FF2B5EF4-FFF2-40B4-BE49-F238E27FC236}">
                <a16:creationId xmlns:a16="http://schemas.microsoft.com/office/drawing/2014/main" id="{8A8F8D57-D7F0-C0BA-B1AB-FA27880A45B9}"/>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7490109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ront Cover 3">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E28EB488-1C80-0E67-1A53-022688EC4609}"/>
              </a:ext>
            </a:extLst>
          </p:cNvPr>
          <p:cNvSpPr>
            <a:spLocks noGrp="1"/>
          </p:cNvSpPr>
          <p:nvPr>
            <p:ph type="body" sz="quarter" idx="11" hasCustomPrompt="1"/>
          </p:nvPr>
        </p:nvSpPr>
        <p:spPr>
          <a:xfrm>
            <a:off x="408207" y="559121"/>
            <a:ext cx="10740439" cy="1800200"/>
          </a:xfr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Front Cover Title Goes Here</a:t>
            </a:r>
          </a:p>
        </p:txBody>
      </p:sp>
      <p:sp>
        <p:nvSpPr>
          <p:cNvPr id="2" name="Text Placeholder 11">
            <a:extLst>
              <a:ext uri="{FF2B5EF4-FFF2-40B4-BE49-F238E27FC236}">
                <a16:creationId xmlns:a16="http://schemas.microsoft.com/office/drawing/2014/main" id="{ACA2EAA2-94E2-6FA0-C059-2C890F869226}"/>
              </a:ext>
            </a:extLst>
          </p:cNvPr>
          <p:cNvSpPr>
            <a:spLocks noGrp="1"/>
          </p:cNvSpPr>
          <p:nvPr>
            <p:ph type="body" sz="quarter" idx="13" hasCustomPrompt="1"/>
          </p:nvPr>
        </p:nvSpPr>
        <p:spPr>
          <a:xfrm>
            <a:off x="408208" y="3846892"/>
            <a:ext cx="5557584" cy="347039"/>
          </a:xfrm>
        </p:spPr>
        <p:txBody>
          <a:bodyPr>
            <a:noAutofit/>
          </a:bodyPr>
          <a:lstStyle>
            <a:lvl1pPr marL="0" indent="0">
              <a:lnSpc>
                <a:spcPct val="110000"/>
              </a:lnSpc>
              <a:spcBef>
                <a:spcPts val="0"/>
              </a:spcBef>
              <a:buNone/>
              <a:defRPr sz="1600" b="1"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Presenters name</a:t>
            </a:r>
          </a:p>
        </p:txBody>
      </p:sp>
      <p:sp>
        <p:nvSpPr>
          <p:cNvPr id="3" name="Text Placeholder 11">
            <a:extLst>
              <a:ext uri="{FF2B5EF4-FFF2-40B4-BE49-F238E27FC236}">
                <a16:creationId xmlns:a16="http://schemas.microsoft.com/office/drawing/2014/main" id="{96034E2F-27F1-1CF2-367B-4204B15ECE78}"/>
              </a:ext>
            </a:extLst>
          </p:cNvPr>
          <p:cNvSpPr>
            <a:spLocks noGrp="1"/>
          </p:cNvSpPr>
          <p:nvPr>
            <p:ph type="body" sz="quarter" idx="14" hasCustomPrompt="1"/>
          </p:nvPr>
        </p:nvSpPr>
        <p:spPr>
          <a:xfrm>
            <a:off x="408208" y="4198584"/>
            <a:ext cx="5557584" cy="347039"/>
          </a:xfrm>
        </p:spPr>
        <p:txBody>
          <a:bodyPr>
            <a:noAutofit/>
          </a:bodyPr>
          <a:lstStyle>
            <a:lvl1pPr marL="0" indent="0">
              <a:lnSpc>
                <a:spcPct val="110000"/>
              </a:lnSpc>
              <a:spcBef>
                <a:spcPts val="0"/>
              </a:spcBef>
              <a:buNone/>
              <a:defRPr sz="16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Department name</a:t>
            </a:r>
          </a:p>
        </p:txBody>
      </p:sp>
      <p:sp>
        <p:nvSpPr>
          <p:cNvPr id="4" name="Text Placeholder 11">
            <a:extLst>
              <a:ext uri="{FF2B5EF4-FFF2-40B4-BE49-F238E27FC236}">
                <a16:creationId xmlns:a16="http://schemas.microsoft.com/office/drawing/2014/main" id="{1276E79C-EF9C-9014-0C08-C31EE127DC52}"/>
              </a:ext>
            </a:extLst>
          </p:cNvPr>
          <p:cNvSpPr>
            <a:spLocks noGrp="1"/>
          </p:cNvSpPr>
          <p:nvPr>
            <p:ph type="body" sz="quarter" idx="15" hasCustomPrompt="1"/>
          </p:nvPr>
        </p:nvSpPr>
        <p:spPr>
          <a:xfrm>
            <a:off x="408208" y="4545623"/>
            <a:ext cx="5557584" cy="347039"/>
          </a:xfrm>
        </p:spPr>
        <p:txBody>
          <a:bodyPr>
            <a:noAutofit/>
          </a:bodyPr>
          <a:lstStyle>
            <a:lvl1pPr marL="0" indent="0">
              <a:lnSpc>
                <a:spcPct val="110000"/>
              </a:lnSpc>
              <a:spcBef>
                <a:spcPts val="0"/>
              </a:spcBef>
              <a:buNone/>
              <a:defRPr sz="16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Date</a:t>
            </a:r>
          </a:p>
        </p:txBody>
      </p:sp>
      <p:sp>
        <p:nvSpPr>
          <p:cNvPr id="5" name="Text Placeholder 11">
            <a:extLst>
              <a:ext uri="{FF2B5EF4-FFF2-40B4-BE49-F238E27FC236}">
                <a16:creationId xmlns:a16="http://schemas.microsoft.com/office/drawing/2014/main" id="{98D122DE-5974-E6F7-5A07-1674D7445444}"/>
              </a:ext>
            </a:extLst>
          </p:cNvPr>
          <p:cNvSpPr>
            <a:spLocks noGrp="1"/>
          </p:cNvSpPr>
          <p:nvPr>
            <p:ph type="body" sz="quarter" idx="16" hasCustomPrompt="1"/>
          </p:nvPr>
        </p:nvSpPr>
        <p:spPr>
          <a:xfrm>
            <a:off x="408208" y="2431330"/>
            <a:ext cx="10740438" cy="1305402"/>
          </a:xfrm>
        </p:spPr>
        <p:txBody>
          <a:bodyPr>
            <a:noAutofit/>
          </a:bodyPr>
          <a:lstStyle>
            <a:lvl1pPr marL="0" indent="0">
              <a:lnSpc>
                <a:spcPct val="110000"/>
              </a:lnSpc>
              <a:spcBef>
                <a:spcPts val="0"/>
              </a:spcBef>
              <a:buNone/>
              <a:defRPr sz="3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a:t>
            </a:r>
          </a:p>
        </p:txBody>
      </p:sp>
      <p:pic>
        <p:nvPicPr>
          <p:cNvPr id="8" name="Picture 7">
            <a:extLst>
              <a:ext uri="{FF2B5EF4-FFF2-40B4-BE49-F238E27FC236}">
                <a16:creationId xmlns:a16="http://schemas.microsoft.com/office/drawing/2014/main" id="{80C98C54-E3BB-6758-54CF-5A28F76F670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9675" y="5829301"/>
            <a:ext cx="1709992" cy="584196"/>
          </a:xfrm>
          <a:prstGeom prst="rect">
            <a:avLst/>
          </a:prstGeom>
        </p:spPr>
      </p:pic>
    </p:spTree>
    <p:extLst>
      <p:ext uri="{BB962C8B-B14F-4D97-AF65-F5344CB8AC3E}">
        <p14:creationId xmlns:p14="http://schemas.microsoft.com/office/powerpoint/2010/main" val="33572059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e Chart &amp; Copy - Yellow">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B697FB0-A487-634A-AFFC-B0FA0F107723}"/>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15" name="Round Single Corner of Rectangle 6">
            <a:extLst>
              <a:ext uri="{FF2B5EF4-FFF2-40B4-BE49-F238E27FC236}">
                <a16:creationId xmlns:a16="http://schemas.microsoft.com/office/drawing/2014/main" id="{F81D5E62-54E8-91C1-B1DC-3631E16FFAEC}"/>
              </a:ext>
            </a:extLst>
          </p:cNvPr>
          <p:cNvSpPr/>
          <p:nvPr userDrawn="1"/>
        </p:nvSpPr>
        <p:spPr>
          <a:xfrm flipV="1">
            <a:off x="6096000" y="0"/>
            <a:ext cx="6096000" cy="6858000"/>
          </a:xfrm>
          <a:prstGeom prst="round1Rect">
            <a:avLst>
              <a:gd name="adj" fmla="val 20797"/>
            </a:avLst>
          </a:pr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spcBef>
                <a:spcPts val="0"/>
              </a:spcBef>
              <a:spcAft>
                <a:spcPts val="600"/>
              </a:spcAft>
            </a:pPr>
            <a:endParaRPr lang="en-US"/>
          </a:p>
        </p:txBody>
      </p:sp>
      <p:sp>
        <p:nvSpPr>
          <p:cNvPr id="28" name="Text Placeholder 11">
            <a:extLst>
              <a:ext uri="{FF2B5EF4-FFF2-40B4-BE49-F238E27FC236}">
                <a16:creationId xmlns:a16="http://schemas.microsoft.com/office/drawing/2014/main" id="{0AD0970C-6421-A42E-0F95-DCB033DB9EB2}"/>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9" name="Text Placeholder 11">
            <a:extLst>
              <a:ext uri="{FF2B5EF4-FFF2-40B4-BE49-F238E27FC236}">
                <a16:creationId xmlns:a16="http://schemas.microsoft.com/office/drawing/2014/main" id="{66478310-0DF0-9183-8E4A-BBB12EE20402}"/>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33" name="TextBox 32">
            <a:extLst>
              <a:ext uri="{FF2B5EF4-FFF2-40B4-BE49-F238E27FC236}">
                <a16:creationId xmlns:a16="http://schemas.microsoft.com/office/drawing/2014/main" id="{05CD6409-287B-3038-1114-7628DCD1F307}"/>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a:solidFill>
                <a:srgbClr val="060645"/>
              </a:solidFill>
              <a:latin typeface="Poppins" panose="00000500000000000000" pitchFamily="50" charset="0"/>
              <a:cs typeface="Poppins" panose="00000500000000000000" pitchFamily="50" charset="0"/>
            </a:endParaRPr>
          </a:p>
        </p:txBody>
      </p:sp>
      <p:sp>
        <p:nvSpPr>
          <p:cNvPr id="12" name="Text Placeholder 11">
            <a:extLst>
              <a:ext uri="{FF2B5EF4-FFF2-40B4-BE49-F238E27FC236}">
                <a16:creationId xmlns:a16="http://schemas.microsoft.com/office/drawing/2014/main" id="{67A0FF1C-9422-2209-7C7A-E0A2D747B0D6}"/>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8F9F0D77-12CE-8ADC-96D3-AC1745EFF62B}"/>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1B19F31F-971E-506B-20EB-7212F8B76305}"/>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4" name="Picture 3">
            <a:extLst>
              <a:ext uri="{FF2B5EF4-FFF2-40B4-BE49-F238E27FC236}">
                <a16:creationId xmlns:a16="http://schemas.microsoft.com/office/drawing/2014/main" id="{C75E0C39-A58A-88F5-7763-881132BDF9A5}"/>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2048710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e Chart &amp; Copy - Blue Light Mod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3" name="Picture 22" descr="Background pattern&#10;&#10;Description automatically generated">
            <a:extLst>
              <a:ext uri="{FF2B5EF4-FFF2-40B4-BE49-F238E27FC236}">
                <a16:creationId xmlns:a16="http://schemas.microsoft.com/office/drawing/2014/main" id="{C4C01CCF-0DB7-F246-ABF2-EC18516A0FBD}"/>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Lst>
          </p:cNvPr>
          <p:cNvSpPr/>
          <p:nvPr userDrawn="1"/>
        </p:nvSpPr>
        <p:spPr>
          <a:xfrm flipV="1">
            <a:off x="6096000" y="0"/>
            <a:ext cx="6096000" cy="6858000"/>
          </a:xfrm>
          <a:prstGeom prst="round1Rect">
            <a:avLst>
              <a:gd name="adj" fmla="val 20797"/>
            </a:avLst>
          </a:prstGeom>
          <a:solidFill>
            <a:srgbClr val="AE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Aft>
                <a:spcPts val="600"/>
              </a:spcAft>
            </a:pPr>
            <a:endParaRPr lang="en-US"/>
          </a:p>
        </p:txBody>
      </p:sp>
      <p:sp>
        <p:nvSpPr>
          <p:cNvPr id="31" name="Text Placeholder 11">
            <a:extLst>
              <a:ext uri="{FF2B5EF4-FFF2-40B4-BE49-F238E27FC236}">
                <a16:creationId xmlns:a16="http://schemas.microsoft.com/office/drawing/2014/main" id="{441112C6-9F31-50D1-7D73-6298CB7F2E81}"/>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2" name="Text Placeholder 11">
            <a:extLst>
              <a:ext uri="{FF2B5EF4-FFF2-40B4-BE49-F238E27FC236}">
                <a16:creationId xmlns:a16="http://schemas.microsoft.com/office/drawing/2014/main" id="{C32AB5CB-C8A8-C7B0-84CC-CEA164037036}"/>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4" name="TextBox 13">
            <a:extLst>
              <a:ext uri="{FF2B5EF4-FFF2-40B4-BE49-F238E27FC236}">
                <a16:creationId xmlns:a16="http://schemas.microsoft.com/office/drawing/2014/main" id="{F8F44462-549C-8EC7-19AB-A506B51C3E6A}"/>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a:solidFill>
                <a:srgbClr val="060645"/>
              </a:solidFill>
              <a:latin typeface="Poppins" panose="00000500000000000000" pitchFamily="50" charset="0"/>
              <a:cs typeface="Poppins" panose="00000500000000000000" pitchFamily="50" charset="0"/>
            </a:endParaRPr>
          </a:p>
        </p:txBody>
      </p:sp>
      <p:sp>
        <p:nvSpPr>
          <p:cNvPr id="15" name="Text Placeholder 11">
            <a:extLst>
              <a:ext uri="{FF2B5EF4-FFF2-40B4-BE49-F238E27FC236}">
                <a16:creationId xmlns:a16="http://schemas.microsoft.com/office/drawing/2014/main" id="{EB2C4ECE-5A58-924D-D8E6-C4AE68AD8C78}"/>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6" name="Text Placeholder 11">
            <a:extLst>
              <a:ext uri="{FF2B5EF4-FFF2-40B4-BE49-F238E27FC236}">
                <a16:creationId xmlns:a16="http://schemas.microsoft.com/office/drawing/2014/main" id="{DDC83B33-527D-290B-B1B2-1DEADA31AE05}"/>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5C71BB06-BC2B-503D-C100-C1D7CF6061BD}"/>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4" name="Picture 3">
            <a:extLst>
              <a:ext uri="{FF2B5EF4-FFF2-40B4-BE49-F238E27FC236}">
                <a16:creationId xmlns:a16="http://schemas.microsoft.com/office/drawing/2014/main" id="{CC59290A-21C8-252A-8F81-5329E41ECF3B}"/>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9686853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e Chart &amp; Copy - Green Light Mod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647B443-B36F-0143-9A72-596E9458A3DA}"/>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Lst>
          </p:cNvPr>
          <p:cNvSpPr/>
          <p:nvPr userDrawn="1"/>
        </p:nvSpPr>
        <p:spPr>
          <a:xfrm flipV="1">
            <a:off x="6096000" y="0"/>
            <a:ext cx="6096000" cy="6858000"/>
          </a:xfrm>
          <a:prstGeom prst="round1Rect">
            <a:avLst>
              <a:gd name="adj" fmla="val 20797"/>
            </a:avLst>
          </a:prstGeom>
          <a:solidFill>
            <a:srgbClr val="D1F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2" name="Text Placeholder 11">
            <a:extLst>
              <a:ext uri="{FF2B5EF4-FFF2-40B4-BE49-F238E27FC236}">
                <a16:creationId xmlns:a16="http://schemas.microsoft.com/office/drawing/2014/main" id="{F66FAE19-7B52-BB59-E57B-29D522C6BDE9}"/>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3" name="Text Placeholder 11">
            <a:extLst>
              <a:ext uri="{FF2B5EF4-FFF2-40B4-BE49-F238E27FC236}">
                <a16:creationId xmlns:a16="http://schemas.microsoft.com/office/drawing/2014/main" id="{F77B454A-E504-0EE7-A8CA-E5D9EEC2F495}"/>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37" name="TextBox 36">
            <a:extLst>
              <a:ext uri="{FF2B5EF4-FFF2-40B4-BE49-F238E27FC236}">
                <a16:creationId xmlns:a16="http://schemas.microsoft.com/office/drawing/2014/main" id="{C4228A78-C513-C604-6CB6-28BAE7604C73}"/>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a:solidFill>
                <a:srgbClr val="060645"/>
              </a:solidFill>
              <a:latin typeface="Poppins" panose="00000500000000000000" pitchFamily="50" charset="0"/>
              <a:cs typeface="Poppins" panose="00000500000000000000" pitchFamily="50" charset="0"/>
            </a:endParaRPr>
          </a:p>
        </p:txBody>
      </p:sp>
      <p:sp>
        <p:nvSpPr>
          <p:cNvPr id="12" name="Text Placeholder 11">
            <a:extLst>
              <a:ext uri="{FF2B5EF4-FFF2-40B4-BE49-F238E27FC236}">
                <a16:creationId xmlns:a16="http://schemas.microsoft.com/office/drawing/2014/main" id="{21EAD907-96B1-968B-D6C2-A05E0A48B049}"/>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DA310DCE-936B-7A91-931F-F8940F242D38}"/>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4C03919D-ED94-85DD-1324-53A7CAE381DD}"/>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4" name="Picture 3">
            <a:extLst>
              <a:ext uri="{FF2B5EF4-FFF2-40B4-BE49-F238E27FC236}">
                <a16:creationId xmlns:a16="http://schemas.microsoft.com/office/drawing/2014/main" id="{CACB3074-1854-E7EC-F48F-3A436A9ECE77}"/>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5946435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e Chart &amp; Copy - Pink Light Mod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647B443-B36F-0143-9A72-596E9458A3DA}"/>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38895" r="11053"/>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Lst>
          </p:cNvPr>
          <p:cNvSpPr/>
          <p:nvPr userDrawn="1"/>
        </p:nvSpPr>
        <p:spPr>
          <a:xfrm flipV="1">
            <a:off x="6096000" y="0"/>
            <a:ext cx="6096000" cy="6858000"/>
          </a:xfrm>
          <a:prstGeom prst="round1Rect">
            <a:avLst>
              <a:gd name="adj" fmla="val 20797"/>
            </a:avLst>
          </a:prstGeom>
          <a:solidFill>
            <a:srgbClr val="FFE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5" name="Text Placeholder 11">
            <a:extLst>
              <a:ext uri="{FF2B5EF4-FFF2-40B4-BE49-F238E27FC236}">
                <a16:creationId xmlns:a16="http://schemas.microsoft.com/office/drawing/2014/main" id="{02A26A26-C4B5-4D8E-73A4-981818756D94}"/>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6" name="Text Placeholder 11">
            <a:extLst>
              <a:ext uri="{FF2B5EF4-FFF2-40B4-BE49-F238E27FC236}">
                <a16:creationId xmlns:a16="http://schemas.microsoft.com/office/drawing/2014/main" id="{F8328C9E-9DA1-DF63-59C8-5F540DB4BB7E}"/>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32" name="TextBox 31">
            <a:extLst>
              <a:ext uri="{FF2B5EF4-FFF2-40B4-BE49-F238E27FC236}">
                <a16:creationId xmlns:a16="http://schemas.microsoft.com/office/drawing/2014/main" id="{4E1A6B9E-E779-E0D7-BC86-EA660E984003}"/>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a:solidFill>
                <a:srgbClr val="060645"/>
              </a:solidFill>
              <a:latin typeface="Poppins" panose="00000500000000000000" pitchFamily="50" charset="0"/>
              <a:cs typeface="Poppins" panose="00000500000000000000" pitchFamily="50" charset="0"/>
            </a:endParaRPr>
          </a:p>
        </p:txBody>
      </p:sp>
      <p:sp>
        <p:nvSpPr>
          <p:cNvPr id="12" name="Text Placeholder 11">
            <a:extLst>
              <a:ext uri="{FF2B5EF4-FFF2-40B4-BE49-F238E27FC236}">
                <a16:creationId xmlns:a16="http://schemas.microsoft.com/office/drawing/2014/main" id="{F46F34F4-9E99-01A0-2C06-1C0C5E776290}"/>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77341710-98F6-F41B-8C50-352203DF2B2A}"/>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BC1EA7DC-B02A-FE29-687A-390579C75F8C}"/>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4" name="Picture 3">
            <a:extLst>
              <a:ext uri="{FF2B5EF4-FFF2-40B4-BE49-F238E27FC236}">
                <a16:creationId xmlns:a16="http://schemas.microsoft.com/office/drawing/2014/main" id="{DB69A77A-2865-2800-84A5-23627231AA45}"/>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40785534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e Chart &amp; Copy - Yellow Light Mod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647B443-B36F-0143-9A72-596E9458A3DA}"/>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Lst>
          </p:cNvPr>
          <p:cNvSpPr/>
          <p:nvPr userDrawn="1"/>
        </p:nvSpPr>
        <p:spPr>
          <a:xfrm flipV="1">
            <a:off x="6096000" y="0"/>
            <a:ext cx="6096000" cy="6858000"/>
          </a:xfrm>
          <a:prstGeom prst="round1Rect">
            <a:avLst>
              <a:gd name="adj" fmla="val 20797"/>
            </a:avLst>
          </a:prstGeom>
          <a:solidFill>
            <a:srgbClr val="FFF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5" name="Text Placeholder 11">
            <a:extLst>
              <a:ext uri="{FF2B5EF4-FFF2-40B4-BE49-F238E27FC236}">
                <a16:creationId xmlns:a16="http://schemas.microsoft.com/office/drawing/2014/main" id="{AE055DE8-0C87-1B8E-B033-C6AACEF7E883}"/>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6" name="Text Placeholder 11">
            <a:extLst>
              <a:ext uri="{FF2B5EF4-FFF2-40B4-BE49-F238E27FC236}">
                <a16:creationId xmlns:a16="http://schemas.microsoft.com/office/drawing/2014/main" id="{A7B175B1-4990-DB78-B09A-5CABDC6E0946}"/>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32" name="TextBox 31">
            <a:extLst>
              <a:ext uri="{FF2B5EF4-FFF2-40B4-BE49-F238E27FC236}">
                <a16:creationId xmlns:a16="http://schemas.microsoft.com/office/drawing/2014/main" id="{D5C357FA-846B-A0EC-644D-8C00E0D073E6}"/>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a:solidFill>
                <a:srgbClr val="060645"/>
              </a:solidFill>
              <a:latin typeface="Poppins" panose="00000500000000000000" pitchFamily="50" charset="0"/>
              <a:cs typeface="Poppins" panose="00000500000000000000" pitchFamily="50" charset="0"/>
            </a:endParaRPr>
          </a:p>
        </p:txBody>
      </p:sp>
      <p:sp>
        <p:nvSpPr>
          <p:cNvPr id="12" name="Text Placeholder 11">
            <a:extLst>
              <a:ext uri="{FF2B5EF4-FFF2-40B4-BE49-F238E27FC236}">
                <a16:creationId xmlns:a16="http://schemas.microsoft.com/office/drawing/2014/main" id="{091828A5-E0F9-F12F-D6E9-03BB177B08C8}"/>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19CF92BA-CA8F-0DC8-7240-3FE5CDE3317F}"/>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0FC3A49A-8F27-4ABD-3E82-D19FBB8B20B8}"/>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4" name="Picture 3">
            <a:extLst>
              <a:ext uri="{FF2B5EF4-FFF2-40B4-BE49-F238E27FC236}">
                <a16:creationId xmlns:a16="http://schemas.microsoft.com/office/drawing/2014/main" id="{06AF88F0-EB3C-10FF-135B-7E354D928A24}"/>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4605756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amp; Media - Blue">
    <p:bg>
      <p:bgPr>
        <a:blipFill dpi="0" rotWithShape="1">
          <a:blip r:embed="rId2">
            <a:alphaModFix amt="80000"/>
            <a:lum/>
          </a:blip>
          <a:srcRect/>
          <a:stretch>
            <a:fillRect/>
          </a:stretch>
        </a:blipFill>
        <a:effectLst/>
      </p:bgPr>
    </p:bg>
    <p:spTree>
      <p:nvGrpSpPr>
        <p:cNvPr id="1" name=""/>
        <p:cNvGrpSpPr/>
        <p:nvPr/>
      </p:nvGrpSpPr>
      <p:grpSpPr>
        <a:xfrm>
          <a:off x="0" y="0"/>
          <a:ext cx="0" cy="0"/>
          <a:chOff x="0" y="0"/>
          <a:chExt cx="0" cy="0"/>
        </a:xfrm>
      </p:grpSpPr>
      <p:pic>
        <p:nvPicPr>
          <p:cNvPr id="12" name="Picture 11" descr="Shape&#10;&#10;Description automatically generated">
            <a:extLst>
              <a:ext uri="{FF2B5EF4-FFF2-40B4-BE49-F238E27FC236}">
                <a16:creationId xmlns:a16="http://schemas.microsoft.com/office/drawing/2014/main" id="{07E50EC8-E5C7-AD40-90E5-430C56B16F7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14" name="Text Placeholder 11">
            <a:extLst>
              <a:ext uri="{FF2B5EF4-FFF2-40B4-BE49-F238E27FC236}">
                <a16:creationId xmlns:a16="http://schemas.microsoft.com/office/drawing/2014/main" id="{9A20ABB2-4946-8543-8051-832C526BDE70}"/>
              </a:ext>
            </a:extLst>
          </p:cNvPr>
          <p:cNvSpPr>
            <a:spLocks noGrp="1"/>
          </p:cNvSpPr>
          <p:nvPr>
            <p:ph type="body" sz="quarter" idx="12" hasCustomPrompt="1"/>
          </p:nvPr>
        </p:nvSpPr>
        <p:spPr>
          <a:xfrm>
            <a:off x="1001105"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5" name="Text Placeholder 11">
            <a:extLst>
              <a:ext uri="{FF2B5EF4-FFF2-40B4-BE49-F238E27FC236}">
                <a16:creationId xmlns:a16="http://schemas.microsoft.com/office/drawing/2014/main" id="{05F2301F-306F-F745-8E98-23873CA63381}"/>
              </a:ext>
            </a:extLst>
          </p:cNvPr>
          <p:cNvSpPr>
            <a:spLocks noGrp="1"/>
          </p:cNvSpPr>
          <p:nvPr>
            <p:ph type="body" sz="quarter" idx="14" hasCustomPrompt="1"/>
          </p:nvPr>
        </p:nvSpPr>
        <p:spPr>
          <a:xfrm>
            <a:off x="1001105"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7" name="Text Placeholder 11">
            <a:extLst>
              <a:ext uri="{FF2B5EF4-FFF2-40B4-BE49-F238E27FC236}">
                <a16:creationId xmlns:a16="http://schemas.microsoft.com/office/drawing/2014/main" id="{C560DF7B-AF74-3B4B-9618-C8D97385E9C0}"/>
              </a:ext>
            </a:extLst>
          </p:cNvPr>
          <p:cNvSpPr>
            <a:spLocks noGrp="1"/>
          </p:cNvSpPr>
          <p:nvPr>
            <p:ph type="body" sz="quarter" idx="19" hasCustomPrompt="1"/>
          </p:nvPr>
        </p:nvSpPr>
        <p:spPr>
          <a:xfrm>
            <a:off x="6288724"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8" name="Text Placeholder 11">
            <a:extLst>
              <a:ext uri="{FF2B5EF4-FFF2-40B4-BE49-F238E27FC236}">
                <a16:creationId xmlns:a16="http://schemas.microsoft.com/office/drawing/2014/main" id="{116DB742-7748-6B47-8825-E1F742F7A393}"/>
              </a:ext>
            </a:extLst>
          </p:cNvPr>
          <p:cNvSpPr>
            <a:spLocks noGrp="1"/>
          </p:cNvSpPr>
          <p:nvPr>
            <p:ph type="body" sz="quarter" idx="20" hasCustomPrompt="1"/>
          </p:nvPr>
        </p:nvSpPr>
        <p:spPr>
          <a:xfrm>
            <a:off x="6288724"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9" name="Text Placeholder 11">
            <a:extLst>
              <a:ext uri="{FF2B5EF4-FFF2-40B4-BE49-F238E27FC236}">
                <a16:creationId xmlns:a16="http://schemas.microsoft.com/office/drawing/2014/main" id="{4D9318EE-FBC8-5864-3CD0-AE0098E538F7}"/>
              </a:ext>
            </a:extLst>
          </p:cNvPr>
          <p:cNvSpPr>
            <a:spLocks noGrp="1"/>
          </p:cNvSpPr>
          <p:nvPr>
            <p:ph type="body" sz="quarter" idx="21" hasCustomPrompt="1"/>
          </p:nvPr>
        </p:nvSpPr>
        <p:spPr>
          <a:xfrm>
            <a:off x="413915" y="404664"/>
            <a:ext cx="10797426"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E84F7B52-8D5A-AF1A-29EE-E205DB0920A2}"/>
              </a:ext>
            </a:extLst>
          </p:cNvPr>
          <p:cNvSpPr>
            <a:spLocks noGrp="1"/>
          </p:cNvSpPr>
          <p:nvPr>
            <p:ph type="body" sz="quarter" idx="22" hasCustomPrompt="1"/>
          </p:nvPr>
        </p:nvSpPr>
        <p:spPr>
          <a:xfrm>
            <a:off x="413915" y="912168"/>
            <a:ext cx="10797426"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4" name="TextBox 23">
            <a:extLst>
              <a:ext uri="{FF2B5EF4-FFF2-40B4-BE49-F238E27FC236}">
                <a16:creationId xmlns:a16="http://schemas.microsoft.com/office/drawing/2014/main" id="{522A1E28-041A-B3F5-D5FB-EABC446DAE37}"/>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3" name="Content Placeholder 3">
            <a:extLst>
              <a:ext uri="{FF2B5EF4-FFF2-40B4-BE49-F238E27FC236}">
                <a16:creationId xmlns:a16="http://schemas.microsoft.com/office/drawing/2014/main" id="{7D29F004-17E9-56AE-60BE-6AF7E9D45C7F}"/>
              </a:ext>
            </a:extLst>
          </p:cNvPr>
          <p:cNvSpPr>
            <a:spLocks noGrp="1"/>
          </p:cNvSpPr>
          <p:nvPr>
            <p:ph sz="half" idx="2"/>
          </p:nvPr>
        </p:nvSpPr>
        <p:spPr>
          <a:xfrm>
            <a:off x="1001105"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itchFamily="2" charset="77"/>
                <a:cs typeface="Poppins" pitchFamily="2" charset="77"/>
              </a:defRPr>
            </a:lvl1pPr>
            <a:lvl2pPr>
              <a:lnSpc>
                <a:spcPct val="110000"/>
              </a:lnSpc>
              <a:spcBef>
                <a:spcPts val="0"/>
              </a:spcBef>
              <a:spcAft>
                <a:spcPts val="600"/>
              </a:spcAft>
              <a:defRPr sz="1500">
                <a:solidFill>
                  <a:srgbClr val="060645"/>
                </a:solidFill>
                <a:latin typeface="Poppins" pitchFamily="2" charset="77"/>
                <a:cs typeface="Poppins" pitchFamily="2" charset="77"/>
              </a:defRPr>
            </a:lvl2pPr>
            <a:lvl3pPr>
              <a:lnSpc>
                <a:spcPct val="110000"/>
              </a:lnSpc>
              <a:spcBef>
                <a:spcPts val="0"/>
              </a:spcBef>
              <a:spcAft>
                <a:spcPts val="600"/>
              </a:spcAft>
              <a:defRPr sz="1500">
                <a:solidFill>
                  <a:srgbClr val="060645"/>
                </a:solidFill>
                <a:latin typeface="Poppins" pitchFamily="2" charset="77"/>
                <a:cs typeface="Poppins" pitchFamily="2" charset="77"/>
              </a:defRPr>
            </a:lvl3pPr>
            <a:lvl4pPr>
              <a:lnSpc>
                <a:spcPct val="110000"/>
              </a:lnSpc>
              <a:spcBef>
                <a:spcPts val="0"/>
              </a:spcBef>
              <a:spcAft>
                <a:spcPts val="600"/>
              </a:spcAft>
              <a:defRPr sz="1500">
                <a:solidFill>
                  <a:srgbClr val="060645"/>
                </a:solidFill>
                <a:latin typeface="Poppins" pitchFamily="2" charset="77"/>
                <a:cs typeface="Poppins" pitchFamily="2" charset="77"/>
              </a:defRPr>
            </a:lvl4pPr>
            <a:lvl5pPr>
              <a:lnSpc>
                <a:spcPct val="110000"/>
              </a:lnSpc>
              <a:spcBef>
                <a:spcPts val="0"/>
              </a:spcBef>
              <a:spcAft>
                <a:spcPts val="600"/>
              </a:spcAft>
              <a:defRPr sz="1500">
                <a:solidFill>
                  <a:srgbClr val="060645"/>
                </a:solidFill>
                <a:latin typeface="Poppins" pitchFamily="2" charset="77"/>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Content Placeholder 3">
            <a:extLst>
              <a:ext uri="{FF2B5EF4-FFF2-40B4-BE49-F238E27FC236}">
                <a16:creationId xmlns:a16="http://schemas.microsoft.com/office/drawing/2014/main" id="{EEA18CF2-7030-5F92-17DA-C816F4E6622B}"/>
              </a:ext>
            </a:extLst>
          </p:cNvPr>
          <p:cNvSpPr>
            <a:spLocks noGrp="1"/>
          </p:cNvSpPr>
          <p:nvPr>
            <p:ph sz="half" idx="18"/>
          </p:nvPr>
        </p:nvSpPr>
        <p:spPr>
          <a:xfrm>
            <a:off x="6288724"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itchFamily="2" charset="77"/>
                <a:cs typeface="Poppins" pitchFamily="2" charset="77"/>
              </a:defRPr>
            </a:lvl1pPr>
            <a:lvl2pPr>
              <a:lnSpc>
                <a:spcPct val="110000"/>
              </a:lnSpc>
              <a:spcBef>
                <a:spcPts val="0"/>
              </a:spcBef>
              <a:spcAft>
                <a:spcPts val="600"/>
              </a:spcAft>
              <a:defRPr sz="1500">
                <a:solidFill>
                  <a:srgbClr val="060645"/>
                </a:solidFill>
                <a:latin typeface="Poppins" pitchFamily="2" charset="77"/>
                <a:cs typeface="Poppins" pitchFamily="2" charset="77"/>
              </a:defRPr>
            </a:lvl2pPr>
            <a:lvl3pPr>
              <a:lnSpc>
                <a:spcPct val="110000"/>
              </a:lnSpc>
              <a:spcBef>
                <a:spcPts val="0"/>
              </a:spcBef>
              <a:spcAft>
                <a:spcPts val="600"/>
              </a:spcAft>
              <a:defRPr sz="1500">
                <a:solidFill>
                  <a:srgbClr val="060645"/>
                </a:solidFill>
                <a:latin typeface="Poppins" pitchFamily="2" charset="77"/>
                <a:cs typeface="Poppins" pitchFamily="2" charset="77"/>
              </a:defRPr>
            </a:lvl3pPr>
            <a:lvl4pPr>
              <a:lnSpc>
                <a:spcPct val="110000"/>
              </a:lnSpc>
              <a:spcBef>
                <a:spcPts val="0"/>
              </a:spcBef>
              <a:spcAft>
                <a:spcPts val="600"/>
              </a:spcAft>
              <a:defRPr sz="1500">
                <a:solidFill>
                  <a:srgbClr val="060645"/>
                </a:solidFill>
                <a:latin typeface="Poppins" pitchFamily="2" charset="77"/>
                <a:cs typeface="Poppins" pitchFamily="2" charset="77"/>
              </a:defRPr>
            </a:lvl4pPr>
            <a:lvl5pPr>
              <a:lnSpc>
                <a:spcPct val="110000"/>
              </a:lnSpc>
              <a:spcBef>
                <a:spcPts val="0"/>
              </a:spcBef>
              <a:spcAft>
                <a:spcPts val="600"/>
              </a:spcAft>
              <a:defRPr sz="1500">
                <a:solidFill>
                  <a:srgbClr val="060645"/>
                </a:solidFill>
                <a:latin typeface="Poppins" pitchFamily="2" charset="77"/>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4" name="Picture 3">
            <a:extLst>
              <a:ext uri="{FF2B5EF4-FFF2-40B4-BE49-F238E27FC236}">
                <a16:creationId xmlns:a16="http://schemas.microsoft.com/office/drawing/2014/main" id="{3B847471-0055-301D-46FD-68020323DA5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12360226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mp; Media - Green">
    <p:bg>
      <p:bgPr>
        <a:blipFill dpi="0" rotWithShape="1">
          <a:blip r:embed="rId2">
            <a:alphaModFix amt="66000"/>
            <a:lum/>
          </a:blip>
          <a:srcRect/>
          <a:stretch>
            <a:fillRect/>
          </a:stretch>
        </a:blipFill>
        <a:effectLst/>
      </p:bgPr>
    </p:bg>
    <p:spTree>
      <p:nvGrpSpPr>
        <p:cNvPr id="1" name=""/>
        <p:cNvGrpSpPr/>
        <p:nvPr/>
      </p:nvGrpSpPr>
      <p:grpSpPr>
        <a:xfrm>
          <a:off x="0" y="0"/>
          <a:ext cx="0" cy="0"/>
          <a:chOff x="0" y="0"/>
          <a:chExt cx="0" cy="0"/>
        </a:xfrm>
      </p:grpSpPr>
      <p:pic>
        <p:nvPicPr>
          <p:cNvPr id="15" name="Picture 14" descr="Shape&#10;&#10;Description automatically generated">
            <a:extLst>
              <a:ext uri="{FF2B5EF4-FFF2-40B4-BE49-F238E27FC236}">
                <a16:creationId xmlns:a16="http://schemas.microsoft.com/office/drawing/2014/main" id="{229558BF-A54E-47FA-68A6-97DFAB2933C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17" name="Text Placeholder 11">
            <a:extLst>
              <a:ext uri="{FF2B5EF4-FFF2-40B4-BE49-F238E27FC236}">
                <a16:creationId xmlns:a16="http://schemas.microsoft.com/office/drawing/2014/main" id="{C2A4FC37-64F1-B22C-8E38-7A3C90DBFD8E}"/>
              </a:ext>
            </a:extLst>
          </p:cNvPr>
          <p:cNvSpPr>
            <a:spLocks noGrp="1"/>
          </p:cNvSpPr>
          <p:nvPr>
            <p:ph type="body" sz="quarter" idx="12" hasCustomPrompt="1"/>
          </p:nvPr>
        </p:nvSpPr>
        <p:spPr>
          <a:xfrm>
            <a:off x="1001105"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8" name="Text Placeholder 11">
            <a:extLst>
              <a:ext uri="{FF2B5EF4-FFF2-40B4-BE49-F238E27FC236}">
                <a16:creationId xmlns:a16="http://schemas.microsoft.com/office/drawing/2014/main" id="{0ABC2298-01AB-ED2E-6E05-CA32FACF9EBE}"/>
              </a:ext>
            </a:extLst>
          </p:cNvPr>
          <p:cNvSpPr>
            <a:spLocks noGrp="1"/>
          </p:cNvSpPr>
          <p:nvPr>
            <p:ph type="body" sz="quarter" idx="14" hasCustomPrompt="1"/>
          </p:nvPr>
        </p:nvSpPr>
        <p:spPr>
          <a:xfrm>
            <a:off x="1001105"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0" name="Text Placeholder 11">
            <a:extLst>
              <a:ext uri="{FF2B5EF4-FFF2-40B4-BE49-F238E27FC236}">
                <a16:creationId xmlns:a16="http://schemas.microsoft.com/office/drawing/2014/main" id="{8FAAEB2F-DEF2-71DD-AF98-C0A446D1229F}"/>
              </a:ext>
            </a:extLst>
          </p:cNvPr>
          <p:cNvSpPr>
            <a:spLocks noGrp="1"/>
          </p:cNvSpPr>
          <p:nvPr>
            <p:ph type="body" sz="quarter" idx="19" hasCustomPrompt="1"/>
          </p:nvPr>
        </p:nvSpPr>
        <p:spPr>
          <a:xfrm>
            <a:off x="6288724"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1" name="Text Placeholder 11">
            <a:extLst>
              <a:ext uri="{FF2B5EF4-FFF2-40B4-BE49-F238E27FC236}">
                <a16:creationId xmlns:a16="http://schemas.microsoft.com/office/drawing/2014/main" id="{8EA9D7F9-BC14-C206-DFF8-5ABCD5E6E7A5}"/>
              </a:ext>
            </a:extLst>
          </p:cNvPr>
          <p:cNvSpPr>
            <a:spLocks noGrp="1"/>
          </p:cNvSpPr>
          <p:nvPr>
            <p:ph type="body" sz="quarter" idx="20" hasCustomPrompt="1"/>
          </p:nvPr>
        </p:nvSpPr>
        <p:spPr>
          <a:xfrm>
            <a:off x="6288724"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7" name="TextBox 26">
            <a:extLst>
              <a:ext uri="{FF2B5EF4-FFF2-40B4-BE49-F238E27FC236}">
                <a16:creationId xmlns:a16="http://schemas.microsoft.com/office/drawing/2014/main" id="{888213F3-4453-A554-A2A2-1E2477D6A250}"/>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13" name="Text Placeholder 11">
            <a:extLst>
              <a:ext uri="{FF2B5EF4-FFF2-40B4-BE49-F238E27FC236}">
                <a16:creationId xmlns:a16="http://schemas.microsoft.com/office/drawing/2014/main" id="{1C2A8E84-605E-EB25-4A36-3D3984B92A31}"/>
              </a:ext>
            </a:extLst>
          </p:cNvPr>
          <p:cNvSpPr>
            <a:spLocks noGrp="1"/>
          </p:cNvSpPr>
          <p:nvPr>
            <p:ph type="body" sz="quarter" idx="21" hasCustomPrompt="1"/>
          </p:nvPr>
        </p:nvSpPr>
        <p:spPr>
          <a:xfrm>
            <a:off x="413915" y="404664"/>
            <a:ext cx="10797426"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4" name="Text Placeholder 11">
            <a:extLst>
              <a:ext uri="{FF2B5EF4-FFF2-40B4-BE49-F238E27FC236}">
                <a16:creationId xmlns:a16="http://schemas.microsoft.com/office/drawing/2014/main" id="{96C642D6-66F1-8A0A-CDDC-2EBC92AF862D}"/>
              </a:ext>
            </a:extLst>
          </p:cNvPr>
          <p:cNvSpPr>
            <a:spLocks noGrp="1"/>
          </p:cNvSpPr>
          <p:nvPr>
            <p:ph type="body" sz="quarter" idx="22" hasCustomPrompt="1"/>
          </p:nvPr>
        </p:nvSpPr>
        <p:spPr>
          <a:xfrm>
            <a:off x="413915" y="912168"/>
            <a:ext cx="10797426"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Content Placeholder 3">
            <a:extLst>
              <a:ext uri="{FF2B5EF4-FFF2-40B4-BE49-F238E27FC236}">
                <a16:creationId xmlns:a16="http://schemas.microsoft.com/office/drawing/2014/main" id="{CA09EE3C-F0CF-8B96-88AA-6DE36F7A6CBC}"/>
              </a:ext>
            </a:extLst>
          </p:cNvPr>
          <p:cNvSpPr>
            <a:spLocks noGrp="1"/>
          </p:cNvSpPr>
          <p:nvPr>
            <p:ph sz="half" idx="2"/>
          </p:nvPr>
        </p:nvSpPr>
        <p:spPr>
          <a:xfrm>
            <a:off x="1001105"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itchFamily="2" charset="77"/>
                <a:cs typeface="Poppins" pitchFamily="2" charset="77"/>
              </a:defRPr>
            </a:lvl1pPr>
            <a:lvl2pPr>
              <a:lnSpc>
                <a:spcPct val="110000"/>
              </a:lnSpc>
              <a:spcBef>
                <a:spcPts val="0"/>
              </a:spcBef>
              <a:spcAft>
                <a:spcPts val="600"/>
              </a:spcAft>
              <a:defRPr sz="1500">
                <a:solidFill>
                  <a:srgbClr val="060645"/>
                </a:solidFill>
                <a:latin typeface="Poppins" pitchFamily="2" charset="77"/>
                <a:cs typeface="Poppins" pitchFamily="2" charset="77"/>
              </a:defRPr>
            </a:lvl2pPr>
            <a:lvl3pPr>
              <a:lnSpc>
                <a:spcPct val="110000"/>
              </a:lnSpc>
              <a:spcBef>
                <a:spcPts val="0"/>
              </a:spcBef>
              <a:spcAft>
                <a:spcPts val="600"/>
              </a:spcAft>
              <a:defRPr sz="1500">
                <a:solidFill>
                  <a:srgbClr val="060645"/>
                </a:solidFill>
                <a:latin typeface="Poppins" pitchFamily="2" charset="77"/>
                <a:cs typeface="Poppins" pitchFamily="2" charset="77"/>
              </a:defRPr>
            </a:lvl3pPr>
            <a:lvl4pPr>
              <a:lnSpc>
                <a:spcPct val="110000"/>
              </a:lnSpc>
              <a:spcBef>
                <a:spcPts val="0"/>
              </a:spcBef>
              <a:spcAft>
                <a:spcPts val="600"/>
              </a:spcAft>
              <a:defRPr sz="1500">
                <a:solidFill>
                  <a:srgbClr val="060645"/>
                </a:solidFill>
                <a:latin typeface="Poppins" pitchFamily="2" charset="77"/>
                <a:cs typeface="Poppins" pitchFamily="2" charset="77"/>
              </a:defRPr>
            </a:lvl4pPr>
            <a:lvl5pPr>
              <a:lnSpc>
                <a:spcPct val="110000"/>
              </a:lnSpc>
              <a:spcBef>
                <a:spcPts val="0"/>
              </a:spcBef>
              <a:spcAft>
                <a:spcPts val="600"/>
              </a:spcAft>
              <a:defRPr sz="1500">
                <a:solidFill>
                  <a:srgbClr val="060645"/>
                </a:solidFill>
                <a:latin typeface="Poppins" pitchFamily="2" charset="77"/>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3">
            <a:extLst>
              <a:ext uri="{FF2B5EF4-FFF2-40B4-BE49-F238E27FC236}">
                <a16:creationId xmlns:a16="http://schemas.microsoft.com/office/drawing/2014/main" id="{9391E2F5-B870-1650-36DA-566F186BE6B9}"/>
              </a:ext>
            </a:extLst>
          </p:cNvPr>
          <p:cNvSpPr>
            <a:spLocks noGrp="1"/>
          </p:cNvSpPr>
          <p:nvPr>
            <p:ph sz="half" idx="18"/>
          </p:nvPr>
        </p:nvSpPr>
        <p:spPr>
          <a:xfrm>
            <a:off x="6288724"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itchFamily="2" charset="77"/>
                <a:cs typeface="Poppins" pitchFamily="2" charset="77"/>
              </a:defRPr>
            </a:lvl1pPr>
            <a:lvl2pPr>
              <a:lnSpc>
                <a:spcPct val="110000"/>
              </a:lnSpc>
              <a:spcBef>
                <a:spcPts val="0"/>
              </a:spcBef>
              <a:spcAft>
                <a:spcPts val="600"/>
              </a:spcAft>
              <a:defRPr sz="1500">
                <a:solidFill>
                  <a:srgbClr val="060645"/>
                </a:solidFill>
                <a:latin typeface="Poppins" pitchFamily="2" charset="77"/>
                <a:cs typeface="Poppins" pitchFamily="2" charset="77"/>
              </a:defRPr>
            </a:lvl2pPr>
            <a:lvl3pPr>
              <a:lnSpc>
                <a:spcPct val="110000"/>
              </a:lnSpc>
              <a:spcBef>
                <a:spcPts val="0"/>
              </a:spcBef>
              <a:spcAft>
                <a:spcPts val="600"/>
              </a:spcAft>
              <a:defRPr sz="1500">
                <a:solidFill>
                  <a:srgbClr val="060645"/>
                </a:solidFill>
                <a:latin typeface="Poppins" pitchFamily="2" charset="77"/>
                <a:cs typeface="Poppins" pitchFamily="2" charset="77"/>
              </a:defRPr>
            </a:lvl3pPr>
            <a:lvl4pPr>
              <a:lnSpc>
                <a:spcPct val="110000"/>
              </a:lnSpc>
              <a:spcBef>
                <a:spcPts val="0"/>
              </a:spcBef>
              <a:spcAft>
                <a:spcPts val="600"/>
              </a:spcAft>
              <a:defRPr sz="1500">
                <a:solidFill>
                  <a:srgbClr val="060645"/>
                </a:solidFill>
                <a:latin typeface="Poppins" pitchFamily="2" charset="77"/>
                <a:cs typeface="Poppins" pitchFamily="2" charset="77"/>
              </a:defRPr>
            </a:lvl4pPr>
            <a:lvl5pPr>
              <a:lnSpc>
                <a:spcPct val="110000"/>
              </a:lnSpc>
              <a:spcBef>
                <a:spcPts val="0"/>
              </a:spcBef>
              <a:spcAft>
                <a:spcPts val="600"/>
              </a:spcAft>
              <a:defRPr sz="1500">
                <a:solidFill>
                  <a:srgbClr val="060645"/>
                </a:solidFill>
                <a:latin typeface="Poppins" pitchFamily="2" charset="77"/>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4" name="Picture 3">
            <a:extLst>
              <a:ext uri="{FF2B5EF4-FFF2-40B4-BE49-F238E27FC236}">
                <a16:creationId xmlns:a16="http://schemas.microsoft.com/office/drawing/2014/main" id="{E3E81F7C-61DD-D358-4A52-ABFFD0542AF6}"/>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727310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amp; Media - Pink">
    <p:bg>
      <p:bgPr>
        <a:blipFill dpi="0" rotWithShape="1">
          <a:blip r:embed="rId2">
            <a:alphaModFix amt="55000"/>
            <a:lum/>
          </a:blip>
          <a:srcRect/>
          <a:stretch>
            <a:fillRect/>
          </a:stretch>
        </a:blipFill>
        <a:effectLst/>
      </p:bgPr>
    </p:bg>
    <p:spTree>
      <p:nvGrpSpPr>
        <p:cNvPr id="1" name=""/>
        <p:cNvGrpSpPr/>
        <p:nvPr/>
      </p:nvGrpSpPr>
      <p:grpSpPr>
        <a:xfrm>
          <a:off x="0" y="0"/>
          <a:ext cx="0" cy="0"/>
          <a:chOff x="0" y="0"/>
          <a:chExt cx="0" cy="0"/>
        </a:xfrm>
      </p:grpSpPr>
      <p:pic>
        <p:nvPicPr>
          <p:cNvPr id="15" name="Picture 14" descr="Shape&#10;&#10;Description automatically generated">
            <a:extLst>
              <a:ext uri="{FF2B5EF4-FFF2-40B4-BE49-F238E27FC236}">
                <a16:creationId xmlns:a16="http://schemas.microsoft.com/office/drawing/2014/main" id="{9DCE3FF2-F47F-EF71-B12F-36613C1F63D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17" name="Text Placeholder 11">
            <a:extLst>
              <a:ext uri="{FF2B5EF4-FFF2-40B4-BE49-F238E27FC236}">
                <a16:creationId xmlns:a16="http://schemas.microsoft.com/office/drawing/2014/main" id="{DDA1F39E-370E-9BF5-101D-A0A5D784F8FC}"/>
              </a:ext>
            </a:extLst>
          </p:cNvPr>
          <p:cNvSpPr>
            <a:spLocks noGrp="1"/>
          </p:cNvSpPr>
          <p:nvPr>
            <p:ph type="body" sz="quarter" idx="12" hasCustomPrompt="1"/>
          </p:nvPr>
        </p:nvSpPr>
        <p:spPr>
          <a:xfrm>
            <a:off x="1001105"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8" name="Text Placeholder 11">
            <a:extLst>
              <a:ext uri="{FF2B5EF4-FFF2-40B4-BE49-F238E27FC236}">
                <a16:creationId xmlns:a16="http://schemas.microsoft.com/office/drawing/2014/main" id="{DFB8AF0D-6CCE-C411-DB47-6E723C872006}"/>
              </a:ext>
            </a:extLst>
          </p:cNvPr>
          <p:cNvSpPr>
            <a:spLocks noGrp="1"/>
          </p:cNvSpPr>
          <p:nvPr>
            <p:ph type="body" sz="quarter" idx="14" hasCustomPrompt="1"/>
          </p:nvPr>
        </p:nvSpPr>
        <p:spPr>
          <a:xfrm>
            <a:off x="1001105"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0" name="Text Placeholder 11">
            <a:extLst>
              <a:ext uri="{FF2B5EF4-FFF2-40B4-BE49-F238E27FC236}">
                <a16:creationId xmlns:a16="http://schemas.microsoft.com/office/drawing/2014/main" id="{77B68DC7-43A5-C3AB-0F02-A24CE21AC048}"/>
              </a:ext>
            </a:extLst>
          </p:cNvPr>
          <p:cNvSpPr>
            <a:spLocks noGrp="1"/>
          </p:cNvSpPr>
          <p:nvPr>
            <p:ph type="body" sz="quarter" idx="19" hasCustomPrompt="1"/>
          </p:nvPr>
        </p:nvSpPr>
        <p:spPr>
          <a:xfrm>
            <a:off x="6288724"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1" name="Text Placeholder 11">
            <a:extLst>
              <a:ext uri="{FF2B5EF4-FFF2-40B4-BE49-F238E27FC236}">
                <a16:creationId xmlns:a16="http://schemas.microsoft.com/office/drawing/2014/main" id="{998BAA85-672C-2406-1402-92D7361EB722}"/>
              </a:ext>
            </a:extLst>
          </p:cNvPr>
          <p:cNvSpPr>
            <a:spLocks noGrp="1"/>
          </p:cNvSpPr>
          <p:nvPr>
            <p:ph type="body" sz="quarter" idx="20" hasCustomPrompt="1"/>
          </p:nvPr>
        </p:nvSpPr>
        <p:spPr>
          <a:xfrm>
            <a:off x="6288724"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7" name="TextBox 26">
            <a:extLst>
              <a:ext uri="{FF2B5EF4-FFF2-40B4-BE49-F238E27FC236}">
                <a16:creationId xmlns:a16="http://schemas.microsoft.com/office/drawing/2014/main" id="{228F1C98-6D29-CDD1-9F34-084D00E4780D}"/>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13" name="Text Placeholder 11">
            <a:extLst>
              <a:ext uri="{FF2B5EF4-FFF2-40B4-BE49-F238E27FC236}">
                <a16:creationId xmlns:a16="http://schemas.microsoft.com/office/drawing/2014/main" id="{4114C635-6BF1-6FFE-A4DB-8BB78F696D88}"/>
              </a:ext>
            </a:extLst>
          </p:cNvPr>
          <p:cNvSpPr>
            <a:spLocks noGrp="1"/>
          </p:cNvSpPr>
          <p:nvPr>
            <p:ph type="body" sz="quarter" idx="21" hasCustomPrompt="1"/>
          </p:nvPr>
        </p:nvSpPr>
        <p:spPr>
          <a:xfrm>
            <a:off x="413915" y="404664"/>
            <a:ext cx="10797426"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4" name="Text Placeholder 11">
            <a:extLst>
              <a:ext uri="{FF2B5EF4-FFF2-40B4-BE49-F238E27FC236}">
                <a16:creationId xmlns:a16="http://schemas.microsoft.com/office/drawing/2014/main" id="{FC530D6A-EBB8-CD26-B104-C0F70BBC946E}"/>
              </a:ext>
            </a:extLst>
          </p:cNvPr>
          <p:cNvSpPr>
            <a:spLocks noGrp="1"/>
          </p:cNvSpPr>
          <p:nvPr>
            <p:ph type="body" sz="quarter" idx="22" hasCustomPrompt="1"/>
          </p:nvPr>
        </p:nvSpPr>
        <p:spPr>
          <a:xfrm>
            <a:off x="413915" y="912168"/>
            <a:ext cx="10797426"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Content Placeholder 3">
            <a:extLst>
              <a:ext uri="{FF2B5EF4-FFF2-40B4-BE49-F238E27FC236}">
                <a16:creationId xmlns:a16="http://schemas.microsoft.com/office/drawing/2014/main" id="{3E24F392-DCB7-9BFE-802F-2C3A475EA0F3}"/>
              </a:ext>
            </a:extLst>
          </p:cNvPr>
          <p:cNvSpPr>
            <a:spLocks noGrp="1"/>
          </p:cNvSpPr>
          <p:nvPr>
            <p:ph sz="half" idx="2"/>
          </p:nvPr>
        </p:nvSpPr>
        <p:spPr>
          <a:xfrm>
            <a:off x="1001105"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itchFamily="2" charset="77"/>
                <a:cs typeface="Poppins" pitchFamily="2" charset="77"/>
              </a:defRPr>
            </a:lvl1pPr>
            <a:lvl2pPr>
              <a:lnSpc>
                <a:spcPct val="110000"/>
              </a:lnSpc>
              <a:spcBef>
                <a:spcPts val="0"/>
              </a:spcBef>
              <a:spcAft>
                <a:spcPts val="600"/>
              </a:spcAft>
              <a:defRPr sz="1500">
                <a:solidFill>
                  <a:srgbClr val="060645"/>
                </a:solidFill>
                <a:latin typeface="Poppins" pitchFamily="2" charset="77"/>
                <a:cs typeface="Poppins" pitchFamily="2" charset="77"/>
              </a:defRPr>
            </a:lvl2pPr>
            <a:lvl3pPr>
              <a:lnSpc>
                <a:spcPct val="110000"/>
              </a:lnSpc>
              <a:spcBef>
                <a:spcPts val="0"/>
              </a:spcBef>
              <a:spcAft>
                <a:spcPts val="600"/>
              </a:spcAft>
              <a:defRPr sz="1500">
                <a:solidFill>
                  <a:srgbClr val="060645"/>
                </a:solidFill>
                <a:latin typeface="Poppins" pitchFamily="2" charset="77"/>
                <a:cs typeface="Poppins" pitchFamily="2" charset="77"/>
              </a:defRPr>
            </a:lvl3pPr>
            <a:lvl4pPr>
              <a:lnSpc>
                <a:spcPct val="110000"/>
              </a:lnSpc>
              <a:spcBef>
                <a:spcPts val="0"/>
              </a:spcBef>
              <a:spcAft>
                <a:spcPts val="600"/>
              </a:spcAft>
              <a:defRPr sz="1500">
                <a:solidFill>
                  <a:srgbClr val="060645"/>
                </a:solidFill>
                <a:latin typeface="Poppins" pitchFamily="2" charset="77"/>
                <a:cs typeface="Poppins" pitchFamily="2" charset="77"/>
              </a:defRPr>
            </a:lvl4pPr>
            <a:lvl5pPr>
              <a:lnSpc>
                <a:spcPct val="110000"/>
              </a:lnSpc>
              <a:spcBef>
                <a:spcPts val="0"/>
              </a:spcBef>
              <a:spcAft>
                <a:spcPts val="600"/>
              </a:spcAft>
              <a:defRPr sz="1500">
                <a:solidFill>
                  <a:srgbClr val="060645"/>
                </a:solidFill>
                <a:latin typeface="Poppins" pitchFamily="2" charset="77"/>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3">
            <a:extLst>
              <a:ext uri="{FF2B5EF4-FFF2-40B4-BE49-F238E27FC236}">
                <a16:creationId xmlns:a16="http://schemas.microsoft.com/office/drawing/2014/main" id="{C48C1F3A-E328-D7D8-0A81-F997F4F944DC}"/>
              </a:ext>
            </a:extLst>
          </p:cNvPr>
          <p:cNvSpPr>
            <a:spLocks noGrp="1"/>
          </p:cNvSpPr>
          <p:nvPr>
            <p:ph sz="half" idx="18"/>
          </p:nvPr>
        </p:nvSpPr>
        <p:spPr>
          <a:xfrm>
            <a:off x="6288724"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itchFamily="2" charset="77"/>
                <a:cs typeface="Poppins" pitchFamily="2" charset="77"/>
              </a:defRPr>
            </a:lvl1pPr>
            <a:lvl2pPr>
              <a:lnSpc>
                <a:spcPct val="110000"/>
              </a:lnSpc>
              <a:spcBef>
                <a:spcPts val="0"/>
              </a:spcBef>
              <a:spcAft>
                <a:spcPts val="600"/>
              </a:spcAft>
              <a:defRPr sz="1500">
                <a:solidFill>
                  <a:srgbClr val="060645"/>
                </a:solidFill>
                <a:latin typeface="Poppins" pitchFamily="2" charset="77"/>
                <a:cs typeface="Poppins" pitchFamily="2" charset="77"/>
              </a:defRPr>
            </a:lvl2pPr>
            <a:lvl3pPr>
              <a:lnSpc>
                <a:spcPct val="110000"/>
              </a:lnSpc>
              <a:spcBef>
                <a:spcPts val="0"/>
              </a:spcBef>
              <a:spcAft>
                <a:spcPts val="600"/>
              </a:spcAft>
              <a:defRPr sz="1500">
                <a:solidFill>
                  <a:srgbClr val="060645"/>
                </a:solidFill>
                <a:latin typeface="Poppins" pitchFamily="2" charset="77"/>
                <a:cs typeface="Poppins" pitchFamily="2" charset="77"/>
              </a:defRPr>
            </a:lvl3pPr>
            <a:lvl4pPr>
              <a:lnSpc>
                <a:spcPct val="110000"/>
              </a:lnSpc>
              <a:spcBef>
                <a:spcPts val="0"/>
              </a:spcBef>
              <a:spcAft>
                <a:spcPts val="600"/>
              </a:spcAft>
              <a:defRPr sz="1500">
                <a:solidFill>
                  <a:srgbClr val="060645"/>
                </a:solidFill>
                <a:latin typeface="Poppins" pitchFamily="2" charset="77"/>
                <a:cs typeface="Poppins" pitchFamily="2" charset="77"/>
              </a:defRPr>
            </a:lvl4pPr>
            <a:lvl5pPr>
              <a:lnSpc>
                <a:spcPct val="110000"/>
              </a:lnSpc>
              <a:spcBef>
                <a:spcPts val="0"/>
              </a:spcBef>
              <a:spcAft>
                <a:spcPts val="600"/>
              </a:spcAft>
              <a:defRPr sz="1500">
                <a:solidFill>
                  <a:srgbClr val="060645"/>
                </a:solidFill>
                <a:latin typeface="Poppins" pitchFamily="2" charset="77"/>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4" name="Picture 3">
            <a:extLst>
              <a:ext uri="{FF2B5EF4-FFF2-40B4-BE49-F238E27FC236}">
                <a16:creationId xmlns:a16="http://schemas.microsoft.com/office/drawing/2014/main" id="{E057109C-F92E-0D50-7E20-FC588E76B0B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197737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amp; Media - Yellow">
    <p:bg>
      <p:bgPr>
        <a:blipFill dpi="0" rotWithShape="1">
          <a:blip r:embed="rId2">
            <a:alphaModFix amt="28000"/>
            <a:lum/>
          </a:blip>
          <a:srcRect/>
          <a:stretch>
            <a:fillRect/>
          </a:stretch>
        </a:blipFill>
        <a:effectLst/>
      </p:bgPr>
    </p:bg>
    <p:spTree>
      <p:nvGrpSpPr>
        <p:cNvPr id="1" name=""/>
        <p:cNvGrpSpPr/>
        <p:nvPr/>
      </p:nvGrpSpPr>
      <p:grpSpPr>
        <a:xfrm>
          <a:off x="0" y="0"/>
          <a:ext cx="0" cy="0"/>
          <a:chOff x="0" y="0"/>
          <a:chExt cx="0" cy="0"/>
        </a:xfrm>
      </p:grpSpPr>
      <p:pic>
        <p:nvPicPr>
          <p:cNvPr id="15" name="Picture 14" descr="Shape&#10;&#10;Description automatically generated">
            <a:extLst>
              <a:ext uri="{FF2B5EF4-FFF2-40B4-BE49-F238E27FC236}">
                <a16:creationId xmlns:a16="http://schemas.microsoft.com/office/drawing/2014/main" id="{C8EEEF07-1889-D507-89A8-BB2EE63EB0B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17" name="Text Placeholder 11">
            <a:extLst>
              <a:ext uri="{FF2B5EF4-FFF2-40B4-BE49-F238E27FC236}">
                <a16:creationId xmlns:a16="http://schemas.microsoft.com/office/drawing/2014/main" id="{8BEC0FC6-0311-3559-C180-50FE399D9CC5}"/>
              </a:ext>
            </a:extLst>
          </p:cNvPr>
          <p:cNvSpPr>
            <a:spLocks noGrp="1"/>
          </p:cNvSpPr>
          <p:nvPr>
            <p:ph type="body" sz="quarter" idx="12" hasCustomPrompt="1"/>
          </p:nvPr>
        </p:nvSpPr>
        <p:spPr>
          <a:xfrm>
            <a:off x="1001105"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8" name="Text Placeholder 11">
            <a:extLst>
              <a:ext uri="{FF2B5EF4-FFF2-40B4-BE49-F238E27FC236}">
                <a16:creationId xmlns:a16="http://schemas.microsoft.com/office/drawing/2014/main" id="{D1F924AA-0E70-3369-B99A-AAFFD470F461}"/>
              </a:ext>
            </a:extLst>
          </p:cNvPr>
          <p:cNvSpPr>
            <a:spLocks noGrp="1"/>
          </p:cNvSpPr>
          <p:nvPr>
            <p:ph type="body" sz="quarter" idx="14" hasCustomPrompt="1"/>
          </p:nvPr>
        </p:nvSpPr>
        <p:spPr>
          <a:xfrm>
            <a:off x="1001105"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0" name="Text Placeholder 11">
            <a:extLst>
              <a:ext uri="{FF2B5EF4-FFF2-40B4-BE49-F238E27FC236}">
                <a16:creationId xmlns:a16="http://schemas.microsoft.com/office/drawing/2014/main" id="{F87F5EB3-C62D-D57D-1AAE-737B9D43A07A}"/>
              </a:ext>
            </a:extLst>
          </p:cNvPr>
          <p:cNvSpPr>
            <a:spLocks noGrp="1"/>
          </p:cNvSpPr>
          <p:nvPr>
            <p:ph type="body" sz="quarter" idx="19" hasCustomPrompt="1"/>
          </p:nvPr>
        </p:nvSpPr>
        <p:spPr>
          <a:xfrm>
            <a:off x="6288724"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1" name="Text Placeholder 11">
            <a:extLst>
              <a:ext uri="{FF2B5EF4-FFF2-40B4-BE49-F238E27FC236}">
                <a16:creationId xmlns:a16="http://schemas.microsoft.com/office/drawing/2014/main" id="{1FD2D1B6-81BB-517B-130B-5D9202C4FAAB}"/>
              </a:ext>
            </a:extLst>
          </p:cNvPr>
          <p:cNvSpPr>
            <a:spLocks noGrp="1"/>
          </p:cNvSpPr>
          <p:nvPr>
            <p:ph type="body" sz="quarter" idx="20" hasCustomPrompt="1"/>
          </p:nvPr>
        </p:nvSpPr>
        <p:spPr>
          <a:xfrm>
            <a:off x="6288724"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5" name="TextBox 24">
            <a:extLst>
              <a:ext uri="{FF2B5EF4-FFF2-40B4-BE49-F238E27FC236}">
                <a16:creationId xmlns:a16="http://schemas.microsoft.com/office/drawing/2014/main" id="{2DFA7EF7-2594-397E-B832-BCDBA1E05203}"/>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13" name="Text Placeholder 11">
            <a:extLst>
              <a:ext uri="{FF2B5EF4-FFF2-40B4-BE49-F238E27FC236}">
                <a16:creationId xmlns:a16="http://schemas.microsoft.com/office/drawing/2014/main" id="{C2BD26A5-F2B2-8F17-EF04-893F3851265E}"/>
              </a:ext>
            </a:extLst>
          </p:cNvPr>
          <p:cNvSpPr>
            <a:spLocks noGrp="1"/>
          </p:cNvSpPr>
          <p:nvPr>
            <p:ph type="body" sz="quarter" idx="21" hasCustomPrompt="1"/>
          </p:nvPr>
        </p:nvSpPr>
        <p:spPr>
          <a:xfrm>
            <a:off x="413915" y="404664"/>
            <a:ext cx="10797426"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4" name="Text Placeholder 11">
            <a:extLst>
              <a:ext uri="{FF2B5EF4-FFF2-40B4-BE49-F238E27FC236}">
                <a16:creationId xmlns:a16="http://schemas.microsoft.com/office/drawing/2014/main" id="{FA620FFB-407F-A512-2C9D-569EEBC1E883}"/>
              </a:ext>
            </a:extLst>
          </p:cNvPr>
          <p:cNvSpPr>
            <a:spLocks noGrp="1"/>
          </p:cNvSpPr>
          <p:nvPr>
            <p:ph type="body" sz="quarter" idx="22" hasCustomPrompt="1"/>
          </p:nvPr>
        </p:nvSpPr>
        <p:spPr>
          <a:xfrm>
            <a:off x="413915" y="912168"/>
            <a:ext cx="10797426"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Content Placeholder 3">
            <a:extLst>
              <a:ext uri="{FF2B5EF4-FFF2-40B4-BE49-F238E27FC236}">
                <a16:creationId xmlns:a16="http://schemas.microsoft.com/office/drawing/2014/main" id="{3F65C4A6-90EE-54F5-1CA2-BBB24F562C52}"/>
              </a:ext>
            </a:extLst>
          </p:cNvPr>
          <p:cNvSpPr>
            <a:spLocks noGrp="1"/>
          </p:cNvSpPr>
          <p:nvPr>
            <p:ph sz="half" idx="2"/>
          </p:nvPr>
        </p:nvSpPr>
        <p:spPr>
          <a:xfrm>
            <a:off x="1001105"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itchFamily="2" charset="77"/>
                <a:cs typeface="Poppins" pitchFamily="2" charset="77"/>
              </a:defRPr>
            </a:lvl1pPr>
            <a:lvl2pPr>
              <a:lnSpc>
                <a:spcPct val="110000"/>
              </a:lnSpc>
              <a:spcBef>
                <a:spcPts val="0"/>
              </a:spcBef>
              <a:spcAft>
                <a:spcPts val="600"/>
              </a:spcAft>
              <a:defRPr sz="1500">
                <a:solidFill>
                  <a:srgbClr val="060645"/>
                </a:solidFill>
                <a:latin typeface="Poppins" pitchFamily="2" charset="77"/>
                <a:cs typeface="Poppins" pitchFamily="2" charset="77"/>
              </a:defRPr>
            </a:lvl2pPr>
            <a:lvl3pPr>
              <a:lnSpc>
                <a:spcPct val="110000"/>
              </a:lnSpc>
              <a:spcBef>
                <a:spcPts val="0"/>
              </a:spcBef>
              <a:spcAft>
                <a:spcPts val="600"/>
              </a:spcAft>
              <a:defRPr sz="1500">
                <a:solidFill>
                  <a:srgbClr val="060645"/>
                </a:solidFill>
                <a:latin typeface="Poppins" pitchFamily="2" charset="77"/>
                <a:cs typeface="Poppins" pitchFamily="2" charset="77"/>
              </a:defRPr>
            </a:lvl3pPr>
            <a:lvl4pPr>
              <a:lnSpc>
                <a:spcPct val="110000"/>
              </a:lnSpc>
              <a:spcBef>
                <a:spcPts val="0"/>
              </a:spcBef>
              <a:spcAft>
                <a:spcPts val="600"/>
              </a:spcAft>
              <a:defRPr sz="1500">
                <a:solidFill>
                  <a:srgbClr val="060645"/>
                </a:solidFill>
                <a:latin typeface="Poppins" pitchFamily="2" charset="77"/>
                <a:cs typeface="Poppins" pitchFamily="2" charset="77"/>
              </a:defRPr>
            </a:lvl4pPr>
            <a:lvl5pPr>
              <a:lnSpc>
                <a:spcPct val="110000"/>
              </a:lnSpc>
              <a:spcBef>
                <a:spcPts val="0"/>
              </a:spcBef>
              <a:spcAft>
                <a:spcPts val="600"/>
              </a:spcAft>
              <a:defRPr sz="1500">
                <a:solidFill>
                  <a:srgbClr val="060645"/>
                </a:solidFill>
                <a:latin typeface="Poppins" pitchFamily="2" charset="77"/>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3">
            <a:extLst>
              <a:ext uri="{FF2B5EF4-FFF2-40B4-BE49-F238E27FC236}">
                <a16:creationId xmlns:a16="http://schemas.microsoft.com/office/drawing/2014/main" id="{801F7FFA-E94E-A280-B1B5-ACAC603AC4BB}"/>
              </a:ext>
            </a:extLst>
          </p:cNvPr>
          <p:cNvSpPr>
            <a:spLocks noGrp="1"/>
          </p:cNvSpPr>
          <p:nvPr>
            <p:ph sz="half" idx="18"/>
          </p:nvPr>
        </p:nvSpPr>
        <p:spPr>
          <a:xfrm>
            <a:off x="6288724"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itchFamily="2" charset="77"/>
                <a:cs typeface="Poppins" pitchFamily="2" charset="77"/>
              </a:defRPr>
            </a:lvl1pPr>
            <a:lvl2pPr>
              <a:lnSpc>
                <a:spcPct val="110000"/>
              </a:lnSpc>
              <a:spcBef>
                <a:spcPts val="0"/>
              </a:spcBef>
              <a:spcAft>
                <a:spcPts val="600"/>
              </a:spcAft>
              <a:defRPr sz="1500">
                <a:solidFill>
                  <a:srgbClr val="060645"/>
                </a:solidFill>
                <a:latin typeface="Poppins" pitchFamily="2" charset="77"/>
                <a:cs typeface="Poppins" pitchFamily="2" charset="77"/>
              </a:defRPr>
            </a:lvl2pPr>
            <a:lvl3pPr>
              <a:lnSpc>
                <a:spcPct val="110000"/>
              </a:lnSpc>
              <a:spcBef>
                <a:spcPts val="0"/>
              </a:spcBef>
              <a:spcAft>
                <a:spcPts val="600"/>
              </a:spcAft>
              <a:defRPr sz="1500">
                <a:solidFill>
                  <a:srgbClr val="060645"/>
                </a:solidFill>
                <a:latin typeface="Poppins" pitchFamily="2" charset="77"/>
                <a:cs typeface="Poppins" pitchFamily="2" charset="77"/>
              </a:defRPr>
            </a:lvl3pPr>
            <a:lvl4pPr>
              <a:lnSpc>
                <a:spcPct val="110000"/>
              </a:lnSpc>
              <a:spcBef>
                <a:spcPts val="0"/>
              </a:spcBef>
              <a:spcAft>
                <a:spcPts val="600"/>
              </a:spcAft>
              <a:defRPr sz="1500">
                <a:solidFill>
                  <a:srgbClr val="060645"/>
                </a:solidFill>
                <a:latin typeface="Poppins" pitchFamily="2" charset="77"/>
                <a:cs typeface="Poppins" pitchFamily="2" charset="77"/>
              </a:defRPr>
            </a:lvl4pPr>
            <a:lvl5pPr>
              <a:lnSpc>
                <a:spcPct val="110000"/>
              </a:lnSpc>
              <a:spcBef>
                <a:spcPts val="0"/>
              </a:spcBef>
              <a:spcAft>
                <a:spcPts val="600"/>
              </a:spcAft>
              <a:defRPr sz="1500">
                <a:solidFill>
                  <a:srgbClr val="060645"/>
                </a:solidFill>
                <a:latin typeface="Poppins" pitchFamily="2" charset="77"/>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4" name="Picture 3">
            <a:extLst>
              <a:ext uri="{FF2B5EF4-FFF2-40B4-BE49-F238E27FC236}">
                <a16:creationId xmlns:a16="http://schemas.microsoft.com/office/drawing/2014/main" id="{517B80B5-A611-770D-A4A5-4985E7825C17}"/>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4429783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hapter Title 3">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6000" y="0"/>
            <a:ext cx="4380854" cy="6858000"/>
          </a:xfrm>
          <a:prstGeom prst="round2SameRect">
            <a:avLst>
              <a:gd name="adj1" fmla="val 42678"/>
              <a:gd name="adj2" fmla="val 4847"/>
            </a:avLst>
          </a:prstGeom>
        </p:spPr>
        <p:txBody>
          <a:bodyPr>
            <a:noAutofit/>
          </a:bodyPr>
          <a:lstStyle>
            <a:lvl1pPr>
              <a:defRPr>
                <a:solidFill>
                  <a:schemeClr val="bg1"/>
                </a:solidFill>
              </a:defRPr>
            </a:lvl1pPr>
          </a:lstStyle>
          <a:p>
            <a:endParaRPr lang="en-US"/>
          </a:p>
        </p:txBody>
      </p:sp>
      <p:pic>
        <p:nvPicPr>
          <p:cNvPr id="6" name="Picture 5" descr="A picture containing ax, vector graphics&#10;&#10;Description automatically generated">
            <a:extLst>
              <a:ext uri="{FF2B5EF4-FFF2-40B4-BE49-F238E27FC236}">
                <a16:creationId xmlns:a16="http://schemas.microsoft.com/office/drawing/2014/main" id="{19B06383-A6CB-5648-834D-B48F2370576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16200000">
            <a:off x="8761708" y="1715146"/>
            <a:ext cx="5145438" cy="1715146"/>
          </a:xfrm>
          <a:prstGeom prst="rect">
            <a:avLst/>
          </a:prstGeom>
        </p:spPr>
      </p:pic>
      <p:sp>
        <p:nvSpPr>
          <p:cNvPr id="10" name="Text Placeholder 11">
            <a:extLst>
              <a:ext uri="{FF2B5EF4-FFF2-40B4-BE49-F238E27FC236}">
                <a16:creationId xmlns:a16="http://schemas.microsoft.com/office/drawing/2014/main" id="{633B3489-D726-D446-9A29-05672FA50E51}"/>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7" name="Text Placeholder 11">
            <a:extLst>
              <a:ext uri="{FF2B5EF4-FFF2-40B4-BE49-F238E27FC236}">
                <a16:creationId xmlns:a16="http://schemas.microsoft.com/office/drawing/2014/main" id="{6A7E64E4-287C-1FCE-9776-59EE01B2045C}"/>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62966699-83CA-1202-E4B3-09DCD56EA786}"/>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30440716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ext Only - Yellow">
    <p:bg>
      <p:bgPr>
        <a:blipFill dpi="0" rotWithShape="1">
          <a:blip r:embed="rId2" cstate="hqprint">
            <a:alphaModFix amt="69965"/>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8" name="Picture 27" descr="Shape&#10;&#10;Description automatically generated">
            <a:extLst>
              <a:ext uri="{FF2B5EF4-FFF2-40B4-BE49-F238E27FC236}">
                <a16:creationId xmlns:a16="http://schemas.microsoft.com/office/drawing/2014/main" id="{C0329EC4-43A1-4C93-CC9C-F8056BDA6D4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16" name="TextBox 15">
            <a:extLst>
              <a:ext uri="{FF2B5EF4-FFF2-40B4-BE49-F238E27FC236}">
                <a16:creationId xmlns:a16="http://schemas.microsoft.com/office/drawing/2014/main" id="{2711EE3C-D327-2D36-872A-6FFDFE494240}"/>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19" name="Text Placeholder 11">
            <a:extLst>
              <a:ext uri="{FF2B5EF4-FFF2-40B4-BE49-F238E27FC236}">
                <a16:creationId xmlns:a16="http://schemas.microsoft.com/office/drawing/2014/main" id="{A411FBA2-250A-1C91-4112-94C1448712B6}"/>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9D923CE2-295F-167C-F03F-85610416A092}"/>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Text Placeholder 11">
            <a:extLst>
              <a:ext uri="{FF2B5EF4-FFF2-40B4-BE49-F238E27FC236}">
                <a16:creationId xmlns:a16="http://schemas.microsoft.com/office/drawing/2014/main" id="{6EE845F2-FF2D-A9D4-3ED4-93E968473C23}"/>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 name="Text Placeholder 11">
            <a:extLst>
              <a:ext uri="{FF2B5EF4-FFF2-40B4-BE49-F238E27FC236}">
                <a16:creationId xmlns:a16="http://schemas.microsoft.com/office/drawing/2014/main" id="{DC990BB7-CAE3-E4DB-4F60-3FD7EA815A47}"/>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6" name="Text Placeholder 11">
            <a:extLst>
              <a:ext uri="{FF2B5EF4-FFF2-40B4-BE49-F238E27FC236}">
                <a16:creationId xmlns:a16="http://schemas.microsoft.com/office/drawing/2014/main" id="{BC92E1EE-0986-AEDC-C202-DFA17E618684}"/>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4" name="Picture 3">
            <a:extLst>
              <a:ext uri="{FF2B5EF4-FFF2-40B4-BE49-F238E27FC236}">
                <a16:creationId xmlns:a16="http://schemas.microsoft.com/office/drawing/2014/main" id="{C5C24151-A80D-7D37-B014-1E2D90CE3D1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1064102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ontents 2">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7C4D0DBB-988A-6342-8902-0563E9803CEA}"/>
              </a:ext>
            </a:extLst>
          </p:cNvPr>
          <p:cNvSpPr>
            <a:spLocks noGrp="1"/>
          </p:cNvSpPr>
          <p:nvPr>
            <p:ph type="body" sz="quarter" idx="11" hasCustomPrompt="1"/>
          </p:nvPr>
        </p:nvSpPr>
        <p:spPr>
          <a:xfrm>
            <a:off x="5275119" y="404664"/>
            <a:ext cx="4715313" cy="497161"/>
          </a:xfrm>
          <a:prstGeom prst="rect">
            <a:avLst/>
          </a:prstGeom>
        </p:spPr>
        <p:txBody>
          <a:bodyPr>
            <a:noAutofit/>
          </a:bodyPr>
          <a:lstStyle>
            <a:lvl1pPr marL="0" indent="0">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Contents Title </a:t>
            </a:r>
          </a:p>
        </p:txBody>
      </p:sp>
      <p:sp>
        <p:nvSpPr>
          <p:cNvPr id="11" name="Text Placeholder 11">
            <a:extLst>
              <a:ext uri="{FF2B5EF4-FFF2-40B4-BE49-F238E27FC236}">
                <a16:creationId xmlns:a16="http://schemas.microsoft.com/office/drawing/2014/main" id="{BAD27DD2-BE62-DA40-8EBD-559298C56286}"/>
              </a:ext>
            </a:extLst>
          </p:cNvPr>
          <p:cNvSpPr>
            <a:spLocks noGrp="1"/>
          </p:cNvSpPr>
          <p:nvPr>
            <p:ph type="body" sz="quarter" idx="12" hasCustomPrompt="1"/>
          </p:nvPr>
        </p:nvSpPr>
        <p:spPr>
          <a:xfrm>
            <a:off x="6012873" y="1539489"/>
            <a:ext cx="4014180" cy="289311"/>
          </a:xfrm>
          <a:prstGeom prst="rect">
            <a:avLst/>
          </a:prstGeom>
        </p:spPr>
        <p:txBody>
          <a:bodyPr>
            <a:noAutofit/>
          </a:bodyPr>
          <a:lstStyle>
            <a:lvl1pPr marL="0" indent="0">
              <a:buFont typeface="Arial" panose="020B0604020202020204" pitchFamily="34" charset="0"/>
              <a:buNone/>
              <a:defRPr sz="2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 Chapter</a:t>
            </a:r>
          </a:p>
        </p:txBody>
      </p:sp>
      <p:sp>
        <p:nvSpPr>
          <p:cNvPr id="21" name="Text Placeholder 11">
            <a:extLst>
              <a:ext uri="{FF2B5EF4-FFF2-40B4-BE49-F238E27FC236}">
                <a16:creationId xmlns:a16="http://schemas.microsoft.com/office/drawing/2014/main" id="{1254454E-2B5C-B046-98EC-9A0A923749AA}"/>
              </a:ext>
            </a:extLst>
          </p:cNvPr>
          <p:cNvSpPr>
            <a:spLocks noGrp="1"/>
          </p:cNvSpPr>
          <p:nvPr>
            <p:ph type="body" sz="quarter" idx="15" hasCustomPrompt="1"/>
          </p:nvPr>
        </p:nvSpPr>
        <p:spPr>
          <a:xfrm>
            <a:off x="6012873" y="2882868"/>
            <a:ext cx="4014180" cy="289311"/>
          </a:xfrm>
          <a:prstGeom prst="rect">
            <a:avLst/>
          </a:prstGeom>
        </p:spPr>
        <p:txBody>
          <a:bodyPr>
            <a:noAutofit/>
          </a:bodyPr>
          <a:lstStyle>
            <a:lvl1pPr marL="0" indent="0">
              <a:buFont typeface="Arial" panose="020B0604020202020204" pitchFamily="34" charset="0"/>
              <a:buNone/>
              <a:defRPr sz="2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 Chapter</a:t>
            </a:r>
          </a:p>
        </p:txBody>
      </p:sp>
      <p:pic>
        <p:nvPicPr>
          <p:cNvPr id="38" name="Picture 37" descr="Shape&#10;&#10;Description automatically generated with medium confidence">
            <a:extLst>
              <a:ext uri="{FF2B5EF4-FFF2-40B4-BE49-F238E27FC236}">
                <a16:creationId xmlns:a16="http://schemas.microsoft.com/office/drawing/2014/main" id="{2B25C514-5CFA-FD4E-BB21-038E4D8FF81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4436918"/>
            <a:ext cx="4613763" cy="2421083"/>
          </a:xfrm>
          <a:prstGeom prst="rect">
            <a:avLst/>
          </a:prstGeom>
        </p:spPr>
      </p:pic>
      <p:sp>
        <p:nvSpPr>
          <p:cNvPr id="45" name="Text Placeholder 11">
            <a:extLst>
              <a:ext uri="{FF2B5EF4-FFF2-40B4-BE49-F238E27FC236}">
                <a16:creationId xmlns:a16="http://schemas.microsoft.com/office/drawing/2014/main" id="{AB826CD5-5C92-B242-BB8B-DD1F5772801E}"/>
              </a:ext>
            </a:extLst>
          </p:cNvPr>
          <p:cNvSpPr>
            <a:spLocks noGrp="1"/>
          </p:cNvSpPr>
          <p:nvPr>
            <p:ph type="body" sz="quarter" idx="26" hasCustomPrompt="1"/>
          </p:nvPr>
        </p:nvSpPr>
        <p:spPr>
          <a:xfrm>
            <a:off x="5275119" y="1539489"/>
            <a:ext cx="747051" cy="289311"/>
          </a:xfrm>
          <a:prstGeom prst="rect">
            <a:avLst/>
          </a:prstGeom>
        </p:spPr>
        <p:txBody>
          <a:bodyPr>
            <a:noAutofit/>
          </a:bodyPr>
          <a:lstStyle>
            <a:lvl1pPr marL="0" indent="0">
              <a:buFont typeface="Arial" panose="020B0604020202020204" pitchFamily="34" charset="0"/>
              <a:buNone/>
              <a:defRPr sz="2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46" name="Text Placeholder 11">
            <a:extLst>
              <a:ext uri="{FF2B5EF4-FFF2-40B4-BE49-F238E27FC236}">
                <a16:creationId xmlns:a16="http://schemas.microsoft.com/office/drawing/2014/main" id="{9A813DF2-0556-7B4C-A30B-8A7253CE587F}"/>
              </a:ext>
            </a:extLst>
          </p:cNvPr>
          <p:cNvSpPr>
            <a:spLocks noGrp="1"/>
          </p:cNvSpPr>
          <p:nvPr>
            <p:ph type="body" sz="quarter" idx="27" hasCustomPrompt="1"/>
          </p:nvPr>
        </p:nvSpPr>
        <p:spPr>
          <a:xfrm>
            <a:off x="5275119" y="2881839"/>
            <a:ext cx="747051" cy="289311"/>
          </a:xfrm>
          <a:prstGeom prst="rect">
            <a:avLst/>
          </a:prstGeom>
        </p:spPr>
        <p:txBody>
          <a:bodyPr>
            <a:noAutofit/>
          </a:bodyPr>
          <a:lstStyle>
            <a:lvl1pPr marL="0" indent="0">
              <a:buFont typeface="Arial" panose="020B0604020202020204" pitchFamily="34" charset="0"/>
              <a:buNone/>
              <a:defRPr sz="2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02</a:t>
            </a:r>
          </a:p>
        </p:txBody>
      </p:sp>
      <p:sp>
        <p:nvSpPr>
          <p:cNvPr id="10" name="Text Placeholder 11">
            <a:extLst>
              <a:ext uri="{FF2B5EF4-FFF2-40B4-BE49-F238E27FC236}">
                <a16:creationId xmlns:a16="http://schemas.microsoft.com/office/drawing/2014/main" id="{55C52EF6-7A1A-948C-942C-0339E091A77F}"/>
              </a:ext>
            </a:extLst>
          </p:cNvPr>
          <p:cNvSpPr>
            <a:spLocks noGrp="1"/>
          </p:cNvSpPr>
          <p:nvPr>
            <p:ph type="body" sz="quarter" idx="14" hasCustomPrompt="1"/>
          </p:nvPr>
        </p:nvSpPr>
        <p:spPr>
          <a:xfrm>
            <a:off x="6022170" y="1896175"/>
            <a:ext cx="3118585" cy="810811"/>
          </a:xfrm>
          <a:prstGeom prst="rect">
            <a:avLst/>
          </a:prstGeom>
        </p:spPr>
        <p:txBody>
          <a:bodyPr>
            <a:noAutofit/>
          </a:bodyPr>
          <a:lstStyle>
            <a:lvl1pPr marL="285750" indent="-285750">
              <a:lnSpc>
                <a:spcPct val="110000"/>
              </a:lnSpc>
              <a:spcBef>
                <a:spcPts val="0"/>
              </a:spcBef>
              <a:buFontTx/>
              <a:buBlip>
                <a:blip r:embed="rId3"/>
              </a:buBlip>
              <a:defRPr sz="15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Sub-Content 01</a:t>
            </a:r>
          </a:p>
          <a:p>
            <a:pPr lvl="0"/>
            <a:r>
              <a:rPr lang="en-GB"/>
              <a:t>Sub-Content 02</a:t>
            </a:r>
          </a:p>
          <a:p>
            <a:pPr lvl="0"/>
            <a:r>
              <a:rPr lang="en-GB"/>
              <a:t>Sub-Content 03</a:t>
            </a:r>
          </a:p>
        </p:txBody>
      </p:sp>
      <p:sp>
        <p:nvSpPr>
          <p:cNvPr id="14" name="Picture Placeholder 14">
            <a:extLst>
              <a:ext uri="{FF2B5EF4-FFF2-40B4-BE49-F238E27FC236}">
                <a16:creationId xmlns:a16="http://schemas.microsoft.com/office/drawing/2014/main" id="{49448C27-4172-973B-4F33-BCE2BB9A8F47}"/>
              </a:ext>
            </a:extLst>
          </p:cNvPr>
          <p:cNvSpPr>
            <a:spLocks noGrp="1"/>
          </p:cNvSpPr>
          <p:nvPr>
            <p:ph type="pic" sz="quarter" idx="10"/>
          </p:nvPr>
        </p:nvSpPr>
        <p:spPr>
          <a:xfrm>
            <a:off x="2301" y="1"/>
            <a:ext cx="4611462" cy="4551117"/>
          </a:xfrm>
          <a:custGeom>
            <a:avLst/>
            <a:gdLst>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0 w 9061155"/>
              <a:gd name="connsiteY7" fmla="*/ 19423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5191279"/>
              <a:gd name="connsiteX1" fmla="*/ 7118829 w 9061155"/>
              <a:gd name="connsiteY1" fmla="*/ 0 h 5191279"/>
              <a:gd name="connsiteX2" fmla="*/ 9061155 w 9061155"/>
              <a:gd name="connsiteY2" fmla="*/ 1942326 h 5191279"/>
              <a:gd name="connsiteX3" fmla="*/ 9061155 w 9061155"/>
              <a:gd name="connsiteY3" fmla="*/ 4330524 h 5191279"/>
              <a:gd name="connsiteX4" fmla="*/ 8840562 w 9061155"/>
              <a:gd name="connsiteY4" fmla="*/ 4551117 h 5191279"/>
              <a:gd name="connsiteX5" fmla="*/ 4449693 w 9061155"/>
              <a:gd name="connsiteY5" fmla="*/ 4538417 h 5191279"/>
              <a:gd name="connsiteX6" fmla="*/ 0 w 9061155"/>
              <a:gd name="connsiteY6" fmla="*/ 4330524 h 5191279"/>
              <a:gd name="connsiteX7" fmla="*/ 1905000 w 9061155"/>
              <a:gd name="connsiteY7" fmla="*/ 1955026 h 5191279"/>
              <a:gd name="connsiteX8" fmla="*/ 1942326 w 9061155"/>
              <a:gd name="connsiteY8" fmla="*/ 0 h 5191279"/>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9669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9669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3481566 w 8085795"/>
              <a:gd name="connsiteY7" fmla="*/ 0 h 4551117"/>
              <a:gd name="connsiteX0" fmla="*/ 451391 w 5055620"/>
              <a:gd name="connsiteY0" fmla="*/ 0 h 4551117"/>
              <a:gd name="connsiteX1" fmla="*/ 3113294 w 5055620"/>
              <a:gd name="connsiteY1" fmla="*/ 0 h 4551117"/>
              <a:gd name="connsiteX2" fmla="*/ 5055620 w 5055620"/>
              <a:gd name="connsiteY2" fmla="*/ 1942326 h 4551117"/>
              <a:gd name="connsiteX3" fmla="*/ 5055620 w 5055620"/>
              <a:gd name="connsiteY3" fmla="*/ 4330524 h 4551117"/>
              <a:gd name="connsiteX4" fmla="*/ 4835027 w 5055620"/>
              <a:gd name="connsiteY4" fmla="*/ 4551117 h 4551117"/>
              <a:gd name="connsiteX5" fmla="*/ 444158 w 5055620"/>
              <a:gd name="connsiteY5" fmla="*/ 4538417 h 4551117"/>
              <a:gd name="connsiteX6" fmla="*/ 451391 w 5055620"/>
              <a:gd name="connsiteY6" fmla="*/ 0 h 4551117"/>
              <a:gd name="connsiteX0" fmla="*/ 330721 w 4934950"/>
              <a:gd name="connsiteY0" fmla="*/ 0 h 4551117"/>
              <a:gd name="connsiteX1" fmla="*/ 2992624 w 4934950"/>
              <a:gd name="connsiteY1" fmla="*/ 0 h 4551117"/>
              <a:gd name="connsiteX2" fmla="*/ 4934950 w 4934950"/>
              <a:gd name="connsiteY2" fmla="*/ 1942326 h 4551117"/>
              <a:gd name="connsiteX3" fmla="*/ 4934950 w 4934950"/>
              <a:gd name="connsiteY3" fmla="*/ 4330524 h 4551117"/>
              <a:gd name="connsiteX4" fmla="*/ 4714357 w 4934950"/>
              <a:gd name="connsiteY4" fmla="*/ 4551117 h 4551117"/>
              <a:gd name="connsiteX5" fmla="*/ 323488 w 4934950"/>
              <a:gd name="connsiteY5" fmla="*/ 4538417 h 4551117"/>
              <a:gd name="connsiteX6" fmla="*/ 330721 w 4934950"/>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11462" h="4551117">
                <a:moveTo>
                  <a:pt x="7233" y="0"/>
                </a:moveTo>
                <a:lnTo>
                  <a:pt x="2669136" y="0"/>
                </a:lnTo>
                <a:cubicBezTo>
                  <a:pt x="3741853" y="0"/>
                  <a:pt x="4611462" y="869609"/>
                  <a:pt x="4611462" y="1942326"/>
                </a:cubicBezTo>
                <a:lnTo>
                  <a:pt x="4611462" y="4330524"/>
                </a:lnTo>
                <a:cubicBezTo>
                  <a:pt x="4611462" y="4452354"/>
                  <a:pt x="4512699" y="4551117"/>
                  <a:pt x="4390869" y="4551117"/>
                </a:cubicBezTo>
                <a:lnTo>
                  <a:pt x="0" y="4538417"/>
                </a:lnTo>
                <a:cubicBezTo>
                  <a:pt x="8534" y="3642738"/>
                  <a:pt x="4337" y="1106923"/>
                  <a:pt x="7233" y="0"/>
                </a:cubicBezTo>
                <a:close/>
              </a:path>
            </a:pathLst>
          </a:custGeom>
        </p:spPr>
        <p:txBody>
          <a:bodyPr>
            <a:normAutofit/>
          </a:bodyPr>
          <a:lstStyle>
            <a:lvl1pPr marL="0" indent="0" algn="l">
              <a:buNone/>
              <a:defRPr sz="1800">
                <a:solidFill>
                  <a:schemeClr val="bg1"/>
                </a:solidFill>
                <a:latin typeface="Poppins" panose="00000500000000000000" pitchFamily="50" charset="0"/>
                <a:cs typeface="Poppins" panose="00000500000000000000" pitchFamily="50" charset="0"/>
              </a:defRPr>
            </a:lvl1pPr>
          </a:lstStyle>
          <a:p>
            <a:endParaRPr lang="en-US"/>
          </a:p>
        </p:txBody>
      </p:sp>
    </p:spTree>
    <p:extLst>
      <p:ext uri="{BB962C8B-B14F-4D97-AF65-F5344CB8AC3E}">
        <p14:creationId xmlns:p14="http://schemas.microsoft.com/office/powerpoint/2010/main" val="36525077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End Slid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4DD4F8-C9DA-CD10-7F0A-98A2826C794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9676" y="5829301"/>
            <a:ext cx="1709990" cy="584195"/>
          </a:xfrm>
          <a:prstGeom prst="rect">
            <a:avLst/>
          </a:prstGeom>
        </p:spPr>
      </p:pic>
      <p:sp>
        <p:nvSpPr>
          <p:cNvPr id="8" name="Text Placeholder 6">
            <a:extLst>
              <a:ext uri="{FF2B5EF4-FFF2-40B4-BE49-F238E27FC236}">
                <a16:creationId xmlns:a16="http://schemas.microsoft.com/office/drawing/2014/main" id="{D467C06D-0BA0-E66A-1254-70AFC158713D}"/>
              </a:ext>
            </a:extLst>
          </p:cNvPr>
          <p:cNvSpPr>
            <a:spLocks noGrp="1"/>
          </p:cNvSpPr>
          <p:nvPr>
            <p:ph type="body" sz="quarter" idx="10" hasCustomPrompt="1"/>
          </p:nvPr>
        </p:nvSpPr>
        <p:spPr>
          <a:xfrm>
            <a:off x="340167" y="3124517"/>
            <a:ext cx="7500938" cy="608965"/>
          </a:xfrm>
          <a:prstGeom prst="rect">
            <a:avLst/>
          </a:prstGeom>
        </p:spPr>
        <p:txBody>
          <a:bodyPr/>
          <a:lstStyle>
            <a:lvl1pPr marL="0" indent="0">
              <a:buNone/>
              <a:defRPr sz="4400" b="1">
                <a:solidFill>
                  <a:schemeClr val="bg1"/>
                </a:solidFill>
                <a:latin typeface="Poppins SemiBold" panose="00000700000000000000" pitchFamily="50" charset="0"/>
                <a:cs typeface="Poppins SemiBold" panose="00000700000000000000" pitchFamily="50"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GB"/>
              <a:t>Type your message here</a:t>
            </a:r>
          </a:p>
        </p:txBody>
      </p:sp>
    </p:spTree>
    <p:extLst>
      <p:ext uri="{BB962C8B-B14F-4D97-AF65-F5344CB8AC3E}">
        <p14:creationId xmlns:p14="http://schemas.microsoft.com/office/powerpoint/2010/main" val="21612600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End Slid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88F0E0-0334-005F-5AE6-97F8EFADF09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074299" y="2622093"/>
            <a:ext cx="6043402" cy="2021693"/>
          </a:xfrm>
          <a:prstGeom prst="rect">
            <a:avLst/>
          </a:prstGeom>
        </p:spPr>
      </p:pic>
    </p:spTree>
    <p:extLst>
      <p:ext uri="{BB962C8B-B14F-4D97-AF65-F5344CB8AC3E}">
        <p14:creationId xmlns:p14="http://schemas.microsoft.com/office/powerpoint/2010/main" val="37762940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hapter Title 1">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9" y="0"/>
            <a:ext cx="15272609" cy="5097770"/>
          </a:xfrm>
          <a:prstGeom prst="round2SameRect">
            <a:avLst>
              <a:gd name="adj1" fmla="val 42678"/>
              <a:gd name="adj2" fmla="val 4847"/>
            </a:avLst>
          </a:prstGeom>
        </p:spPr>
        <p:txBody>
          <a:bodyPr>
            <a:noAutofit/>
          </a:bodyPr>
          <a:lstStyle>
            <a:lvl1pPr>
              <a:defRPr>
                <a:solidFill>
                  <a:schemeClr val="bg1"/>
                </a:solidFill>
                <a:latin typeface="Poppins" panose="00000500000000000000" pitchFamily="2" charset="0"/>
              </a:defRPr>
            </a:lvl1pPr>
          </a:lstStyle>
          <a:p>
            <a:endParaRPr lang="en-US"/>
          </a:p>
        </p:txBody>
      </p:sp>
      <p:pic>
        <p:nvPicPr>
          <p:cNvPr id="3" name="Picture 2">
            <a:extLst>
              <a:ext uri="{FF2B5EF4-FFF2-40B4-BE49-F238E27FC236}">
                <a16:creationId xmlns:a16="http://schemas.microsoft.com/office/drawing/2014/main" id="{331C3DB8-28FE-CD4A-AC01-87EE1020C5A5}"/>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97770"/>
            <a:ext cx="10492353" cy="1760230"/>
          </a:xfrm>
          <a:prstGeom prst="rect">
            <a:avLst/>
          </a:prstGeom>
        </p:spPr>
      </p:pic>
      <p:sp>
        <p:nvSpPr>
          <p:cNvPr id="14" name="Text Placeholder 11">
            <a:extLst>
              <a:ext uri="{FF2B5EF4-FFF2-40B4-BE49-F238E27FC236}">
                <a16:creationId xmlns:a16="http://schemas.microsoft.com/office/drawing/2014/main" id="{43F6853B-E929-F241-91D8-856D67E458D0}"/>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12" name="Text Placeholder 11">
            <a:extLst>
              <a:ext uri="{FF2B5EF4-FFF2-40B4-BE49-F238E27FC236}">
                <a16:creationId xmlns:a16="http://schemas.microsoft.com/office/drawing/2014/main" id="{1E390F52-05CD-A068-38A6-49F5DCC4B278}"/>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3" name="Text Placeholder 11">
            <a:extLst>
              <a:ext uri="{FF2B5EF4-FFF2-40B4-BE49-F238E27FC236}">
                <a16:creationId xmlns:a16="http://schemas.microsoft.com/office/drawing/2014/main" id="{67792215-3EBF-8AFE-D64C-230EB77D342E}"/>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22842137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pter Title 2">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9" y="0"/>
            <a:ext cx="6096001" cy="5097770"/>
          </a:xfrm>
          <a:prstGeom prst="round2SameRect">
            <a:avLst>
              <a:gd name="adj1" fmla="val 42678"/>
              <a:gd name="adj2" fmla="val 4847"/>
            </a:avLst>
          </a:prstGeom>
        </p:spPr>
        <p:txBody>
          <a:bodyPr>
            <a:noAutofit/>
          </a:bodyPr>
          <a:lstStyle>
            <a:lvl1pPr>
              <a:defRPr>
                <a:solidFill>
                  <a:schemeClr val="bg1"/>
                </a:solidFill>
                <a:latin typeface="Poppins" panose="00000500000000000000" pitchFamily="2" charset="0"/>
              </a:defRPr>
            </a:lvl1pPr>
          </a:lstStyle>
          <a:p>
            <a:endParaRPr lang="en-US"/>
          </a:p>
        </p:txBody>
      </p:sp>
      <p:pic>
        <p:nvPicPr>
          <p:cNvPr id="3" name="Picture 2">
            <a:extLst>
              <a:ext uri="{FF2B5EF4-FFF2-40B4-BE49-F238E27FC236}">
                <a16:creationId xmlns:a16="http://schemas.microsoft.com/office/drawing/2014/main" id="{044E638D-6AD4-9B4C-B7A9-1F0500BFE0F6}"/>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5998" y="5097770"/>
            <a:ext cx="4417181" cy="1760230"/>
          </a:xfrm>
          <a:prstGeom prst="rect">
            <a:avLst/>
          </a:prstGeom>
        </p:spPr>
      </p:pic>
      <p:sp>
        <p:nvSpPr>
          <p:cNvPr id="10" name="Text Placeholder 11">
            <a:extLst>
              <a:ext uri="{FF2B5EF4-FFF2-40B4-BE49-F238E27FC236}">
                <a16:creationId xmlns:a16="http://schemas.microsoft.com/office/drawing/2014/main" id="{258BB04F-25F0-024C-BD47-209C74A317CB}"/>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7" name="Text Placeholder 11">
            <a:extLst>
              <a:ext uri="{FF2B5EF4-FFF2-40B4-BE49-F238E27FC236}">
                <a16:creationId xmlns:a16="http://schemas.microsoft.com/office/drawing/2014/main" id="{E36C6B16-6B0D-9EC9-CB32-E93F0F256054}"/>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5099C368-7E26-527C-B143-BDB1D5B48D60}"/>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15572334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hapter Title 3">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6000" y="0"/>
            <a:ext cx="4380854" cy="6858000"/>
          </a:xfrm>
          <a:prstGeom prst="round2SameRect">
            <a:avLst>
              <a:gd name="adj1" fmla="val 42678"/>
              <a:gd name="adj2" fmla="val 4847"/>
            </a:avLst>
          </a:prstGeom>
        </p:spPr>
        <p:txBody>
          <a:bodyPr>
            <a:noAutofit/>
          </a:bodyPr>
          <a:lstStyle>
            <a:lvl1pPr>
              <a:defRPr>
                <a:solidFill>
                  <a:schemeClr val="bg1"/>
                </a:solidFill>
                <a:latin typeface="Poppins" panose="00000500000000000000" pitchFamily="2" charset="0"/>
              </a:defRPr>
            </a:lvl1pPr>
          </a:lstStyle>
          <a:p>
            <a:endParaRPr lang="en-US"/>
          </a:p>
        </p:txBody>
      </p:sp>
      <p:pic>
        <p:nvPicPr>
          <p:cNvPr id="6" name="Picture 5">
            <a:extLst>
              <a:ext uri="{FF2B5EF4-FFF2-40B4-BE49-F238E27FC236}">
                <a16:creationId xmlns:a16="http://schemas.microsoft.com/office/drawing/2014/main" id="{19B06383-A6CB-5648-834D-B48F2370576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8761708" y="1715146"/>
            <a:ext cx="5145438" cy="1715146"/>
          </a:xfrm>
          <a:prstGeom prst="rect">
            <a:avLst/>
          </a:prstGeom>
        </p:spPr>
      </p:pic>
      <p:sp>
        <p:nvSpPr>
          <p:cNvPr id="10" name="Text Placeholder 11">
            <a:extLst>
              <a:ext uri="{FF2B5EF4-FFF2-40B4-BE49-F238E27FC236}">
                <a16:creationId xmlns:a16="http://schemas.microsoft.com/office/drawing/2014/main" id="{633B3489-D726-D446-9A29-05672FA50E51}"/>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7" name="Text Placeholder 11">
            <a:extLst>
              <a:ext uri="{FF2B5EF4-FFF2-40B4-BE49-F238E27FC236}">
                <a16:creationId xmlns:a16="http://schemas.microsoft.com/office/drawing/2014/main" id="{6A7E64E4-287C-1FCE-9776-59EE01B2045C}"/>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62966699-83CA-1202-E4B3-09DCD56EA786}"/>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40256353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hapter Title 4">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6001" y="1"/>
            <a:ext cx="3504968" cy="5119768"/>
          </a:xfrm>
          <a:prstGeom prst="round2SameRect">
            <a:avLst>
              <a:gd name="adj1" fmla="val 42678"/>
              <a:gd name="adj2" fmla="val 4847"/>
            </a:avLst>
          </a:prstGeom>
        </p:spPr>
        <p:txBody>
          <a:bodyPr>
            <a:noAutofit/>
          </a:bodyPr>
          <a:lstStyle>
            <a:lvl1pPr>
              <a:defRPr>
                <a:solidFill>
                  <a:schemeClr val="bg1"/>
                </a:solidFill>
                <a:latin typeface="Poppins" panose="00000500000000000000" pitchFamily="2" charset="0"/>
              </a:defRPr>
            </a:lvl1pPr>
          </a:lstStyle>
          <a:p>
            <a:endParaRPr lang="en-US"/>
          </a:p>
        </p:txBody>
      </p:sp>
      <p:pic>
        <p:nvPicPr>
          <p:cNvPr id="15" name="Picture 14">
            <a:extLst>
              <a:ext uri="{FF2B5EF4-FFF2-40B4-BE49-F238E27FC236}">
                <a16:creationId xmlns:a16="http://schemas.microsoft.com/office/drawing/2014/main" id="{D9A59EDF-990B-8A48-B3FB-ACAE78C6BE6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00969" y="0"/>
            <a:ext cx="2599267" cy="5119769"/>
          </a:xfrm>
          <a:prstGeom prst="rect">
            <a:avLst/>
          </a:prstGeom>
        </p:spPr>
      </p:pic>
      <p:sp>
        <p:nvSpPr>
          <p:cNvPr id="10" name="Text Placeholder 11">
            <a:extLst>
              <a:ext uri="{FF2B5EF4-FFF2-40B4-BE49-F238E27FC236}">
                <a16:creationId xmlns:a16="http://schemas.microsoft.com/office/drawing/2014/main" id="{8ED42EAE-A272-8E42-8B7F-417A3B4E729B}"/>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11" name="Text Placeholder 11">
            <a:extLst>
              <a:ext uri="{FF2B5EF4-FFF2-40B4-BE49-F238E27FC236}">
                <a16:creationId xmlns:a16="http://schemas.microsoft.com/office/drawing/2014/main" id="{46C18FF0-D05E-863E-8223-ABAFDFA6D7F0}"/>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BBA3160A-FC53-80DA-EFCD-287B9BC38484}"/>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26564690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hapter Title 5">
    <p:spTree>
      <p:nvGrpSpPr>
        <p:cNvPr id="1" name=""/>
        <p:cNvGrpSpPr/>
        <p:nvPr/>
      </p:nvGrpSpPr>
      <p:grpSpPr>
        <a:xfrm>
          <a:off x="0" y="0"/>
          <a:ext cx="0" cy="0"/>
          <a:chOff x="0" y="0"/>
          <a:chExt cx="0" cy="0"/>
        </a:xfrm>
      </p:grpSpPr>
      <p:sp>
        <p:nvSpPr>
          <p:cNvPr id="10" name="Text Placeholder 11">
            <a:extLst>
              <a:ext uri="{FF2B5EF4-FFF2-40B4-BE49-F238E27FC236}">
                <a16:creationId xmlns:a16="http://schemas.microsoft.com/office/drawing/2014/main" id="{8ED42EAE-A272-8E42-8B7F-417A3B4E729B}"/>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11" name="Text Placeholder 11">
            <a:extLst>
              <a:ext uri="{FF2B5EF4-FFF2-40B4-BE49-F238E27FC236}">
                <a16:creationId xmlns:a16="http://schemas.microsoft.com/office/drawing/2014/main" id="{46C18FF0-D05E-863E-8223-ABAFDFA6D7F0}"/>
              </a:ext>
            </a:extLst>
          </p:cNvPr>
          <p:cNvSpPr>
            <a:spLocks noGrp="1"/>
          </p:cNvSpPr>
          <p:nvPr>
            <p:ph type="body" sz="quarter" idx="11" hasCustomPrompt="1"/>
          </p:nvPr>
        </p:nvSpPr>
        <p:spPr>
          <a:xfrm>
            <a:off x="408207" y="559121"/>
            <a:ext cx="10774418"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BBA3160A-FC53-80DA-EFCD-287B9BC38484}"/>
              </a:ext>
            </a:extLst>
          </p:cNvPr>
          <p:cNvSpPr>
            <a:spLocks noGrp="1"/>
          </p:cNvSpPr>
          <p:nvPr>
            <p:ph type="body" sz="quarter" idx="12" hasCustomPrompt="1"/>
          </p:nvPr>
        </p:nvSpPr>
        <p:spPr>
          <a:xfrm>
            <a:off x="408207" y="2431329"/>
            <a:ext cx="9754968"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10577047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Dark Slide">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012F49E8-E50C-CBEE-71F1-A756EDD37656}"/>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2FB90308-6D7D-FB0C-34E4-71A28225BC02}"/>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14" name="Text Placeholder 11">
            <a:extLst>
              <a:ext uri="{FF2B5EF4-FFF2-40B4-BE49-F238E27FC236}">
                <a16:creationId xmlns:a16="http://schemas.microsoft.com/office/drawing/2014/main" id="{65DA48E4-6642-FB6C-4E06-89985A0AC12D}"/>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5" name="Text Placeholder 11">
            <a:extLst>
              <a:ext uri="{FF2B5EF4-FFF2-40B4-BE49-F238E27FC236}">
                <a16:creationId xmlns:a16="http://schemas.microsoft.com/office/drawing/2014/main" id="{9B5A0D41-5B75-559D-E791-97ABA6572E4C}"/>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16" name="Text Placeholder 11">
            <a:extLst>
              <a:ext uri="{FF2B5EF4-FFF2-40B4-BE49-F238E27FC236}">
                <a16:creationId xmlns:a16="http://schemas.microsoft.com/office/drawing/2014/main" id="{3E5561B0-8994-5518-CD39-CB50B0DFDD9D}"/>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2"/>
              </a:buBlip>
              <a:defRPr sz="15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2" name="Picture 1" descr="The Open University Logo">
            <a:extLst>
              <a:ext uri="{FF2B5EF4-FFF2-40B4-BE49-F238E27FC236}">
                <a16:creationId xmlns:a16="http://schemas.microsoft.com/office/drawing/2014/main" id="{06AC1C0C-3341-0694-EF72-A067099A106D}"/>
              </a:ext>
              <a:ext uri="{C183D7F6-B498-43B3-948B-1728B52AA6E4}">
                <adec:decorative xmlns:adec="http://schemas.microsoft.com/office/drawing/2017/decorative" val="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69675" y="5829301"/>
            <a:ext cx="1709992" cy="584196"/>
          </a:xfrm>
          <a:prstGeom prst="rect">
            <a:avLst/>
          </a:prstGeom>
        </p:spPr>
      </p:pic>
    </p:spTree>
    <p:extLst>
      <p:ext uri="{BB962C8B-B14F-4D97-AF65-F5344CB8AC3E}">
        <p14:creationId xmlns:p14="http://schemas.microsoft.com/office/powerpoint/2010/main" val="1678456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1">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7C4D0DBB-988A-6342-8902-0563E9803CEA}"/>
              </a:ext>
            </a:extLst>
          </p:cNvPr>
          <p:cNvSpPr>
            <a:spLocks noGrp="1"/>
          </p:cNvSpPr>
          <p:nvPr>
            <p:ph type="body" sz="quarter" idx="11" hasCustomPrompt="1"/>
          </p:nvPr>
        </p:nvSpPr>
        <p:spPr>
          <a:xfrm>
            <a:off x="5275119" y="404664"/>
            <a:ext cx="4715313" cy="497161"/>
          </a:xfrm>
          <a:prstGeom prst="rect">
            <a:avLst/>
          </a:prstGeom>
        </p:spPr>
        <p:txBody>
          <a:bodyPr>
            <a:noAutofit/>
          </a:bodyPr>
          <a:lstStyle>
            <a:lvl1pPr marL="0" indent="0">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Contents Title </a:t>
            </a:r>
          </a:p>
        </p:txBody>
      </p:sp>
      <p:sp>
        <p:nvSpPr>
          <p:cNvPr id="11" name="Text Placeholder 11">
            <a:extLst>
              <a:ext uri="{FF2B5EF4-FFF2-40B4-BE49-F238E27FC236}">
                <a16:creationId xmlns:a16="http://schemas.microsoft.com/office/drawing/2014/main" id="{BAD27DD2-BE62-DA40-8EBD-559298C56286}"/>
              </a:ext>
            </a:extLst>
          </p:cNvPr>
          <p:cNvSpPr>
            <a:spLocks noGrp="1"/>
          </p:cNvSpPr>
          <p:nvPr>
            <p:ph type="body" sz="quarter" idx="12" hasCustomPrompt="1"/>
          </p:nvPr>
        </p:nvSpPr>
        <p:spPr>
          <a:xfrm>
            <a:off x="6012873" y="1539489"/>
            <a:ext cx="4014180" cy="289311"/>
          </a:xfrm>
          <a:prstGeom prst="rect">
            <a:avLst/>
          </a:prstGeom>
        </p:spPr>
        <p:txBody>
          <a:bodyPr>
            <a:noAutofit/>
          </a:bodyPr>
          <a:lstStyle>
            <a:lvl1pPr marL="0" indent="0">
              <a:buFont typeface="Arial" panose="020B0604020202020204" pitchFamily="34" charset="0"/>
              <a:buNone/>
              <a:defRPr sz="2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 Chapter</a:t>
            </a:r>
          </a:p>
        </p:txBody>
      </p:sp>
      <p:sp>
        <p:nvSpPr>
          <p:cNvPr id="21" name="Text Placeholder 11">
            <a:extLst>
              <a:ext uri="{FF2B5EF4-FFF2-40B4-BE49-F238E27FC236}">
                <a16:creationId xmlns:a16="http://schemas.microsoft.com/office/drawing/2014/main" id="{1254454E-2B5C-B046-98EC-9A0A923749AA}"/>
              </a:ext>
            </a:extLst>
          </p:cNvPr>
          <p:cNvSpPr>
            <a:spLocks noGrp="1"/>
          </p:cNvSpPr>
          <p:nvPr>
            <p:ph type="body" sz="quarter" idx="15" hasCustomPrompt="1"/>
          </p:nvPr>
        </p:nvSpPr>
        <p:spPr>
          <a:xfrm>
            <a:off x="6012873" y="2882868"/>
            <a:ext cx="4014180" cy="289311"/>
          </a:xfrm>
          <a:prstGeom prst="rect">
            <a:avLst/>
          </a:prstGeom>
        </p:spPr>
        <p:txBody>
          <a:bodyPr>
            <a:noAutofit/>
          </a:bodyPr>
          <a:lstStyle>
            <a:lvl1pPr marL="0" indent="0">
              <a:buFont typeface="Arial" panose="020B0604020202020204" pitchFamily="34" charset="0"/>
              <a:buNone/>
              <a:defRPr sz="2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 Chapter</a:t>
            </a:r>
          </a:p>
        </p:txBody>
      </p:sp>
      <p:sp>
        <p:nvSpPr>
          <p:cNvPr id="45" name="Text Placeholder 11">
            <a:extLst>
              <a:ext uri="{FF2B5EF4-FFF2-40B4-BE49-F238E27FC236}">
                <a16:creationId xmlns:a16="http://schemas.microsoft.com/office/drawing/2014/main" id="{AB826CD5-5C92-B242-BB8B-DD1F5772801E}"/>
              </a:ext>
            </a:extLst>
          </p:cNvPr>
          <p:cNvSpPr>
            <a:spLocks noGrp="1"/>
          </p:cNvSpPr>
          <p:nvPr>
            <p:ph type="body" sz="quarter" idx="26" hasCustomPrompt="1"/>
          </p:nvPr>
        </p:nvSpPr>
        <p:spPr>
          <a:xfrm>
            <a:off x="5275119" y="1539489"/>
            <a:ext cx="747051" cy="289311"/>
          </a:xfrm>
          <a:prstGeom prst="rect">
            <a:avLst/>
          </a:prstGeom>
        </p:spPr>
        <p:txBody>
          <a:bodyPr>
            <a:noAutofit/>
          </a:bodyPr>
          <a:lstStyle>
            <a:lvl1pPr marL="0" indent="0">
              <a:buFont typeface="Arial" panose="020B0604020202020204" pitchFamily="34" charset="0"/>
              <a:buNone/>
              <a:defRPr sz="2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46" name="Text Placeholder 11">
            <a:extLst>
              <a:ext uri="{FF2B5EF4-FFF2-40B4-BE49-F238E27FC236}">
                <a16:creationId xmlns:a16="http://schemas.microsoft.com/office/drawing/2014/main" id="{9A813DF2-0556-7B4C-A30B-8A7253CE587F}"/>
              </a:ext>
            </a:extLst>
          </p:cNvPr>
          <p:cNvSpPr>
            <a:spLocks noGrp="1"/>
          </p:cNvSpPr>
          <p:nvPr>
            <p:ph type="body" sz="quarter" idx="27" hasCustomPrompt="1"/>
          </p:nvPr>
        </p:nvSpPr>
        <p:spPr>
          <a:xfrm>
            <a:off x="5275119" y="2881839"/>
            <a:ext cx="747051" cy="289311"/>
          </a:xfrm>
          <a:prstGeom prst="rect">
            <a:avLst/>
          </a:prstGeom>
        </p:spPr>
        <p:txBody>
          <a:bodyPr>
            <a:noAutofit/>
          </a:bodyPr>
          <a:lstStyle>
            <a:lvl1pPr marL="0" indent="0">
              <a:buFont typeface="Arial" panose="020B0604020202020204" pitchFamily="34" charset="0"/>
              <a:buNone/>
              <a:defRPr sz="2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02</a:t>
            </a:r>
          </a:p>
        </p:txBody>
      </p:sp>
      <p:pic>
        <p:nvPicPr>
          <p:cNvPr id="10" name="Picture 9" descr="Icon&#10;&#10;Description automatically generated with medium confidence">
            <a:extLst>
              <a:ext uri="{FF2B5EF4-FFF2-40B4-BE49-F238E27FC236}">
                <a16:creationId xmlns:a16="http://schemas.microsoft.com/office/drawing/2014/main" id="{C3B3B649-1EB8-9846-A24F-3002667E74D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4551118"/>
            <a:ext cx="4613762" cy="2306881"/>
          </a:xfrm>
          <a:prstGeom prst="rect">
            <a:avLst/>
          </a:prstGeom>
        </p:spPr>
      </p:pic>
      <p:sp>
        <p:nvSpPr>
          <p:cNvPr id="12" name="Text Placeholder 11">
            <a:extLst>
              <a:ext uri="{FF2B5EF4-FFF2-40B4-BE49-F238E27FC236}">
                <a16:creationId xmlns:a16="http://schemas.microsoft.com/office/drawing/2014/main" id="{23BBE70E-03E7-644A-BA5E-E3A0B913118F}"/>
              </a:ext>
            </a:extLst>
          </p:cNvPr>
          <p:cNvSpPr>
            <a:spLocks noGrp="1"/>
          </p:cNvSpPr>
          <p:nvPr>
            <p:ph type="body" sz="quarter" idx="14" hasCustomPrompt="1"/>
          </p:nvPr>
        </p:nvSpPr>
        <p:spPr>
          <a:xfrm>
            <a:off x="6022170" y="1896175"/>
            <a:ext cx="3118585" cy="810811"/>
          </a:xfrm>
          <a:prstGeom prst="rect">
            <a:avLst/>
          </a:prstGeom>
        </p:spPr>
        <p:txBody>
          <a:bodyPr>
            <a:noAutofit/>
          </a:bodyPr>
          <a:lstStyle>
            <a:lvl1pPr marL="285750" indent="-285750">
              <a:lnSpc>
                <a:spcPct val="110000"/>
              </a:lnSpc>
              <a:spcBef>
                <a:spcPts val="0"/>
              </a:spcBef>
              <a:buFontTx/>
              <a:buBlip>
                <a:blip r:embed="rId3"/>
              </a:buBlip>
              <a:defRPr sz="15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Sub-Content 01</a:t>
            </a:r>
          </a:p>
          <a:p>
            <a:pPr lvl="0"/>
            <a:r>
              <a:rPr lang="en-GB"/>
              <a:t>Sub-Content 02</a:t>
            </a:r>
          </a:p>
          <a:p>
            <a:pPr lvl="0"/>
            <a:r>
              <a:rPr lang="en-GB"/>
              <a:t>Sub-Content 03</a:t>
            </a:r>
          </a:p>
        </p:txBody>
      </p:sp>
      <p:sp>
        <p:nvSpPr>
          <p:cNvPr id="13" name="Picture Placeholder 14">
            <a:extLst>
              <a:ext uri="{FF2B5EF4-FFF2-40B4-BE49-F238E27FC236}">
                <a16:creationId xmlns:a16="http://schemas.microsoft.com/office/drawing/2014/main" id="{B1D217B3-A93E-1105-52D4-A2BC7A46BC3C}"/>
              </a:ext>
            </a:extLst>
          </p:cNvPr>
          <p:cNvSpPr>
            <a:spLocks noGrp="1"/>
          </p:cNvSpPr>
          <p:nvPr>
            <p:ph type="pic" sz="quarter" idx="10"/>
          </p:nvPr>
        </p:nvSpPr>
        <p:spPr>
          <a:xfrm>
            <a:off x="2301" y="1"/>
            <a:ext cx="4611462" cy="4551117"/>
          </a:xfrm>
          <a:custGeom>
            <a:avLst/>
            <a:gdLst>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0 w 9061155"/>
              <a:gd name="connsiteY7" fmla="*/ 19423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5191279"/>
              <a:gd name="connsiteX1" fmla="*/ 7118829 w 9061155"/>
              <a:gd name="connsiteY1" fmla="*/ 0 h 5191279"/>
              <a:gd name="connsiteX2" fmla="*/ 9061155 w 9061155"/>
              <a:gd name="connsiteY2" fmla="*/ 1942326 h 5191279"/>
              <a:gd name="connsiteX3" fmla="*/ 9061155 w 9061155"/>
              <a:gd name="connsiteY3" fmla="*/ 4330524 h 5191279"/>
              <a:gd name="connsiteX4" fmla="*/ 8840562 w 9061155"/>
              <a:gd name="connsiteY4" fmla="*/ 4551117 h 5191279"/>
              <a:gd name="connsiteX5" fmla="*/ 4449693 w 9061155"/>
              <a:gd name="connsiteY5" fmla="*/ 4538417 h 5191279"/>
              <a:gd name="connsiteX6" fmla="*/ 0 w 9061155"/>
              <a:gd name="connsiteY6" fmla="*/ 4330524 h 5191279"/>
              <a:gd name="connsiteX7" fmla="*/ 1905000 w 9061155"/>
              <a:gd name="connsiteY7" fmla="*/ 1955026 h 5191279"/>
              <a:gd name="connsiteX8" fmla="*/ 1942326 w 9061155"/>
              <a:gd name="connsiteY8" fmla="*/ 0 h 5191279"/>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9669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9669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3481566 w 8085795"/>
              <a:gd name="connsiteY7" fmla="*/ 0 h 4551117"/>
              <a:gd name="connsiteX0" fmla="*/ 451391 w 5055620"/>
              <a:gd name="connsiteY0" fmla="*/ 0 h 4551117"/>
              <a:gd name="connsiteX1" fmla="*/ 3113294 w 5055620"/>
              <a:gd name="connsiteY1" fmla="*/ 0 h 4551117"/>
              <a:gd name="connsiteX2" fmla="*/ 5055620 w 5055620"/>
              <a:gd name="connsiteY2" fmla="*/ 1942326 h 4551117"/>
              <a:gd name="connsiteX3" fmla="*/ 5055620 w 5055620"/>
              <a:gd name="connsiteY3" fmla="*/ 4330524 h 4551117"/>
              <a:gd name="connsiteX4" fmla="*/ 4835027 w 5055620"/>
              <a:gd name="connsiteY4" fmla="*/ 4551117 h 4551117"/>
              <a:gd name="connsiteX5" fmla="*/ 444158 w 5055620"/>
              <a:gd name="connsiteY5" fmla="*/ 4538417 h 4551117"/>
              <a:gd name="connsiteX6" fmla="*/ 451391 w 5055620"/>
              <a:gd name="connsiteY6" fmla="*/ 0 h 4551117"/>
              <a:gd name="connsiteX0" fmla="*/ 330721 w 4934950"/>
              <a:gd name="connsiteY0" fmla="*/ 0 h 4551117"/>
              <a:gd name="connsiteX1" fmla="*/ 2992624 w 4934950"/>
              <a:gd name="connsiteY1" fmla="*/ 0 h 4551117"/>
              <a:gd name="connsiteX2" fmla="*/ 4934950 w 4934950"/>
              <a:gd name="connsiteY2" fmla="*/ 1942326 h 4551117"/>
              <a:gd name="connsiteX3" fmla="*/ 4934950 w 4934950"/>
              <a:gd name="connsiteY3" fmla="*/ 4330524 h 4551117"/>
              <a:gd name="connsiteX4" fmla="*/ 4714357 w 4934950"/>
              <a:gd name="connsiteY4" fmla="*/ 4551117 h 4551117"/>
              <a:gd name="connsiteX5" fmla="*/ 323488 w 4934950"/>
              <a:gd name="connsiteY5" fmla="*/ 4538417 h 4551117"/>
              <a:gd name="connsiteX6" fmla="*/ 330721 w 4934950"/>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11462" h="4551117">
                <a:moveTo>
                  <a:pt x="7233" y="0"/>
                </a:moveTo>
                <a:lnTo>
                  <a:pt x="2669136" y="0"/>
                </a:lnTo>
                <a:cubicBezTo>
                  <a:pt x="3741853" y="0"/>
                  <a:pt x="4611462" y="869609"/>
                  <a:pt x="4611462" y="1942326"/>
                </a:cubicBezTo>
                <a:lnTo>
                  <a:pt x="4611462" y="4330524"/>
                </a:lnTo>
                <a:cubicBezTo>
                  <a:pt x="4611462" y="4452354"/>
                  <a:pt x="4512699" y="4551117"/>
                  <a:pt x="4390869" y="4551117"/>
                </a:cubicBezTo>
                <a:lnTo>
                  <a:pt x="0" y="4538417"/>
                </a:lnTo>
                <a:cubicBezTo>
                  <a:pt x="8534" y="3642738"/>
                  <a:pt x="4337" y="1106923"/>
                  <a:pt x="7233" y="0"/>
                </a:cubicBezTo>
                <a:close/>
              </a:path>
            </a:pathLst>
          </a:custGeom>
        </p:spPr>
        <p:txBody>
          <a:bodyPr>
            <a:normAutofit/>
          </a:bodyPr>
          <a:lstStyle>
            <a:lvl1pPr marL="0" indent="0" algn="l">
              <a:buNone/>
              <a:defRPr sz="1800">
                <a:solidFill>
                  <a:schemeClr val="bg1"/>
                </a:solidFill>
                <a:latin typeface="Poppins" panose="00000500000000000000" pitchFamily="50" charset="0"/>
                <a:cs typeface="Poppins" panose="00000500000000000000" pitchFamily="50" charset="0"/>
              </a:defRPr>
            </a:lvl1pPr>
          </a:lstStyle>
          <a:p>
            <a:endParaRPr lang="en-US"/>
          </a:p>
        </p:txBody>
      </p:sp>
    </p:spTree>
    <p:extLst>
      <p:ext uri="{BB962C8B-B14F-4D97-AF65-F5344CB8AC3E}">
        <p14:creationId xmlns:p14="http://schemas.microsoft.com/office/powerpoint/2010/main" val="8209313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s 2">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7C4D0DBB-988A-6342-8902-0563E9803CEA}"/>
              </a:ext>
            </a:extLst>
          </p:cNvPr>
          <p:cNvSpPr>
            <a:spLocks noGrp="1"/>
          </p:cNvSpPr>
          <p:nvPr>
            <p:ph type="body" sz="quarter" idx="11" hasCustomPrompt="1"/>
          </p:nvPr>
        </p:nvSpPr>
        <p:spPr>
          <a:xfrm>
            <a:off x="5275119" y="404664"/>
            <a:ext cx="4715313" cy="497161"/>
          </a:xfrm>
          <a:prstGeom prst="rect">
            <a:avLst/>
          </a:prstGeom>
        </p:spPr>
        <p:txBody>
          <a:bodyPr>
            <a:noAutofit/>
          </a:bodyPr>
          <a:lstStyle>
            <a:lvl1pPr marL="0" indent="0">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Contents Title </a:t>
            </a:r>
          </a:p>
        </p:txBody>
      </p:sp>
      <p:sp>
        <p:nvSpPr>
          <p:cNvPr id="11" name="Text Placeholder 11">
            <a:extLst>
              <a:ext uri="{FF2B5EF4-FFF2-40B4-BE49-F238E27FC236}">
                <a16:creationId xmlns:a16="http://schemas.microsoft.com/office/drawing/2014/main" id="{BAD27DD2-BE62-DA40-8EBD-559298C56286}"/>
              </a:ext>
            </a:extLst>
          </p:cNvPr>
          <p:cNvSpPr>
            <a:spLocks noGrp="1"/>
          </p:cNvSpPr>
          <p:nvPr>
            <p:ph type="body" sz="quarter" idx="12" hasCustomPrompt="1"/>
          </p:nvPr>
        </p:nvSpPr>
        <p:spPr>
          <a:xfrm>
            <a:off x="6012873" y="1539489"/>
            <a:ext cx="4014180" cy="289311"/>
          </a:xfrm>
          <a:prstGeom prst="rect">
            <a:avLst/>
          </a:prstGeom>
        </p:spPr>
        <p:txBody>
          <a:bodyPr>
            <a:noAutofit/>
          </a:bodyPr>
          <a:lstStyle>
            <a:lvl1pPr marL="0" indent="0">
              <a:buFont typeface="Arial" panose="020B0604020202020204" pitchFamily="34" charset="0"/>
              <a:buNone/>
              <a:defRPr sz="2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 Chapter</a:t>
            </a:r>
          </a:p>
        </p:txBody>
      </p:sp>
      <p:sp>
        <p:nvSpPr>
          <p:cNvPr id="21" name="Text Placeholder 11">
            <a:extLst>
              <a:ext uri="{FF2B5EF4-FFF2-40B4-BE49-F238E27FC236}">
                <a16:creationId xmlns:a16="http://schemas.microsoft.com/office/drawing/2014/main" id="{1254454E-2B5C-B046-98EC-9A0A923749AA}"/>
              </a:ext>
            </a:extLst>
          </p:cNvPr>
          <p:cNvSpPr>
            <a:spLocks noGrp="1"/>
          </p:cNvSpPr>
          <p:nvPr>
            <p:ph type="body" sz="quarter" idx="15" hasCustomPrompt="1"/>
          </p:nvPr>
        </p:nvSpPr>
        <p:spPr>
          <a:xfrm>
            <a:off x="6012873" y="2882868"/>
            <a:ext cx="4014180" cy="289311"/>
          </a:xfrm>
          <a:prstGeom prst="rect">
            <a:avLst/>
          </a:prstGeom>
        </p:spPr>
        <p:txBody>
          <a:bodyPr>
            <a:noAutofit/>
          </a:bodyPr>
          <a:lstStyle>
            <a:lvl1pPr marL="0" indent="0">
              <a:buFont typeface="Arial" panose="020B0604020202020204" pitchFamily="34" charset="0"/>
              <a:buNone/>
              <a:defRPr sz="2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 Chapter</a:t>
            </a:r>
          </a:p>
        </p:txBody>
      </p:sp>
      <p:pic>
        <p:nvPicPr>
          <p:cNvPr id="38" name="Picture 37" descr="Shape&#10;&#10;Description automatically generated with medium confidence">
            <a:extLst>
              <a:ext uri="{FF2B5EF4-FFF2-40B4-BE49-F238E27FC236}">
                <a16:creationId xmlns:a16="http://schemas.microsoft.com/office/drawing/2014/main" id="{2B25C514-5CFA-FD4E-BB21-038E4D8FF81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4436918"/>
            <a:ext cx="4613763" cy="2421083"/>
          </a:xfrm>
          <a:prstGeom prst="rect">
            <a:avLst/>
          </a:prstGeom>
        </p:spPr>
      </p:pic>
      <p:sp>
        <p:nvSpPr>
          <p:cNvPr id="45" name="Text Placeholder 11">
            <a:extLst>
              <a:ext uri="{FF2B5EF4-FFF2-40B4-BE49-F238E27FC236}">
                <a16:creationId xmlns:a16="http://schemas.microsoft.com/office/drawing/2014/main" id="{AB826CD5-5C92-B242-BB8B-DD1F5772801E}"/>
              </a:ext>
            </a:extLst>
          </p:cNvPr>
          <p:cNvSpPr>
            <a:spLocks noGrp="1"/>
          </p:cNvSpPr>
          <p:nvPr>
            <p:ph type="body" sz="quarter" idx="26" hasCustomPrompt="1"/>
          </p:nvPr>
        </p:nvSpPr>
        <p:spPr>
          <a:xfrm>
            <a:off x="5275119" y="1539489"/>
            <a:ext cx="747051" cy="289311"/>
          </a:xfrm>
          <a:prstGeom prst="rect">
            <a:avLst/>
          </a:prstGeom>
        </p:spPr>
        <p:txBody>
          <a:bodyPr>
            <a:noAutofit/>
          </a:bodyPr>
          <a:lstStyle>
            <a:lvl1pPr marL="0" indent="0">
              <a:buFont typeface="Arial" panose="020B0604020202020204" pitchFamily="34" charset="0"/>
              <a:buNone/>
              <a:defRPr sz="2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46" name="Text Placeholder 11">
            <a:extLst>
              <a:ext uri="{FF2B5EF4-FFF2-40B4-BE49-F238E27FC236}">
                <a16:creationId xmlns:a16="http://schemas.microsoft.com/office/drawing/2014/main" id="{9A813DF2-0556-7B4C-A30B-8A7253CE587F}"/>
              </a:ext>
            </a:extLst>
          </p:cNvPr>
          <p:cNvSpPr>
            <a:spLocks noGrp="1"/>
          </p:cNvSpPr>
          <p:nvPr>
            <p:ph type="body" sz="quarter" idx="27" hasCustomPrompt="1"/>
          </p:nvPr>
        </p:nvSpPr>
        <p:spPr>
          <a:xfrm>
            <a:off x="5275119" y="2881839"/>
            <a:ext cx="747051" cy="289311"/>
          </a:xfrm>
          <a:prstGeom prst="rect">
            <a:avLst/>
          </a:prstGeom>
        </p:spPr>
        <p:txBody>
          <a:bodyPr>
            <a:noAutofit/>
          </a:bodyPr>
          <a:lstStyle>
            <a:lvl1pPr marL="0" indent="0">
              <a:buFont typeface="Arial" panose="020B0604020202020204" pitchFamily="34" charset="0"/>
              <a:buNone/>
              <a:defRPr sz="2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02</a:t>
            </a:r>
          </a:p>
        </p:txBody>
      </p:sp>
      <p:sp>
        <p:nvSpPr>
          <p:cNvPr id="10" name="Text Placeholder 11">
            <a:extLst>
              <a:ext uri="{FF2B5EF4-FFF2-40B4-BE49-F238E27FC236}">
                <a16:creationId xmlns:a16="http://schemas.microsoft.com/office/drawing/2014/main" id="{55C52EF6-7A1A-948C-942C-0339E091A77F}"/>
              </a:ext>
            </a:extLst>
          </p:cNvPr>
          <p:cNvSpPr>
            <a:spLocks noGrp="1"/>
          </p:cNvSpPr>
          <p:nvPr>
            <p:ph type="body" sz="quarter" idx="14" hasCustomPrompt="1"/>
          </p:nvPr>
        </p:nvSpPr>
        <p:spPr>
          <a:xfrm>
            <a:off x="6022170" y="1896175"/>
            <a:ext cx="3118585" cy="810811"/>
          </a:xfrm>
          <a:prstGeom prst="rect">
            <a:avLst/>
          </a:prstGeom>
        </p:spPr>
        <p:txBody>
          <a:bodyPr>
            <a:noAutofit/>
          </a:bodyPr>
          <a:lstStyle>
            <a:lvl1pPr marL="285750" indent="-285750">
              <a:lnSpc>
                <a:spcPct val="110000"/>
              </a:lnSpc>
              <a:spcBef>
                <a:spcPts val="0"/>
              </a:spcBef>
              <a:buFontTx/>
              <a:buBlip>
                <a:blip r:embed="rId3"/>
              </a:buBlip>
              <a:defRPr sz="15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Sub-Content 01</a:t>
            </a:r>
          </a:p>
          <a:p>
            <a:pPr lvl="0"/>
            <a:r>
              <a:rPr lang="en-GB"/>
              <a:t>Sub-Content 02</a:t>
            </a:r>
          </a:p>
          <a:p>
            <a:pPr lvl="0"/>
            <a:r>
              <a:rPr lang="en-GB"/>
              <a:t>Sub-Content 03</a:t>
            </a:r>
          </a:p>
        </p:txBody>
      </p:sp>
      <p:sp>
        <p:nvSpPr>
          <p:cNvPr id="14" name="Picture Placeholder 14">
            <a:extLst>
              <a:ext uri="{FF2B5EF4-FFF2-40B4-BE49-F238E27FC236}">
                <a16:creationId xmlns:a16="http://schemas.microsoft.com/office/drawing/2014/main" id="{49448C27-4172-973B-4F33-BCE2BB9A8F47}"/>
              </a:ext>
            </a:extLst>
          </p:cNvPr>
          <p:cNvSpPr>
            <a:spLocks noGrp="1"/>
          </p:cNvSpPr>
          <p:nvPr>
            <p:ph type="pic" sz="quarter" idx="10"/>
          </p:nvPr>
        </p:nvSpPr>
        <p:spPr>
          <a:xfrm>
            <a:off x="2301" y="1"/>
            <a:ext cx="4611462" cy="4551117"/>
          </a:xfrm>
          <a:custGeom>
            <a:avLst/>
            <a:gdLst>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0 w 9061155"/>
              <a:gd name="connsiteY7" fmla="*/ 19423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5191279"/>
              <a:gd name="connsiteX1" fmla="*/ 7118829 w 9061155"/>
              <a:gd name="connsiteY1" fmla="*/ 0 h 5191279"/>
              <a:gd name="connsiteX2" fmla="*/ 9061155 w 9061155"/>
              <a:gd name="connsiteY2" fmla="*/ 1942326 h 5191279"/>
              <a:gd name="connsiteX3" fmla="*/ 9061155 w 9061155"/>
              <a:gd name="connsiteY3" fmla="*/ 4330524 h 5191279"/>
              <a:gd name="connsiteX4" fmla="*/ 8840562 w 9061155"/>
              <a:gd name="connsiteY4" fmla="*/ 4551117 h 5191279"/>
              <a:gd name="connsiteX5" fmla="*/ 4449693 w 9061155"/>
              <a:gd name="connsiteY5" fmla="*/ 4538417 h 5191279"/>
              <a:gd name="connsiteX6" fmla="*/ 0 w 9061155"/>
              <a:gd name="connsiteY6" fmla="*/ 4330524 h 5191279"/>
              <a:gd name="connsiteX7" fmla="*/ 1905000 w 9061155"/>
              <a:gd name="connsiteY7" fmla="*/ 1955026 h 5191279"/>
              <a:gd name="connsiteX8" fmla="*/ 1942326 w 9061155"/>
              <a:gd name="connsiteY8" fmla="*/ 0 h 5191279"/>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9669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9669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3481566 w 8085795"/>
              <a:gd name="connsiteY7" fmla="*/ 0 h 4551117"/>
              <a:gd name="connsiteX0" fmla="*/ 451391 w 5055620"/>
              <a:gd name="connsiteY0" fmla="*/ 0 h 4551117"/>
              <a:gd name="connsiteX1" fmla="*/ 3113294 w 5055620"/>
              <a:gd name="connsiteY1" fmla="*/ 0 h 4551117"/>
              <a:gd name="connsiteX2" fmla="*/ 5055620 w 5055620"/>
              <a:gd name="connsiteY2" fmla="*/ 1942326 h 4551117"/>
              <a:gd name="connsiteX3" fmla="*/ 5055620 w 5055620"/>
              <a:gd name="connsiteY3" fmla="*/ 4330524 h 4551117"/>
              <a:gd name="connsiteX4" fmla="*/ 4835027 w 5055620"/>
              <a:gd name="connsiteY4" fmla="*/ 4551117 h 4551117"/>
              <a:gd name="connsiteX5" fmla="*/ 444158 w 5055620"/>
              <a:gd name="connsiteY5" fmla="*/ 4538417 h 4551117"/>
              <a:gd name="connsiteX6" fmla="*/ 451391 w 5055620"/>
              <a:gd name="connsiteY6" fmla="*/ 0 h 4551117"/>
              <a:gd name="connsiteX0" fmla="*/ 330721 w 4934950"/>
              <a:gd name="connsiteY0" fmla="*/ 0 h 4551117"/>
              <a:gd name="connsiteX1" fmla="*/ 2992624 w 4934950"/>
              <a:gd name="connsiteY1" fmla="*/ 0 h 4551117"/>
              <a:gd name="connsiteX2" fmla="*/ 4934950 w 4934950"/>
              <a:gd name="connsiteY2" fmla="*/ 1942326 h 4551117"/>
              <a:gd name="connsiteX3" fmla="*/ 4934950 w 4934950"/>
              <a:gd name="connsiteY3" fmla="*/ 4330524 h 4551117"/>
              <a:gd name="connsiteX4" fmla="*/ 4714357 w 4934950"/>
              <a:gd name="connsiteY4" fmla="*/ 4551117 h 4551117"/>
              <a:gd name="connsiteX5" fmla="*/ 323488 w 4934950"/>
              <a:gd name="connsiteY5" fmla="*/ 4538417 h 4551117"/>
              <a:gd name="connsiteX6" fmla="*/ 330721 w 4934950"/>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11462" h="4551117">
                <a:moveTo>
                  <a:pt x="7233" y="0"/>
                </a:moveTo>
                <a:lnTo>
                  <a:pt x="2669136" y="0"/>
                </a:lnTo>
                <a:cubicBezTo>
                  <a:pt x="3741853" y="0"/>
                  <a:pt x="4611462" y="869609"/>
                  <a:pt x="4611462" y="1942326"/>
                </a:cubicBezTo>
                <a:lnTo>
                  <a:pt x="4611462" y="4330524"/>
                </a:lnTo>
                <a:cubicBezTo>
                  <a:pt x="4611462" y="4452354"/>
                  <a:pt x="4512699" y="4551117"/>
                  <a:pt x="4390869" y="4551117"/>
                </a:cubicBezTo>
                <a:lnTo>
                  <a:pt x="0" y="4538417"/>
                </a:lnTo>
                <a:cubicBezTo>
                  <a:pt x="8534" y="3642738"/>
                  <a:pt x="4337" y="1106923"/>
                  <a:pt x="7233" y="0"/>
                </a:cubicBezTo>
                <a:close/>
              </a:path>
            </a:pathLst>
          </a:custGeom>
        </p:spPr>
        <p:txBody>
          <a:bodyPr>
            <a:normAutofit/>
          </a:bodyPr>
          <a:lstStyle>
            <a:lvl1pPr marL="0" indent="0" algn="l">
              <a:buNone/>
              <a:defRPr sz="1800">
                <a:solidFill>
                  <a:schemeClr val="bg1"/>
                </a:solidFill>
                <a:latin typeface="Poppins" panose="00000500000000000000" pitchFamily="50" charset="0"/>
                <a:cs typeface="Poppins" panose="00000500000000000000" pitchFamily="50" charset="0"/>
              </a:defRPr>
            </a:lvl1pPr>
          </a:lstStyle>
          <a:p>
            <a:endParaRPr lang="en-US"/>
          </a:p>
        </p:txBody>
      </p:sp>
    </p:spTree>
    <p:extLst>
      <p:ext uri="{BB962C8B-B14F-4D97-AF65-F5344CB8AC3E}">
        <p14:creationId xmlns:p14="http://schemas.microsoft.com/office/powerpoint/2010/main" val="2782345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s 3">
    <p:bg>
      <p:bgRef idx="1001">
        <a:schemeClr val="bg1"/>
      </p:bgRef>
    </p:bg>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322950F0-F837-3643-8F3C-58187D933A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17" name="Text Placeholder 11">
            <a:extLst>
              <a:ext uri="{FF2B5EF4-FFF2-40B4-BE49-F238E27FC236}">
                <a16:creationId xmlns:a16="http://schemas.microsoft.com/office/drawing/2014/main" id="{769D1CE6-1539-C9FF-428F-50E945C8CFA6}"/>
              </a:ext>
            </a:extLst>
          </p:cNvPr>
          <p:cNvSpPr>
            <a:spLocks noGrp="1"/>
          </p:cNvSpPr>
          <p:nvPr>
            <p:ph type="body" sz="quarter" idx="14" hasCustomPrompt="1"/>
          </p:nvPr>
        </p:nvSpPr>
        <p:spPr>
          <a:xfrm>
            <a:off x="1001105" y="1759363"/>
            <a:ext cx="3691545" cy="3173122"/>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name:</a:t>
            </a:r>
          </a:p>
        </p:txBody>
      </p:sp>
      <p:sp>
        <p:nvSpPr>
          <p:cNvPr id="19" name="Text Placeholder 11">
            <a:extLst>
              <a:ext uri="{FF2B5EF4-FFF2-40B4-BE49-F238E27FC236}">
                <a16:creationId xmlns:a16="http://schemas.microsoft.com/office/drawing/2014/main" id="{56F70F55-5634-E0E4-19BE-00F2336FEF37}"/>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Contents</a:t>
            </a:r>
          </a:p>
        </p:txBody>
      </p:sp>
      <p:sp>
        <p:nvSpPr>
          <p:cNvPr id="3" name="Text Placeholder 11">
            <a:extLst>
              <a:ext uri="{FF2B5EF4-FFF2-40B4-BE49-F238E27FC236}">
                <a16:creationId xmlns:a16="http://schemas.microsoft.com/office/drawing/2014/main" id="{672EBB80-A06E-419B-5D88-C52E35F08451}"/>
              </a:ext>
            </a:extLst>
          </p:cNvPr>
          <p:cNvSpPr>
            <a:spLocks noGrp="1"/>
          </p:cNvSpPr>
          <p:nvPr>
            <p:ph type="body" sz="quarter" idx="25" hasCustomPrompt="1"/>
          </p:nvPr>
        </p:nvSpPr>
        <p:spPr>
          <a:xfrm>
            <a:off x="4790591" y="1759363"/>
            <a:ext cx="572718" cy="3173121"/>
          </a:xfrm>
          <a:prstGeom prst="rect">
            <a:avLst/>
          </a:prstGeom>
        </p:spPr>
        <p:txBody>
          <a:bodyPr>
            <a:noAutofit/>
          </a:bodyPr>
          <a:lstStyle>
            <a:lvl1pPr marL="0" indent="0">
              <a:lnSpc>
                <a:spcPct val="110000"/>
              </a:lnSpc>
              <a:spcBef>
                <a:spcPts val="0"/>
              </a:spcBef>
              <a:buFont typeface="Arial" panose="020B0604020202020204" pitchFamily="34" charset="0"/>
              <a:buNone/>
              <a:defRPr sz="1500" b="1" i="0">
                <a:ln>
                  <a:noFill/>
                </a:ln>
                <a:solidFill>
                  <a:srgbClr val="1C46C0"/>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5" name="Text Placeholder 11">
            <a:extLst>
              <a:ext uri="{FF2B5EF4-FFF2-40B4-BE49-F238E27FC236}">
                <a16:creationId xmlns:a16="http://schemas.microsoft.com/office/drawing/2014/main" id="{EBE89543-A931-7E7D-70F4-0895930BED8C}"/>
              </a:ext>
            </a:extLst>
          </p:cNvPr>
          <p:cNvSpPr>
            <a:spLocks noGrp="1"/>
          </p:cNvSpPr>
          <p:nvPr>
            <p:ph type="body" sz="quarter" idx="27" hasCustomPrompt="1"/>
          </p:nvPr>
        </p:nvSpPr>
        <p:spPr>
          <a:xfrm>
            <a:off x="6096000" y="1759363"/>
            <a:ext cx="3691545" cy="3173122"/>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name:</a:t>
            </a:r>
          </a:p>
        </p:txBody>
      </p:sp>
      <p:sp>
        <p:nvSpPr>
          <p:cNvPr id="6" name="Text Placeholder 11">
            <a:extLst>
              <a:ext uri="{FF2B5EF4-FFF2-40B4-BE49-F238E27FC236}">
                <a16:creationId xmlns:a16="http://schemas.microsoft.com/office/drawing/2014/main" id="{B202B306-D134-FDA1-EFFA-1473A26ED448}"/>
              </a:ext>
            </a:extLst>
          </p:cNvPr>
          <p:cNvSpPr>
            <a:spLocks noGrp="1"/>
          </p:cNvSpPr>
          <p:nvPr>
            <p:ph type="body" sz="quarter" idx="28" hasCustomPrompt="1"/>
          </p:nvPr>
        </p:nvSpPr>
        <p:spPr>
          <a:xfrm>
            <a:off x="9885486" y="1759363"/>
            <a:ext cx="572718" cy="3173121"/>
          </a:xfrm>
          <a:prstGeom prst="rect">
            <a:avLst/>
          </a:prstGeom>
        </p:spPr>
        <p:txBody>
          <a:bodyPr>
            <a:noAutofit/>
          </a:bodyPr>
          <a:lstStyle>
            <a:lvl1pPr marL="0" indent="0">
              <a:lnSpc>
                <a:spcPct val="110000"/>
              </a:lnSpc>
              <a:spcBef>
                <a:spcPts val="0"/>
              </a:spcBef>
              <a:buFont typeface="Arial" panose="020B0604020202020204" pitchFamily="34" charset="0"/>
              <a:buNone/>
              <a:defRPr sz="1500" b="1" i="0">
                <a:ln>
                  <a:noFill/>
                </a:ln>
                <a:solidFill>
                  <a:srgbClr val="1C46C0"/>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09</a:t>
            </a:r>
          </a:p>
        </p:txBody>
      </p:sp>
      <p:pic>
        <p:nvPicPr>
          <p:cNvPr id="7" name="Picture 6">
            <a:extLst>
              <a:ext uri="{FF2B5EF4-FFF2-40B4-BE49-F238E27FC236}">
                <a16:creationId xmlns:a16="http://schemas.microsoft.com/office/drawing/2014/main" id="{E4D12D21-2F9E-2846-20E0-F0307CE0821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643036190"/>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ext Only - Yellow">
    <p:bg>
      <p:bgPr>
        <a:blipFill dpi="0" rotWithShape="1">
          <a:blip r:embed="rId2" cstate="hqprint">
            <a:alphaModFix amt="69965"/>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8" name="Picture 27" descr="Shape&#10;&#10;Description automatically generated">
            <a:extLst>
              <a:ext uri="{FF2B5EF4-FFF2-40B4-BE49-F238E27FC236}">
                <a16:creationId xmlns:a16="http://schemas.microsoft.com/office/drawing/2014/main" id="{C0329EC4-43A1-4C93-CC9C-F8056BDA6D4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16" name="TextBox 15">
            <a:extLst>
              <a:ext uri="{FF2B5EF4-FFF2-40B4-BE49-F238E27FC236}">
                <a16:creationId xmlns:a16="http://schemas.microsoft.com/office/drawing/2014/main" id="{2711EE3C-D327-2D36-872A-6FFDFE494240}"/>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19" name="Text Placeholder 11">
            <a:extLst>
              <a:ext uri="{FF2B5EF4-FFF2-40B4-BE49-F238E27FC236}">
                <a16:creationId xmlns:a16="http://schemas.microsoft.com/office/drawing/2014/main" id="{A411FBA2-250A-1C91-4112-94C1448712B6}"/>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9D923CE2-295F-167C-F03F-85610416A092}"/>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Text Placeholder 11">
            <a:extLst>
              <a:ext uri="{FF2B5EF4-FFF2-40B4-BE49-F238E27FC236}">
                <a16:creationId xmlns:a16="http://schemas.microsoft.com/office/drawing/2014/main" id="{6EE845F2-FF2D-A9D4-3ED4-93E968473C23}"/>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 name="Text Placeholder 11">
            <a:extLst>
              <a:ext uri="{FF2B5EF4-FFF2-40B4-BE49-F238E27FC236}">
                <a16:creationId xmlns:a16="http://schemas.microsoft.com/office/drawing/2014/main" id="{DC990BB7-CAE3-E4DB-4F60-3FD7EA815A47}"/>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6" name="Text Placeholder 11">
            <a:extLst>
              <a:ext uri="{FF2B5EF4-FFF2-40B4-BE49-F238E27FC236}">
                <a16:creationId xmlns:a16="http://schemas.microsoft.com/office/drawing/2014/main" id="{BC92E1EE-0986-AEDC-C202-DFA17E618684}"/>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4" name="Picture 3">
            <a:extLst>
              <a:ext uri="{FF2B5EF4-FFF2-40B4-BE49-F238E27FC236}">
                <a16:creationId xmlns:a16="http://schemas.microsoft.com/office/drawing/2014/main" id="{C5C24151-A80D-7D37-B014-1E2D90CE3D1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987133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pter Title 1">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9" y="0"/>
            <a:ext cx="15272609" cy="5097770"/>
          </a:xfrm>
          <a:prstGeom prst="round2SameRect">
            <a:avLst>
              <a:gd name="adj1" fmla="val 42678"/>
              <a:gd name="adj2" fmla="val 4847"/>
            </a:avLst>
          </a:prstGeom>
        </p:spPr>
        <p:txBody>
          <a:bodyPr>
            <a:noAutofit/>
          </a:bodyPr>
          <a:lstStyle>
            <a:lvl1pPr>
              <a:defRPr>
                <a:solidFill>
                  <a:schemeClr val="bg1"/>
                </a:solidFill>
              </a:defRPr>
            </a:lvl1pPr>
          </a:lstStyle>
          <a:p>
            <a:endParaRPr lang="en-US"/>
          </a:p>
        </p:txBody>
      </p:sp>
      <p:pic>
        <p:nvPicPr>
          <p:cNvPr id="3" name="Picture 2" descr="A picture containing ax, tool&#10;&#10;Description automatically generated">
            <a:extLst>
              <a:ext uri="{FF2B5EF4-FFF2-40B4-BE49-F238E27FC236}">
                <a16:creationId xmlns:a16="http://schemas.microsoft.com/office/drawing/2014/main" id="{331C3DB8-28FE-CD4A-AC01-87EE1020C5A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097770"/>
            <a:ext cx="10492353" cy="1760230"/>
          </a:xfrm>
          <a:prstGeom prst="rect">
            <a:avLst/>
          </a:prstGeom>
        </p:spPr>
      </p:pic>
      <p:sp>
        <p:nvSpPr>
          <p:cNvPr id="14" name="Text Placeholder 11">
            <a:extLst>
              <a:ext uri="{FF2B5EF4-FFF2-40B4-BE49-F238E27FC236}">
                <a16:creationId xmlns:a16="http://schemas.microsoft.com/office/drawing/2014/main" id="{43F6853B-E929-F241-91D8-856D67E458D0}"/>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12" name="Text Placeholder 11">
            <a:extLst>
              <a:ext uri="{FF2B5EF4-FFF2-40B4-BE49-F238E27FC236}">
                <a16:creationId xmlns:a16="http://schemas.microsoft.com/office/drawing/2014/main" id="{1E390F52-05CD-A068-38A6-49F5DCC4B278}"/>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3" name="Text Placeholder 11">
            <a:extLst>
              <a:ext uri="{FF2B5EF4-FFF2-40B4-BE49-F238E27FC236}">
                <a16:creationId xmlns:a16="http://schemas.microsoft.com/office/drawing/2014/main" id="{67792215-3EBF-8AFE-D64C-230EB77D342E}"/>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4032754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3.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theme" Target="../theme/theme4.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theme" Target="../theme/theme6.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BB4780-4959-E441-87C3-B265F63A80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2B00EC-F294-CD4B-BCBA-AF4A8BC262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1ED8D8-BEBD-1B42-B387-F27F84E37D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AA8F9F-42A8-344E-BFDB-6B187AAC9728}" type="datetimeFigureOut">
              <a:rPr lang="en-US" smtClean="0"/>
              <a:t>11/13/2024</a:t>
            </a:fld>
            <a:endParaRPr lang="en-US"/>
          </a:p>
        </p:txBody>
      </p:sp>
      <p:sp>
        <p:nvSpPr>
          <p:cNvPr id="5" name="Footer Placeholder 4">
            <a:extLst>
              <a:ext uri="{FF2B5EF4-FFF2-40B4-BE49-F238E27FC236}">
                <a16:creationId xmlns:a16="http://schemas.microsoft.com/office/drawing/2014/main" id="{16D480C4-4982-D141-B7F4-847D6255AB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A1986B-A33C-FB46-96C5-A7D0198BBA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BAE0D0-DB37-5740-9BD9-F5C7BF39F16E}" type="slidenum">
              <a:rPr lang="en-US" smtClean="0"/>
              <a:t>‹#›</a:t>
            </a:fld>
            <a:endParaRPr lang="en-US"/>
          </a:p>
        </p:txBody>
      </p:sp>
    </p:spTree>
    <p:extLst>
      <p:ext uri="{BB962C8B-B14F-4D97-AF65-F5344CB8AC3E}">
        <p14:creationId xmlns:p14="http://schemas.microsoft.com/office/powerpoint/2010/main" val="2172755302"/>
      </p:ext>
    </p:extLst>
  </p:cSld>
  <p:clrMap bg1="lt1" tx1="dk1" bg2="lt2" tx2="dk2" accent1="accent1" accent2="accent2" accent3="accent3" accent4="accent4" accent5="accent5" accent6="accent6" hlink="hlink" folHlink="folHlink"/>
  <p:sldLayoutIdLst>
    <p:sldLayoutId id="2147483726" r:id="rId1"/>
    <p:sldLayoutId id="2147483730" r:id="rId2"/>
    <p:sldLayoutId id="2147483917" r:id="rId3"/>
    <p:sldLayoutId id="2147483947"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539328"/>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922" r:id="rId3"/>
    <p:sldLayoutId id="214748393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391125"/>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92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628211"/>
      </p:ext>
    </p:extLst>
  </p:cSld>
  <p:clrMap bg1="lt1" tx1="dk1" bg2="lt2" tx2="dk2" accent1="accent1" accent2="accent2" accent3="accent3" accent4="accent4" accent5="accent5" accent6="accent6" hlink="hlink" folHlink="folHlink"/>
  <p:sldLayoutIdLst>
    <p:sldLayoutId id="2147483827" r:id="rId1"/>
    <p:sldLayoutId id="2147483919"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9" r:id="rId12"/>
    <p:sldLayoutId id="2147483842" r:id="rId13"/>
    <p:sldLayoutId id="2147483918" r:id="rId14"/>
    <p:sldLayoutId id="2147483843" r:id="rId15"/>
    <p:sldLayoutId id="2147483844" r:id="rId16"/>
    <p:sldLayoutId id="2147483845" r:id="rId17"/>
    <p:sldLayoutId id="2147483846" r:id="rId18"/>
    <p:sldLayoutId id="2147483847" r:id="rId19"/>
    <p:sldLayoutId id="2147483848" r:id="rId20"/>
    <p:sldLayoutId id="2147483849" r:id="rId21"/>
    <p:sldLayoutId id="2147483850" r:id="rId22"/>
    <p:sldLayoutId id="2147483851" r:id="rId23"/>
    <p:sldLayoutId id="2147483852" r:id="rId24"/>
    <p:sldLayoutId id="2147483853" r:id="rId25"/>
    <p:sldLayoutId id="2147483936" r:id="rId26"/>
    <p:sldLayoutId id="2147483938"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0140755"/>
      </p:ext>
    </p:extLst>
  </p:cSld>
  <p:clrMap bg1="lt1" tx1="dk1" bg2="lt2" tx2="dk2" accent1="accent1" accent2="accent2" accent3="accent3" accent4="accent4" accent5="accent5" accent6="accent6" hlink="hlink" folHlink="folHlink"/>
  <p:sldLayoutIdLst>
    <p:sldLayoutId id="2147483933" r:id="rId1"/>
    <p:sldLayoutId id="214748393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8986020"/>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hyperlink" Target="https://creativecommons.org/licenses/by-nc-sa/3.0/" TargetMode="External"/><Relationship Id="rId4" Type="http://schemas.openxmlformats.org/officeDocument/2006/relationships/hyperlink" Target="https://www.peoplematters.in/news/employee-engagement/nine-in-10-employees-report-some-level-of-anxiety-from-the-pandemic-survey-25879"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43.jpeg"/></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44.jpeg"/></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48.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39.jpeg"/></Relationships>
</file>

<file path=ppt/slides/_rels/slide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Diagram&#10;&#10;Description automatically generated">
            <a:extLst>
              <a:ext uri="{FF2B5EF4-FFF2-40B4-BE49-F238E27FC236}">
                <a16:creationId xmlns:a16="http://schemas.microsoft.com/office/drawing/2014/main" id="{F6227D2D-196B-483D-9CE4-80513CD14C56}"/>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7857" t="279" r="17857" b="279"/>
          <a:stretch/>
        </p:blipFill>
        <p:spPr>
          <a:xfrm>
            <a:off x="6095999" y="0"/>
            <a:ext cx="6096001" cy="5334000"/>
          </a:xfrm>
        </p:spPr>
      </p:pic>
      <p:sp>
        <p:nvSpPr>
          <p:cNvPr id="14" name="Text Placeholder 13">
            <a:extLst>
              <a:ext uri="{FF2B5EF4-FFF2-40B4-BE49-F238E27FC236}">
                <a16:creationId xmlns:a16="http://schemas.microsoft.com/office/drawing/2014/main" id="{BCD67DD9-3DAA-313B-8305-6C266ED950EB}"/>
              </a:ext>
            </a:extLst>
          </p:cNvPr>
          <p:cNvSpPr>
            <a:spLocks noGrp="1"/>
          </p:cNvSpPr>
          <p:nvPr>
            <p:ph type="body" sz="quarter" idx="11"/>
          </p:nvPr>
        </p:nvSpPr>
        <p:spPr>
          <a:xfrm>
            <a:off x="408207" y="559121"/>
            <a:ext cx="5557585" cy="2511250"/>
          </a:xfrm>
        </p:spPr>
        <p:txBody>
          <a:bodyPr/>
          <a:lstStyle/>
          <a:p>
            <a:r>
              <a:rPr lang="en-GB" sz="3600">
                <a:latin typeface="+mj-lt"/>
                <a:ea typeface="Calibri" panose="020F0502020204030204" pitchFamily="34" charset="0"/>
                <a:cs typeface="Arial" panose="020B0604020202020204" pitchFamily="34" charset="0"/>
              </a:rPr>
              <a:t>Can we reduce anxiety of students sitting online exams? Sharing best practice between SPS and LHCS.</a:t>
            </a:r>
            <a:endParaRPr lang="en-GB" sz="3600">
              <a:latin typeface="+mj-lt"/>
            </a:endParaRPr>
          </a:p>
        </p:txBody>
      </p:sp>
      <p:sp>
        <p:nvSpPr>
          <p:cNvPr id="19" name="Text Placeholder 18">
            <a:extLst>
              <a:ext uri="{FF2B5EF4-FFF2-40B4-BE49-F238E27FC236}">
                <a16:creationId xmlns:a16="http://schemas.microsoft.com/office/drawing/2014/main" id="{1BB76042-EFD8-49BF-921A-C014CDB31EAF}"/>
              </a:ext>
            </a:extLst>
          </p:cNvPr>
          <p:cNvSpPr>
            <a:spLocks noGrp="1"/>
          </p:cNvSpPr>
          <p:nvPr>
            <p:ph type="body" sz="quarter" idx="12"/>
          </p:nvPr>
        </p:nvSpPr>
        <p:spPr>
          <a:xfrm>
            <a:off x="408208" y="3390576"/>
            <a:ext cx="5557584" cy="1305402"/>
          </a:xfrm>
        </p:spPr>
        <p:txBody>
          <a:bodyPr/>
          <a:lstStyle/>
          <a:p>
            <a:r>
              <a:rPr lang="en-GB" sz="2400"/>
              <a:t>Fiona Moorman, Gemma Warriner and Becca Whitehead</a:t>
            </a:r>
          </a:p>
          <a:p>
            <a:endParaRPr lang="en-GB"/>
          </a:p>
        </p:txBody>
      </p:sp>
      <p:sp>
        <p:nvSpPr>
          <p:cNvPr id="5" name="TextBox 4">
            <a:extLst>
              <a:ext uri="{FF2B5EF4-FFF2-40B4-BE49-F238E27FC236}">
                <a16:creationId xmlns:a16="http://schemas.microsoft.com/office/drawing/2014/main" id="{6BD929FE-6146-4F7C-99B5-09FDE79998E7}"/>
              </a:ext>
            </a:extLst>
          </p:cNvPr>
          <p:cNvSpPr txBox="1"/>
          <p:nvPr/>
        </p:nvSpPr>
        <p:spPr>
          <a:xfrm>
            <a:off x="8595916" y="5133945"/>
            <a:ext cx="4124589" cy="200055"/>
          </a:xfrm>
          <a:prstGeom prst="rect">
            <a:avLst/>
          </a:prstGeom>
          <a:noFill/>
        </p:spPr>
        <p:txBody>
          <a:bodyPr wrap="square" rtlCol="0">
            <a:spAutoFit/>
          </a:bodyPr>
          <a:lstStyle/>
          <a:p>
            <a:r>
              <a:rPr lang="en-GB" sz="700">
                <a:solidFill>
                  <a:schemeClr val="accent2">
                    <a:lumMod val="20000"/>
                    <a:lumOff val="80000"/>
                  </a:schemeClr>
                </a:solidFill>
                <a:hlinkClick r:id="rId4" tooltip="https://www.peoplematters.in/news/employee-engagement/nine-in-10-employees-report-some-level-of-anxiety-from-the-pandemic-survey-25879">
                  <a:extLst>
                    <a:ext uri="{A12FA001-AC4F-418D-AE19-62706E023703}">
                      <ahyp:hlinkClr xmlns:ahyp="http://schemas.microsoft.com/office/drawing/2018/hyperlinkcolor" val="tx"/>
                    </a:ext>
                  </a:extLst>
                </a:hlinkClick>
              </a:rPr>
              <a:t>This Photo</a:t>
            </a:r>
            <a:r>
              <a:rPr lang="en-GB" sz="700">
                <a:solidFill>
                  <a:schemeClr val="accent2">
                    <a:lumMod val="20000"/>
                    <a:lumOff val="80000"/>
                  </a:schemeClr>
                </a:solidFill>
              </a:rPr>
              <a:t> by Unknown Author is licensed under </a:t>
            </a:r>
            <a:r>
              <a:rPr lang="en-GB" sz="700">
                <a:solidFill>
                  <a:schemeClr val="accent2">
                    <a:lumMod val="20000"/>
                    <a:lumOff val="80000"/>
                  </a:schemeClr>
                </a:solidFill>
                <a:hlinkClick r:id="rId5" tooltip="https://creativecommons.org/licenses/by-nc-sa/3.0/">
                  <a:extLst>
                    <a:ext uri="{A12FA001-AC4F-418D-AE19-62706E023703}">
                      <ahyp:hlinkClr xmlns:ahyp="http://schemas.microsoft.com/office/drawing/2018/hyperlinkcolor" val="tx"/>
                    </a:ext>
                  </a:extLst>
                </a:hlinkClick>
              </a:rPr>
              <a:t>CC BY-SA-NC</a:t>
            </a:r>
            <a:endParaRPr lang="en-GB" sz="700">
              <a:solidFill>
                <a:schemeClr val="accent2">
                  <a:lumMod val="20000"/>
                  <a:lumOff val="80000"/>
                </a:schemeClr>
              </a:solidFill>
            </a:endParaRPr>
          </a:p>
        </p:txBody>
      </p:sp>
      <p:pic>
        <p:nvPicPr>
          <p:cNvPr id="2" name="Picture 1" descr="A black background with white text&#10;&#10;Description automatically generated">
            <a:extLst>
              <a:ext uri="{FF2B5EF4-FFF2-40B4-BE49-F238E27FC236}">
                <a16:creationId xmlns:a16="http://schemas.microsoft.com/office/drawing/2014/main" id="{0CEC08B2-F577-6EE6-3D2B-93E9BD64F9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15349" y="6004103"/>
            <a:ext cx="2725590" cy="389369"/>
          </a:xfrm>
          <a:prstGeom prst="rect">
            <a:avLst/>
          </a:prstGeom>
        </p:spPr>
      </p:pic>
    </p:spTree>
    <p:extLst>
      <p:ext uri="{BB962C8B-B14F-4D97-AF65-F5344CB8AC3E}">
        <p14:creationId xmlns:p14="http://schemas.microsoft.com/office/powerpoint/2010/main" val="3771289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168FA2-3EDD-40D6-A248-6213353D5C52}"/>
              </a:ext>
            </a:extLst>
          </p:cNvPr>
          <p:cNvSpPr>
            <a:spLocks noGrp="1"/>
          </p:cNvSpPr>
          <p:nvPr>
            <p:ph type="body" sz="quarter" idx="11"/>
          </p:nvPr>
        </p:nvSpPr>
        <p:spPr>
          <a:xfrm>
            <a:off x="5275119" y="404664"/>
            <a:ext cx="4715313" cy="2275474"/>
          </a:xfrm>
        </p:spPr>
        <p:txBody>
          <a:bodyPr lIns="91440" tIns="45720" rIns="91440" bIns="45720" anchor="t">
            <a:noAutofit/>
          </a:bodyPr>
          <a:lstStyle/>
          <a:p>
            <a:endParaRPr lang="en-GB" sz="4800" dirty="0">
              <a:latin typeface="Poppins" panose="00000500000000000000" pitchFamily="2" charset="0"/>
              <a:cs typeface="Poppins" panose="00000500000000000000" pitchFamily="2" charset="0"/>
            </a:endParaRPr>
          </a:p>
          <a:p>
            <a:r>
              <a:rPr lang="en-GB" sz="4800" dirty="0">
                <a:latin typeface="Poppins"/>
                <a:cs typeface="Poppins"/>
              </a:rPr>
              <a:t>IT related problems</a:t>
            </a:r>
            <a:endParaRPr lang="en-GB" sz="4800" dirty="0">
              <a:latin typeface="Poppins" panose="00000500000000000000" pitchFamily="2" charset="0"/>
              <a:cs typeface="Poppins" panose="00000500000000000000" pitchFamily="2" charset="0"/>
            </a:endParaRPr>
          </a:p>
        </p:txBody>
      </p:sp>
      <p:pic>
        <p:nvPicPr>
          <p:cNvPr id="15" name="Picture Placeholder 14" descr="Half face clock on a wall">
            <a:extLst>
              <a:ext uri="{FF2B5EF4-FFF2-40B4-BE49-F238E27FC236}">
                <a16:creationId xmlns:a16="http://schemas.microsoft.com/office/drawing/2014/main" id="{E08FB7C3-7E45-43B6-8FF6-B7F858D6807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3557" r="13557"/>
          <a:stretch/>
        </p:blipFill>
        <p:spPr/>
      </p:pic>
    </p:spTree>
    <p:extLst>
      <p:ext uri="{BB962C8B-B14F-4D97-AF65-F5344CB8AC3E}">
        <p14:creationId xmlns:p14="http://schemas.microsoft.com/office/powerpoint/2010/main" val="33366946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0ACC7E-92DB-4912-88E2-05D775F5FBB6}"/>
              </a:ext>
            </a:extLst>
          </p:cNvPr>
          <p:cNvSpPr>
            <a:spLocks noGrp="1"/>
          </p:cNvSpPr>
          <p:nvPr>
            <p:ph type="body" sz="quarter" idx="24"/>
          </p:nvPr>
        </p:nvSpPr>
        <p:spPr>
          <a:xfrm>
            <a:off x="413915" y="404664"/>
            <a:ext cx="11423858" cy="497161"/>
          </a:xfrm>
        </p:spPr>
        <p:txBody>
          <a:bodyPr lIns="91440" tIns="45720" rIns="91440" bIns="45720" anchor="t">
            <a:noAutofit/>
          </a:bodyPr>
          <a:lstStyle/>
          <a:p>
            <a:r>
              <a:rPr lang="en-GB">
                <a:latin typeface="Poppins SemiBold"/>
                <a:cs typeface="Poppins SemiBold"/>
              </a:rPr>
              <a:t>Sources of anxiety; technical issues</a:t>
            </a:r>
            <a:endParaRPr lang="en-US"/>
          </a:p>
        </p:txBody>
      </p:sp>
      <p:pic>
        <p:nvPicPr>
          <p:cNvPr id="3" name="Picture 2">
            <a:extLst>
              <a:ext uri="{FF2B5EF4-FFF2-40B4-BE49-F238E27FC236}">
                <a16:creationId xmlns:a16="http://schemas.microsoft.com/office/drawing/2014/main" id="{13CE80C3-0476-3FCC-A5FB-90733B494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721" y="1640096"/>
            <a:ext cx="6066939" cy="3855130"/>
          </a:xfrm>
          <a:prstGeom prst="rect">
            <a:avLst/>
          </a:prstGeom>
        </p:spPr>
      </p:pic>
      <p:sp>
        <p:nvSpPr>
          <p:cNvPr id="4" name="TextBox 3">
            <a:extLst>
              <a:ext uri="{FF2B5EF4-FFF2-40B4-BE49-F238E27FC236}">
                <a16:creationId xmlns:a16="http://schemas.microsoft.com/office/drawing/2014/main" id="{EC8A61F0-19C8-6C2F-2DC8-31D3C54B1C27}"/>
              </a:ext>
            </a:extLst>
          </p:cNvPr>
          <p:cNvSpPr txBox="1"/>
          <p:nvPr/>
        </p:nvSpPr>
        <p:spPr>
          <a:xfrm>
            <a:off x="7026233" y="2100517"/>
            <a:ext cx="3826950" cy="1938992"/>
          </a:xfrm>
          <a:prstGeom prst="rect">
            <a:avLst/>
          </a:prstGeom>
          <a:noFill/>
          <a:ln>
            <a:solidFill>
              <a:srgbClr val="4472C4"/>
            </a:solidFill>
          </a:ln>
        </p:spPr>
        <p:txBody>
          <a:bodyPr wrap="square" lIns="91440" tIns="45720" rIns="91440" bIns="45720" rtlCol="0" anchor="t">
            <a:spAutoFit/>
          </a:bodyPr>
          <a:lstStyle/>
          <a:p>
            <a:r>
              <a:rPr lang="en-GB" sz="2000"/>
              <a:t>The top two causes of technical issues  are the student’s own equipment</a:t>
            </a:r>
            <a:endParaRPr lang="en-GB" sz="2000">
              <a:cs typeface="Poppins"/>
            </a:endParaRPr>
          </a:p>
          <a:p>
            <a:endParaRPr lang="en-GB" sz="2000">
              <a:cs typeface="Poppins"/>
            </a:endParaRPr>
          </a:p>
          <a:p>
            <a:r>
              <a:rPr lang="en-GB" sz="2000"/>
              <a:t>Their </a:t>
            </a:r>
            <a:r>
              <a:rPr lang="en-GB" sz="2000" b="1"/>
              <a:t>computer</a:t>
            </a:r>
            <a:r>
              <a:rPr lang="en-GB" sz="2000"/>
              <a:t> and </a:t>
            </a:r>
            <a:r>
              <a:rPr lang="en-GB" sz="2000" b="1"/>
              <a:t>scanner/printer</a:t>
            </a:r>
            <a:endParaRPr lang="en-GB" sz="2000" b="1">
              <a:cs typeface="Poppins"/>
            </a:endParaRPr>
          </a:p>
        </p:txBody>
      </p:sp>
      <p:sp>
        <p:nvSpPr>
          <p:cNvPr id="8" name="Arrow: Right 7">
            <a:extLst>
              <a:ext uri="{FF2B5EF4-FFF2-40B4-BE49-F238E27FC236}">
                <a16:creationId xmlns:a16="http://schemas.microsoft.com/office/drawing/2014/main" id="{AAB403CC-7BE6-4DA3-9957-5A06549FE88E}"/>
              </a:ext>
            </a:extLst>
          </p:cNvPr>
          <p:cNvSpPr/>
          <p:nvPr/>
        </p:nvSpPr>
        <p:spPr>
          <a:xfrm rot="10800000">
            <a:off x="6269310" y="2227134"/>
            <a:ext cx="758422" cy="320709"/>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5" name="Rectangle: Single Corner Rounded 4">
            <a:extLst>
              <a:ext uri="{FF2B5EF4-FFF2-40B4-BE49-F238E27FC236}">
                <a16:creationId xmlns:a16="http://schemas.microsoft.com/office/drawing/2014/main" id="{D0D2CBC4-9AAF-57AB-7C9F-7D46579FD631}"/>
              </a:ext>
              <a:ext uri="{C183D7F6-B498-43B3-948B-1728B52AA6E4}">
                <adec:decorative xmlns:adec="http://schemas.microsoft.com/office/drawing/2017/decorative" val="1"/>
              </a:ext>
            </a:extLst>
          </p:cNvPr>
          <p:cNvSpPr/>
          <p:nvPr/>
        </p:nvSpPr>
        <p:spPr>
          <a:xfrm>
            <a:off x="9762986" y="90538"/>
            <a:ext cx="2327537" cy="1410633"/>
          </a:xfrm>
          <a:prstGeom prst="round1Rect">
            <a:avLst>
              <a:gd name="adj" fmla="val 50000"/>
            </a:avLst>
          </a:prstGeom>
          <a:blipFill>
            <a:blip r:embed="rId4"/>
            <a:stretch>
              <a:fillRect l="2053" r="205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spTree>
    <p:extLst>
      <p:ext uri="{BB962C8B-B14F-4D97-AF65-F5344CB8AC3E}">
        <p14:creationId xmlns:p14="http://schemas.microsoft.com/office/powerpoint/2010/main" val="3243322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E61A11-3214-443B-820D-041A20CF4BA7}"/>
              </a:ext>
            </a:extLst>
          </p:cNvPr>
          <p:cNvSpPr>
            <a:spLocks noGrp="1"/>
          </p:cNvSpPr>
          <p:nvPr>
            <p:ph type="body" sz="quarter" idx="24"/>
          </p:nvPr>
        </p:nvSpPr>
        <p:spPr>
          <a:xfrm>
            <a:off x="413915" y="404664"/>
            <a:ext cx="11485642" cy="497161"/>
          </a:xfrm>
        </p:spPr>
        <p:txBody>
          <a:bodyPr/>
          <a:lstStyle/>
          <a:p>
            <a:r>
              <a:rPr lang="en-GB">
                <a:solidFill>
                  <a:schemeClr val="tx2"/>
                </a:solidFill>
              </a:rPr>
              <a:t>Survey : technical issues experienced</a:t>
            </a:r>
          </a:p>
        </p:txBody>
      </p:sp>
      <p:sp>
        <p:nvSpPr>
          <p:cNvPr id="7" name="Content Placeholder 2">
            <a:extLst>
              <a:ext uri="{FF2B5EF4-FFF2-40B4-BE49-F238E27FC236}">
                <a16:creationId xmlns:a16="http://schemas.microsoft.com/office/drawing/2014/main" id="{A4655031-9885-407A-A557-82A71A455CDD}"/>
              </a:ext>
            </a:extLst>
          </p:cNvPr>
          <p:cNvSpPr txBox="1">
            <a:spLocks/>
          </p:cNvSpPr>
          <p:nvPr/>
        </p:nvSpPr>
        <p:spPr>
          <a:xfrm>
            <a:off x="289468" y="988841"/>
            <a:ext cx="9124988" cy="4369526"/>
          </a:xfrm>
          <a:prstGeom prst="rect">
            <a:avLst/>
          </a:prstGeom>
        </p:spPr>
        <p:txBody>
          <a:bodyPr lIns="36000" tIns="36000" rIns="36000" bIns="3600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300"/>
              </a:spcBef>
              <a:spcAft>
                <a:spcPts val="600"/>
              </a:spcAft>
            </a:pPr>
            <a:r>
              <a:rPr lang="en-GB" sz="2000" i="1" dirty="0">
                <a:solidFill>
                  <a:schemeClr val="tx2"/>
                </a:solidFill>
                <a:cs typeface="Arial" panose="020B0604020202020204"/>
              </a:rPr>
              <a:t>‘…Slow </a:t>
            </a:r>
            <a:r>
              <a:rPr lang="en-GB" sz="2000" b="1" i="1" dirty="0">
                <a:solidFill>
                  <a:schemeClr val="tx2"/>
                </a:solidFill>
                <a:cs typeface="Arial" panose="020B0604020202020204"/>
              </a:rPr>
              <a:t>internet</a:t>
            </a:r>
            <a:r>
              <a:rPr lang="en-GB" sz="2000" i="1" dirty="0">
                <a:solidFill>
                  <a:schemeClr val="tx2"/>
                </a:solidFill>
                <a:cs typeface="Arial" panose="020B0604020202020204"/>
              </a:rPr>
              <a:t> speed.’ ‘Internet went down for 5 minutes it just caused anxiety but it all went back to normal soon‘.</a:t>
            </a:r>
          </a:p>
          <a:p>
            <a:pPr>
              <a:lnSpc>
                <a:spcPct val="120000"/>
              </a:lnSpc>
              <a:spcBef>
                <a:spcPts val="300"/>
              </a:spcBef>
              <a:spcAft>
                <a:spcPts val="600"/>
              </a:spcAft>
            </a:pPr>
            <a:r>
              <a:rPr lang="en-GB" sz="2000" i="1" dirty="0">
                <a:solidFill>
                  <a:schemeClr val="tx2"/>
                </a:solidFill>
                <a:cs typeface="Arial" panose="020B0604020202020204"/>
              </a:rPr>
              <a:t>‘</a:t>
            </a:r>
            <a:r>
              <a:rPr lang="en-GB" sz="2000" b="1" i="1" dirty="0">
                <a:solidFill>
                  <a:schemeClr val="tx2"/>
                </a:solidFill>
                <a:cs typeface="Arial" panose="020B0604020202020204"/>
              </a:rPr>
              <a:t>The tab froze</a:t>
            </a:r>
            <a:r>
              <a:rPr lang="en-GB" sz="2000" i="1" dirty="0">
                <a:solidFill>
                  <a:schemeClr val="tx2"/>
                </a:solidFill>
                <a:cs typeface="Arial" panose="020B0604020202020204"/>
              </a:rPr>
              <a:t> on my computer. The clock was still counting down but I could not move to the next question using next button on question status box.’</a:t>
            </a:r>
          </a:p>
          <a:p>
            <a:pPr>
              <a:lnSpc>
                <a:spcPct val="120000"/>
              </a:lnSpc>
              <a:spcBef>
                <a:spcPts val="300"/>
              </a:spcBef>
              <a:spcAft>
                <a:spcPts val="600"/>
              </a:spcAft>
            </a:pPr>
            <a:r>
              <a:rPr lang="en-GB" sz="2000" i="1" dirty="0">
                <a:solidFill>
                  <a:schemeClr val="tx2"/>
                </a:solidFill>
                <a:cs typeface="Arial" panose="020B0604020202020204"/>
              </a:rPr>
              <a:t>‘‘I managed to get the computer working by closing the laptop for a few minutes (around 3 or 4) but I lost some time doing this.’</a:t>
            </a:r>
          </a:p>
          <a:p>
            <a:r>
              <a:rPr lang="en-GB" sz="2000" i="1" dirty="0">
                <a:solidFill>
                  <a:schemeClr val="tx2"/>
                </a:solidFill>
                <a:cs typeface="Arial" panose="020B0604020202020204"/>
              </a:rPr>
              <a:t>‘</a:t>
            </a:r>
            <a:r>
              <a:rPr lang="en-GB" sz="2000" b="1" i="1" dirty="0">
                <a:solidFill>
                  <a:schemeClr val="tx2"/>
                </a:solidFill>
                <a:cs typeface="Arial" panose="020B0604020202020204"/>
              </a:rPr>
              <a:t>My keyboard stopped working</a:t>
            </a:r>
            <a:r>
              <a:rPr lang="en-GB" sz="2000" i="1" dirty="0">
                <a:solidFill>
                  <a:schemeClr val="tx2"/>
                </a:solidFill>
                <a:cs typeface="Arial" panose="020B0604020202020204"/>
              </a:rPr>
              <a:t> so I couldn't type anything!‘</a:t>
            </a:r>
          </a:p>
          <a:p>
            <a:pPr>
              <a:lnSpc>
                <a:spcPct val="120000"/>
              </a:lnSpc>
              <a:spcBef>
                <a:spcPts val="300"/>
              </a:spcBef>
              <a:spcAft>
                <a:spcPts val="600"/>
              </a:spcAft>
            </a:pPr>
            <a:r>
              <a:rPr lang="en-GB" sz="2000" i="1" dirty="0">
                <a:solidFill>
                  <a:schemeClr val="tx2"/>
                </a:solidFill>
                <a:cs typeface="Arial" panose="020B0604020202020204"/>
              </a:rPr>
              <a:t>‘I inadvertently pressed the submit button before uploading my answers on the system.’</a:t>
            </a:r>
          </a:p>
        </p:txBody>
      </p:sp>
      <p:sp>
        <p:nvSpPr>
          <p:cNvPr id="3" name="Rectangle: Single Corner Rounded 2">
            <a:extLst>
              <a:ext uri="{FF2B5EF4-FFF2-40B4-BE49-F238E27FC236}">
                <a16:creationId xmlns:a16="http://schemas.microsoft.com/office/drawing/2014/main" id="{C0FDA2F7-9E13-6C11-BBCD-C093A805DCED}"/>
              </a:ext>
              <a:ext uri="{C183D7F6-B498-43B3-948B-1728B52AA6E4}">
                <adec:decorative xmlns:adec="http://schemas.microsoft.com/office/drawing/2017/decorative" val="1"/>
              </a:ext>
            </a:extLst>
          </p:cNvPr>
          <p:cNvSpPr/>
          <p:nvPr/>
        </p:nvSpPr>
        <p:spPr>
          <a:xfrm>
            <a:off x="9762986" y="90538"/>
            <a:ext cx="2327537" cy="1410633"/>
          </a:xfrm>
          <a:prstGeom prst="round1Rect">
            <a:avLst>
              <a:gd name="adj" fmla="val 50000"/>
            </a:avLst>
          </a:prstGeom>
          <a:blipFill>
            <a:blip r:embed="rId3"/>
            <a:stretch>
              <a:fillRect l="2053" r="205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spTree>
    <p:extLst>
      <p:ext uri="{BB962C8B-B14F-4D97-AF65-F5344CB8AC3E}">
        <p14:creationId xmlns:p14="http://schemas.microsoft.com/office/powerpoint/2010/main" val="22437630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7CA43876-89C4-CC00-F19C-244D3C064E75}"/>
              </a:ext>
            </a:extLst>
          </p:cNvPr>
          <p:cNvSpPr>
            <a:spLocks noGrp="1"/>
          </p:cNvSpPr>
          <p:nvPr>
            <p:ph type="body" sz="quarter" idx="12"/>
          </p:nvPr>
        </p:nvSpPr>
        <p:spPr>
          <a:xfrm>
            <a:off x="617129" y="224484"/>
            <a:ext cx="9591229" cy="289311"/>
          </a:xfrm>
        </p:spPr>
        <p:txBody>
          <a:bodyPr/>
          <a:lstStyle/>
          <a:p>
            <a:r>
              <a:rPr lang="en-GB" sz="3000"/>
              <a:t>Interviews and focus group</a:t>
            </a:r>
          </a:p>
        </p:txBody>
      </p:sp>
      <p:sp>
        <p:nvSpPr>
          <p:cNvPr id="4" name="TextBox 3">
            <a:extLst>
              <a:ext uri="{FF2B5EF4-FFF2-40B4-BE49-F238E27FC236}">
                <a16:creationId xmlns:a16="http://schemas.microsoft.com/office/drawing/2014/main" id="{AACF6BFD-2F1F-13F4-6444-C25025ED9CD5}"/>
              </a:ext>
            </a:extLst>
          </p:cNvPr>
          <p:cNvSpPr txBox="1"/>
          <p:nvPr/>
        </p:nvSpPr>
        <p:spPr>
          <a:xfrm>
            <a:off x="-1349732" y="6789633"/>
            <a:ext cx="3344249" cy="923330"/>
          </a:xfrm>
          <a:prstGeom prst="rect">
            <a:avLst/>
          </a:prstGeom>
          <a:noFill/>
        </p:spPr>
        <p:txBody>
          <a:bodyPr wrap="none" rtlCol="0">
            <a:spAutoFit/>
          </a:bodyPr>
          <a:lstStyle/>
          <a:p>
            <a:r>
              <a:rPr lang="en-GB"/>
              <a:t>Theme 1 – Physical Setting</a:t>
            </a:r>
          </a:p>
          <a:p>
            <a:r>
              <a:rPr lang="en-GB"/>
              <a:t>Theme 2 – Time/Anxiety</a:t>
            </a:r>
          </a:p>
          <a:p>
            <a:r>
              <a:rPr lang="en-GB"/>
              <a:t>Theme 3 – Preparation for exams </a:t>
            </a:r>
          </a:p>
        </p:txBody>
      </p:sp>
      <p:sp>
        <p:nvSpPr>
          <p:cNvPr id="21" name="Text Placeholder 9">
            <a:extLst>
              <a:ext uri="{FF2B5EF4-FFF2-40B4-BE49-F238E27FC236}">
                <a16:creationId xmlns:a16="http://schemas.microsoft.com/office/drawing/2014/main" id="{360E7F1E-8772-0341-2F2F-DDCA75342F59}"/>
              </a:ext>
            </a:extLst>
          </p:cNvPr>
          <p:cNvSpPr txBox="1">
            <a:spLocks/>
          </p:cNvSpPr>
          <p:nvPr/>
        </p:nvSpPr>
        <p:spPr>
          <a:xfrm>
            <a:off x="5536206" y="1711151"/>
            <a:ext cx="6352814" cy="1161340"/>
          </a:xfrm>
          <a:prstGeom prst="rect">
            <a:avLst/>
          </a:prstGeom>
        </p:spPr>
        <p:txBody>
          <a:bodyPr>
            <a:noAutofit/>
          </a:bodyPr>
          <a:lstStyle>
            <a:lvl1pPr marL="0" indent="0" algn="l" defTabSz="914400" rtl="0" eaLnBrk="1" latinLnBrk="0" hangingPunct="1">
              <a:lnSpc>
                <a:spcPct val="110000"/>
              </a:lnSpc>
              <a:spcBef>
                <a:spcPts val="0"/>
              </a:spcBef>
              <a:buFont typeface="Arial" panose="020B0604020202020204" pitchFamily="34" charset="0"/>
              <a:buNone/>
              <a:defRPr sz="1500" b="0" i="0" kern="1200">
                <a:ln>
                  <a:noFill/>
                </a:ln>
                <a:solidFill>
                  <a:srgbClr val="060645"/>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en-GB" sz="1600">
              <a:latin typeface="Poppins" panose="00000500000000000000" pitchFamily="2" charset="0"/>
              <a:cs typeface="Poppins" panose="00000500000000000000" pitchFamily="2" charset="0"/>
            </a:endParaRPr>
          </a:p>
        </p:txBody>
      </p:sp>
      <p:sp>
        <p:nvSpPr>
          <p:cNvPr id="22" name="Text Placeholder 9">
            <a:extLst>
              <a:ext uri="{FF2B5EF4-FFF2-40B4-BE49-F238E27FC236}">
                <a16:creationId xmlns:a16="http://schemas.microsoft.com/office/drawing/2014/main" id="{489F411B-7E92-388E-E302-7E3EF8455779}"/>
              </a:ext>
            </a:extLst>
          </p:cNvPr>
          <p:cNvSpPr txBox="1">
            <a:spLocks/>
          </p:cNvSpPr>
          <p:nvPr/>
        </p:nvSpPr>
        <p:spPr>
          <a:xfrm>
            <a:off x="4930063" y="3062004"/>
            <a:ext cx="6352814" cy="1488132"/>
          </a:xfrm>
          <a:prstGeom prst="rect">
            <a:avLst/>
          </a:prstGeom>
        </p:spPr>
        <p:txBody>
          <a:bodyPr>
            <a:noAutofit/>
          </a:bodyPr>
          <a:lstStyle>
            <a:lvl1pPr marL="0" indent="0" algn="l" defTabSz="914400" rtl="0" eaLnBrk="1" latinLnBrk="0" hangingPunct="1">
              <a:lnSpc>
                <a:spcPct val="110000"/>
              </a:lnSpc>
              <a:spcBef>
                <a:spcPts val="0"/>
              </a:spcBef>
              <a:buFont typeface="Arial" panose="020B0604020202020204" pitchFamily="34" charset="0"/>
              <a:buNone/>
              <a:defRPr sz="1500" b="0" i="0" kern="1200">
                <a:ln>
                  <a:noFill/>
                </a:ln>
                <a:solidFill>
                  <a:srgbClr val="060645"/>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en-GB" sz="1600">
              <a:latin typeface="Poppins" panose="00000500000000000000" pitchFamily="2" charset="0"/>
              <a:cs typeface="Poppins" panose="00000500000000000000" pitchFamily="2" charset="0"/>
            </a:endParaRPr>
          </a:p>
        </p:txBody>
      </p:sp>
      <p:sp>
        <p:nvSpPr>
          <p:cNvPr id="2" name="TextBox 1">
            <a:extLst>
              <a:ext uri="{FF2B5EF4-FFF2-40B4-BE49-F238E27FC236}">
                <a16:creationId xmlns:a16="http://schemas.microsoft.com/office/drawing/2014/main" id="{5192C3CB-B1BF-7EC3-6A73-C2F01BAC86D2}"/>
              </a:ext>
            </a:extLst>
          </p:cNvPr>
          <p:cNvSpPr txBox="1"/>
          <p:nvPr/>
        </p:nvSpPr>
        <p:spPr>
          <a:xfrm>
            <a:off x="4888224" y="3864551"/>
            <a:ext cx="4943936" cy="1200329"/>
          </a:xfrm>
          <a:prstGeom prst="rect">
            <a:avLst/>
          </a:prstGeom>
          <a:noFill/>
        </p:spPr>
        <p:txBody>
          <a:bodyPr wrap="square" rtlCol="0">
            <a:spAutoFit/>
          </a:bodyPr>
          <a:lstStyle/>
          <a:p>
            <a:r>
              <a:rPr lang="en-GB" sz="1800" b="0">
                <a:solidFill>
                  <a:srgbClr val="060645"/>
                </a:solidFill>
                <a:effectLst/>
                <a:latin typeface="Poppins" panose="00000500000000000000" pitchFamily="2" charset="0"/>
              </a:rPr>
              <a:t>“I'm fortunate to have a dedicated desk space plus dual screens. I think if people were having to work from a laptop screen it would have been a challenge.”</a:t>
            </a:r>
            <a:r>
              <a:rPr lang="en-GB" sz="1800" b="1">
                <a:solidFill>
                  <a:srgbClr val="060645"/>
                </a:solidFill>
                <a:effectLst/>
                <a:latin typeface="Poppins" panose="00000500000000000000" pitchFamily="2" charset="0"/>
              </a:rPr>
              <a:t> </a:t>
            </a:r>
            <a:r>
              <a:rPr lang="en-GB" sz="1800" b="0">
                <a:solidFill>
                  <a:srgbClr val="060645"/>
                </a:solidFill>
                <a:effectLst/>
                <a:latin typeface="Poppins" panose="00000500000000000000" pitchFamily="2" charset="0"/>
              </a:rPr>
              <a:t> </a:t>
            </a:r>
            <a:endParaRPr lang="en-GB"/>
          </a:p>
        </p:txBody>
      </p:sp>
      <p:sp>
        <p:nvSpPr>
          <p:cNvPr id="8" name="TextBox 7">
            <a:extLst>
              <a:ext uri="{FF2B5EF4-FFF2-40B4-BE49-F238E27FC236}">
                <a16:creationId xmlns:a16="http://schemas.microsoft.com/office/drawing/2014/main" id="{FF3E0383-D04C-471C-B336-1B908E63EE45}"/>
              </a:ext>
            </a:extLst>
          </p:cNvPr>
          <p:cNvSpPr txBox="1"/>
          <p:nvPr/>
        </p:nvSpPr>
        <p:spPr>
          <a:xfrm>
            <a:off x="4347736" y="1296648"/>
            <a:ext cx="6024912" cy="2308324"/>
          </a:xfrm>
          <a:prstGeom prst="rect">
            <a:avLst/>
          </a:prstGeom>
          <a:noFill/>
        </p:spPr>
        <p:txBody>
          <a:bodyPr wrap="square">
            <a:spAutoFit/>
          </a:bodyPr>
          <a:lstStyle/>
          <a:p>
            <a:r>
              <a:rPr lang="en-GB"/>
              <a:t>“In respect to the scanning, you end up with     about 20 pages to scan in and even with the best equipment in the world things go wrong and suddenly it scans 16 pages and then it stops and you have to start again …I found that quite difficult because I’d give myself lots of time to scan it in, and I was literally down to the last minute or two before the cut-off to get it in”</a:t>
            </a:r>
          </a:p>
        </p:txBody>
      </p:sp>
      <p:sp>
        <p:nvSpPr>
          <p:cNvPr id="17" name="TextBox 16">
            <a:extLst>
              <a:ext uri="{FF2B5EF4-FFF2-40B4-BE49-F238E27FC236}">
                <a16:creationId xmlns:a16="http://schemas.microsoft.com/office/drawing/2014/main" id="{CDC09074-F9BC-24A2-1475-272065EF85E4}"/>
              </a:ext>
            </a:extLst>
          </p:cNvPr>
          <p:cNvSpPr txBox="1"/>
          <p:nvPr/>
        </p:nvSpPr>
        <p:spPr>
          <a:xfrm>
            <a:off x="4484915" y="5367108"/>
            <a:ext cx="6797962" cy="923330"/>
          </a:xfrm>
          <a:prstGeom prst="rect">
            <a:avLst/>
          </a:prstGeom>
          <a:noFill/>
        </p:spPr>
        <p:txBody>
          <a:bodyPr wrap="square">
            <a:spAutoFit/>
          </a:bodyPr>
          <a:lstStyle/>
          <a:p>
            <a:r>
              <a:rPr lang="en-GB"/>
              <a:t>“The IT equipment was fine - although I had a worrying moment at one point when my internet connection went down”</a:t>
            </a:r>
          </a:p>
        </p:txBody>
      </p:sp>
      <p:sp>
        <p:nvSpPr>
          <p:cNvPr id="3" name="Rectangle: Single Corner Rounded 2">
            <a:extLst>
              <a:ext uri="{FF2B5EF4-FFF2-40B4-BE49-F238E27FC236}">
                <a16:creationId xmlns:a16="http://schemas.microsoft.com/office/drawing/2014/main" id="{11B52ED8-F7C1-3841-4464-F2CE8F07326F}"/>
              </a:ext>
              <a:ext uri="{C183D7F6-B498-43B3-948B-1728B52AA6E4}">
                <adec:decorative xmlns:adec="http://schemas.microsoft.com/office/drawing/2017/decorative" val="1"/>
              </a:ext>
            </a:extLst>
          </p:cNvPr>
          <p:cNvSpPr/>
          <p:nvPr/>
        </p:nvSpPr>
        <p:spPr>
          <a:xfrm>
            <a:off x="9762986" y="90538"/>
            <a:ext cx="2327537" cy="1410633"/>
          </a:xfrm>
          <a:prstGeom prst="round1Rect">
            <a:avLst>
              <a:gd name="adj" fmla="val 50000"/>
            </a:avLst>
          </a:prstGeom>
          <a:blipFill>
            <a:blip r:embed="rId3"/>
            <a:stretch>
              <a:fillRect l="2053" r="205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sp>
        <p:nvSpPr>
          <p:cNvPr id="6" name="Rectangle: Single Corner Rounded 5">
            <a:extLst>
              <a:ext uri="{FF2B5EF4-FFF2-40B4-BE49-F238E27FC236}">
                <a16:creationId xmlns:a16="http://schemas.microsoft.com/office/drawing/2014/main" id="{2D9937C7-5550-58D4-ACC7-F7E85F526EBA}"/>
              </a:ext>
              <a:ext uri="{C183D7F6-B498-43B3-948B-1728B52AA6E4}">
                <adec:decorative xmlns:adec="http://schemas.microsoft.com/office/drawing/2017/decorative" val="1"/>
              </a:ext>
            </a:extLst>
          </p:cNvPr>
          <p:cNvSpPr/>
          <p:nvPr/>
        </p:nvSpPr>
        <p:spPr>
          <a:xfrm>
            <a:off x="459889" y="1725347"/>
            <a:ext cx="3344248" cy="3794704"/>
          </a:xfrm>
          <a:prstGeom prst="round1Rect">
            <a:avLst>
              <a:gd name="adj" fmla="val 50000"/>
            </a:avLst>
          </a:prstGeom>
          <a:blipFill>
            <a:blip r:embed="rId4"/>
            <a:stretch>
              <a:fillRect l="-22662" r="-2266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spTree>
    <p:extLst>
      <p:ext uri="{BB962C8B-B14F-4D97-AF65-F5344CB8AC3E}">
        <p14:creationId xmlns:p14="http://schemas.microsoft.com/office/powerpoint/2010/main" val="20430043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7CA43876-89C4-CC00-F19C-244D3C064E75}"/>
              </a:ext>
            </a:extLst>
          </p:cNvPr>
          <p:cNvSpPr>
            <a:spLocks noGrp="1"/>
          </p:cNvSpPr>
          <p:nvPr>
            <p:ph type="body" sz="quarter" idx="12"/>
          </p:nvPr>
        </p:nvSpPr>
        <p:spPr>
          <a:xfrm>
            <a:off x="453879" y="411757"/>
            <a:ext cx="9591229" cy="289311"/>
          </a:xfrm>
        </p:spPr>
        <p:txBody>
          <a:bodyPr/>
          <a:lstStyle/>
          <a:p>
            <a:r>
              <a:rPr lang="en-GB" sz="3000"/>
              <a:t>Questionnaire and focus group</a:t>
            </a:r>
            <a:endParaRPr lang="en-GB" sz="3000" b="1">
              <a:latin typeface="Poppins" panose="00000500000000000000" pitchFamily="2" charset="0"/>
              <a:cs typeface="Poppins" panose="00000500000000000000" pitchFamily="2" charset="0"/>
            </a:endParaRPr>
          </a:p>
          <a:p>
            <a:endParaRPr lang="en-GB"/>
          </a:p>
        </p:txBody>
      </p:sp>
      <p:sp>
        <p:nvSpPr>
          <p:cNvPr id="9" name="Rectangle: Single Corner Rounded 8">
            <a:extLst>
              <a:ext uri="{FF2B5EF4-FFF2-40B4-BE49-F238E27FC236}">
                <a16:creationId xmlns:a16="http://schemas.microsoft.com/office/drawing/2014/main" id="{18883729-3BBB-FF0A-B4F0-993857C31971}"/>
              </a:ext>
              <a:ext uri="{C183D7F6-B498-43B3-948B-1728B52AA6E4}">
                <adec:decorative xmlns:adec="http://schemas.microsoft.com/office/drawing/2017/decorative" val="1"/>
              </a:ext>
            </a:extLst>
          </p:cNvPr>
          <p:cNvSpPr/>
          <p:nvPr/>
        </p:nvSpPr>
        <p:spPr>
          <a:xfrm>
            <a:off x="7481934" y="890855"/>
            <a:ext cx="3888326" cy="4596008"/>
          </a:xfrm>
          <a:prstGeom prst="round1Rect">
            <a:avLst>
              <a:gd name="adj" fmla="val 50000"/>
            </a:avLst>
          </a:prstGeom>
          <a:blipFill>
            <a:blip r:embed="rId3"/>
            <a:stretch>
              <a:fillRect l="-4162" r="-416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sp>
        <p:nvSpPr>
          <p:cNvPr id="21" name="Text Placeholder 9">
            <a:extLst>
              <a:ext uri="{FF2B5EF4-FFF2-40B4-BE49-F238E27FC236}">
                <a16:creationId xmlns:a16="http://schemas.microsoft.com/office/drawing/2014/main" id="{360E7F1E-8772-0341-2F2F-DDCA75342F59}"/>
              </a:ext>
            </a:extLst>
          </p:cNvPr>
          <p:cNvSpPr txBox="1">
            <a:spLocks/>
          </p:cNvSpPr>
          <p:nvPr/>
        </p:nvSpPr>
        <p:spPr>
          <a:xfrm>
            <a:off x="528170" y="1176499"/>
            <a:ext cx="6352814" cy="1161340"/>
          </a:xfrm>
          <a:prstGeom prst="rect">
            <a:avLst/>
          </a:prstGeom>
        </p:spPr>
        <p:txBody>
          <a:bodyPr>
            <a:noAutofit/>
          </a:bodyPr>
          <a:lstStyle>
            <a:lvl1pPr marL="0" indent="0" algn="l" defTabSz="914400" rtl="0" eaLnBrk="1" latinLnBrk="0" hangingPunct="1">
              <a:lnSpc>
                <a:spcPct val="110000"/>
              </a:lnSpc>
              <a:spcBef>
                <a:spcPts val="0"/>
              </a:spcBef>
              <a:buFont typeface="Arial" panose="020B0604020202020204" pitchFamily="34" charset="0"/>
              <a:buNone/>
              <a:defRPr sz="1500" b="0" i="0" kern="1200">
                <a:ln>
                  <a:noFill/>
                </a:ln>
                <a:solidFill>
                  <a:srgbClr val="060645"/>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en-GB" sz="1400">
              <a:latin typeface="Poppins" panose="00000500000000000000" pitchFamily="2" charset="0"/>
              <a:cs typeface="Poppins" panose="00000500000000000000" pitchFamily="2" charset="0"/>
            </a:endParaRPr>
          </a:p>
        </p:txBody>
      </p:sp>
      <p:sp>
        <p:nvSpPr>
          <p:cNvPr id="22" name="Text Placeholder 9">
            <a:extLst>
              <a:ext uri="{FF2B5EF4-FFF2-40B4-BE49-F238E27FC236}">
                <a16:creationId xmlns:a16="http://schemas.microsoft.com/office/drawing/2014/main" id="{489F411B-7E92-388E-E302-7E3EF8455779}"/>
              </a:ext>
            </a:extLst>
          </p:cNvPr>
          <p:cNvSpPr txBox="1">
            <a:spLocks/>
          </p:cNvSpPr>
          <p:nvPr/>
        </p:nvSpPr>
        <p:spPr>
          <a:xfrm>
            <a:off x="591282" y="2796252"/>
            <a:ext cx="6774107" cy="1488132"/>
          </a:xfrm>
          <a:prstGeom prst="rect">
            <a:avLst/>
          </a:prstGeom>
        </p:spPr>
        <p:txBody>
          <a:bodyPr>
            <a:noAutofit/>
          </a:bodyPr>
          <a:lstStyle>
            <a:lvl1pPr marL="0" indent="0" algn="l" defTabSz="914400" rtl="0" eaLnBrk="1" latinLnBrk="0" hangingPunct="1">
              <a:lnSpc>
                <a:spcPct val="110000"/>
              </a:lnSpc>
              <a:spcBef>
                <a:spcPts val="0"/>
              </a:spcBef>
              <a:buFont typeface="Arial" panose="020B0604020202020204" pitchFamily="34" charset="0"/>
              <a:buNone/>
              <a:defRPr sz="1500" b="0" i="0" kern="1200">
                <a:ln>
                  <a:noFill/>
                </a:ln>
                <a:solidFill>
                  <a:srgbClr val="060645"/>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en-GB" sz="1400">
              <a:latin typeface="Poppins" panose="00000500000000000000" pitchFamily="2" charset="0"/>
              <a:cs typeface="Poppins" panose="00000500000000000000" pitchFamily="2" charset="0"/>
            </a:endParaRPr>
          </a:p>
        </p:txBody>
      </p:sp>
      <p:sp>
        <p:nvSpPr>
          <p:cNvPr id="23" name="Text Placeholder 9">
            <a:extLst>
              <a:ext uri="{FF2B5EF4-FFF2-40B4-BE49-F238E27FC236}">
                <a16:creationId xmlns:a16="http://schemas.microsoft.com/office/drawing/2014/main" id="{470D4A0E-843E-B080-AAA3-4E09C68AEAE3}"/>
              </a:ext>
            </a:extLst>
          </p:cNvPr>
          <p:cNvSpPr txBox="1">
            <a:spLocks/>
          </p:cNvSpPr>
          <p:nvPr/>
        </p:nvSpPr>
        <p:spPr>
          <a:xfrm>
            <a:off x="979403" y="3998731"/>
            <a:ext cx="6628189" cy="1488132"/>
          </a:xfrm>
          <a:prstGeom prst="rect">
            <a:avLst/>
          </a:prstGeom>
        </p:spPr>
        <p:txBody>
          <a:bodyPr>
            <a:noAutofit/>
          </a:bodyPr>
          <a:lstStyle>
            <a:lvl1pPr marL="0" indent="0" algn="l" defTabSz="914400" rtl="0" eaLnBrk="1" latinLnBrk="0" hangingPunct="1">
              <a:lnSpc>
                <a:spcPct val="110000"/>
              </a:lnSpc>
              <a:spcBef>
                <a:spcPts val="0"/>
              </a:spcBef>
              <a:buFont typeface="Arial" panose="020B0604020202020204" pitchFamily="34" charset="0"/>
              <a:buNone/>
              <a:defRPr sz="1500" b="0" i="0" kern="1200">
                <a:ln>
                  <a:noFill/>
                </a:ln>
                <a:solidFill>
                  <a:srgbClr val="060645"/>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en-GB" sz="1400">
              <a:latin typeface="Poppins" panose="00000500000000000000" pitchFamily="2" charset="0"/>
              <a:cs typeface="Poppins" panose="00000500000000000000" pitchFamily="2" charset="0"/>
            </a:endParaRPr>
          </a:p>
        </p:txBody>
      </p:sp>
      <p:sp>
        <p:nvSpPr>
          <p:cNvPr id="2" name="Text Placeholder 9">
            <a:extLst>
              <a:ext uri="{FF2B5EF4-FFF2-40B4-BE49-F238E27FC236}">
                <a16:creationId xmlns:a16="http://schemas.microsoft.com/office/drawing/2014/main" id="{BA510723-D4E2-9E83-838A-F8E28591D904}"/>
              </a:ext>
            </a:extLst>
          </p:cNvPr>
          <p:cNvSpPr txBox="1">
            <a:spLocks/>
          </p:cNvSpPr>
          <p:nvPr/>
        </p:nvSpPr>
        <p:spPr>
          <a:xfrm>
            <a:off x="531483" y="1179812"/>
            <a:ext cx="6352814" cy="1161340"/>
          </a:xfrm>
          <a:prstGeom prst="rect">
            <a:avLst/>
          </a:prstGeom>
        </p:spPr>
        <p:txBody>
          <a:bodyPr lIns="91440" tIns="45720" rIns="91440" bIns="45720" anchor="t">
            <a:noAutofit/>
          </a:bodyPr>
          <a:lstStyle>
            <a:lvl1pPr marL="0" indent="0" algn="l" defTabSz="914400" rtl="0" eaLnBrk="1" latinLnBrk="0" hangingPunct="1">
              <a:lnSpc>
                <a:spcPct val="110000"/>
              </a:lnSpc>
              <a:spcBef>
                <a:spcPts val="0"/>
              </a:spcBef>
              <a:buFont typeface="Arial" panose="020B0604020202020204" pitchFamily="34" charset="0"/>
              <a:buNone/>
              <a:defRPr sz="1500" b="0" i="0" kern="1200">
                <a:ln>
                  <a:noFill/>
                </a:ln>
                <a:solidFill>
                  <a:srgbClr val="060645"/>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en-GB" sz="1800" b="0" i="1">
              <a:solidFill>
                <a:srgbClr val="000000"/>
              </a:solidFill>
              <a:effectLst/>
              <a:latin typeface="Poppins"/>
              <a:cs typeface="Poppins"/>
            </a:endParaRPr>
          </a:p>
          <a:p>
            <a:pPr>
              <a:lnSpc>
                <a:spcPct val="100000"/>
              </a:lnSpc>
            </a:pPr>
            <a:r>
              <a:rPr lang="en-GB" sz="1800" b="0" i="1">
                <a:solidFill>
                  <a:srgbClr val="000000"/>
                </a:solidFill>
                <a:effectLst/>
                <a:latin typeface="Poppins"/>
                <a:cs typeface="Poppins"/>
              </a:rPr>
              <a:t>“I’d spent years working towards doing these exams, and everything</a:t>
            </a:r>
            <a:r>
              <a:rPr lang="en-GB" sz="1800" i="1">
                <a:solidFill>
                  <a:srgbClr val="000000"/>
                </a:solidFill>
                <a:latin typeface="Poppins"/>
                <a:cs typeface="Poppins"/>
              </a:rPr>
              <a:t> </a:t>
            </a:r>
            <a:r>
              <a:rPr lang="en-GB" sz="1800" b="0" i="1">
                <a:solidFill>
                  <a:srgbClr val="000000"/>
                </a:solidFill>
                <a:effectLst/>
                <a:latin typeface="Poppins"/>
                <a:cs typeface="Poppins"/>
              </a:rPr>
              <a:t> that comes with that, and I felt reassured that I would be at home in a known and cosy environment, and I had everything set up, I thought, but I could not have prepared myself as the sheer panic when</a:t>
            </a:r>
            <a:r>
              <a:rPr lang="en-GB" sz="1800" i="1">
                <a:solidFill>
                  <a:srgbClr val="000000"/>
                </a:solidFill>
                <a:latin typeface="Poppins"/>
                <a:cs typeface="Poppins"/>
              </a:rPr>
              <a:t> …</a:t>
            </a:r>
            <a:r>
              <a:rPr lang="en-GB" sz="1800" b="0" i="1">
                <a:solidFill>
                  <a:srgbClr val="000000"/>
                </a:solidFill>
                <a:effectLst/>
                <a:latin typeface="Poppins"/>
                <a:cs typeface="Poppins"/>
              </a:rPr>
              <a:t>the digital timer that you have on the screen was ticking down”</a:t>
            </a:r>
            <a:r>
              <a:rPr lang="en-GB" sz="1800" i="1">
                <a:solidFill>
                  <a:srgbClr val="000000"/>
                </a:solidFill>
                <a:latin typeface="Poppins"/>
                <a:cs typeface="Poppins"/>
              </a:rPr>
              <a:t> </a:t>
            </a:r>
            <a:endParaRPr lang="en-GB" sz="1800" b="0" i="1">
              <a:solidFill>
                <a:srgbClr val="000000"/>
              </a:solidFill>
              <a:effectLst/>
              <a:latin typeface="Poppins" panose="00000500000000000000" pitchFamily="2" charset="0"/>
              <a:cs typeface="Poppins" panose="00000500000000000000" pitchFamily="2" charset="0"/>
            </a:endParaRPr>
          </a:p>
          <a:p>
            <a:pPr>
              <a:lnSpc>
                <a:spcPct val="100000"/>
              </a:lnSpc>
            </a:pPr>
            <a:endParaRPr lang="en-GB" sz="1800" i="1">
              <a:solidFill>
                <a:srgbClr val="000000"/>
              </a:solidFill>
              <a:latin typeface="Poppins" panose="00000500000000000000" pitchFamily="2" charset="0"/>
              <a:cs typeface="Poppins" panose="00000500000000000000" pitchFamily="2" charset="0"/>
            </a:endParaRPr>
          </a:p>
          <a:p>
            <a:pPr>
              <a:lnSpc>
                <a:spcPct val="100000"/>
              </a:lnSpc>
            </a:pPr>
            <a:endParaRPr lang="en-GB" sz="1800" i="1">
              <a:solidFill>
                <a:srgbClr val="000000"/>
              </a:solidFill>
              <a:latin typeface="Poppins" panose="00000500000000000000" pitchFamily="2" charset="0"/>
              <a:cs typeface="Poppins" panose="00000500000000000000" pitchFamily="2" charset="0"/>
            </a:endParaRPr>
          </a:p>
          <a:p>
            <a:pPr>
              <a:lnSpc>
                <a:spcPct val="100000"/>
              </a:lnSpc>
            </a:pPr>
            <a:r>
              <a:rPr lang="en-GB" sz="1800" i="1">
                <a:solidFill>
                  <a:srgbClr val="000000"/>
                </a:solidFill>
                <a:latin typeface="Poppins"/>
                <a:cs typeface="Poppins"/>
              </a:rPr>
              <a:t>“I</a:t>
            </a:r>
            <a:r>
              <a:rPr lang="en-GB" sz="1800" b="0" i="1">
                <a:solidFill>
                  <a:srgbClr val="000000"/>
                </a:solidFill>
                <a:effectLst/>
                <a:latin typeface="Poppins"/>
                <a:cs typeface="Poppins"/>
              </a:rPr>
              <a:t>t really did panic for me and it definitely did affect my performance on the day, so in future I would have to prepare for that element of it</a:t>
            </a:r>
            <a:r>
              <a:rPr lang="en-GB" sz="1800" i="1">
                <a:solidFill>
                  <a:srgbClr val="000000"/>
                </a:solidFill>
                <a:latin typeface="Poppins"/>
                <a:cs typeface="Poppins"/>
              </a:rPr>
              <a:t>.”</a:t>
            </a:r>
            <a:endParaRPr lang="en-GB" sz="1400" i="1">
              <a:latin typeface="Poppins"/>
              <a:cs typeface="Poppins"/>
            </a:endParaRPr>
          </a:p>
        </p:txBody>
      </p:sp>
    </p:spTree>
    <p:extLst>
      <p:ext uri="{BB962C8B-B14F-4D97-AF65-F5344CB8AC3E}">
        <p14:creationId xmlns:p14="http://schemas.microsoft.com/office/powerpoint/2010/main" val="42820503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168FA2-3EDD-40D6-A248-6213353D5C52}"/>
              </a:ext>
            </a:extLst>
          </p:cNvPr>
          <p:cNvSpPr>
            <a:spLocks noGrp="1"/>
          </p:cNvSpPr>
          <p:nvPr>
            <p:ph type="body" sz="quarter" idx="11"/>
          </p:nvPr>
        </p:nvSpPr>
        <p:spPr>
          <a:xfrm>
            <a:off x="5275119" y="404664"/>
            <a:ext cx="6408881" cy="2275474"/>
          </a:xfrm>
        </p:spPr>
        <p:txBody>
          <a:bodyPr/>
          <a:lstStyle/>
          <a:p>
            <a:r>
              <a:rPr lang="en-GB" sz="4800">
                <a:latin typeface="Poppins" panose="00000500000000000000" pitchFamily="2" charset="0"/>
                <a:cs typeface="Poppins" panose="00000500000000000000" pitchFamily="2" charset="0"/>
              </a:rPr>
              <a:t>Conclusions</a:t>
            </a:r>
          </a:p>
          <a:p>
            <a:r>
              <a:rPr lang="en-GB" sz="4800">
                <a:latin typeface="Poppins" panose="00000500000000000000" pitchFamily="2" charset="0"/>
                <a:cs typeface="Poppins" panose="00000500000000000000" pitchFamily="2" charset="0"/>
              </a:rPr>
              <a:t>Recommendations</a:t>
            </a:r>
          </a:p>
          <a:p>
            <a:r>
              <a:rPr lang="en-GB" sz="4800">
                <a:latin typeface="Poppins" panose="00000500000000000000" pitchFamily="2" charset="0"/>
                <a:cs typeface="Poppins" panose="00000500000000000000" pitchFamily="2" charset="0"/>
              </a:rPr>
              <a:t>And Impact</a:t>
            </a:r>
          </a:p>
        </p:txBody>
      </p:sp>
      <p:pic>
        <p:nvPicPr>
          <p:cNvPr id="15" name="Picture Placeholder 14" descr="Person using laptop">
            <a:extLst>
              <a:ext uri="{FF2B5EF4-FFF2-40B4-BE49-F238E27FC236}">
                <a16:creationId xmlns:a16="http://schemas.microsoft.com/office/drawing/2014/main" id="{E08FB7C3-7E45-43B6-8FF6-B7F858D6807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213" r="16213"/>
          <a:stretch/>
        </p:blipFill>
        <p:spPr>
          <a:blipFill>
            <a:blip r:embed="rId3">
              <a:alphaModFix amt="69965"/>
            </a:blip>
            <a:stretch>
              <a:fillRect/>
            </a:stretch>
          </a:blipFill>
        </p:spPr>
      </p:pic>
    </p:spTree>
    <p:extLst>
      <p:ext uri="{BB962C8B-B14F-4D97-AF65-F5344CB8AC3E}">
        <p14:creationId xmlns:p14="http://schemas.microsoft.com/office/powerpoint/2010/main" val="32637455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Single Corner Rounded 25">
            <a:extLst>
              <a:ext uri="{FF2B5EF4-FFF2-40B4-BE49-F238E27FC236}">
                <a16:creationId xmlns:a16="http://schemas.microsoft.com/office/drawing/2014/main" id="{9E3A8CC6-B69F-4701-B79E-0781CBCEDAA2}"/>
              </a:ext>
              <a:ext uri="{C183D7F6-B498-43B3-948B-1728B52AA6E4}">
                <adec:decorative xmlns:adec="http://schemas.microsoft.com/office/drawing/2017/decorative" val="1"/>
              </a:ext>
            </a:extLst>
          </p:cNvPr>
          <p:cNvSpPr/>
          <p:nvPr/>
        </p:nvSpPr>
        <p:spPr>
          <a:xfrm>
            <a:off x="8162246" y="1085447"/>
            <a:ext cx="3317789" cy="4507674"/>
          </a:xfrm>
          <a:prstGeom prst="round1Rect">
            <a:avLst>
              <a:gd name="adj" fmla="val 50000"/>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rPr>
              <a:t>Inequality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b="1">
              <a:solidFill>
                <a:srgbClr val="060645"/>
              </a:solidFill>
              <a:latin typeface="Poppins" panose="00000500000000000000" pitchFamily="2" charset="0"/>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60645"/>
              </a:solidFill>
              <a:effectLst/>
              <a:uLnTx/>
              <a:uFillTx/>
              <a:latin typeface="Calibri" panose="020F0502020204030204"/>
              <a:ea typeface="+mn-ea"/>
              <a:cs typeface="+mn-cs"/>
            </a:endParaRPr>
          </a:p>
        </p:txBody>
      </p:sp>
      <p:sp>
        <p:nvSpPr>
          <p:cNvPr id="37" name="Text Placeholder 3">
            <a:extLst>
              <a:ext uri="{FF2B5EF4-FFF2-40B4-BE49-F238E27FC236}">
                <a16:creationId xmlns:a16="http://schemas.microsoft.com/office/drawing/2014/main" id="{6BA8F97E-CD61-4A2D-96BF-45C29FFCFC4B}"/>
              </a:ext>
            </a:extLst>
          </p:cNvPr>
          <p:cNvSpPr txBox="1">
            <a:spLocks/>
          </p:cNvSpPr>
          <p:nvPr/>
        </p:nvSpPr>
        <p:spPr>
          <a:xfrm>
            <a:off x="2482418" y="96493"/>
            <a:ext cx="7500938" cy="6089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1" i="0" u="none" strike="noStrike" kern="1200" cap="none" spc="0" normalizeH="0" baseline="0" noProof="0">
              <a:ln>
                <a:noFill/>
              </a:ln>
              <a:solidFill>
                <a:srgbClr val="FFFFFF"/>
              </a:solidFill>
              <a:effectLst/>
              <a:uLnTx/>
              <a:uFillTx/>
              <a:latin typeface="Poppins" panose="00000500000000000000" pitchFamily="2" charset="0"/>
              <a:ea typeface="+mn-ea"/>
              <a:cs typeface="Poppins" panose="00000500000000000000" pitchFamily="2" charset="0"/>
            </a:endParaRPr>
          </a:p>
        </p:txBody>
      </p:sp>
      <p:sp>
        <p:nvSpPr>
          <p:cNvPr id="10" name="TextBox 9">
            <a:extLst>
              <a:ext uri="{FF2B5EF4-FFF2-40B4-BE49-F238E27FC236}">
                <a16:creationId xmlns:a16="http://schemas.microsoft.com/office/drawing/2014/main" id="{52E6890B-834E-F540-CFCE-9662A508E210}"/>
              </a:ext>
            </a:extLst>
          </p:cNvPr>
          <p:cNvSpPr txBox="1"/>
          <p:nvPr/>
        </p:nvSpPr>
        <p:spPr>
          <a:xfrm>
            <a:off x="854023" y="2638466"/>
            <a:ext cx="2503050" cy="258532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rPr>
              <a:t>A scholarship project that aimed to investigate the reasons for online exam anxiety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rPr>
              <a:t>Reduce online exam anxiety if possible</a:t>
            </a:r>
          </a:p>
        </p:txBody>
      </p:sp>
      <p:pic>
        <p:nvPicPr>
          <p:cNvPr id="42" name="Picture 41" descr="A black background with white text&#10;&#10;Description automatically generated">
            <a:extLst>
              <a:ext uri="{FF2B5EF4-FFF2-40B4-BE49-F238E27FC236}">
                <a16:creationId xmlns:a16="http://schemas.microsoft.com/office/drawing/2014/main" id="{148DD4DD-18B8-B41A-1B62-876E1B8EB2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8140" y="6002100"/>
            <a:ext cx="2725590" cy="389369"/>
          </a:xfrm>
          <a:prstGeom prst="rect">
            <a:avLst/>
          </a:prstGeom>
        </p:spPr>
      </p:pic>
      <p:sp>
        <p:nvSpPr>
          <p:cNvPr id="2" name="TextBox 1">
            <a:extLst>
              <a:ext uri="{FF2B5EF4-FFF2-40B4-BE49-F238E27FC236}">
                <a16:creationId xmlns:a16="http://schemas.microsoft.com/office/drawing/2014/main" id="{A06FEA75-DF86-8048-18B4-3F80D480D11B}"/>
              </a:ext>
            </a:extLst>
          </p:cNvPr>
          <p:cNvSpPr txBox="1"/>
          <p:nvPr/>
        </p:nvSpPr>
        <p:spPr>
          <a:xfrm>
            <a:off x="1394062" y="202062"/>
            <a:ext cx="9677649" cy="707886"/>
          </a:xfrm>
          <a:prstGeom prst="rect">
            <a:avLst/>
          </a:prstGeom>
          <a:noFill/>
        </p:spPr>
        <p:txBody>
          <a:bodyPr wrap="none" rtlCol="0">
            <a:spAutoFit/>
          </a:bodyPr>
          <a:lstStyle/>
          <a:p>
            <a:r>
              <a:rPr lang="en-GB" sz="4000">
                <a:solidFill>
                  <a:schemeClr val="bg2"/>
                </a:solidFill>
                <a:latin typeface="Poppins SemiBold" panose="00000700000000000000" pitchFamily="2" charset="0"/>
                <a:cs typeface="Poppins SemiBold" panose="00000700000000000000" pitchFamily="2" charset="0"/>
              </a:rPr>
              <a:t>Conclusions and Recommendations</a:t>
            </a:r>
          </a:p>
        </p:txBody>
      </p:sp>
      <p:sp>
        <p:nvSpPr>
          <p:cNvPr id="3" name="Rectangle: Single Corner Rounded 2">
            <a:extLst>
              <a:ext uri="{FF2B5EF4-FFF2-40B4-BE49-F238E27FC236}">
                <a16:creationId xmlns:a16="http://schemas.microsoft.com/office/drawing/2014/main" id="{55D4BEEF-BC80-E0B8-16E2-2A30B27EF62D}"/>
              </a:ext>
              <a:ext uri="{C183D7F6-B498-43B3-948B-1728B52AA6E4}">
                <adec:decorative xmlns:adec="http://schemas.microsoft.com/office/drawing/2017/decorative" val="1"/>
              </a:ext>
            </a:extLst>
          </p:cNvPr>
          <p:cNvSpPr/>
          <p:nvPr/>
        </p:nvSpPr>
        <p:spPr>
          <a:xfrm>
            <a:off x="711965" y="1053562"/>
            <a:ext cx="3317789" cy="4507674"/>
          </a:xfrm>
          <a:prstGeom prst="round1Rect">
            <a:avLst>
              <a:gd name="adj" fmla="val 50000"/>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rPr>
              <a:t>Preparation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b="1">
              <a:solidFill>
                <a:srgbClr val="060645"/>
              </a:solidFill>
              <a:latin typeface="Poppins" panose="00000500000000000000" pitchFamily="2" charset="0"/>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60645"/>
              </a:solidFill>
              <a:effectLst/>
              <a:uLnTx/>
              <a:uFillTx/>
              <a:latin typeface="Calibri" panose="020F0502020204030204"/>
              <a:ea typeface="+mn-ea"/>
              <a:cs typeface="+mn-cs"/>
            </a:endParaRPr>
          </a:p>
        </p:txBody>
      </p:sp>
      <p:sp>
        <p:nvSpPr>
          <p:cNvPr id="4" name="Rectangle: Single Corner Rounded 3">
            <a:extLst>
              <a:ext uri="{FF2B5EF4-FFF2-40B4-BE49-F238E27FC236}">
                <a16:creationId xmlns:a16="http://schemas.microsoft.com/office/drawing/2014/main" id="{024B3E05-5556-F2B0-99A7-448110071630}"/>
              </a:ext>
              <a:ext uri="{C183D7F6-B498-43B3-948B-1728B52AA6E4}">
                <adec:decorative xmlns:adec="http://schemas.microsoft.com/office/drawing/2017/decorative" val="1"/>
              </a:ext>
            </a:extLst>
          </p:cNvPr>
          <p:cNvSpPr/>
          <p:nvPr/>
        </p:nvSpPr>
        <p:spPr>
          <a:xfrm>
            <a:off x="4437105" y="1053562"/>
            <a:ext cx="3317789" cy="4507674"/>
          </a:xfrm>
          <a:prstGeom prst="round1Rect">
            <a:avLst>
              <a:gd name="adj" fmla="val 50000"/>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rPr>
              <a:t>Time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b="1">
              <a:solidFill>
                <a:srgbClr val="060645"/>
              </a:solidFill>
              <a:latin typeface="Poppins" panose="00000500000000000000" pitchFamily="2" charset="0"/>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60645"/>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632065D-AAB4-1213-2457-EBBDE841CACA}"/>
              </a:ext>
            </a:extLst>
          </p:cNvPr>
          <p:cNvSpPr txBox="1"/>
          <p:nvPr/>
        </p:nvSpPr>
        <p:spPr>
          <a:xfrm>
            <a:off x="4379543" y="1899802"/>
            <a:ext cx="3317788" cy="4247317"/>
          </a:xfrm>
          <a:prstGeom prst="rect">
            <a:avLst/>
          </a:prstGeom>
          <a:noFill/>
        </p:spPr>
        <p:txBody>
          <a:bodyPr wrap="square" rtlCol="0">
            <a:spAutoFit/>
          </a:bodyPr>
          <a:lstStyle/>
          <a:p>
            <a:pPr marL="285750" indent="-285750">
              <a:buFont typeface="Arial" panose="020B0604020202020204" pitchFamily="34" charset="0"/>
              <a:buChar char="•"/>
              <a:defRPr/>
            </a:pPr>
            <a:r>
              <a:rPr lang="en-GB" sz="1800">
                <a:solidFill>
                  <a:srgbClr val="060645"/>
                </a:solidFill>
                <a:effectLst/>
                <a:latin typeface="Poppins" panose="00000500000000000000" pitchFamily="2" charset="0"/>
                <a:ea typeface="Times New Roman" panose="02020603050405020304" pitchFamily="18" charset="0"/>
              </a:rPr>
              <a:t>Emphasise to students that searching for internet-based resources is not needed.</a:t>
            </a:r>
          </a:p>
          <a:p>
            <a:pPr marL="285750" indent="-285750">
              <a:buFont typeface="Arial" panose="020B0604020202020204" pitchFamily="34" charset="0"/>
              <a:buChar char="•"/>
              <a:defRPr/>
            </a:pPr>
            <a:r>
              <a:rPr lang="en-GB">
                <a:solidFill>
                  <a:srgbClr val="060645"/>
                </a:solidFill>
                <a:latin typeface="Poppins" panose="00000500000000000000" pitchFamily="2" charset="0"/>
                <a:ea typeface="Times New Roman" panose="02020603050405020304" pitchFamily="18" charset="0"/>
              </a:rPr>
              <a:t>R</a:t>
            </a:r>
            <a:r>
              <a:rPr lang="en-GB" sz="1800">
                <a:solidFill>
                  <a:srgbClr val="060645"/>
                </a:solidFill>
                <a:effectLst/>
                <a:latin typeface="Poppins" panose="00000500000000000000" pitchFamily="2" charset="0"/>
                <a:ea typeface="Times New Roman" panose="02020603050405020304" pitchFamily="18" charset="0"/>
              </a:rPr>
              <a:t>ecommend module teams consider how much they expect students to consult module materials when writing exams </a:t>
            </a:r>
          </a:p>
          <a:p>
            <a:pPr marL="285750" indent="-285750">
              <a:buFont typeface="Arial" panose="020B0604020202020204" pitchFamily="34" charset="0"/>
              <a:buChar char="•"/>
              <a:defRPr/>
            </a:pPr>
            <a:r>
              <a:rPr lang="en-GB">
                <a:solidFill>
                  <a:srgbClr val="060645"/>
                </a:solidFill>
                <a:latin typeface="Poppins" panose="00000500000000000000" pitchFamily="2" charset="0"/>
                <a:ea typeface="Times New Roman" panose="02020603050405020304" pitchFamily="18" charset="0"/>
              </a:rPr>
              <a:t>Need for c</a:t>
            </a:r>
            <a:r>
              <a:rPr lang="en-GB" sz="1800">
                <a:solidFill>
                  <a:srgbClr val="060645"/>
                </a:solidFill>
                <a:effectLst/>
                <a:latin typeface="Poppins" panose="00000500000000000000" pitchFamily="2" charset="0"/>
                <a:ea typeface="Times New Roman" panose="02020603050405020304" pitchFamily="18" charset="0"/>
              </a:rPr>
              <a:t>larity around timings and the timer itself</a:t>
            </a:r>
          </a:p>
          <a:p>
            <a:pPr marL="285750" indent="-285750">
              <a:buFont typeface="Arial" panose="020B0604020202020204" pitchFamily="34" charset="0"/>
              <a:buChar char="•"/>
              <a:defRPr/>
            </a:pPr>
            <a:endParaRPr lang="en-GB" sz="1800">
              <a:solidFill>
                <a:srgbClr val="060645"/>
              </a:solidFill>
              <a:effectLst/>
              <a:latin typeface="Poppins" panose="00000500000000000000" pitchFamily="2" charset="0"/>
              <a:ea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p:txBody>
      </p:sp>
      <p:sp>
        <p:nvSpPr>
          <p:cNvPr id="8" name="TextBox 7">
            <a:extLst>
              <a:ext uri="{FF2B5EF4-FFF2-40B4-BE49-F238E27FC236}">
                <a16:creationId xmlns:a16="http://schemas.microsoft.com/office/drawing/2014/main" id="{A05A8CD7-16FC-051B-D421-194E3E653E1C}"/>
              </a:ext>
            </a:extLst>
          </p:cNvPr>
          <p:cNvSpPr txBox="1"/>
          <p:nvPr/>
        </p:nvSpPr>
        <p:spPr>
          <a:xfrm>
            <a:off x="711965" y="1899802"/>
            <a:ext cx="3008028" cy="369331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atin typeface="Poppins" panose="00000500000000000000" pitchFamily="2" charset="0"/>
                <a:cs typeface="Poppins" panose="00000500000000000000" pitchFamily="2" charset="0"/>
              </a:rPr>
              <a:t>Preparing students for their exam via the online sessions did reduce the anxiety of many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a:solidFill>
                  <a:srgbClr val="060645"/>
                </a:solidFill>
                <a:effectLst/>
                <a:latin typeface="Poppins" panose="00000500000000000000" pitchFamily="2" charset="0"/>
                <a:ea typeface="Times New Roman" panose="02020603050405020304" pitchFamily="18" charset="0"/>
                <a:cs typeface="Times New Roman" panose="02020603050405020304" pitchFamily="18" charset="0"/>
              </a:rPr>
              <a:t>This work should be continued and extended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solidFill>
                  <a:srgbClr val="060645"/>
                </a:solidFill>
                <a:latin typeface="Poppins" panose="00000500000000000000" pitchFamily="2" charset="0"/>
                <a:ea typeface="Times New Roman" panose="02020603050405020304" pitchFamily="18" charset="0"/>
                <a:cs typeface="Times New Roman" panose="02020603050405020304" pitchFamily="18" charset="0"/>
              </a:rPr>
              <a:t>S</a:t>
            </a:r>
            <a:r>
              <a:rPr lang="en-GB" sz="1800">
                <a:solidFill>
                  <a:srgbClr val="060645"/>
                </a:solidFill>
                <a:effectLst/>
                <a:latin typeface="Poppins" panose="00000500000000000000" pitchFamily="2" charset="0"/>
                <a:ea typeface="Times New Roman" panose="02020603050405020304" pitchFamily="18" charset="0"/>
                <a:cs typeface="Times New Roman" panose="02020603050405020304" pitchFamily="18" charset="0"/>
              </a:rPr>
              <a:t>ome students will continue to find exams very stressful</a:t>
            </a:r>
            <a:endParaRPr lang="en-GB" sz="1800">
              <a:solidFill>
                <a:srgbClr val="060645"/>
              </a:solidFill>
              <a:effectLst/>
              <a:latin typeface="Poppins" panose="00000500000000000000" pitchFamily="2" charset="0"/>
              <a:ea typeface="Times New Roman" panose="02020603050405020304" pitchFamily="18" charset="0"/>
              <a:cs typeface="Poppins" panose="00000500000000000000"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latin typeface="Poppins" panose="00000500000000000000" pitchFamily="2" charset="0"/>
              <a:cs typeface="Poppins" panose="00000500000000000000"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060645"/>
              </a:solidFill>
              <a:effectLst/>
              <a:uLnTx/>
              <a:uFillTx/>
              <a:latin typeface="Poppins" panose="00000500000000000000" pitchFamily="2" charset="0"/>
              <a:cs typeface="Poppins" panose="00000500000000000000" pitchFamily="2" charset="0"/>
            </a:endParaRPr>
          </a:p>
        </p:txBody>
      </p:sp>
      <p:sp>
        <p:nvSpPr>
          <p:cNvPr id="13" name="TextBox 12">
            <a:extLst>
              <a:ext uri="{FF2B5EF4-FFF2-40B4-BE49-F238E27FC236}">
                <a16:creationId xmlns:a16="http://schemas.microsoft.com/office/drawing/2014/main" id="{868BEB7B-A371-A806-D50E-14D8AE3E5080}"/>
              </a:ext>
            </a:extLst>
          </p:cNvPr>
          <p:cNvSpPr txBox="1"/>
          <p:nvPr/>
        </p:nvSpPr>
        <p:spPr>
          <a:xfrm>
            <a:off x="8225746" y="1899802"/>
            <a:ext cx="3008028" cy="452431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atin typeface="Poppins" panose="00000500000000000000" pitchFamily="2" charset="0"/>
                <a:cs typeface="Poppins" panose="00000500000000000000" pitchFamily="2" charset="0"/>
              </a:rPr>
              <a:t>Inequality of students’ own equipment will be a factor in remote exams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atin typeface="Poppins" panose="00000500000000000000" pitchFamily="2" charset="0"/>
                <a:cs typeface="Poppins" panose="00000500000000000000" pitchFamily="2" charset="0"/>
              </a:rPr>
              <a:t>Home setting will not be equal for all students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atin typeface="Poppins" panose="00000500000000000000" pitchFamily="2" charset="0"/>
                <a:cs typeface="Poppins" panose="00000500000000000000" pitchFamily="2" charset="0"/>
              </a:rPr>
              <a:t>Continued anxiety around using OU exam systems and technical support on the day is vital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latin typeface="Poppins" panose="00000500000000000000" pitchFamily="2" charset="0"/>
              <a:cs typeface="Poppins" panose="00000500000000000000"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800">
              <a:solidFill>
                <a:srgbClr val="060645"/>
              </a:solidFill>
              <a:effectLst/>
              <a:latin typeface="Poppins" panose="00000500000000000000" pitchFamily="2" charset="0"/>
              <a:ea typeface="Times New Roman" panose="02020603050405020304" pitchFamily="18" charset="0"/>
              <a:cs typeface="Poppins" panose="00000500000000000000"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latin typeface="Poppins" panose="00000500000000000000" pitchFamily="2" charset="0"/>
              <a:cs typeface="Poppins" panose="00000500000000000000"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060645"/>
              </a:solidFill>
              <a:effectLst/>
              <a:uLnTx/>
              <a:uFillTx/>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2681502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E61A11-3214-443B-820D-041A20CF4BA7}"/>
              </a:ext>
            </a:extLst>
          </p:cNvPr>
          <p:cNvSpPr>
            <a:spLocks noGrp="1"/>
          </p:cNvSpPr>
          <p:nvPr>
            <p:ph type="body" sz="quarter" idx="11"/>
          </p:nvPr>
        </p:nvSpPr>
        <p:spPr/>
        <p:txBody>
          <a:bodyPr/>
          <a:lstStyle/>
          <a:p>
            <a:r>
              <a:rPr lang="en-GB" sz="4000"/>
              <a:t>Impact</a:t>
            </a:r>
          </a:p>
        </p:txBody>
      </p:sp>
      <p:sp>
        <p:nvSpPr>
          <p:cNvPr id="7" name="Content Placeholder 2">
            <a:extLst>
              <a:ext uri="{FF2B5EF4-FFF2-40B4-BE49-F238E27FC236}">
                <a16:creationId xmlns:a16="http://schemas.microsoft.com/office/drawing/2014/main" id="{A4655031-9885-407A-A557-82A71A455CDD}"/>
              </a:ext>
            </a:extLst>
          </p:cNvPr>
          <p:cNvSpPr txBox="1">
            <a:spLocks/>
          </p:cNvSpPr>
          <p:nvPr/>
        </p:nvSpPr>
        <p:spPr>
          <a:xfrm>
            <a:off x="456940" y="1064204"/>
            <a:ext cx="11278120" cy="4729591"/>
          </a:xfrm>
          <a:prstGeom prst="rect">
            <a:avLst/>
          </a:prstGeom>
        </p:spPr>
        <p:txBody>
          <a:bodyPr lIns="36000" tIns="36000" rIns="36000" bIns="3600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300"/>
              </a:spcBef>
              <a:spcAft>
                <a:spcPts val="600"/>
              </a:spcAft>
            </a:pPr>
            <a:endParaRPr lang="en-GB" sz="1700" i="1">
              <a:cs typeface="Arial" panose="020B0604020202020204"/>
            </a:endParaRPr>
          </a:p>
        </p:txBody>
      </p:sp>
      <p:sp>
        <p:nvSpPr>
          <p:cNvPr id="3" name="TextBox 2">
            <a:extLst>
              <a:ext uri="{FF2B5EF4-FFF2-40B4-BE49-F238E27FC236}">
                <a16:creationId xmlns:a16="http://schemas.microsoft.com/office/drawing/2014/main" id="{2F10F198-20A7-32CA-2B9F-7537E66E36B9}"/>
              </a:ext>
            </a:extLst>
          </p:cNvPr>
          <p:cNvSpPr txBox="1"/>
          <p:nvPr/>
        </p:nvSpPr>
        <p:spPr>
          <a:xfrm>
            <a:off x="3297883" y="559121"/>
            <a:ext cx="8613169" cy="5355312"/>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Ø"/>
            </a:pPr>
            <a:r>
              <a:rPr lang="en-GB" b="0" i="0">
                <a:solidFill>
                  <a:schemeClr val="bg2"/>
                </a:solidFill>
                <a:effectLst/>
              </a:rPr>
              <a:t>The exam preparation sessions directly contributed to a better examination experience for the cohort who sat their exams in June 22, as measured by fewer reports of issues on forums and fewer phone calls to the</a:t>
            </a:r>
            <a:r>
              <a:rPr lang="en-GB">
                <a:solidFill>
                  <a:schemeClr val="bg2"/>
                </a:solidFill>
              </a:rPr>
              <a:t>  student support teams</a:t>
            </a:r>
            <a:r>
              <a:rPr lang="en-GB" b="0" i="0">
                <a:solidFill>
                  <a:schemeClr val="bg2"/>
                </a:solidFill>
                <a:effectLst/>
              </a:rPr>
              <a:t>.</a:t>
            </a:r>
            <a:r>
              <a:rPr lang="en-GB">
                <a:solidFill>
                  <a:schemeClr val="bg2"/>
                </a:solidFill>
              </a:rPr>
              <a:t>  </a:t>
            </a:r>
          </a:p>
          <a:p>
            <a:pPr marL="285750" indent="-285750">
              <a:buFont typeface="Wingdings" panose="05000000000000000000" pitchFamily="2" charset="2"/>
              <a:buChar char="Ø"/>
            </a:pPr>
            <a:endParaRPr lang="en-GB">
              <a:solidFill>
                <a:schemeClr val="bg2"/>
              </a:solidFill>
              <a:latin typeface="Poppins"/>
              <a:cs typeface="Poppins"/>
            </a:endParaRPr>
          </a:p>
          <a:p>
            <a:pPr marL="285750" indent="-285750">
              <a:buFont typeface="Wingdings" panose="05000000000000000000" pitchFamily="2" charset="2"/>
              <a:buChar char="Ø"/>
            </a:pPr>
            <a:r>
              <a:rPr lang="en-GB" b="0" i="0">
                <a:solidFill>
                  <a:schemeClr val="bg2"/>
                </a:solidFill>
                <a:effectLst/>
                <a:latin typeface="Poppins"/>
                <a:cs typeface="Poppins"/>
              </a:rPr>
              <a:t>The need to practise producing a document was emphasised and students were encouraged  to decide whether to type or handwrite based upon their own skills, and the type of questions that they would face. Practise on using </a:t>
            </a:r>
            <a:r>
              <a:rPr lang="en-GB">
                <a:solidFill>
                  <a:schemeClr val="bg2"/>
                </a:solidFill>
                <a:latin typeface="Poppins"/>
                <a:cs typeface="Poppins"/>
              </a:rPr>
              <a:t>the exam</a:t>
            </a:r>
            <a:r>
              <a:rPr lang="en-GB" b="0" i="0">
                <a:solidFill>
                  <a:schemeClr val="bg2"/>
                </a:solidFill>
                <a:effectLst/>
                <a:latin typeface="Poppins"/>
                <a:cs typeface="Poppins"/>
              </a:rPr>
              <a:t> </a:t>
            </a:r>
            <a:r>
              <a:rPr lang="en-GB">
                <a:solidFill>
                  <a:schemeClr val="bg2"/>
                </a:solidFill>
                <a:latin typeface="Poppins"/>
                <a:cs typeface="Poppins"/>
              </a:rPr>
              <a:t>systems</a:t>
            </a:r>
            <a:r>
              <a:rPr lang="en-GB" b="0" i="0">
                <a:solidFill>
                  <a:schemeClr val="bg2"/>
                </a:solidFill>
                <a:effectLst/>
                <a:latin typeface="Poppins"/>
                <a:cs typeface="Poppins"/>
              </a:rPr>
              <a:t> was advertised more widely to students.</a:t>
            </a:r>
          </a:p>
          <a:p>
            <a:pPr marL="285750" indent="-285750">
              <a:buFont typeface="Wingdings" panose="05000000000000000000" pitchFamily="2" charset="2"/>
              <a:buChar char="Ø"/>
            </a:pPr>
            <a:endParaRPr lang="en-GB" sz="1800">
              <a:solidFill>
                <a:schemeClr val="bg2"/>
              </a:solidFill>
              <a:latin typeface="Poppins" panose="00000500000000000000" pitchFamily="2" charset="0"/>
            </a:endParaRPr>
          </a:p>
          <a:p>
            <a:pPr marL="285750" indent="-285750">
              <a:buFont typeface="Wingdings" panose="05000000000000000000" pitchFamily="2" charset="2"/>
              <a:buChar char="Ø"/>
            </a:pPr>
            <a:r>
              <a:rPr lang="en-GB" b="0" i="0">
                <a:solidFill>
                  <a:schemeClr val="bg2"/>
                </a:solidFill>
                <a:effectLst/>
                <a:latin typeface="Poppins" panose="00000500000000000000" pitchFamily="2" charset="0"/>
              </a:rPr>
              <a:t>Findings from our survey were disaggregated by module and shared with Module teams who used these findings to inform setting exam papers and planning student support measures. highlighting the issue of lack of time fed into discussion about the number of questions to have and to factor in time spent looking at module materials.</a:t>
            </a:r>
          </a:p>
          <a:p>
            <a:r>
              <a:rPr lang="en-GB" b="0" i="0">
                <a:solidFill>
                  <a:schemeClr val="bg2"/>
                </a:solidFill>
                <a:effectLst/>
                <a:latin typeface="Poppins" panose="00000500000000000000" pitchFamily="2" charset="0"/>
              </a:rPr>
              <a:t> </a:t>
            </a:r>
            <a:endParaRPr lang="en-GB" sz="1800" b="0" i="0">
              <a:solidFill>
                <a:schemeClr val="bg2"/>
              </a:solidFill>
              <a:effectLst/>
            </a:endParaRPr>
          </a:p>
          <a:p>
            <a:pPr marL="285750" indent="-285750">
              <a:buFont typeface="Wingdings" panose="05000000000000000000" pitchFamily="2" charset="2"/>
              <a:buChar char="Ø"/>
            </a:pPr>
            <a:r>
              <a:rPr lang="en-GB" sz="1800" b="0" i="0">
                <a:solidFill>
                  <a:schemeClr val="bg2"/>
                </a:solidFill>
                <a:effectLst/>
                <a:latin typeface="Poppins" panose="00000500000000000000" pitchFamily="2" charset="0"/>
              </a:rPr>
              <a:t>We contributed to discussions resulting in changes to AQC guidance given to students on the Help Centre concerning the term “open book.</a:t>
            </a:r>
            <a:r>
              <a:rPr lang="en-GB" sz="1800" b="0" i="0">
                <a:solidFill>
                  <a:srgbClr val="060645"/>
                </a:solidFill>
                <a:effectLst/>
                <a:latin typeface="Poppins" panose="00000500000000000000" pitchFamily="2" charset="0"/>
              </a:rPr>
              <a:t>”</a:t>
            </a:r>
            <a:endParaRPr lang="en-GB">
              <a:solidFill>
                <a:schemeClr val="tx2"/>
              </a:solidFill>
            </a:endParaRPr>
          </a:p>
        </p:txBody>
      </p:sp>
      <p:sp>
        <p:nvSpPr>
          <p:cNvPr id="4" name="Rectangle: Single Corner Rounded 3">
            <a:extLst>
              <a:ext uri="{FF2B5EF4-FFF2-40B4-BE49-F238E27FC236}">
                <a16:creationId xmlns:a16="http://schemas.microsoft.com/office/drawing/2014/main" id="{AB4630B7-F6F3-ED84-F4C7-EBAE3B89A2C6}"/>
              </a:ext>
              <a:ext uri="{C183D7F6-B498-43B3-948B-1728B52AA6E4}">
                <adec:decorative xmlns:adec="http://schemas.microsoft.com/office/drawing/2017/decorative" val="1"/>
              </a:ext>
            </a:extLst>
          </p:cNvPr>
          <p:cNvSpPr/>
          <p:nvPr/>
        </p:nvSpPr>
        <p:spPr>
          <a:xfrm>
            <a:off x="456940" y="1247657"/>
            <a:ext cx="2759226" cy="4207212"/>
          </a:xfrm>
          <a:prstGeom prst="round1Rect">
            <a:avLst>
              <a:gd name="adj" fmla="val 50000"/>
            </a:avLst>
          </a:prstGeom>
          <a:blipFill>
            <a:blip r:embed="rId3"/>
            <a:stretch>
              <a:fillRect l="-48368" r="-483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pic>
        <p:nvPicPr>
          <p:cNvPr id="10" name="Picture 9" descr="A black background with white text&#10;&#10;Description automatically generated">
            <a:extLst>
              <a:ext uri="{FF2B5EF4-FFF2-40B4-BE49-F238E27FC236}">
                <a16:creationId xmlns:a16="http://schemas.microsoft.com/office/drawing/2014/main" id="{293AD03E-DD57-C1C0-74D8-0D422B0420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9464" y="6030147"/>
            <a:ext cx="2725590" cy="389369"/>
          </a:xfrm>
          <a:prstGeom prst="rect">
            <a:avLst/>
          </a:prstGeom>
        </p:spPr>
      </p:pic>
    </p:spTree>
    <p:extLst>
      <p:ext uri="{BB962C8B-B14F-4D97-AF65-F5344CB8AC3E}">
        <p14:creationId xmlns:p14="http://schemas.microsoft.com/office/powerpoint/2010/main" val="3516776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168FA2-3EDD-40D6-A248-6213353D5C52}"/>
              </a:ext>
            </a:extLst>
          </p:cNvPr>
          <p:cNvSpPr>
            <a:spLocks noGrp="1"/>
          </p:cNvSpPr>
          <p:nvPr>
            <p:ph type="body" sz="quarter" idx="11"/>
          </p:nvPr>
        </p:nvSpPr>
        <p:spPr>
          <a:xfrm>
            <a:off x="5275119" y="404664"/>
            <a:ext cx="4715313" cy="2275474"/>
          </a:xfrm>
        </p:spPr>
        <p:txBody>
          <a:bodyPr lIns="91440" tIns="45720" rIns="91440" bIns="45720" anchor="t">
            <a:noAutofit/>
          </a:bodyPr>
          <a:lstStyle/>
          <a:p>
            <a:endParaRPr lang="en-GB" sz="4800" dirty="0">
              <a:latin typeface="Poppins" panose="00000500000000000000" pitchFamily="2" charset="0"/>
              <a:cs typeface="Poppins" panose="00000500000000000000" pitchFamily="2" charset="0"/>
            </a:endParaRPr>
          </a:p>
          <a:p>
            <a:r>
              <a:rPr lang="en-GB" sz="4800" dirty="0">
                <a:latin typeface="Poppins"/>
                <a:cs typeface="Poppins"/>
              </a:rPr>
              <a:t>Using our work looking forward</a:t>
            </a:r>
            <a:endParaRPr lang="en-GB" sz="4800" dirty="0">
              <a:latin typeface="Poppins" panose="00000500000000000000" pitchFamily="2" charset="0"/>
              <a:cs typeface="Poppins" panose="00000500000000000000" pitchFamily="2" charset="0"/>
            </a:endParaRPr>
          </a:p>
        </p:txBody>
      </p:sp>
      <p:pic>
        <p:nvPicPr>
          <p:cNvPr id="15" name="Picture Placeholder 14" descr="Half face clock on a wall">
            <a:extLst>
              <a:ext uri="{FF2B5EF4-FFF2-40B4-BE49-F238E27FC236}">
                <a16:creationId xmlns:a16="http://schemas.microsoft.com/office/drawing/2014/main" id="{E08FB7C3-7E45-43B6-8FF6-B7F858D6807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3557" r="13557"/>
          <a:stretch/>
        </p:blipFill>
        <p:spPr/>
      </p:pic>
    </p:spTree>
    <p:extLst>
      <p:ext uri="{BB962C8B-B14F-4D97-AF65-F5344CB8AC3E}">
        <p14:creationId xmlns:p14="http://schemas.microsoft.com/office/powerpoint/2010/main" val="32463645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BD235A59-4CA6-5974-994B-D7DBB1D9834D}"/>
              </a:ext>
            </a:extLst>
          </p:cNvPr>
          <p:cNvSpPr>
            <a:spLocks noGrp="1"/>
          </p:cNvSpPr>
          <p:nvPr>
            <p:ph type="body" sz="quarter" idx="24"/>
          </p:nvPr>
        </p:nvSpPr>
        <p:spPr>
          <a:xfrm>
            <a:off x="413915" y="256929"/>
            <a:ext cx="10766703" cy="497161"/>
          </a:xfrm>
        </p:spPr>
        <p:txBody>
          <a:bodyPr vert="horz" lIns="91440" tIns="45720" rIns="91440" bIns="45720" rtlCol="0" anchor="t">
            <a:noAutofit/>
          </a:bodyPr>
          <a:lstStyle/>
          <a:p>
            <a:r>
              <a:rPr lang="en-GB" dirty="0">
                <a:latin typeface="Poppins SemiBold"/>
                <a:cs typeface="Poppins SemiBold"/>
              </a:rPr>
              <a:t>What will assessment look like going forward?</a:t>
            </a:r>
          </a:p>
        </p:txBody>
      </p:sp>
      <p:sp>
        <p:nvSpPr>
          <p:cNvPr id="10" name="Text Placeholder 9">
            <a:extLst>
              <a:ext uri="{FF2B5EF4-FFF2-40B4-BE49-F238E27FC236}">
                <a16:creationId xmlns:a16="http://schemas.microsoft.com/office/drawing/2014/main" id="{3AB0E430-6D68-BF06-EA0E-3EC388BF0688}"/>
              </a:ext>
            </a:extLst>
          </p:cNvPr>
          <p:cNvSpPr>
            <a:spLocks noGrp="1"/>
          </p:cNvSpPr>
          <p:nvPr>
            <p:ph type="body" sz="quarter" idx="14"/>
          </p:nvPr>
        </p:nvSpPr>
        <p:spPr>
          <a:xfrm>
            <a:off x="416821" y="966359"/>
            <a:ext cx="11360209" cy="4189338"/>
          </a:xfrm>
        </p:spPr>
        <p:txBody>
          <a:bodyPr vert="horz" lIns="91440" tIns="45720" rIns="91440" bIns="45720" rtlCol="0" anchor="t">
            <a:noAutofit/>
          </a:bodyPr>
          <a:lstStyle/>
          <a:p>
            <a:r>
              <a:rPr lang="en-GB" sz="1800" dirty="0">
                <a:latin typeface="Poppins"/>
                <a:cs typeface="Poppins"/>
              </a:rPr>
              <a:t>With the advent of freely available AI our project has these insights:</a:t>
            </a:r>
            <a:endParaRPr lang="en-GB" sz="1800" dirty="0"/>
          </a:p>
          <a:p>
            <a:endParaRPr lang="en-GB" sz="1800" dirty="0"/>
          </a:p>
          <a:p>
            <a:pPr marL="285750" indent="-285750">
              <a:buChar char="•"/>
            </a:pPr>
            <a:r>
              <a:rPr lang="en-GB" sz="1800" dirty="0">
                <a:latin typeface="Poppins"/>
                <a:cs typeface="Poppins"/>
              </a:rPr>
              <a:t>Need to develop student self-efficacy to respond to ongoing changes in assessment.</a:t>
            </a:r>
            <a:endParaRPr lang="en-GB" sz="1800" dirty="0"/>
          </a:p>
          <a:p>
            <a:pPr marL="285750" indent="-285750">
              <a:buChar char="•"/>
            </a:pPr>
            <a:endParaRPr lang="en-GB" sz="1800" dirty="0"/>
          </a:p>
          <a:p>
            <a:pPr marL="285750" indent="-285750">
              <a:buChar char="•"/>
            </a:pPr>
            <a:r>
              <a:rPr lang="en-GB" sz="1800" dirty="0">
                <a:latin typeface="Poppins"/>
                <a:cs typeface="Poppins"/>
              </a:rPr>
              <a:t>The information applying to both the use of </a:t>
            </a:r>
            <a:r>
              <a:rPr lang="en-GB" sz="1800" dirty="0" err="1">
                <a:latin typeface="Poppins"/>
                <a:cs typeface="Poppins"/>
              </a:rPr>
              <a:t>GenAI</a:t>
            </a:r>
            <a:r>
              <a:rPr lang="en-GB" sz="1800" dirty="0">
                <a:latin typeface="Poppins"/>
                <a:cs typeface="Poppins"/>
              </a:rPr>
              <a:t> and Proctoring must be clear and comprehensive to minimise uncertainty / anxiety. </a:t>
            </a:r>
            <a:endParaRPr lang="en-GB" sz="1800" dirty="0"/>
          </a:p>
          <a:p>
            <a:pPr marL="285750" indent="-285750">
              <a:buChar char="•"/>
            </a:pPr>
            <a:endParaRPr lang="en-GB" sz="1800" dirty="0">
              <a:latin typeface="Poppins"/>
              <a:cs typeface="Poppins"/>
            </a:endParaRPr>
          </a:p>
          <a:p>
            <a:pPr marL="285750" indent="-285750">
              <a:buChar char="•"/>
            </a:pPr>
            <a:r>
              <a:rPr lang="en-GB" sz="1800" dirty="0">
                <a:latin typeface="Poppins"/>
                <a:cs typeface="Poppins"/>
              </a:rPr>
              <a:t>Students in sessions were anxious about inadvertently plagiarising. Search engines and grammar checkers use AI, so there is a possibility of anxiety related to the unintentional use of AI. </a:t>
            </a:r>
            <a:r>
              <a:rPr lang="en-GB" sz="1800" dirty="0">
                <a:solidFill>
                  <a:schemeClr val="accent1"/>
                </a:solidFill>
                <a:latin typeface="Poppins"/>
                <a:cs typeface="Poppins"/>
              </a:rPr>
              <a:t>“Can I use google?”</a:t>
            </a:r>
          </a:p>
          <a:p>
            <a:pPr marL="285750" indent="-285750">
              <a:buChar char="•"/>
            </a:pPr>
            <a:endParaRPr lang="en-GB" sz="1800" dirty="0">
              <a:latin typeface="Poppins"/>
              <a:cs typeface="Poppins"/>
            </a:endParaRPr>
          </a:p>
          <a:p>
            <a:pPr marL="285750" indent="-285750">
              <a:buChar char="•"/>
            </a:pPr>
            <a:r>
              <a:rPr lang="en-GB" sz="1800" dirty="0">
                <a:latin typeface="Poppins"/>
                <a:cs typeface="Poppins"/>
              </a:rPr>
              <a:t>Two of our key conclusions was there was anxiety associated with the use of IT and timing, both of which are relevant to the use of proctoring. </a:t>
            </a:r>
            <a:r>
              <a:rPr lang="en-GB" sz="1800" dirty="0">
                <a:solidFill>
                  <a:schemeClr val="accent1"/>
                </a:solidFill>
                <a:latin typeface="Poppins"/>
                <a:cs typeface="Poppins"/>
              </a:rPr>
              <a:t>“What happens if my internet times out?” </a:t>
            </a:r>
          </a:p>
          <a:p>
            <a:pPr marL="285750" indent="-285750">
              <a:buChar char="•"/>
            </a:pPr>
            <a:endParaRPr lang="en-GB" sz="1800">
              <a:latin typeface="Poppins"/>
              <a:cs typeface="Poppins"/>
            </a:endParaRPr>
          </a:p>
          <a:p>
            <a:pPr marL="285750" indent="-285750">
              <a:buChar char="•"/>
            </a:pPr>
            <a:r>
              <a:rPr lang="en-GB" sz="1800" dirty="0">
                <a:latin typeface="Poppins"/>
                <a:cs typeface="Poppins"/>
              </a:rPr>
              <a:t>Some students reported an unwillingness to go back to face-to-face exams </a:t>
            </a:r>
          </a:p>
        </p:txBody>
      </p:sp>
    </p:spTree>
    <p:extLst>
      <p:ext uri="{BB962C8B-B14F-4D97-AF65-F5344CB8AC3E}">
        <p14:creationId xmlns:p14="http://schemas.microsoft.com/office/powerpoint/2010/main" val="38060947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Single Corner Rounded 10">
            <a:extLst>
              <a:ext uri="{FF2B5EF4-FFF2-40B4-BE49-F238E27FC236}">
                <a16:creationId xmlns:a16="http://schemas.microsoft.com/office/drawing/2014/main" id="{17754B71-3F85-65F4-CB55-16A15E103CBF}"/>
              </a:ext>
              <a:ext uri="{C183D7F6-B498-43B3-948B-1728B52AA6E4}">
                <adec:decorative xmlns:adec="http://schemas.microsoft.com/office/drawing/2017/decorative" val="1"/>
              </a:ext>
            </a:extLst>
          </p:cNvPr>
          <p:cNvSpPr/>
          <p:nvPr/>
        </p:nvSpPr>
        <p:spPr>
          <a:xfrm>
            <a:off x="9272162" y="705457"/>
            <a:ext cx="2707317" cy="4610081"/>
          </a:xfrm>
          <a:prstGeom prst="round1Rect">
            <a:avLst>
              <a:gd name="adj" fmla="val 50000"/>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rPr>
              <a:t>Data gathering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9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60645"/>
              </a:solidFill>
              <a:effectLst/>
              <a:uLnTx/>
              <a:uFillTx/>
              <a:latin typeface="Poppins"/>
              <a:ea typeface="+mn-ea"/>
              <a:cs typeface="Poppi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60645"/>
              </a:solidFill>
              <a:effectLst/>
              <a:uLnTx/>
              <a:uFillTx/>
              <a:latin typeface="Poppins"/>
              <a:ea typeface="+mn-ea"/>
              <a:cs typeface="Poppi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60645"/>
              </a:solidFill>
              <a:effectLst/>
              <a:uLnTx/>
              <a:uFillTx/>
              <a:latin typeface="Poppins"/>
              <a:ea typeface="+mn-ea"/>
              <a:cs typeface="Poppi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60645"/>
              </a:solidFill>
              <a:effectLst/>
              <a:uLnTx/>
              <a:uFillTx/>
              <a:latin typeface="Poppins"/>
              <a:ea typeface="+mn-ea"/>
              <a:cs typeface="Poppi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60645"/>
              </a:solidFill>
              <a:effectLst/>
              <a:uLnTx/>
              <a:uFillTx/>
              <a:latin typeface="Poppins"/>
              <a:ea typeface="+mn-ea"/>
              <a:cs typeface="Poppi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60645"/>
              </a:solidFill>
              <a:effectLst/>
              <a:uLnTx/>
              <a:uFillTx/>
              <a:latin typeface="Calibri" panose="020F0502020204030204"/>
              <a:ea typeface="+mn-ea"/>
              <a:cs typeface="+mn-cs"/>
            </a:endParaRPr>
          </a:p>
        </p:txBody>
      </p:sp>
      <p:sp>
        <p:nvSpPr>
          <p:cNvPr id="22" name="Rectangle: Single Corner Rounded 21">
            <a:extLst>
              <a:ext uri="{FF2B5EF4-FFF2-40B4-BE49-F238E27FC236}">
                <a16:creationId xmlns:a16="http://schemas.microsoft.com/office/drawing/2014/main" id="{7FE78DF7-A713-47EC-A04E-1D3BA75B70E5}"/>
              </a:ext>
              <a:ext uri="{C183D7F6-B498-43B3-948B-1728B52AA6E4}">
                <adec:decorative xmlns:adec="http://schemas.microsoft.com/office/drawing/2017/decorative" val="1"/>
              </a:ext>
            </a:extLst>
          </p:cNvPr>
          <p:cNvSpPr/>
          <p:nvPr/>
        </p:nvSpPr>
        <p:spPr>
          <a:xfrm>
            <a:off x="3126994" y="705458"/>
            <a:ext cx="2810368" cy="3425228"/>
          </a:xfrm>
          <a:prstGeom prst="round1Rect">
            <a:avLst>
              <a:gd name="adj" fmla="val 50000"/>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rPr>
              <a:t>Reason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60645"/>
              </a:solidFill>
              <a:effectLst/>
              <a:uLnTx/>
              <a:uFillTx/>
              <a:latin typeface="Calibri" panose="020F0502020204030204"/>
              <a:ea typeface="+mn-ea"/>
              <a:cs typeface="+mn-cs"/>
            </a:endParaRPr>
          </a:p>
        </p:txBody>
      </p:sp>
      <p:sp>
        <p:nvSpPr>
          <p:cNvPr id="26" name="Rectangle: Single Corner Rounded 25">
            <a:extLst>
              <a:ext uri="{FF2B5EF4-FFF2-40B4-BE49-F238E27FC236}">
                <a16:creationId xmlns:a16="http://schemas.microsoft.com/office/drawing/2014/main" id="{9E3A8CC6-B69F-4701-B79E-0781CBCEDAA2}"/>
              </a:ext>
              <a:ext uri="{C183D7F6-B498-43B3-948B-1728B52AA6E4}">
                <adec:decorative xmlns:adec="http://schemas.microsoft.com/office/drawing/2017/decorative" val="1"/>
              </a:ext>
            </a:extLst>
          </p:cNvPr>
          <p:cNvSpPr/>
          <p:nvPr/>
        </p:nvSpPr>
        <p:spPr>
          <a:xfrm>
            <a:off x="6195394" y="705457"/>
            <a:ext cx="2799648" cy="3425229"/>
          </a:xfrm>
          <a:prstGeom prst="round1Rect">
            <a:avLst>
              <a:gd name="adj" fmla="val 50000"/>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rPr>
              <a:t>What did we do?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60645"/>
              </a:solidFill>
              <a:effectLst/>
              <a:uLnTx/>
              <a:uFillTx/>
              <a:latin typeface="Calibri" panose="020F0502020204030204"/>
              <a:ea typeface="+mn-ea"/>
              <a:cs typeface="+mn-cs"/>
            </a:endParaRPr>
          </a:p>
        </p:txBody>
      </p:sp>
      <p:sp>
        <p:nvSpPr>
          <p:cNvPr id="24" name="Rectangle: Single Corner Rounded 23">
            <a:extLst>
              <a:ext uri="{FF2B5EF4-FFF2-40B4-BE49-F238E27FC236}">
                <a16:creationId xmlns:a16="http://schemas.microsoft.com/office/drawing/2014/main" id="{743985EA-0A58-4445-B5D5-0A996BA7F071}"/>
              </a:ext>
              <a:ext uri="{C183D7F6-B498-43B3-948B-1728B52AA6E4}">
                <adec:decorative xmlns:adec="http://schemas.microsoft.com/office/drawing/2017/decorative" val="1"/>
              </a:ext>
            </a:extLst>
          </p:cNvPr>
          <p:cNvSpPr/>
          <p:nvPr/>
        </p:nvSpPr>
        <p:spPr>
          <a:xfrm>
            <a:off x="208135" y="705458"/>
            <a:ext cx="2720995" cy="4610080"/>
          </a:xfrm>
          <a:prstGeom prst="round1Rect">
            <a:avLst>
              <a:gd name="adj" fmla="val 50000"/>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rPr>
              <a:t>Project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60645"/>
              </a:solidFill>
              <a:effectLst/>
              <a:uLnTx/>
              <a:uFillTx/>
              <a:latin typeface="Calibri" panose="020F0502020204030204"/>
              <a:ea typeface="+mn-ea"/>
              <a:cs typeface="+mn-cs"/>
            </a:endParaRPr>
          </a:p>
        </p:txBody>
      </p:sp>
      <p:sp>
        <p:nvSpPr>
          <p:cNvPr id="37" name="Text Placeholder 3">
            <a:extLst>
              <a:ext uri="{FF2B5EF4-FFF2-40B4-BE49-F238E27FC236}">
                <a16:creationId xmlns:a16="http://schemas.microsoft.com/office/drawing/2014/main" id="{6BA8F97E-CD61-4A2D-96BF-45C29FFCFC4B}"/>
              </a:ext>
            </a:extLst>
          </p:cNvPr>
          <p:cNvSpPr txBox="1">
            <a:spLocks/>
          </p:cNvSpPr>
          <p:nvPr/>
        </p:nvSpPr>
        <p:spPr>
          <a:xfrm>
            <a:off x="2482418" y="96493"/>
            <a:ext cx="7500938" cy="6089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1" i="0" u="none" strike="noStrike" kern="1200" cap="none" spc="0" normalizeH="0" baseline="0" noProof="0">
              <a:ln>
                <a:noFill/>
              </a:ln>
              <a:solidFill>
                <a:srgbClr val="FFFFFF"/>
              </a:solidFill>
              <a:effectLst/>
              <a:uLnTx/>
              <a:uFillTx/>
              <a:latin typeface="Poppins" panose="00000500000000000000" pitchFamily="2" charset="0"/>
              <a:ea typeface="+mn-ea"/>
              <a:cs typeface="Poppins" panose="00000500000000000000" pitchFamily="2" charset="0"/>
            </a:endParaRPr>
          </a:p>
        </p:txBody>
      </p:sp>
      <p:sp>
        <p:nvSpPr>
          <p:cNvPr id="28" name="Rectangle: Single Corner Rounded 27">
            <a:extLst>
              <a:ext uri="{FF2B5EF4-FFF2-40B4-BE49-F238E27FC236}">
                <a16:creationId xmlns:a16="http://schemas.microsoft.com/office/drawing/2014/main" id="{232FB23B-0960-4D4D-A77A-CB3E6BBD4865}"/>
              </a:ext>
              <a:ext uri="{C183D7F6-B498-43B3-948B-1728B52AA6E4}">
                <adec:decorative xmlns:adec="http://schemas.microsoft.com/office/drawing/2017/decorative" val="1"/>
              </a:ext>
            </a:extLst>
          </p:cNvPr>
          <p:cNvSpPr/>
          <p:nvPr/>
        </p:nvSpPr>
        <p:spPr>
          <a:xfrm>
            <a:off x="3141087" y="4326807"/>
            <a:ext cx="5944187" cy="2064662"/>
          </a:xfrm>
          <a:prstGeom prst="round1Rect">
            <a:avLst>
              <a:gd name="adj" fmla="val 50000"/>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rPr>
              <a:t>Outcomes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60645"/>
              </a:solidFill>
              <a:effectLst/>
              <a:uLnTx/>
              <a:uFillTx/>
              <a:latin typeface="Poppins"/>
              <a:ea typeface="+mn-ea"/>
              <a:cs typeface="Poppi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60645"/>
              </a:solidFill>
              <a:effectLst/>
              <a:uLnTx/>
              <a:uFillTx/>
              <a:latin typeface="Calibri" panose="020F0502020204030204"/>
              <a:ea typeface="+mn-ea"/>
              <a:cs typeface="+mn-cs"/>
            </a:endParaRPr>
          </a:p>
        </p:txBody>
      </p:sp>
      <p:pic>
        <p:nvPicPr>
          <p:cNvPr id="5" name="Picture 4" descr="Infinite question marks in 3D rendering">
            <a:extLst>
              <a:ext uri="{FF2B5EF4-FFF2-40B4-BE49-F238E27FC236}">
                <a16:creationId xmlns:a16="http://schemas.microsoft.com/office/drawing/2014/main" id="{975F7344-CAA3-8FB0-D776-904BC5B23F05}"/>
              </a:ext>
            </a:extLst>
          </p:cNvPr>
          <p:cNvPicPr>
            <a:picLocks noChangeAspect="1"/>
          </p:cNvPicPr>
          <p:nvPr/>
        </p:nvPicPr>
        <p:blipFill rotWithShape="1">
          <a:blip r:embed="rId3">
            <a:extLst>
              <a:ext uri="{28A0092B-C50C-407E-A947-70E740481C1C}">
                <a14:useLocalDpi xmlns:a14="http://schemas.microsoft.com/office/drawing/2010/main" val="0"/>
              </a:ext>
            </a:extLst>
          </a:blip>
          <a:srcRect t="41972"/>
          <a:stretch/>
        </p:blipFill>
        <p:spPr>
          <a:xfrm>
            <a:off x="3122972" y="3141954"/>
            <a:ext cx="2810367" cy="988731"/>
          </a:xfrm>
          <a:prstGeom prst="rect">
            <a:avLst/>
          </a:prstGeom>
        </p:spPr>
      </p:pic>
      <p:pic>
        <p:nvPicPr>
          <p:cNvPr id="9" name="Picture 8" descr="Magnifying glasses on yellow backdrop">
            <a:extLst>
              <a:ext uri="{FF2B5EF4-FFF2-40B4-BE49-F238E27FC236}">
                <a16:creationId xmlns:a16="http://schemas.microsoft.com/office/drawing/2014/main" id="{ACBD17C9-DAC4-8021-13C7-8483095276A1}"/>
              </a:ext>
            </a:extLst>
          </p:cNvPr>
          <p:cNvPicPr>
            <a:picLocks noChangeAspect="1"/>
          </p:cNvPicPr>
          <p:nvPr/>
        </p:nvPicPr>
        <p:blipFill rotWithShape="1">
          <a:blip r:embed="rId4">
            <a:extLst>
              <a:ext uri="{28A0092B-C50C-407E-A947-70E740481C1C}">
                <a14:useLocalDpi xmlns:a14="http://schemas.microsoft.com/office/drawing/2010/main" val="0"/>
              </a:ext>
            </a:extLst>
          </a:blip>
          <a:srcRect b="38693"/>
          <a:stretch/>
        </p:blipFill>
        <p:spPr>
          <a:xfrm>
            <a:off x="212158" y="4295904"/>
            <a:ext cx="2712950" cy="1019634"/>
          </a:xfrm>
          <a:prstGeom prst="rect">
            <a:avLst/>
          </a:prstGeom>
        </p:spPr>
      </p:pic>
      <p:sp>
        <p:nvSpPr>
          <p:cNvPr id="10" name="TextBox 9">
            <a:extLst>
              <a:ext uri="{FF2B5EF4-FFF2-40B4-BE49-F238E27FC236}">
                <a16:creationId xmlns:a16="http://schemas.microsoft.com/office/drawing/2014/main" id="{52E6890B-834E-F540-CFCE-9662A508E210}"/>
              </a:ext>
            </a:extLst>
          </p:cNvPr>
          <p:cNvSpPr txBox="1"/>
          <p:nvPr/>
        </p:nvSpPr>
        <p:spPr>
          <a:xfrm>
            <a:off x="200224" y="1545362"/>
            <a:ext cx="2503050" cy="258532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rPr>
              <a:t>A scholarship project that aimed to investigate the reasons for online exam anxiety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rPr>
              <a:t>Reduce online exam anxiety if possible</a:t>
            </a:r>
          </a:p>
        </p:txBody>
      </p:sp>
      <p:sp>
        <p:nvSpPr>
          <p:cNvPr id="12" name="TextBox 11">
            <a:extLst>
              <a:ext uri="{FF2B5EF4-FFF2-40B4-BE49-F238E27FC236}">
                <a16:creationId xmlns:a16="http://schemas.microsoft.com/office/drawing/2014/main" id="{BFD179C4-9B37-B33B-157C-9774ADFF3269}"/>
              </a:ext>
            </a:extLst>
          </p:cNvPr>
          <p:cNvSpPr txBox="1"/>
          <p:nvPr/>
        </p:nvSpPr>
        <p:spPr>
          <a:xfrm>
            <a:off x="3104920" y="1545362"/>
            <a:ext cx="2800297"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rPr>
              <a:t>Some students who sat OU online exams were very anxious about the move from face-to-face</a:t>
            </a:r>
          </a:p>
        </p:txBody>
      </p:sp>
      <p:sp>
        <p:nvSpPr>
          <p:cNvPr id="15" name="TextBox 14">
            <a:extLst>
              <a:ext uri="{FF2B5EF4-FFF2-40B4-BE49-F238E27FC236}">
                <a16:creationId xmlns:a16="http://schemas.microsoft.com/office/drawing/2014/main" id="{A71D5230-E36D-1DE3-A857-85DD487323CF}"/>
              </a:ext>
            </a:extLst>
          </p:cNvPr>
          <p:cNvSpPr txBox="1"/>
          <p:nvPr/>
        </p:nvSpPr>
        <p:spPr>
          <a:xfrm>
            <a:off x="9331932" y="1856336"/>
            <a:ext cx="2587775" cy="230832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rPr>
              <a:t>Large scale JISC questionnaire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rPr>
              <a:t>JISC based interviews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rPr>
              <a:t>Focus group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rPr>
              <a:t>Student feedback from exam support sessions</a:t>
            </a:r>
          </a:p>
        </p:txBody>
      </p:sp>
      <p:sp>
        <p:nvSpPr>
          <p:cNvPr id="16" name="TextBox 15">
            <a:extLst>
              <a:ext uri="{FF2B5EF4-FFF2-40B4-BE49-F238E27FC236}">
                <a16:creationId xmlns:a16="http://schemas.microsoft.com/office/drawing/2014/main" id="{B69B38D9-0CD1-69D0-5893-F76841A2232F}"/>
              </a:ext>
            </a:extLst>
          </p:cNvPr>
          <p:cNvSpPr txBox="1"/>
          <p:nvPr/>
        </p:nvSpPr>
        <p:spPr>
          <a:xfrm>
            <a:off x="6216819" y="1755597"/>
            <a:ext cx="2800297"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rPr>
              <a:t>Ran online exam support sessions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rPr>
              <a:t>Prepared students for the experience</a:t>
            </a:r>
          </a:p>
        </p:txBody>
      </p:sp>
      <p:pic>
        <p:nvPicPr>
          <p:cNvPr id="29" name="Picture 28" descr="Empty speech bubbles">
            <a:extLst>
              <a:ext uri="{FF2B5EF4-FFF2-40B4-BE49-F238E27FC236}">
                <a16:creationId xmlns:a16="http://schemas.microsoft.com/office/drawing/2014/main" id="{FC37A5D9-26B2-CA9F-6D50-690FF9638C11}"/>
              </a:ext>
            </a:extLst>
          </p:cNvPr>
          <p:cNvPicPr>
            <a:picLocks noChangeAspect="1"/>
          </p:cNvPicPr>
          <p:nvPr/>
        </p:nvPicPr>
        <p:blipFill rotWithShape="1">
          <a:blip r:embed="rId5">
            <a:extLst>
              <a:ext uri="{28A0092B-C50C-407E-A947-70E740481C1C}">
                <a14:useLocalDpi xmlns:a14="http://schemas.microsoft.com/office/drawing/2010/main" val="0"/>
              </a:ext>
            </a:extLst>
          </a:blip>
          <a:srcRect l="69" t="7020" r="-69" b="40178"/>
          <a:stretch/>
        </p:blipFill>
        <p:spPr>
          <a:xfrm>
            <a:off x="6192408" y="3141954"/>
            <a:ext cx="2809502" cy="988731"/>
          </a:xfrm>
          <a:prstGeom prst="rect">
            <a:avLst/>
          </a:prstGeom>
        </p:spPr>
      </p:pic>
      <p:sp>
        <p:nvSpPr>
          <p:cNvPr id="33" name="TextBox 32">
            <a:extLst>
              <a:ext uri="{FF2B5EF4-FFF2-40B4-BE49-F238E27FC236}">
                <a16:creationId xmlns:a16="http://schemas.microsoft.com/office/drawing/2014/main" id="{7DCB6FB2-AE52-4EE5-5F01-DA73A722B68D}"/>
              </a:ext>
            </a:extLst>
          </p:cNvPr>
          <p:cNvSpPr txBox="1"/>
          <p:nvPr/>
        </p:nvSpPr>
        <p:spPr>
          <a:xfrm>
            <a:off x="3224302" y="5040866"/>
            <a:ext cx="5883046"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rPr>
              <a:t>Identified strong themes in reasons for student anxiety about online exams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60645"/>
                </a:solidFill>
                <a:effectLst/>
                <a:uLnTx/>
                <a:uFillTx/>
                <a:latin typeface="Poppins" panose="00000500000000000000" pitchFamily="2" charset="0"/>
                <a:ea typeface="+mn-ea"/>
                <a:cs typeface="Poppins" panose="00000500000000000000" pitchFamily="2" charset="0"/>
              </a:rPr>
              <a:t>Reduced anxiety about online exams for some students</a:t>
            </a:r>
          </a:p>
        </p:txBody>
      </p:sp>
      <p:pic>
        <p:nvPicPr>
          <p:cNvPr id="40" name="Picture 39" descr="Person using laptop">
            <a:extLst>
              <a:ext uri="{FF2B5EF4-FFF2-40B4-BE49-F238E27FC236}">
                <a16:creationId xmlns:a16="http://schemas.microsoft.com/office/drawing/2014/main" id="{D4595BDF-7119-9C0B-A6A3-74EB6DC096E9}"/>
              </a:ext>
            </a:extLst>
          </p:cNvPr>
          <p:cNvPicPr>
            <a:picLocks noChangeAspect="1"/>
          </p:cNvPicPr>
          <p:nvPr/>
        </p:nvPicPr>
        <p:blipFill rotWithShape="1">
          <a:blip r:embed="rId6">
            <a:extLst>
              <a:ext uri="{28A0092B-C50C-407E-A947-70E740481C1C}">
                <a14:useLocalDpi xmlns:a14="http://schemas.microsoft.com/office/drawing/2010/main" val="0"/>
              </a:ext>
            </a:extLst>
          </a:blip>
          <a:srcRect t="32012" b="17287"/>
          <a:stretch/>
        </p:blipFill>
        <p:spPr>
          <a:xfrm>
            <a:off x="9268140" y="4326807"/>
            <a:ext cx="2715725" cy="988731"/>
          </a:xfrm>
          <a:prstGeom prst="rect">
            <a:avLst/>
          </a:prstGeom>
        </p:spPr>
      </p:pic>
      <p:pic>
        <p:nvPicPr>
          <p:cNvPr id="42" name="Picture 41" descr="A black background with white text&#10;&#10;Description automatically generated">
            <a:extLst>
              <a:ext uri="{FF2B5EF4-FFF2-40B4-BE49-F238E27FC236}">
                <a16:creationId xmlns:a16="http://schemas.microsoft.com/office/drawing/2014/main" id="{148DD4DD-18B8-B41A-1B62-876E1B8EB2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68140" y="6002100"/>
            <a:ext cx="2725590" cy="389369"/>
          </a:xfrm>
          <a:prstGeom prst="rect">
            <a:avLst/>
          </a:prstGeom>
        </p:spPr>
      </p:pic>
    </p:spTree>
    <p:extLst>
      <p:ext uri="{BB962C8B-B14F-4D97-AF65-F5344CB8AC3E}">
        <p14:creationId xmlns:p14="http://schemas.microsoft.com/office/powerpoint/2010/main" val="1786985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11A8CF2-806E-1875-8632-B5DF98E88B7E}"/>
              </a:ext>
            </a:extLst>
          </p:cNvPr>
          <p:cNvSpPr>
            <a:spLocks noGrp="1"/>
          </p:cNvSpPr>
          <p:nvPr>
            <p:ph type="body" sz="quarter" idx="24"/>
          </p:nvPr>
        </p:nvSpPr>
        <p:spPr/>
        <p:txBody>
          <a:bodyPr/>
          <a:lstStyle/>
          <a:p>
            <a:r>
              <a:rPr lang="en-GB"/>
              <a:t>Exam preparation sessions</a:t>
            </a:r>
          </a:p>
          <a:p>
            <a:endParaRPr lang="en-GB"/>
          </a:p>
        </p:txBody>
      </p:sp>
      <p:sp>
        <p:nvSpPr>
          <p:cNvPr id="4" name="Content Placeholder 3">
            <a:extLst>
              <a:ext uri="{FF2B5EF4-FFF2-40B4-BE49-F238E27FC236}">
                <a16:creationId xmlns:a16="http://schemas.microsoft.com/office/drawing/2014/main" id="{1A3527A8-1300-BD8B-EF8D-39F6846B3D81}"/>
              </a:ext>
            </a:extLst>
          </p:cNvPr>
          <p:cNvSpPr txBox="1">
            <a:spLocks noGrp="1"/>
          </p:cNvSpPr>
          <p:nvPr>
            <p:ph type="body" sz="quarter" idx="14"/>
          </p:nvPr>
        </p:nvSpPr>
        <p:spPr>
          <a:xfrm>
            <a:off x="462185" y="1365114"/>
            <a:ext cx="5195665" cy="3127779"/>
          </a:xfrm>
          <a:prstGeom prst="rect">
            <a:avLst/>
          </a:prstGeom>
          <a:noFill/>
        </p:spPr>
        <p:txBody>
          <a:bodyPr wrap="square" lIns="91440" tIns="45720" rIns="91440" bIns="45720" anchor="t">
            <a:spAutoFit/>
          </a:bodyPr>
          <a:lstStyle/>
          <a:p>
            <a:pPr marL="342900" indent="-342900">
              <a:buFont typeface="Arial" panose="020B0604020202020204" pitchFamily="34" charset="0"/>
              <a:buChar char="•"/>
            </a:pPr>
            <a:r>
              <a:rPr lang="en-GB" sz="1800" b="0" i="0">
                <a:solidFill>
                  <a:srgbClr val="060645"/>
                </a:solidFill>
                <a:effectLst/>
                <a:latin typeface="Poppins"/>
                <a:cs typeface="Poppins"/>
              </a:rPr>
              <a:t>These were provided to </a:t>
            </a:r>
            <a:r>
              <a:rPr lang="en-GB" sz="1800">
                <a:latin typeface="Poppins"/>
                <a:cs typeface="Poppins"/>
              </a:rPr>
              <a:t>Science </a:t>
            </a:r>
            <a:r>
              <a:rPr lang="en-GB" sz="1800" b="0" i="0">
                <a:solidFill>
                  <a:srgbClr val="060645"/>
                </a:solidFill>
                <a:effectLst/>
                <a:latin typeface="Poppins"/>
                <a:cs typeface="Poppins"/>
              </a:rPr>
              <a:t>students to de-mystify the remote exams processes, to facilitate students to take ownership of problem solving, and to attempt to increase their self-efficacy concerning their upcoming remote exam.  </a:t>
            </a:r>
          </a:p>
          <a:p>
            <a:pPr marL="342900" indent="-342900">
              <a:buFont typeface="Arial" panose="020B0604020202020204" pitchFamily="34" charset="0"/>
              <a:buChar char="•"/>
            </a:pPr>
            <a:endParaRPr lang="en-GB" sz="1800">
              <a:latin typeface="Poppins" panose="00000500000000000000" pitchFamily="2" charset="0"/>
            </a:endParaRPr>
          </a:p>
          <a:p>
            <a:pPr marL="342900" indent="-342900">
              <a:buFont typeface="Arial" panose="020B0604020202020204" pitchFamily="34" charset="0"/>
              <a:buChar char="•"/>
            </a:pPr>
            <a:r>
              <a:rPr lang="en-GB" sz="1800">
                <a:latin typeface="Poppins" panose="00000500000000000000" pitchFamily="2" charset="0"/>
              </a:rPr>
              <a:t>We noted that there were very anxious students at the first sessions</a:t>
            </a:r>
            <a:endParaRPr lang="en-GB" sz="1600"/>
          </a:p>
        </p:txBody>
      </p:sp>
      <p:sp>
        <p:nvSpPr>
          <p:cNvPr id="2" name="TextBox 1">
            <a:extLst>
              <a:ext uri="{FF2B5EF4-FFF2-40B4-BE49-F238E27FC236}">
                <a16:creationId xmlns:a16="http://schemas.microsoft.com/office/drawing/2014/main" id="{2BF0C9BD-452E-D246-82DB-EDDCC1A8C9EC}"/>
              </a:ext>
            </a:extLst>
          </p:cNvPr>
          <p:cNvSpPr txBox="1"/>
          <p:nvPr/>
        </p:nvSpPr>
        <p:spPr>
          <a:xfrm>
            <a:off x="5797265" y="1079925"/>
            <a:ext cx="2207491" cy="923330"/>
          </a:xfrm>
          <a:prstGeom prst="rect">
            <a:avLst/>
          </a:prstGeom>
          <a:solidFill>
            <a:schemeClr val="accent1">
              <a:lumMod val="60000"/>
              <a:lumOff val="40000"/>
            </a:schemeClr>
          </a:solidFill>
        </p:spPr>
        <p:txBody>
          <a:bodyPr wrap="square" rtlCol="0">
            <a:spAutoFit/>
          </a:bodyPr>
          <a:lstStyle/>
          <a:p>
            <a:r>
              <a:rPr lang="en-GB" b="1" dirty="0"/>
              <a:t>Number of Attendees</a:t>
            </a:r>
          </a:p>
          <a:p>
            <a:endParaRPr lang="en-GB" dirty="0">
              <a:solidFill>
                <a:schemeClr val="bg1"/>
              </a:solidFill>
            </a:endParaRPr>
          </a:p>
        </p:txBody>
      </p:sp>
      <p:sp>
        <p:nvSpPr>
          <p:cNvPr id="3" name="TextBox 2">
            <a:extLst>
              <a:ext uri="{FF2B5EF4-FFF2-40B4-BE49-F238E27FC236}">
                <a16:creationId xmlns:a16="http://schemas.microsoft.com/office/drawing/2014/main" id="{9D770ECE-3086-1698-8F53-3E53DD4A0999}"/>
              </a:ext>
            </a:extLst>
          </p:cNvPr>
          <p:cNvSpPr txBox="1"/>
          <p:nvPr/>
        </p:nvSpPr>
        <p:spPr>
          <a:xfrm>
            <a:off x="5797265" y="2376142"/>
            <a:ext cx="2207491" cy="2031325"/>
          </a:xfrm>
          <a:prstGeom prst="rect">
            <a:avLst/>
          </a:prstGeom>
          <a:solidFill>
            <a:schemeClr val="accent1">
              <a:lumMod val="60000"/>
              <a:lumOff val="40000"/>
            </a:schemeClr>
          </a:solidFill>
        </p:spPr>
        <p:txBody>
          <a:bodyPr wrap="square" rtlCol="0">
            <a:spAutoFit/>
          </a:bodyPr>
          <a:lstStyle/>
          <a:p>
            <a:r>
              <a:rPr lang="en-GB" b="1"/>
              <a:t>What we covered</a:t>
            </a:r>
          </a:p>
          <a:p>
            <a:endParaRPr lang="en-GB">
              <a:solidFill>
                <a:schemeClr val="bg1"/>
              </a:solidFill>
            </a:endParaRPr>
          </a:p>
          <a:p>
            <a:endParaRPr lang="en-GB">
              <a:solidFill>
                <a:schemeClr val="bg1"/>
              </a:solidFill>
            </a:endParaRPr>
          </a:p>
          <a:p>
            <a:endParaRPr lang="en-GB">
              <a:solidFill>
                <a:schemeClr val="bg1"/>
              </a:solidFill>
            </a:endParaRPr>
          </a:p>
          <a:p>
            <a:endParaRPr lang="en-GB">
              <a:solidFill>
                <a:schemeClr val="bg1"/>
              </a:solidFill>
            </a:endParaRPr>
          </a:p>
          <a:p>
            <a:endParaRPr lang="en-GB">
              <a:solidFill>
                <a:schemeClr val="bg1"/>
              </a:solidFill>
            </a:endParaRPr>
          </a:p>
        </p:txBody>
      </p:sp>
      <p:sp>
        <p:nvSpPr>
          <p:cNvPr id="5" name="TextBox 4">
            <a:extLst>
              <a:ext uri="{FF2B5EF4-FFF2-40B4-BE49-F238E27FC236}">
                <a16:creationId xmlns:a16="http://schemas.microsoft.com/office/drawing/2014/main" id="{245D3DAF-2043-9111-4A4A-70E876530BD2}"/>
              </a:ext>
            </a:extLst>
          </p:cNvPr>
          <p:cNvSpPr txBox="1"/>
          <p:nvPr/>
        </p:nvSpPr>
        <p:spPr>
          <a:xfrm>
            <a:off x="5797265" y="4595832"/>
            <a:ext cx="2207491" cy="1477328"/>
          </a:xfrm>
          <a:prstGeom prst="rect">
            <a:avLst/>
          </a:prstGeom>
          <a:solidFill>
            <a:schemeClr val="accent1">
              <a:lumMod val="60000"/>
              <a:lumOff val="40000"/>
            </a:schemeClr>
          </a:solidFill>
          <a:ln>
            <a:solidFill>
              <a:schemeClr val="accent1"/>
            </a:solidFill>
          </a:ln>
        </p:spPr>
        <p:txBody>
          <a:bodyPr wrap="square" rtlCol="0">
            <a:spAutoFit/>
          </a:bodyPr>
          <a:lstStyle/>
          <a:p>
            <a:r>
              <a:rPr lang="en-GB" b="1" dirty="0"/>
              <a:t>What students asked about</a:t>
            </a:r>
          </a:p>
          <a:p>
            <a:endParaRPr lang="en-GB" dirty="0">
              <a:solidFill>
                <a:schemeClr val="bg1"/>
              </a:solidFill>
            </a:endParaRPr>
          </a:p>
          <a:p>
            <a:endParaRPr lang="en-GB" dirty="0">
              <a:solidFill>
                <a:schemeClr val="bg1"/>
              </a:solidFill>
            </a:endParaRPr>
          </a:p>
          <a:p>
            <a:endParaRPr lang="en-GB" dirty="0">
              <a:solidFill>
                <a:schemeClr val="bg1"/>
              </a:solidFill>
            </a:endParaRPr>
          </a:p>
        </p:txBody>
      </p:sp>
      <p:sp>
        <p:nvSpPr>
          <p:cNvPr id="6" name="TextBox 5">
            <a:extLst>
              <a:ext uri="{FF2B5EF4-FFF2-40B4-BE49-F238E27FC236}">
                <a16:creationId xmlns:a16="http://schemas.microsoft.com/office/drawing/2014/main" id="{E72F257C-AC2C-DD0E-75D6-96BC320CE417}"/>
              </a:ext>
            </a:extLst>
          </p:cNvPr>
          <p:cNvSpPr txBox="1"/>
          <p:nvPr/>
        </p:nvSpPr>
        <p:spPr>
          <a:xfrm>
            <a:off x="8004756" y="1079925"/>
            <a:ext cx="3462191" cy="923330"/>
          </a:xfrm>
          <a:prstGeom prst="rect">
            <a:avLst/>
          </a:prstGeom>
          <a:solidFill>
            <a:schemeClr val="accent2">
              <a:lumMod val="20000"/>
              <a:lumOff val="80000"/>
            </a:schemeClr>
          </a:solidFill>
        </p:spPr>
        <p:txBody>
          <a:bodyPr wrap="square" rtlCol="0">
            <a:spAutoFit/>
          </a:bodyPr>
          <a:lstStyle/>
          <a:p>
            <a:r>
              <a:rPr lang="en-GB" dirty="0"/>
              <a:t>104 attended in March with 625 views. 187 attended in May with 380 views</a:t>
            </a:r>
          </a:p>
        </p:txBody>
      </p:sp>
      <p:sp>
        <p:nvSpPr>
          <p:cNvPr id="14" name="TextBox 13">
            <a:extLst>
              <a:ext uri="{FF2B5EF4-FFF2-40B4-BE49-F238E27FC236}">
                <a16:creationId xmlns:a16="http://schemas.microsoft.com/office/drawing/2014/main" id="{AC94138F-8105-EB07-9B58-831F2D95EAFE}"/>
              </a:ext>
            </a:extLst>
          </p:cNvPr>
          <p:cNvSpPr txBox="1"/>
          <p:nvPr/>
        </p:nvSpPr>
        <p:spPr>
          <a:xfrm>
            <a:off x="8004756" y="2376142"/>
            <a:ext cx="3462191" cy="1754326"/>
          </a:xfrm>
          <a:prstGeom prst="rect">
            <a:avLst/>
          </a:prstGeom>
          <a:solidFill>
            <a:schemeClr val="accent2">
              <a:lumMod val="20000"/>
              <a:lumOff val="80000"/>
            </a:schemeClr>
          </a:solidFill>
        </p:spPr>
        <p:txBody>
          <a:bodyPr wrap="square" rtlCol="0">
            <a:spAutoFit/>
          </a:bodyPr>
          <a:lstStyle/>
          <a:p>
            <a:r>
              <a:rPr lang="en-GB" sz="1800" dirty="0"/>
              <a:t>Exam format, </a:t>
            </a:r>
            <a:r>
              <a:rPr lang="en-GB" sz="1800" dirty="0" err="1"/>
              <a:t>iCME</a:t>
            </a:r>
            <a:r>
              <a:rPr lang="en-GB" sz="1800" dirty="0"/>
              <a:t> system, creating &amp; uploading pdf/word files, revision, exam day planning, advanced troubleshooting, plagiarism</a:t>
            </a:r>
          </a:p>
        </p:txBody>
      </p:sp>
      <p:sp>
        <p:nvSpPr>
          <p:cNvPr id="15" name="TextBox 14">
            <a:extLst>
              <a:ext uri="{FF2B5EF4-FFF2-40B4-BE49-F238E27FC236}">
                <a16:creationId xmlns:a16="http://schemas.microsoft.com/office/drawing/2014/main" id="{1595DEF8-51B8-3C40-EAF4-64D0D4BB932C}"/>
              </a:ext>
            </a:extLst>
          </p:cNvPr>
          <p:cNvSpPr txBox="1"/>
          <p:nvPr/>
        </p:nvSpPr>
        <p:spPr>
          <a:xfrm>
            <a:off x="8004756" y="4595832"/>
            <a:ext cx="3462191" cy="1477328"/>
          </a:xfrm>
          <a:prstGeom prst="rect">
            <a:avLst/>
          </a:prstGeom>
          <a:solidFill>
            <a:schemeClr val="accent2">
              <a:lumMod val="20000"/>
              <a:lumOff val="80000"/>
            </a:schemeClr>
          </a:solidFill>
        </p:spPr>
        <p:txBody>
          <a:bodyPr wrap="square" lIns="91440" tIns="45720" rIns="91440" bIns="45720" rtlCol="0" anchor="t">
            <a:spAutoFit/>
          </a:bodyPr>
          <a:lstStyle/>
          <a:p>
            <a:r>
              <a:rPr lang="en-GB" sz="1800">
                <a:latin typeface="+mn-lt"/>
                <a:cs typeface="Calibri"/>
              </a:rPr>
              <a:t>Discretionary</a:t>
            </a:r>
            <a:r>
              <a:rPr lang="en-GB">
                <a:cs typeface="Calibri"/>
              </a:rPr>
              <a:t> exam </a:t>
            </a:r>
            <a:r>
              <a:rPr lang="en-GB" sz="1800">
                <a:latin typeface="+mn-lt"/>
                <a:cs typeface="Calibri"/>
              </a:rPr>
              <a:t>postponement</a:t>
            </a:r>
            <a:r>
              <a:rPr lang="en-GB" sz="1800">
                <a:cs typeface="Arial"/>
              </a:rPr>
              <a:t> s</a:t>
            </a:r>
            <a:r>
              <a:rPr lang="en-GB" sz="1800">
                <a:latin typeface="+mn-lt"/>
                <a:cs typeface="Calibri"/>
              </a:rPr>
              <a:t>pecial circumstances, access to websites,</a:t>
            </a:r>
            <a:r>
              <a:rPr lang="en-GB" sz="1800">
                <a:cs typeface="Calibri"/>
              </a:rPr>
              <a:t> p</a:t>
            </a:r>
            <a:r>
              <a:rPr lang="en-GB" sz="1800">
                <a:latin typeface="+mn-lt"/>
                <a:cs typeface="Calibri"/>
              </a:rPr>
              <a:t>lagiarism, timing of the exam and the timer</a:t>
            </a:r>
          </a:p>
        </p:txBody>
      </p:sp>
    </p:spTree>
    <p:extLst>
      <p:ext uri="{BB962C8B-B14F-4D97-AF65-F5344CB8AC3E}">
        <p14:creationId xmlns:p14="http://schemas.microsoft.com/office/powerpoint/2010/main" val="26342574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ADD1C83E-BA92-4642-8EFF-103CFF39977F}"/>
              </a:ext>
            </a:extLst>
          </p:cNvPr>
          <p:cNvSpPr>
            <a:spLocks noGrp="1"/>
          </p:cNvSpPr>
          <p:nvPr>
            <p:ph type="body" sz="quarter" idx="24"/>
          </p:nvPr>
        </p:nvSpPr>
        <p:spPr/>
        <p:txBody>
          <a:bodyPr/>
          <a:lstStyle/>
          <a:p>
            <a:r>
              <a:rPr lang="en-GB" dirty="0"/>
              <a:t>Survey</a:t>
            </a:r>
          </a:p>
        </p:txBody>
      </p:sp>
      <p:sp>
        <p:nvSpPr>
          <p:cNvPr id="17" name="Text Placeholder 16">
            <a:extLst>
              <a:ext uri="{FF2B5EF4-FFF2-40B4-BE49-F238E27FC236}">
                <a16:creationId xmlns:a16="http://schemas.microsoft.com/office/drawing/2014/main" id="{A74B2626-72EE-4AD5-A176-9A2B2662C270}"/>
              </a:ext>
            </a:extLst>
          </p:cNvPr>
          <p:cNvSpPr>
            <a:spLocks noGrp="1"/>
          </p:cNvSpPr>
          <p:nvPr>
            <p:ph type="body" sz="quarter" idx="27"/>
          </p:nvPr>
        </p:nvSpPr>
        <p:spPr/>
        <p:txBody>
          <a:bodyPr lIns="216000" tIns="108000" rIns="216000" bIns="72000" anchor="t"/>
          <a:lstStyle/>
          <a:p>
            <a:r>
              <a:rPr lang="en-GB" sz="1800">
                <a:cs typeface="Calibri"/>
              </a:rPr>
              <a:t>June 14</a:t>
            </a:r>
            <a:r>
              <a:rPr lang="en-GB" sz="1800" baseline="30000">
                <a:cs typeface="Calibri"/>
              </a:rPr>
              <a:t>th</a:t>
            </a:r>
            <a:r>
              <a:rPr lang="en-GB" sz="1800">
                <a:cs typeface="Calibri"/>
              </a:rPr>
              <a:t> until July 10</a:t>
            </a:r>
            <a:r>
              <a:rPr lang="en-GB" sz="1800" baseline="30000">
                <a:cs typeface="Calibri"/>
              </a:rPr>
              <a:t>th</a:t>
            </a:r>
            <a:r>
              <a:rPr lang="en-GB" sz="1800">
                <a:cs typeface="Calibri"/>
              </a:rPr>
              <a:t> (JISC survey)</a:t>
            </a:r>
            <a:endParaRPr lang="en-GB" sz="1600">
              <a:cs typeface="Calibri"/>
            </a:endParaRPr>
          </a:p>
        </p:txBody>
      </p:sp>
      <p:sp>
        <p:nvSpPr>
          <p:cNvPr id="14" name="Text Placeholder 13">
            <a:extLst>
              <a:ext uri="{FF2B5EF4-FFF2-40B4-BE49-F238E27FC236}">
                <a16:creationId xmlns:a16="http://schemas.microsoft.com/office/drawing/2014/main" id="{E97ADA9C-DCB5-4614-ABC7-DAD83BF809D1}"/>
              </a:ext>
            </a:extLst>
          </p:cNvPr>
          <p:cNvSpPr>
            <a:spLocks noGrp="1"/>
          </p:cNvSpPr>
          <p:nvPr>
            <p:ph type="body" sz="quarter" idx="12"/>
          </p:nvPr>
        </p:nvSpPr>
        <p:spPr/>
        <p:txBody>
          <a:bodyPr/>
          <a:lstStyle/>
          <a:p>
            <a:r>
              <a:rPr lang="en-GB"/>
              <a:t>When</a:t>
            </a:r>
          </a:p>
        </p:txBody>
      </p:sp>
      <p:sp>
        <p:nvSpPr>
          <p:cNvPr id="18" name="Text Placeholder 17">
            <a:extLst>
              <a:ext uri="{FF2B5EF4-FFF2-40B4-BE49-F238E27FC236}">
                <a16:creationId xmlns:a16="http://schemas.microsoft.com/office/drawing/2014/main" id="{B0663B04-0AAC-481C-985A-EE626B1C7088}"/>
              </a:ext>
            </a:extLst>
          </p:cNvPr>
          <p:cNvSpPr>
            <a:spLocks noGrp="1"/>
          </p:cNvSpPr>
          <p:nvPr>
            <p:ph type="body" sz="quarter" idx="28"/>
          </p:nvPr>
        </p:nvSpPr>
        <p:spPr/>
        <p:txBody>
          <a:bodyPr lIns="216000" tIns="108000" rIns="216000" bIns="72000" anchor="t"/>
          <a:lstStyle/>
          <a:p>
            <a:pPr>
              <a:lnSpc>
                <a:spcPct val="100000"/>
              </a:lnSpc>
            </a:pPr>
            <a:r>
              <a:rPr lang="en-GB" sz="1700"/>
              <a:t>Sent to &gt;2500 students. 349 responded – </a:t>
            </a:r>
            <a:r>
              <a:rPr lang="en-GB" sz="1700" b="1"/>
              <a:t>138 from SPS </a:t>
            </a:r>
            <a:r>
              <a:rPr lang="en-GB" sz="1700"/>
              <a:t>and </a:t>
            </a:r>
            <a:r>
              <a:rPr lang="en-GB" sz="1700" b="1"/>
              <a:t>211 from LHCS. </a:t>
            </a:r>
            <a:r>
              <a:rPr lang="en-GB" sz="1700"/>
              <a:t>&gt;100 students indicated would take part in future research</a:t>
            </a:r>
          </a:p>
        </p:txBody>
      </p:sp>
      <p:sp>
        <p:nvSpPr>
          <p:cNvPr id="19" name="Text Placeholder 18">
            <a:extLst>
              <a:ext uri="{FF2B5EF4-FFF2-40B4-BE49-F238E27FC236}">
                <a16:creationId xmlns:a16="http://schemas.microsoft.com/office/drawing/2014/main" id="{6050F955-6BD5-4656-AE3C-DD09CBB2C11F}"/>
              </a:ext>
            </a:extLst>
          </p:cNvPr>
          <p:cNvSpPr>
            <a:spLocks noGrp="1"/>
          </p:cNvSpPr>
          <p:nvPr>
            <p:ph type="body" sz="quarter" idx="29"/>
          </p:nvPr>
        </p:nvSpPr>
        <p:spPr/>
        <p:txBody>
          <a:bodyPr/>
          <a:lstStyle/>
          <a:p>
            <a:r>
              <a:rPr lang="en-GB"/>
              <a:t>How many took part</a:t>
            </a:r>
          </a:p>
        </p:txBody>
      </p:sp>
      <p:sp>
        <p:nvSpPr>
          <p:cNvPr id="20" name="Text Placeholder 19">
            <a:extLst>
              <a:ext uri="{FF2B5EF4-FFF2-40B4-BE49-F238E27FC236}">
                <a16:creationId xmlns:a16="http://schemas.microsoft.com/office/drawing/2014/main" id="{247BA7C3-297A-4526-B2CF-92A4E7B6706E}"/>
              </a:ext>
            </a:extLst>
          </p:cNvPr>
          <p:cNvSpPr>
            <a:spLocks noGrp="1"/>
          </p:cNvSpPr>
          <p:nvPr>
            <p:ph type="body" sz="quarter" idx="30"/>
          </p:nvPr>
        </p:nvSpPr>
        <p:spPr/>
        <p:txBody>
          <a:bodyPr/>
          <a:lstStyle/>
          <a:p>
            <a:r>
              <a:rPr lang="en-GB" sz="1800"/>
              <a:t>Mix of qualitative and quantitative</a:t>
            </a:r>
          </a:p>
        </p:txBody>
      </p:sp>
      <p:sp>
        <p:nvSpPr>
          <p:cNvPr id="21" name="Text Placeholder 20">
            <a:extLst>
              <a:ext uri="{FF2B5EF4-FFF2-40B4-BE49-F238E27FC236}">
                <a16:creationId xmlns:a16="http://schemas.microsoft.com/office/drawing/2014/main" id="{F048774C-05AD-4058-A684-3D3A72DB0C65}"/>
              </a:ext>
            </a:extLst>
          </p:cNvPr>
          <p:cNvSpPr>
            <a:spLocks noGrp="1"/>
          </p:cNvSpPr>
          <p:nvPr>
            <p:ph type="body" sz="quarter" idx="31"/>
          </p:nvPr>
        </p:nvSpPr>
        <p:spPr/>
        <p:txBody>
          <a:bodyPr/>
          <a:lstStyle/>
          <a:p>
            <a:r>
              <a:rPr lang="en-GB"/>
              <a:t>Style of questions</a:t>
            </a:r>
          </a:p>
        </p:txBody>
      </p:sp>
      <p:sp>
        <p:nvSpPr>
          <p:cNvPr id="22" name="Text Placeholder 21">
            <a:extLst>
              <a:ext uri="{FF2B5EF4-FFF2-40B4-BE49-F238E27FC236}">
                <a16:creationId xmlns:a16="http://schemas.microsoft.com/office/drawing/2014/main" id="{FD3B8B50-DAF1-4109-B4C0-2646DBF3A33A}"/>
              </a:ext>
            </a:extLst>
          </p:cNvPr>
          <p:cNvSpPr>
            <a:spLocks noGrp="1"/>
          </p:cNvSpPr>
          <p:nvPr>
            <p:ph type="body" sz="quarter" idx="32"/>
          </p:nvPr>
        </p:nvSpPr>
        <p:spPr/>
        <p:txBody>
          <a:bodyPr/>
          <a:lstStyle/>
          <a:p>
            <a:r>
              <a:rPr lang="en-GB" sz="1800"/>
              <a:t>Their preparation, were the sessions helpful, how did they cope, could they complete the exam, any other issues</a:t>
            </a:r>
          </a:p>
        </p:txBody>
      </p:sp>
      <p:sp>
        <p:nvSpPr>
          <p:cNvPr id="23" name="Text Placeholder 22">
            <a:extLst>
              <a:ext uri="{FF2B5EF4-FFF2-40B4-BE49-F238E27FC236}">
                <a16:creationId xmlns:a16="http://schemas.microsoft.com/office/drawing/2014/main" id="{36D01490-4570-4C32-B212-0CA1F340C6AB}"/>
              </a:ext>
            </a:extLst>
          </p:cNvPr>
          <p:cNvSpPr>
            <a:spLocks noGrp="1"/>
          </p:cNvSpPr>
          <p:nvPr>
            <p:ph type="body" sz="quarter" idx="33"/>
          </p:nvPr>
        </p:nvSpPr>
        <p:spPr/>
        <p:txBody>
          <a:bodyPr/>
          <a:lstStyle/>
          <a:p>
            <a:r>
              <a:rPr lang="en-GB"/>
              <a:t>What did we ask about</a:t>
            </a:r>
          </a:p>
        </p:txBody>
      </p:sp>
    </p:spTree>
    <p:extLst>
      <p:ext uri="{BB962C8B-B14F-4D97-AF65-F5344CB8AC3E}">
        <p14:creationId xmlns:p14="http://schemas.microsoft.com/office/powerpoint/2010/main" val="18057285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E61A11-3214-443B-820D-041A20CF4BA7}"/>
              </a:ext>
            </a:extLst>
          </p:cNvPr>
          <p:cNvSpPr>
            <a:spLocks noGrp="1"/>
          </p:cNvSpPr>
          <p:nvPr>
            <p:ph type="body" sz="quarter" idx="24"/>
          </p:nvPr>
        </p:nvSpPr>
        <p:spPr>
          <a:xfrm>
            <a:off x="413915" y="404664"/>
            <a:ext cx="11485642" cy="497161"/>
          </a:xfrm>
        </p:spPr>
        <p:txBody>
          <a:bodyPr/>
          <a:lstStyle/>
          <a:p>
            <a:r>
              <a:rPr lang="en-GB"/>
              <a:t>Survey:  What did you wish you had known?</a:t>
            </a:r>
          </a:p>
        </p:txBody>
      </p:sp>
      <p:graphicFrame>
        <p:nvGraphicFramePr>
          <p:cNvPr id="3" name="Table 2">
            <a:extLst>
              <a:ext uri="{FF2B5EF4-FFF2-40B4-BE49-F238E27FC236}">
                <a16:creationId xmlns:a16="http://schemas.microsoft.com/office/drawing/2014/main" id="{F2D2C5FD-A97B-A0EC-5A45-40F1D35EC311}"/>
              </a:ext>
            </a:extLst>
          </p:cNvPr>
          <p:cNvGraphicFramePr>
            <a:graphicFrameLocks noGrp="1"/>
          </p:cNvGraphicFramePr>
          <p:nvPr>
            <p:extLst>
              <p:ext uri="{D42A27DB-BD31-4B8C-83A1-F6EECF244321}">
                <p14:modId xmlns:p14="http://schemas.microsoft.com/office/powerpoint/2010/main" val="1974593067"/>
              </p:ext>
            </p:extLst>
          </p:nvPr>
        </p:nvGraphicFramePr>
        <p:xfrm>
          <a:off x="600923" y="1040507"/>
          <a:ext cx="5294042" cy="4478497"/>
        </p:xfrm>
        <a:graphic>
          <a:graphicData uri="http://schemas.openxmlformats.org/drawingml/2006/table">
            <a:tbl>
              <a:tblPr firstRow="1" firstCol="1" bandRow="1">
                <a:tableStyleId>{BC89EF96-8CEA-46FF-86C4-4CE0E7609802}</a:tableStyleId>
              </a:tblPr>
              <a:tblGrid>
                <a:gridCol w="4219769">
                  <a:extLst>
                    <a:ext uri="{9D8B030D-6E8A-4147-A177-3AD203B41FA5}">
                      <a16:colId xmlns:a16="http://schemas.microsoft.com/office/drawing/2014/main" val="815156084"/>
                    </a:ext>
                  </a:extLst>
                </a:gridCol>
                <a:gridCol w="1074273">
                  <a:extLst>
                    <a:ext uri="{9D8B030D-6E8A-4147-A177-3AD203B41FA5}">
                      <a16:colId xmlns:a16="http://schemas.microsoft.com/office/drawing/2014/main" val="3072081781"/>
                    </a:ext>
                  </a:extLst>
                </a:gridCol>
              </a:tblGrid>
              <a:tr h="804978">
                <a:tc>
                  <a:txBody>
                    <a:bodyPr/>
                    <a:lstStyle/>
                    <a:p>
                      <a:pPr>
                        <a:lnSpc>
                          <a:spcPct val="120000"/>
                        </a:lnSpc>
                        <a:spcBef>
                          <a:spcPts val="300"/>
                        </a:spcBef>
                        <a:spcAft>
                          <a:spcPts val="1000"/>
                        </a:spcAft>
                      </a:pPr>
                      <a:r>
                        <a:rPr lang="en-GB" sz="1400">
                          <a:effectLst/>
                          <a:latin typeface="Poppins SemiBold"/>
                        </a:rPr>
                        <a:t>Theme</a:t>
                      </a:r>
                      <a:endParaRPr lang="en-GB" sz="1400">
                        <a:effectLst/>
                        <a:latin typeface="Poppins SemiBold"/>
                        <a:ea typeface="Calibri"/>
                        <a:cs typeface="Arial"/>
                      </a:endParaRPr>
                    </a:p>
                  </a:txBody>
                  <a:tcPr marL="68580" marR="68580" marT="0" marB="0"/>
                </a:tc>
                <a:tc>
                  <a:txBody>
                    <a:bodyPr/>
                    <a:lstStyle/>
                    <a:p>
                      <a:pPr>
                        <a:lnSpc>
                          <a:spcPct val="120000"/>
                        </a:lnSpc>
                        <a:spcBef>
                          <a:spcPts val="300"/>
                        </a:spcBef>
                        <a:spcAft>
                          <a:spcPts val="1000"/>
                        </a:spcAft>
                      </a:pPr>
                      <a:r>
                        <a:rPr lang="en-GB" sz="1400">
                          <a:effectLst/>
                          <a:latin typeface="Poppins SemiBold"/>
                        </a:rPr>
                        <a:t>Number of responses</a:t>
                      </a:r>
                      <a:endParaRPr lang="en-GB" sz="1400">
                        <a:effectLst/>
                        <a:latin typeface="Poppins SemiBold"/>
                        <a:ea typeface="Calibri"/>
                        <a:cs typeface="Arial"/>
                      </a:endParaRPr>
                    </a:p>
                  </a:txBody>
                  <a:tcPr marL="68580" marR="68580" marT="0" marB="0"/>
                </a:tc>
                <a:extLst>
                  <a:ext uri="{0D108BD9-81ED-4DB2-BD59-A6C34878D82A}">
                    <a16:rowId xmlns:a16="http://schemas.microsoft.com/office/drawing/2014/main" val="1346188086"/>
                  </a:ext>
                </a:extLst>
              </a:tr>
              <a:tr h="451141">
                <a:tc>
                  <a:txBody>
                    <a:bodyPr/>
                    <a:lstStyle/>
                    <a:p>
                      <a:pPr>
                        <a:lnSpc>
                          <a:spcPct val="120000"/>
                        </a:lnSpc>
                        <a:spcBef>
                          <a:spcPts val="300"/>
                        </a:spcBef>
                        <a:spcAft>
                          <a:spcPts val="1000"/>
                        </a:spcAft>
                      </a:pPr>
                      <a:r>
                        <a:rPr lang="en-GB" sz="1400" dirty="0">
                          <a:effectLst/>
                          <a:latin typeface="Poppins SemiBold"/>
                        </a:rPr>
                        <a:t>How little time I’d have / how fast it would go</a:t>
                      </a:r>
                      <a:endParaRPr lang="en-GB" sz="1400" dirty="0">
                        <a:effectLst/>
                        <a:latin typeface="Poppins SemiBold"/>
                        <a:ea typeface="Calibri"/>
                        <a:cs typeface="Arial"/>
                      </a:endParaRPr>
                    </a:p>
                  </a:txBody>
                  <a:tcPr marL="68580" marR="68580" marT="0" marB="0">
                    <a:solidFill>
                      <a:schemeClr val="accent5">
                        <a:lumMod val="50000"/>
                        <a:alpha val="20000"/>
                      </a:schemeClr>
                    </a:solidFill>
                  </a:tcPr>
                </a:tc>
                <a:tc>
                  <a:txBody>
                    <a:bodyPr/>
                    <a:lstStyle/>
                    <a:p>
                      <a:pPr>
                        <a:lnSpc>
                          <a:spcPct val="120000"/>
                        </a:lnSpc>
                        <a:spcBef>
                          <a:spcPts val="300"/>
                        </a:spcBef>
                        <a:spcAft>
                          <a:spcPts val="1000"/>
                        </a:spcAft>
                      </a:pPr>
                      <a:r>
                        <a:rPr lang="en-GB" sz="1400" dirty="0">
                          <a:effectLst/>
                          <a:latin typeface="Poppins SemiBold"/>
                        </a:rPr>
                        <a:t>37</a:t>
                      </a:r>
                      <a:endParaRPr lang="en-GB" sz="1400" dirty="0">
                        <a:effectLst/>
                        <a:latin typeface="Poppins SemiBold"/>
                        <a:ea typeface="Calibri"/>
                        <a:cs typeface="Arial"/>
                      </a:endParaRPr>
                    </a:p>
                  </a:txBody>
                  <a:tcPr marL="68580" marR="68580" marT="0" marB="0">
                    <a:solidFill>
                      <a:schemeClr val="accent5">
                        <a:lumMod val="50000"/>
                        <a:alpha val="20000"/>
                      </a:schemeClr>
                    </a:solidFill>
                  </a:tcPr>
                </a:tc>
                <a:extLst>
                  <a:ext uri="{0D108BD9-81ED-4DB2-BD59-A6C34878D82A}">
                    <a16:rowId xmlns:a16="http://schemas.microsoft.com/office/drawing/2014/main" val="815096768"/>
                  </a:ext>
                </a:extLst>
              </a:tr>
              <a:tr h="451141">
                <a:tc>
                  <a:txBody>
                    <a:bodyPr/>
                    <a:lstStyle/>
                    <a:p>
                      <a:pPr>
                        <a:lnSpc>
                          <a:spcPct val="120000"/>
                        </a:lnSpc>
                        <a:spcBef>
                          <a:spcPts val="300"/>
                        </a:spcBef>
                        <a:spcAft>
                          <a:spcPts val="1000"/>
                        </a:spcAft>
                      </a:pPr>
                      <a:r>
                        <a:rPr lang="en-GB" sz="1400">
                          <a:effectLst/>
                          <a:latin typeface="Poppins SemiBold"/>
                        </a:rPr>
                        <a:t>That an open book exam would be harder/ take longer</a:t>
                      </a:r>
                      <a:endParaRPr lang="en-GB" sz="1400">
                        <a:effectLst/>
                        <a:latin typeface="Poppins SemiBold"/>
                        <a:ea typeface="Calibri"/>
                        <a:cs typeface="Arial"/>
                      </a:endParaRPr>
                    </a:p>
                  </a:txBody>
                  <a:tcPr marL="68580" marR="68580" marT="0" marB="0"/>
                </a:tc>
                <a:tc>
                  <a:txBody>
                    <a:bodyPr/>
                    <a:lstStyle/>
                    <a:p>
                      <a:pPr>
                        <a:lnSpc>
                          <a:spcPct val="120000"/>
                        </a:lnSpc>
                        <a:spcBef>
                          <a:spcPts val="300"/>
                        </a:spcBef>
                        <a:spcAft>
                          <a:spcPts val="1000"/>
                        </a:spcAft>
                      </a:pPr>
                      <a:r>
                        <a:rPr lang="en-GB" sz="1400">
                          <a:effectLst/>
                          <a:latin typeface="Poppins SemiBold"/>
                        </a:rPr>
                        <a:t>4</a:t>
                      </a:r>
                      <a:endParaRPr lang="en-GB" sz="1400">
                        <a:effectLst/>
                        <a:latin typeface="Poppins SemiBold"/>
                        <a:ea typeface="Calibri"/>
                        <a:cs typeface="Arial"/>
                      </a:endParaRPr>
                    </a:p>
                  </a:txBody>
                  <a:tcPr marL="68580" marR="68580" marT="0" marB="0"/>
                </a:tc>
                <a:extLst>
                  <a:ext uri="{0D108BD9-81ED-4DB2-BD59-A6C34878D82A}">
                    <a16:rowId xmlns:a16="http://schemas.microsoft.com/office/drawing/2014/main" val="3094188785"/>
                  </a:ext>
                </a:extLst>
              </a:tr>
              <a:tr h="451141">
                <a:tc>
                  <a:txBody>
                    <a:bodyPr/>
                    <a:lstStyle/>
                    <a:p>
                      <a:pPr>
                        <a:lnSpc>
                          <a:spcPct val="120000"/>
                        </a:lnSpc>
                        <a:spcBef>
                          <a:spcPts val="300"/>
                        </a:spcBef>
                        <a:spcAft>
                          <a:spcPts val="1000"/>
                        </a:spcAft>
                      </a:pPr>
                      <a:r>
                        <a:rPr lang="en-GB" sz="1400">
                          <a:effectLst/>
                          <a:latin typeface="Poppins SemiBold"/>
                        </a:rPr>
                        <a:t>That I’d have IT issues</a:t>
                      </a:r>
                      <a:endParaRPr lang="en-GB" sz="1400">
                        <a:effectLst/>
                        <a:latin typeface="Poppins SemiBold"/>
                        <a:ea typeface="Calibri"/>
                        <a:cs typeface="Arial"/>
                      </a:endParaRPr>
                    </a:p>
                  </a:txBody>
                  <a:tcPr marL="68580" marR="68580" marT="0" marB="0">
                    <a:solidFill>
                      <a:schemeClr val="accent5">
                        <a:lumMod val="50000"/>
                        <a:alpha val="20000"/>
                      </a:schemeClr>
                    </a:solidFill>
                  </a:tcPr>
                </a:tc>
                <a:tc>
                  <a:txBody>
                    <a:bodyPr/>
                    <a:lstStyle/>
                    <a:p>
                      <a:pPr>
                        <a:lnSpc>
                          <a:spcPct val="120000"/>
                        </a:lnSpc>
                        <a:spcBef>
                          <a:spcPts val="300"/>
                        </a:spcBef>
                        <a:spcAft>
                          <a:spcPts val="1000"/>
                        </a:spcAft>
                      </a:pPr>
                      <a:r>
                        <a:rPr lang="en-GB" sz="1400" dirty="0">
                          <a:effectLst/>
                          <a:latin typeface="Poppins SemiBold"/>
                        </a:rPr>
                        <a:t>33</a:t>
                      </a:r>
                      <a:endParaRPr lang="en-GB" sz="1400" dirty="0">
                        <a:effectLst/>
                        <a:latin typeface="Poppins SemiBold"/>
                        <a:ea typeface="Calibri"/>
                        <a:cs typeface="Arial"/>
                      </a:endParaRPr>
                    </a:p>
                  </a:txBody>
                  <a:tcPr marL="68580" marR="68580" marT="0" marB="0">
                    <a:solidFill>
                      <a:schemeClr val="accent5">
                        <a:lumMod val="50000"/>
                        <a:alpha val="20000"/>
                      </a:schemeClr>
                    </a:solidFill>
                  </a:tcPr>
                </a:tc>
                <a:extLst>
                  <a:ext uri="{0D108BD9-81ED-4DB2-BD59-A6C34878D82A}">
                    <a16:rowId xmlns:a16="http://schemas.microsoft.com/office/drawing/2014/main" val="1421581753"/>
                  </a:ext>
                </a:extLst>
              </a:tr>
              <a:tr h="530754">
                <a:tc>
                  <a:txBody>
                    <a:bodyPr/>
                    <a:lstStyle/>
                    <a:p>
                      <a:pPr>
                        <a:lnSpc>
                          <a:spcPct val="120000"/>
                        </a:lnSpc>
                        <a:spcBef>
                          <a:spcPts val="300"/>
                        </a:spcBef>
                        <a:spcAft>
                          <a:spcPts val="1000"/>
                        </a:spcAft>
                      </a:pPr>
                      <a:r>
                        <a:rPr lang="en-GB" sz="1400">
                          <a:effectLst/>
                          <a:latin typeface="Poppins SemiBold"/>
                        </a:rPr>
                        <a:t>That the support/ preparation would not have been adequate</a:t>
                      </a:r>
                      <a:endParaRPr lang="en-GB" sz="1400">
                        <a:effectLst/>
                        <a:latin typeface="Poppins SemiBold"/>
                        <a:ea typeface="Calibri"/>
                        <a:cs typeface="Arial"/>
                      </a:endParaRPr>
                    </a:p>
                  </a:txBody>
                  <a:tcPr marL="68580" marR="68580" marT="0" marB="0"/>
                </a:tc>
                <a:tc>
                  <a:txBody>
                    <a:bodyPr/>
                    <a:lstStyle/>
                    <a:p>
                      <a:pPr>
                        <a:lnSpc>
                          <a:spcPct val="120000"/>
                        </a:lnSpc>
                        <a:spcBef>
                          <a:spcPts val="300"/>
                        </a:spcBef>
                        <a:spcAft>
                          <a:spcPts val="1000"/>
                        </a:spcAft>
                      </a:pPr>
                      <a:r>
                        <a:rPr lang="en-GB" sz="1400">
                          <a:effectLst/>
                          <a:latin typeface="Poppins SemiBold"/>
                        </a:rPr>
                        <a:t>11</a:t>
                      </a:r>
                      <a:endParaRPr lang="en-GB" sz="1400">
                        <a:effectLst/>
                        <a:latin typeface="Poppins SemiBold"/>
                        <a:ea typeface="Calibri"/>
                        <a:cs typeface="Arial"/>
                      </a:endParaRPr>
                    </a:p>
                  </a:txBody>
                  <a:tcPr marL="68580" marR="68580" marT="0" marB="0"/>
                </a:tc>
                <a:extLst>
                  <a:ext uri="{0D108BD9-81ED-4DB2-BD59-A6C34878D82A}">
                    <a16:rowId xmlns:a16="http://schemas.microsoft.com/office/drawing/2014/main" val="3006207471"/>
                  </a:ext>
                </a:extLst>
              </a:tr>
              <a:tr h="539600">
                <a:tc>
                  <a:txBody>
                    <a:bodyPr/>
                    <a:lstStyle/>
                    <a:p>
                      <a:pPr>
                        <a:lnSpc>
                          <a:spcPct val="120000"/>
                        </a:lnSpc>
                        <a:spcBef>
                          <a:spcPts val="300"/>
                        </a:spcBef>
                        <a:spcAft>
                          <a:spcPts val="1000"/>
                        </a:spcAft>
                      </a:pPr>
                      <a:r>
                        <a:rPr lang="en-GB" sz="1400">
                          <a:effectLst/>
                          <a:latin typeface="Poppins SemiBold"/>
                        </a:rPr>
                        <a:t>That I would be confused about other aspects of the exam/ processes</a:t>
                      </a:r>
                      <a:endParaRPr lang="en-GB" sz="1400">
                        <a:effectLst/>
                        <a:latin typeface="Poppins SemiBold"/>
                        <a:ea typeface="Calibri"/>
                        <a:cs typeface="Arial"/>
                      </a:endParaRPr>
                    </a:p>
                  </a:txBody>
                  <a:tcPr marL="68580" marR="68580" marT="0" marB="0"/>
                </a:tc>
                <a:tc>
                  <a:txBody>
                    <a:bodyPr/>
                    <a:lstStyle/>
                    <a:p>
                      <a:pPr>
                        <a:lnSpc>
                          <a:spcPct val="120000"/>
                        </a:lnSpc>
                        <a:spcBef>
                          <a:spcPts val="300"/>
                        </a:spcBef>
                        <a:spcAft>
                          <a:spcPts val="1000"/>
                        </a:spcAft>
                      </a:pPr>
                      <a:r>
                        <a:rPr lang="en-GB" sz="1400">
                          <a:effectLst/>
                          <a:latin typeface="Poppins SemiBold"/>
                        </a:rPr>
                        <a:t>21</a:t>
                      </a:r>
                      <a:endParaRPr lang="en-GB" sz="1400">
                        <a:effectLst/>
                        <a:latin typeface="Poppins SemiBold"/>
                        <a:ea typeface="Calibri"/>
                        <a:cs typeface="Arial"/>
                      </a:endParaRPr>
                    </a:p>
                  </a:txBody>
                  <a:tcPr marL="68580" marR="68580" marT="0" marB="0"/>
                </a:tc>
                <a:extLst>
                  <a:ext uri="{0D108BD9-81ED-4DB2-BD59-A6C34878D82A}">
                    <a16:rowId xmlns:a16="http://schemas.microsoft.com/office/drawing/2014/main" val="4294090015"/>
                  </a:ext>
                </a:extLst>
              </a:tr>
              <a:tr h="610367">
                <a:tc>
                  <a:txBody>
                    <a:bodyPr/>
                    <a:lstStyle/>
                    <a:p>
                      <a:pPr>
                        <a:lnSpc>
                          <a:spcPct val="120000"/>
                        </a:lnSpc>
                        <a:spcBef>
                          <a:spcPts val="300"/>
                        </a:spcBef>
                        <a:spcAft>
                          <a:spcPts val="1000"/>
                        </a:spcAft>
                      </a:pPr>
                      <a:r>
                        <a:rPr lang="en-GB" sz="1400">
                          <a:effectLst/>
                          <a:latin typeface="Poppins SemiBold"/>
                        </a:rPr>
                        <a:t>That it would be ok / positive</a:t>
                      </a:r>
                      <a:endParaRPr lang="en-GB" sz="1400">
                        <a:effectLst/>
                        <a:latin typeface="Poppins SemiBold"/>
                        <a:ea typeface="Calibri"/>
                        <a:cs typeface="Arial"/>
                      </a:endParaRPr>
                    </a:p>
                  </a:txBody>
                  <a:tcPr marL="68580" marR="68580" marT="0" marB="0"/>
                </a:tc>
                <a:tc>
                  <a:txBody>
                    <a:bodyPr/>
                    <a:lstStyle/>
                    <a:p>
                      <a:pPr>
                        <a:lnSpc>
                          <a:spcPct val="120000"/>
                        </a:lnSpc>
                        <a:spcBef>
                          <a:spcPts val="300"/>
                        </a:spcBef>
                        <a:spcAft>
                          <a:spcPts val="1000"/>
                        </a:spcAft>
                      </a:pPr>
                      <a:r>
                        <a:rPr lang="en-GB" sz="1400">
                          <a:effectLst/>
                          <a:latin typeface="Poppins SemiBold"/>
                        </a:rPr>
                        <a:t>21</a:t>
                      </a:r>
                      <a:endParaRPr lang="en-GB" sz="1400">
                        <a:effectLst/>
                        <a:latin typeface="Poppins SemiBold"/>
                        <a:ea typeface="Calibri"/>
                        <a:cs typeface="Arial"/>
                      </a:endParaRPr>
                    </a:p>
                  </a:txBody>
                  <a:tcPr marL="68580" marR="68580" marT="0" marB="0"/>
                </a:tc>
                <a:extLst>
                  <a:ext uri="{0D108BD9-81ED-4DB2-BD59-A6C34878D82A}">
                    <a16:rowId xmlns:a16="http://schemas.microsoft.com/office/drawing/2014/main" val="625899681"/>
                  </a:ext>
                </a:extLst>
              </a:tr>
              <a:tr h="592676">
                <a:tc>
                  <a:txBody>
                    <a:bodyPr/>
                    <a:lstStyle/>
                    <a:p>
                      <a:pPr>
                        <a:lnSpc>
                          <a:spcPct val="120000"/>
                        </a:lnSpc>
                        <a:spcBef>
                          <a:spcPts val="300"/>
                        </a:spcBef>
                        <a:spcAft>
                          <a:spcPts val="1000"/>
                        </a:spcAft>
                      </a:pPr>
                      <a:r>
                        <a:rPr lang="en-GB" sz="1400">
                          <a:effectLst/>
                          <a:latin typeface="Poppins SemiBold"/>
                        </a:rPr>
                        <a:t>Miscellaneous (timer / distractions / OU admin / anxiety)</a:t>
                      </a:r>
                      <a:endParaRPr lang="en-GB" sz="1400">
                        <a:effectLst/>
                        <a:latin typeface="Poppins SemiBold"/>
                        <a:ea typeface="Calibri"/>
                        <a:cs typeface="Arial"/>
                      </a:endParaRPr>
                    </a:p>
                  </a:txBody>
                  <a:tcPr marL="68580" marR="68580" marT="0" marB="0"/>
                </a:tc>
                <a:tc>
                  <a:txBody>
                    <a:bodyPr/>
                    <a:lstStyle/>
                    <a:p>
                      <a:pPr>
                        <a:lnSpc>
                          <a:spcPct val="120000"/>
                        </a:lnSpc>
                        <a:spcBef>
                          <a:spcPts val="300"/>
                        </a:spcBef>
                        <a:spcAft>
                          <a:spcPts val="1000"/>
                        </a:spcAft>
                      </a:pPr>
                      <a:r>
                        <a:rPr lang="en-GB" sz="1400" dirty="0">
                          <a:effectLst/>
                          <a:latin typeface="Poppins SemiBold"/>
                        </a:rPr>
                        <a:t>13</a:t>
                      </a:r>
                      <a:endParaRPr lang="en-GB" sz="1400" dirty="0">
                        <a:effectLst/>
                        <a:latin typeface="Poppins SemiBold"/>
                        <a:ea typeface="Calibri"/>
                        <a:cs typeface="Arial"/>
                      </a:endParaRPr>
                    </a:p>
                  </a:txBody>
                  <a:tcPr marL="68580" marR="68580" marT="0" marB="0"/>
                </a:tc>
                <a:extLst>
                  <a:ext uri="{0D108BD9-81ED-4DB2-BD59-A6C34878D82A}">
                    <a16:rowId xmlns:a16="http://schemas.microsoft.com/office/drawing/2014/main" val="2297772722"/>
                  </a:ext>
                </a:extLst>
              </a:tr>
            </a:tbl>
          </a:graphicData>
        </a:graphic>
      </p:graphicFrame>
      <p:sp>
        <p:nvSpPr>
          <p:cNvPr id="4" name="TextBox 3">
            <a:extLst>
              <a:ext uri="{FF2B5EF4-FFF2-40B4-BE49-F238E27FC236}">
                <a16:creationId xmlns:a16="http://schemas.microsoft.com/office/drawing/2014/main" id="{983DE6F3-E80D-CEAC-56E5-47822E1BEEF8}"/>
              </a:ext>
            </a:extLst>
          </p:cNvPr>
          <p:cNvSpPr txBox="1"/>
          <p:nvPr/>
        </p:nvSpPr>
        <p:spPr>
          <a:xfrm>
            <a:off x="6605061" y="1302462"/>
            <a:ext cx="4607878" cy="3970318"/>
          </a:xfrm>
          <a:prstGeom prst="rect">
            <a:avLst/>
          </a:prstGeom>
          <a:no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Poppins"/>
              </a:rPr>
              <a:t>We were interested in sources of anxiety that were particular to sitting an online exam.</a:t>
            </a:r>
          </a:p>
          <a:p>
            <a:endParaRPr lang="en-GB">
              <a:cs typeface="Poppins"/>
            </a:endParaRPr>
          </a:p>
          <a:p>
            <a:r>
              <a:rPr lang="en-GB">
                <a:cs typeface="Poppins"/>
              </a:rPr>
              <a:t>Students have always found exams stressful, but we have picked out two themes related to sitting an exam at home:</a:t>
            </a:r>
          </a:p>
          <a:p>
            <a:pPr marL="285750" indent="-285750">
              <a:buFont typeface="Arial"/>
              <a:buChar char="•"/>
            </a:pPr>
            <a:r>
              <a:rPr lang="en-GB">
                <a:cs typeface="Poppins"/>
              </a:rPr>
              <a:t>Lack of time and distractions</a:t>
            </a:r>
          </a:p>
          <a:p>
            <a:pPr marL="285750" indent="-285750">
              <a:buFont typeface="Arial"/>
              <a:buChar char="•"/>
            </a:pPr>
            <a:r>
              <a:rPr lang="en-GB">
                <a:cs typeface="Poppins"/>
              </a:rPr>
              <a:t>IT issues</a:t>
            </a:r>
          </a:p>
          <a:p>
            <a:pPr marL="285750" indent="-285750">
              <a:buFont typeface="Arial"/>
              <a:buChar char="•"/>
            </a:pPr>
            <a:endParaRPr lang="en-GB">
              <a:cs typeface="Poppins"/>
            </a:endParaRPr>
          </a:p>
          <a:p>
            <a:r>
              <a:rPr lang="en-GB">
                <a:cs typeface="Poppins"/>
              </a:rPr>
              <a:t>These affected even very well-prepared students</a:t>
            </a:r>
          </a:p>
          <a:p>
            <a:pPr marL="285750" indent="-285750">
              <a:buFont typeface="Arial"/>
              <a:buChar char="•"/>
            </a:pPr>
            <a:endParaRPr lang="en-GB">
              <a:cs typeface="Poppins"/>
            </a:endParaRPr>
          </a:p>
        </p:txBody>
      </p:sp>
    </p:spTree>
    <p:extLst>
      <p:ext uri="{BB962C8B-B14F-4D97-AF65-F5344CB8AC3E}">
        <p14:creationId xmlns:p14="http://schemas.microsoft.com/office/powerpoint/2010/main" val="33133197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168FA2-3EDD-40D6-A248-6213353D5C52}"/>
              </a:ext>
            </a:extLst>
          </p:cNvPr>
          <p:cNvSpPr>
            <a:spLocks noGrp="1"/>
          </p:cNvSpPr>
          <p:nvPr>
            <p:ph type="body" sz="quarter" idx="11"/>
          </p:nvPr>
        </p:nvSpPr>
        <p:spPr>
          <a:xfrm>
            <a:off x="5275119" y="404664"/>
            <a:ext cx="4715313" cy="2275474"/>
          </a:xfrm>
        </p:spPr>
        <p:txBody>
          <a:bodyPr lIns="91440" tIns="45720" rIns="91440" bIns="45720" anchor="t">
            <a:noAutofit/>
          </a:bodyPr>
          <a:lstStyle/>
          <a:p>
            <a:endParaRPr lang="en-GB" sz="4800" dirty="0">
              <a:latin typeface="Poppins" panose="00000500000000000000" pitchFamily="2" charset="0"/>
              <a:cs typeface="Poppins" panose="00000500000000000000" pitchFamily="2" charset="0"/>
            </a:endParaRPr>
          </a:p>
          <a:p>
            <a:r>
              <a:rPr lang="en-GB" sz="4800" dirty="0">
                <a:latin typeface="Poppins"/>
                <a:cs typeface="Poppins"/>
              </a:rPr>
              <a:t>Time</a:t>
            </a:r>
            <a:endParaRPr lang="en-GB" sz="4800" dirty="0">
              <a:latin typeface="Poppins" panose="00000500000000000000" pitchFamily="2" charset="0"/>
              <a:cs typeface="Poppins" panose="00000500000000000000" pitchFamily="2" charset="0"/>
            </a:endParaRPr>
          </a:p>
        </p:txBody>
      </p:sp>
      <p:pic>
        <p:nvPicPr>
          <p:cNvPr id="15" name="Picture Placeholder 14" descr="Half face clock on a wall">
            <a:extLst>
              <a:ext uri="{FF2B5EF4-FFF2-40B4-BE49-F238E27FC236}">
                <a16:creationId xmlns:a16="http://schemas.microsoft.com/office/drawing/2014/main" id="{E08FB7C3-7E45-43B6-8FF6-B7F858D6807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3557" r="13557"/>
          <a:stretch/>
        </p:blipFill>
        <p:spPr/>
      </p:pic>
    </p:spTree>
    <p:extLst>
      <p:ext uri="{BB962C8B-B14F-4D97-AF65-F5344CB8AC3E}">
        <p14:creationId xmlns:p14="http://schemas.microsoft.com/office/powerpoint/2010/main" val="11175997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0ACC7E-92DB-4912-88E2-05D775F5FBB6}"/>
              </a:ext>
            </a:extLst>
          </p:cNvPr>
          <p:cNvSpPr>
            <a:spLocks noGrp="1"/>
          </p:cNvSpPr>
          <p:nvPr>
            <p:ph type="body" sz="quarter" idx="24"/>
          </p:nvPr>
        </p:nvSpPr>
        <p:spPr>
          <a:xfrm>
            <a:off x="332179" y="81836"/>
            <a:ext cx="10384971" cy="497161"/>
          </a:xfrm>
        </p:spPr>
        <p:txBody>
          <a:bodyPr lIns="91440" tIns="45720" rIns="91440" bIns="45720" anchor="t">
            <a:noAutofit/>
          </a:bodyPr>
          <a:lstStyle/>
          <a:p>
            <a:r>
              <a:rPr lang="en-GB">
                <a:latin typeface="Poppins SemiBold"/>
                <a:cs typeface="Poppins SemiBold"/>
              </a:rPr>
              <a:t>Sources of anxiety – Lack of time</a:t>
            </a:r>
            <a:endParaRPr lang="en-GB"/>
          </a:p>
        </p:txBody>
      </p:sp>
      <p:sp>
        <p:nvSpPr>
          <p:cNvPr id="3" name="Text Placeholder 9">
            <a:extLst>
              <a:ext uri="{FF2B5EF4-FFF2-40B4-BE49-F238E27FC236}">
                <a16:creationId xmlns:a16="http://schemas.microsoft.com/office/drawing/2014/main" id="{FD44D6B9-91BA-1B8E-2F07-662F1A7F6249}"/>
              </a:ext>
            </a:extLst>
          </p:cNvPr>
          <p:cNvSpPr txBox="1">
            <a:spLocks/>
          </p:cNvSpPr>
          <p:nvPr/>
        </p:nvSpPr>
        <p:spPr>
          <a:xfrm>
            <a:off x="142394" y="779980"/>
            <a:ext cx="5957057" cy="1007966"/>
          </a:xfrm>
          <a:prstGeom prst="rect">
            <a:avLst/>
          </a:prstGeom>
        </p:spPr>
        <p:txBody>
          <a:bodyPr lIns="91440" tIns="45720" rIns="91440" bIns="45720" anchor="t">
            <a:noAutofit/>
          </a:bodyPr>
          <a:lstStyle>
            <a:lvl1pPr marL="0" indent="0" algn="l" defTabSz="914400" rtl="0" eaLnBrk="1" latinLnBrk="0" hangingPunct="1">
              <a:lnSpc>
                <a:spcPct val="110000"/>
              </a:lnSpc>
              <a:spcBef>
                <a:spcPts val="0"/>
              </a:spcBef>
              <a:buFont typeface="Arial" panose="020B0604020202020204" pitchFamily="34" charset="0"/>
              <a:buNone/>
              <a:defRPr sz="1500" b="0" i="0" kern="1200">
                <a:ln>
                  <a:noFill/>
                </a:ln>
                <a:solidFill>
                  <a:srgbClr val="060645"/>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90000"/>
              </a:lnSpc>
              <a:spcBef>
                <a:spcPts val="1000"/>
              </a:spcBef>
              <a:buFont typeface="Arial"/>
              <a:buChar char="•"/>
            </a:pPr>
            <a:r>
              <a:rPr lang="en-GB" sz="1700" i="1">
                <a:latin typeface="Poppins"/>
                <a:cs typeface="Poppins"/>
              </a:rPr>
              <a:t>I answered as much as I could but </a:t>
            </a:r>
            <a:r>
              <a:rPr lang="en-GB" sz="1700" b="1" i="1">
                <a:latin typeface="Poppins"/>
                <a:cs typeface="Poppins"/>
              </a:rPr>
              <a:t>typing an exam was very difficult </a:t>
            </a:r>
            <a:r>
              <a:rPr lang="en-GB" sz="1700" i="1">
                <a:latin typeface="Poppins"/>
                <a:cs typeface="Poppins"/>
              </a:rPr>
              <a:t>especially with equations etc and then having to add in scanned drawings etc was time consuming so wasn't able to complete the exam fully.</a:t>
            </a:r>
            <a:endParaRPr lang="en-US" sz="1700">
              <a:latin typeface="Poppins"/>
              <a:cs typeface="Poppins"/>
            </a:endParaRPr>
          </a:p>
          <a:p>
            <a:pPr marL="285750" indent="-285750">
              <a:lnSpc>
                <a:spcPct val="90000"/>
              </a:lnSpc>
              <a:spcBef>
                <a:spcPts val="1000"/>
              </a:spcBef>
              <a:buFont typeface="Arial"/>
              <a:buChar char="•"/>
            </a:pPr>
            <a:r>
              <a:rPr lang="en-GB" sz="1700" i="1">
                <a:latin typeface="Poppins"/>
                <a:cs typeface="Poppins"/>
              </a:rPr>
              <a:t>Exam set as open book, but </a:t>
            </a:r>
            <a:r>
              <a:rPr lang="en-GB" sz="1700" b="1" i="1">
                <a:latin typeface="Poppins"/>
                <a:cs typeface="Poppins"/>
              </a:rPr>
              <a:t>insufficient time to consult books</a:t>
            </a:r>
            <a:endParaRPr lang="en-GB" sz="1700">
              <a:latin typeface="Poppins"/>
              <a:cs typeface="Poppins"/>
            </a:endParaRPr>
          </a:p>
          <a:p>
            <a:pPr marL="285750" indent="-285750">
              <a:lnSpc>
                <a:spcPct val="90000"/>
              </a:lnSpc>
              <a:spcBef>
                <a:spcPts val="1000"/>
              </a:spcBef>
              <a:buFont typeface="Arial"/>
              <a:buChar char="•"/>
            </a:pPr>
            <a:r>
              <a:rPr lang="en-GB" sz="1700" i="1">
                <a:latin typeface="Poppins"/>
                <a:cs typeface="Poppins"/>
              </a:rPr>
              <a:t>I </a:t>
            </a:r>
            <a:r>
              <a:rPr lang="en-GB" sz="1700" b="1" i="1">
                <a:latin typeface="Poppins"/>
                <a:cs typeface="Poppins"/>
              </a:rPr>
              <a:t>didn't feel completely sure about the timing</a:t>
            </a:r>
            <a:r>
              <a:rPr lang="en-GB" sz="1700" i="1">
                <a:latin typeface="Poppins"/>
                <a:cs typeface="Poppins"/>
              </a:rPr>
              <a:t>. We were told 3 hours for the exam and 1.5 hours for scanning/uploading but I was worried.....that I would be penalised for submitting after the 3 hours.</a:t>
            </a:r>
            <a:endParaRPr lang="en-US" sz="1700">
              <a:latin typeface="Poppins"/>
              <a:cs typeface="Poppins"/>
            </a:endParaRPr>
          </a:p>
          <a:p>
            <a:pPr marL="285750" indent="-285750">
              <a:lnSpc>
                <a:spcPct val="90000"/>
              </a:lnSpc>
              <a:spcBef>
                <a:spcPts val="1000"/>
              </a:spcBef>
              <a:buFont typeface="Arial"/>
              <a:buChar char="•"/>
            </a:pPr>
            <a:r>
              <a:rPr lang="en-GB" sz="1700" i="1">
                <a:latin typeface="Poppins"/>
                <a:cs typeface="Poppins"/>
              </a:rPr>
              <a:t>I think when these exams are being planned </a:t>
            </a:r>
            <a:r>
              <a:rPr lang="en-GB" sz="1700" b="1" i="1">
                <a:latin typeface="Poppins"/>
                <a:cs typeface="Poppins"/>
              </a:rPr>
              <a:t>someone should be timed doing it on a computer</a:t>
            </a:r>
            <a:endParaRPr lang="en-US" sz="1700">
              <a:latin typeface="Poppins"/>
              <a:cs typeface="Poppins"/>
            </a:endParaRPr>
          </a:p>
          <a:p>
            <a:pPr marL="285750" indent="-285750">
              <a:lnSpc>
                <a:spcPct val="90000"/>
              </a:lnSpc>
              <a:spcBef>
                <a:spcPts val="1000"/>
              </a:spcBef>
              <a:buFont typeface="Arial"/>
              <a:buChar char="•"/>
            </a:pPr>
            <a:r>
              <a:rPr lang="en-GB" sz="1700" i="1">
                <a:latin typeface="Poppins"/>
                <a:cs typeface="Poppins"/>
              </a:rPr>
              <a:t>Even though I’d revised for the exam </a:t>
            </a:r>
            <a:r>
              <a:rPr lang="en-GB" sz="1700" b="1" i="1">
                <a:latin typeface="Poppins"/>
                <a:cs typeface="Poppins"/>
              </a:rPr>
              <a:t>I still struggled to finish </a:t>
            </a:r>
            <a:r>
              <a:rPr lang="en-GB" sz="1700" i="1">
                <a:latin typeface="Poppins"/>
                <a:cs typeface="Poppins"/>
              </a:rPr>
              <a:t>within the time allowed without getting penalised.</a:t>
            </a:r>
            <a:endParaRPr lang="en-US" sz="1700">
              <a:latin typeface="Poppins"/>
              <a:cs typeface="Poppins"/>
            </a:endParaRPr>
          </a:p>
          <a:p>
            <a:pPr>
              <a:lnSpc>
                <a:spcPct val="100000"/>
              </a:lnSpc>
            </a:pPr>
            <a:endParaRPr lang="en-GB" sz="2000" b="1">
              <a:latin typeface="Poppins" panose="00000500000000000000" pitchFamily="2" charset="0"/>
              <a:cs typeface="Poppins" panose="00000500000000000000" pitchFamily="2" charset="0"/>
            </a:endParaRPr>
          </a:p>
          <a:p>
            <a:pPr>
              <a:lnSpc>
                <a:spcPct val="100000"/>
              </a:lnSpc>
            </a:pPr>
            <a:endParaRPr lang="en-GB" sz="1600">
              <a:latin typeface="Poppins" panose="00000500000000000000" pitchFamily="2" charset="0"/>
              <a:cs typeface="Poppins" panose="00000500000000000000" pitchFamily="2" charset="0"/>
            </a:endParaRPr>
          </a:p>
          <a:p>
            <a:pPr>
              <a:lnSpc>
                <a:spcPct val="100000"/>
              </a:lnSpc>
            </a:pPr>
            <a:endParaRPr lang="en-GB" sz="1600">
              <a:latin typeface="Poppins" panose="00000500000000000000" pitchFamily="2" charset="0"/>
              <a:cs typeface="Poppins" panose="00000500000000000000" pitchFamily="2" charset="0"/>
            </a:endParaRPr>
          </a:p>
          <a:p>
            <a:pPr>
              <a:lnSpc>
                <a:spcPct val="100000"/>
              </a:lnSpc>
            </a:pPr>
            <a:endParaRPr lang="en-GB" sz="1600">
              <a:latin typeface="Poppins" panose="00000500000000000000" pitchFamily="2" charset="0"/>
              <a:cs typeface="Poppins" panose="00000500000000000000" pitchFamily="2" charset="0"/>
            </a:endParaRPr>
          </a:p>
          <a:p>
            <a:pPr>
              <a:lnSpc>
                <a:spcPct val="100000"/>
              </a:lnSpc>
            </a:pPr>
            <a:endParaRPr lang="en-GB" sz="1600">
              <a:latin typeface="Poppins" panose="00000500000000000000" pitchFamily="2" charset="0"/>
              <a:cs typeface="Poppins" panose="00000500000000000000" pitchFamily="2" charset="0"/>
            </a:endParaRPr>
          </a:p>
          <a:p>
            <a:pPr>
              <a:lnSpc>
                <a:spcPct val="100000"/>
              </a:lnSpc>
            </a:pPr>
            <a:endParaRPr lang="en-GB" sz="1600">
              <a:latin typeface="Poppins" panose="00000500000000000000" pitchFamily="2" charset="0"/>
              <a:cs typeface="Poppins" panose="00000500000000000000" pitchFamily="2" charset="0"/>
            </a:endParaRPr>
          </a:p>
          <a:p>
            <a:pPr>
              <a:lnSpc>
                <a:spcPct val="100000"/>
              </a:lnSpc>
            </a:pPr>
            <a:endParaRPr lang="en-GB" sz="1600">
              <a:latin typeface="Poppins" panose="00000500000000000000" pitchFamily="2" charset="0"/>
              <a:cs typeface="Poppins" panose="00000500000000000000" pitchFamily="2" charset="0"/>
            </a:endParaRPr>
          </a:p>
          <a:p>
            <a:pPr>
              <a:lnSpc>
                <a:spcPct val="100000"/>
              </a:lnSpc>
            </a:pPr>
            <a:endParaRPr lang="en-GB" sz="1600">
              <a:latin typeface="Poppins" panose="00000500000000000000" pitchFamily="2" charset="0"/>
              <a:cs typeface="Poppins" panose="00000500000000000000" pitchFamily="2" charset="0"/>
            </a:endParaRPr>
          </a:p>
          <a:p>
            <a:pPr>
              <a:lnSpc>
                <a:spcPct val="100000"/>
              </a:lnSpc>
            </a:pPr>
            <a:endParaRPr lang="en-GB" sz="1400">
              <a:latin typeface="Poppins" panose="00000500000000000000" pitchFamily="2" charset="0"/>
              <a:cs typeface="Poppins" panose="00000500000000000000" pitchFamily="2" charset="0"/>
            </a:endParaRPr>
          </a:p>
        </p:txBody>
      </p:sp>
      <p:sp>
        <p:nvSpPr>
          <p:cNvPr id="5" name="TextBox 4">
            <a:extLst>
              <a:ext uri="{FF2B5EF4-FFF2-40B4-BE49-F238E27FC236}">
                <a16:creationId xmlns:a16="http://schemas.microsoft.com/office/drawing/2014/main" id="{E6C31028-54D1-431D-E696-0BC8333C2581}"/>
              </a:ext>
            </a:extLst>
          </p:cNvPr>
          <p:cNvSpPr txBox="1"/>
          <p:nvPr/>
        </p:nvSpPr>
        <p:spPr>
          <a:xfrm>
            <a:off x="4282108" y="5938630"/>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ea typeface="Calibri"/>
                <a:cs typeface="Calibri"/>
              </a:rPr>
              <a:t>33% of students </a:t>
            </a:r>
            <a:endParaRPr lang="en-GB"/>
          </a:p>
        </p:txBody>
      </p:sp>
      <p:sp>
        <p:nvSpPr>
          <p:cNvPr id="7" name="TextBox 6">
            <a:extLst>
              <a:ext uri="{FF2B5EF4-FFF2-40B4-BE49-F238E27FC236}">
                <a16:creationId xmlns:a16="http://schemas.microsoft.com/office/drawing/2014/main" id="{EF36ED56-5CC3-8328-32C8-8FD0BC68B262}"/>
              </a:ext>
            </a:extLst>
          </p:cNvPr>
          <p:cNvSpPr txBox="1"/>
          <p:nvPr/>
        </p:nvSpPr>
        <p:spPr>
          <a:xfrm>
            <a:off x="6772533" y="2257056"/>
            <a:ext cx="4750230" cy="3139321"/>
          </a:xfrm>
          <a:prstGeom prst="rect">
            <a:avLst/>
          </a:prstGeom>
          <a:no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Poppins"/>
                <a:cs typeface="Poppins"/>
              </a:rPr>
              <a:t>We asked students how easy it was to complete their exam in the time available:</a:t>
            </a:r>
            <a:endParaRPr lang="en-US"/>
          </a:p>
          <a:p>
            <a:endParaRPr lang="en-GB">
              <a:latin typeface="Poppins"/>
              <a:cs typeface="Poppins"/>
            </a:endParaRPr>
          </a:p>
          <a:p>
            <a:r>
              <a:rPr lang="en-GB" b="1">
                <a:latin typeface="Poppins"/>
                <a:cs typeface="Poppins"/>
              </a:rPr>
              <a:t>33%</a:t>
            </a:r>
            <a:r>
              <a:rPr lang="en-GB">
                <a:latin typeface="Poppins"/>
                <a:cs typeface="Poppins"/>
              </a:rPr>
              <a:t> said it was very difficult</a:t>
            </a:r>
          </a:p>
          <a:p>
            <a:r>
              <a:rPr lang="en-GB" b="1">
                <a:latin typeface="Poppins"/>
                <a:cs typeface="Poppins"/>
              </a:rPr>
              <a:t>14.1%</a:t>
            </a:r>
            <a:r>
              <a:rPr lang="en-GB">
                <a:latin typeface="Poppins"/>
                <a:cs typeface="Poppins"/>
              </a:rPr>
              <a:t> said it was difficult</a:t>
            </a:r>
          </a:p>
          <a:p>
            <a:endParaRPr lang="en-GB">
              <a:latin typeface="Poppins"/>
              <a:cs typeface="Poppins"/>
            </a:endParaRPr>
          </a:p>
          <a:p>
            <a:r>
              <a:rPr lang="en-GB">
                <a:latin typeface="Poppins"/>
                <a:cs typeface="Poppins"/>
              </a:rPr>
              <a:t>Of the students asked </a:t>
            </a:r>
            <a:r>
              <a:rPr lang="en-GB" b="1">
                <a:latin typeface="Poppins"/>
                <a:cs typeface="Poppins"/>
              </a:rPr>
              <a:t>11.2%</a:t>
            </a:r>
            <a:r>
              <a:rPr lang="en-GB">
                <a:latin typeface="Poppins"/>
                <a:cs typeface="Poppins"/>
              </a:rPr>
              <a:t> were unable to complete the exam</a:t>
            </a:r>
          </a:p>
          <a:p>
            <a:endParaRPr lang="en-GB">
              <a:latin typeface="Poppins"/>
              <a:cs typeface="Poppins"/>
            </a:endParaRPr>
          </a:p>
          <a:p>
            <a:pPr marL="285750" indent="-285750">
              <a:buFont typeface="Arial"/>
              <a:buChar char="•"/>
            </a:pPr>
            <a:endParaRPr lang="en-GB">
              <a:latin typeface="Poppins"/>
              <a:cs typeface="Poppins"/>
            </a:endParaRPr>
          </a:p>
        </p:txBody>
      </p:sp>
      <p:sp>
        <p:nvSpPr>
          <p:cNvPr id="4" name="Rectangle: Single Corner Rounded 3">
            <a:extLst>
              <a:ext uri="{FF2B5EF4-FFF2-40B4-BE49-F238E27FC236}">
                <a16:creationId xmlns:a16="http://schemas.microsoft.com/office/drawing/2014/main" id="{08E3E5C0-87D3-D709-BD7A-F3A358A7C6D0}"/>
              </a:ext>
              <a:ext uri="{C183D7F6-B498-43B3-948B-1728B52AA6E4}">
                <adec:decorative xmlns:adec="http://schemas.microsoft.com/office/drawing/2017/decorative" val="1"/>
              </a:ext>
            </a:extLst>
          </p:cNvPr>
          <p:cNvSpPr/>
          <p:nvPr/>
        </p:nvSpPr>
        <p:spPr>
          <a:xfrm>
            <a:off x="10319857" y="81836"/>
            <a:ext cx="1729749" cy="2007729"/>
          </a:xfrm>
          <a:prstGeom prst="round1Rect">
            <a:avLst>
              <a:gd name="adj" fmla="val 50000"/>
            </a:avLst>
          </a:prstGeom>
          <a:blipFill>
            <a:blip r:embed="rId3"/>
            <a:stretch>
              <a:fillRect l="-13478" r="-1347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spTree>
    <p:extLst>
      <p:ext uri="{BB962C8B-B14F-4D97-AF65-F5344CB8AC3E}">
        <p14:creationId xmlns:p14="http://schemas.microsoft.com/office/powerpoint/2010/main" val="18940639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0ACC7E-92DB-4912-88E2-05D775F5FBB6}"/>
              </a:ext>
            </a:extLst>
          </p:cNvPr>
          <p:cNvSpPr>
            <a:spLocks noGrp="1"/>
          </p:cNvSpPr>
          <p:nvPr>
            <p:ph type="body" sz="quarter" idx="24"/>
          </p:nvPr>
        </p:nvSpPr>
        <p:spPr>
          <a:xfrm>
            <a:off x="439452" y="286479"/>
            <a:ext cx="10384971" cy="497161"/>
          </a:xfrm>
        </p:spPr>
        <p:txBody>
          <a:bodyPr lIns="91440" tIns="45720" rIns="91440" bIns="45720" anchor="t">
            <a:noAutofit/>
          </a:bodyPr>
          <a:lstStyle/>
          <a:p>
            <a:r>
              <a:rPr lang="en-GB">
                <a:latin typeface="Poppins SemiBold"/>
                <a:cs typeface="Poppins SemiBold"/>
              </a:rPr>
              <a:t>Sources of anxiety – Lack of time</a:t>
            </a:r>
            <a:endParaRPr lang="en-GB"/>
          </a:p>
        </p:txBody>
      </p:sp>
      <p:sp>
        <p:nvSpPr>
          <p:cNvPr id="3" name="Text Placeholder 9">
            <a:extLst>
              <a:ext uri="{FF2B5EF4-FFF2-40B4-BE49-F238E27FC236}">
                <a16:creationId xmlns:a16="http://schemas.microsoft.com/office/drawing/2014/main" id="{FD44D6B9-91BA-1B8E-2F07-662F1A7F6249}"/>
              </a:ext>
            </a:extLst>
          </p:cNvPr>
          <p:cNvSpPr txBox="1">
            <a:spLocks/>
          </p:cNvSpPr>
          <p:nvPr/>
        </p:nvSpPr>
        <p:spPr>
          <a:xfrm>
            <a:off x="437927" y="5013577"/>
            <a:ext cx="4406207" cy="395053"/>
          </a:xfrm>
          <a:prstGeom prst="rect">
            <a:avLst/>
          </a:prstGeom>
        </p:spPr>
        <p:txBody>
          <a:bodyPr lIns="91440" tIns="45720" rIns="91440" bIns="45720" anchor="t">
            <a:noAutofit/>
          </a:bodyPr>
          <a:lstStyle>
            <a:lvl1pPr marL="0" indent="0" algn="l" defTabSz="914400" rtl="0" eaLnBrk="1" latinLnBrk="0" hangingPunct="1">
              <a:lnSpc>
                <a:spcPct val="110000"/>
              </a:lnSpc>
              <a:spcBef>
                <a:spcPts val="0"/>
              </a:spcBef>
              <a:buFont typeface="Arial" panose="020B0604020202020204" pitchFamily="34" charset="0"/>
              <a:buNone/>
              <a:defRPr sz="1500" b="0" i="0" kern="1200">
                <a:ln>
                  <a:noFill/>
                </a:ln>
                <a:solidFill>
                  <a:srgbClr val="060645"/>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200" b="1" i="1">
                <a:latin typeface="Poppins"/>
                <a:cs typeface="Poppins"/>
              </a:rPr>
              <a:t>The word cloud for free the free text answers indicates how often "time" was used</a:t>
            </a:r>
          </a:p>
          <a:p>
            <a:pPr>
              <a:lnSpc>
                <a:spcPct val="100000"/>
              </a:lnSpc>
            </a:pPr>
            <a:endParaRPr lang="en-GB" sz="1600">
              <a:latin typeface="Poppins" panose="00000500000000000000" pitchFamily="2" charset="0"/>
              <a:cs typeface="Poppins" panose="00000500000000000000" pitchFamily="2" charset="0"/>
            </a:endParaRPr>
          </a:p>
          <a:p>
            <a:pPr>
              <a:lnSpc>
                <a:spcPct val="100000"/>
              </a:lnSpc>
            </a:pPr>
            <a:endParaRPr lang="en-GB" sz="1600">
              <a:latin typeface="Poppins" panose="00000500000000000000" pitchFamily="2" charset="0"/>
              <a:cs typeface="Poppins" panose="00000500000000000000" pitchFamily="2" charset="0"/>
            </a:endParaRPr>
          </a:p>
          <a:p>
            <a:pPr>
              <a:lnSpc>
                <a:spcPct val="100000"/>
              </a:lnSpc>
            </a:pPr>
            <a:endParaRPr lang="en-GB" sz="1400">
              <a:latin typeface="Poppins" panose="00000500000000000000" pitchFamily="2" charset="0"/>
              <a:cs typeface="Poppins" panose="00000500000000000000" pitchFamily="2" charset="0"/>
            </a:endParaRPr>
          </a:p>
        </p:txBody>
      </p:sp>
      <p:pic>
        <p:nvPicPr>
          <p:cNvPr id="5" name="Picture 5" descr="A picture containing text&#10;&#10;Description automatically generated">
            <a:extLst>
              <a:ext uri="{FF2B5EF4-FFF2-40B4-BE49-F238E27FC236}">
                <a16:creationId xmlns:a16="http://schemas.microsoft.com/office/drawing/2014/main" id="{2B2243BE-516E-C743-6CA6-CE5F5284CD9E}"/>
              </a:ext>
            </a:extLst>
          </p:cNvPr>
          <p:cNvPicPr>
            <a:picLocks noChangeAspect="1"/>
          </p:cNvPicPr>
          <p:nvPr/>
        </p:nvPicPr>
        <p:blipFill rotWithShape="1">
          <a:blip r:embed="rId3"/>
          <a:srcRect l="32362" r="32986"/>
          <a:stretch/>
        </p:blipFill>
        <p:spPr>
          <a:xfrm>
            <a:off x="604864" y="1352300"/>
            <a:ext cx="4073046" cy="3591128"/>
          </a:xfrm>
          <a:prstGeom prst="rect">
            <a:avLst/>
          </a:prstGeom>
          <a:ln>
            <a:solidFill>
              <a:srgbClr val="4472C4"/>
            </a:solidFill>
          </a:ln>
        </p:spPr>
      </p:pic>
      <p:sp>
        <p:nvSpPr>
          <p:cNvPr id="4" name="TextBox 3">
            <a:extLst>
              <a:ext uri="{FF2B5EF4-FFF2-40B4-BE49-F238E27FC236}">
                <a16:creationId xmlns:a16="http://schemas.microsoft.com/office/drawing/2014/main" id="{546A000C-97CA-93EA-FFA9-E649188AEF28}"/>
              </a:ext>
            </a:extLst>
          </p:cNvPr>
          <p:cNvSpPr txBox="1"/>
          <p:nvPr/>
        </p:nvSpPr>
        <p:spPr>
          <a:xfrm>
            <a:off x="4849244" y="1352300"/>
            <a:ext cx="6335487" cy="45397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sz="1700" i="1">
                <a:latin typeface="Poppins"/>
                <a:cs typeface="Arial"/>
              </a:rPr>
              <a:t>It being </a:t>
            </a:r>
            <a:r>
              <a:rPr lang="en-GB" sz="1700" b="1" i="1">
                <a:latin typeface="Poppins"/>
                <a:cs typeface="Arial"/>
              </a:rPr>
              <a:t>open book was more of a hinder than            a help</a:t>
            </a:r>
            <a:r>
              <a:rPr lang="en-GB" sz="1700" i="1">
                <a:latin typeface="Poppins"/>
                <a:cs typeface="Arial"/>
              </a:rPr>
              <a:t> - too tempting to refer to books which      </a:t>
            </a:r>
            <a:r>
              <a:rPr lang="en-GB" sz="1700" b="1" i="1">
                <a:latin typeface="Poppins"/>
                <a:cs typeface="Arial"/>
              </a:rPr>
              <a:t>caused time to run out</a:t>
            </a:r>
            <a:r>
              <a:rPr lang="en-GB" sz="1700" i="1">
                <a:latin typeface="Poppins"/>
                <a:cs typeface="Arial"/>
              </a:rPr>
              <a:t>.’ </a:t>
            </a:r>
            <a:endParaRPr lang="en-US"/>
          </a:p>
          <a:p>
            <a:pPr marL="285750" indent="-285750">
              <a:buFont typeface="Arial"/>
              <a:buChar char="•"/>
            </a:pPr>
            <a:r>
              <a:rPr lang="en-GB" sz="1700" i="1">
                <a:latin typeface="Poppins"/>
                <a:cs typeface="Arial"/>
              </a:rPr>
              <a:t>‘Exam set as open book, but </a:t>
            </a:r>
            <a:r>
              <a:rPr lang="en-GB" sz="1700" b="1" i="1">
                <a:latin typeface="Poppins"/>
                <a:cs typeface="Arial"/>
              </a:rPr>
              <a:t>insufficient time to consult books</a:t>
            </a:r>
            <a:r>
              <a:rPr lang="en-GB" sz="1700" i="1">
                <a:latin typeface="Poppins"/>
                <a:cs typeface="Arial"/>
              </a:rPr>
              <a:t>’</a:t>
            </a:r>
          </a:p>
          <a:p>
            <a:pPr marL="285750" indent="-285750">
              <a:buFont typeface="Arial"/>
              <a:buChar char="•"/>
            </a:pPr>
            <a:r>
              <a:rPr lang="en-GB" sz="1700" i="1">
                <a:latin typeface="Poppins"/>
                <a:cs typeface="Arial"/>
              </a:rPr>
              <a:t>‘I am not a novice where exams are concerned and have never failed to finish before. The </a:t>
            </a:r>
            <a:r>
              <a:rPr lang="en-GB" sz="1700" b="1" i="1">
                <a:latin typeface="Poppins"/>
                <a:cs typeface="Arial"/>
              </a:rPr>
              <a:t>time constraints</a:t>
            </a:r>
            <a:r>
              <a:rPr lang="en-GB" sz="1700" i="1">
                <a:latin typeface="Poppins"/>
                <a:cs typeface="Arial"/>
              </a:rPr>
              <a:t> meant there was no time for thought or planning and everything was rushed’</a:t>
            </a:r>
          </a:p>
          <a:p>
            <a:pPr marL="285750" indent="-285750">
              <a:buFont typeface="Arial"/>
              <a:buChar char="•"/>
            </a:pPr>
            <a:r>
              <a:rPr lang="en-GB" sz="1700" i="1">
                <a:latin typeface="Poppins"/>
                <a:cs typeface="Arial"/>
              </a:rPr>
              <a:t> ‘I submitted the exam but wasn't able to complete all questions due to the </a:t>
            </a:r>
            <a:r>
              <a:rPr lang="en-GB" sz="1700" b="1" i="1">
                <a:latin typeface="Poppins"/>
                <a:cs typeface="Arial"/>
              </a:rPr>
              <a:t>time taken to resolve technical issues</a:t>
            </a:r>
            <a:r>
              <a:rPr lang="en-GB" sz="1700" i="1">
                <a:latin typeface="Poppins"/>
                <a:cs typeface="Arial"/>
              </a:rPr>
              <a:t> and the slow speed of my laptop due to extreme heat.’</a:t>
            </a:r>
          </a:p>
          <a:p>
            <a:pPr marL="285750" indent="-285750">
              <a:buFont typeface="Arial"/>
              <a:buChar char="•"/>
            </a:pPr>
            <a:r>
              <a:rPr lang="en-GB" sz="1700" i="1">
                <a:latin typeface="Poppins"/>
                <a:cs typeface="Arial"/>
              </a:rPr>
              <a:t>‘I am </a:t>
            </a:r>
            <a:r>
              <a:rPr lang="en-GB" sz="1700" b="1" i="1">
                <a:latin typeface="Poppins"/>
                <a:cs typeface="Arial"/>
              </a:rPr>
              <a:t>unable to type quickly </a:t>
            </a:r>
            <a:r>
              <a:rPr lang="en-GB" sz="1700" i="1">
                <a:latin typeface="Poppins"/>
                <a:cs typeface="Arial"/>
              </a:rPr>
              <a:t>and this is a real disadvantage in this situation.’</a:t>
            </a:r>
          </a:p>
          <a:p>
            <a:pPr marL="285750" indent="-285750">
              <a:buFont typeface="Arial"/>
              <a:buChar char="•"/>
            </a:pPr>
            <a:r>
              <a:rPr lang="en-GB" sz="1700" i="1">
                <a:latin typeface="Poppins"/>
                <a:cs typeface="Arial"/>
              </a:rPr>
              <a:t>‘Time allowed - </a:t>
            </a:r>
            <a:r>
              <a:rPr lang="en-GB" sz="1700" b="1" i="1">
                <a:latin typeface="Poppins"/>
                <a:cs typeface="Arial"/>
              </a:rPr>
              <a:t>using a computer is actually slower </a:t>
            </a:r>
            <a:r>
              <a:rPr lang="en-GB" sz="1700" i="1">
                <a:latin typeface="Poppins"/>
                <a:cs typeface="Arial"/>
              </a:rPr>
              <a:t>than an exam in a room to complete.’‘</a:t>
            </a:r>
          </a:p>
        </p:txBody>
      </p:sp>
      <p:sp>
        <p:nvSpPr>
          <p:cNvPr id="6" name="Rectangle: Single Corner Rounded 5">
            <a:extLst>
              <a:ext uri="{FF2B5EF4-FFF2-40B4-BE49-F238E27FC236}">
                <a16:creationId xmlns:a16="http://schemas.microsoft.com/office/drawing/2014/main" id="{2C1348B7-7BAB-4BF8-9865-573E59317768}"/>
              </a:ext>
              <a:ext uri="{C183D7F6-B498-43B3-948B-1728B52AA6E4}">
                <adec:decorative xmlns:adec="http://schemas.microsoft.com/office/drawing/2017/decorative" val="1"/>
              </a:ext>
            </a:extLst>
          </p:cNvPr>
          <p:cNvSpPr/>
          <p:nvPr/>
        </p:nvSpPr>
        <p:spPr>
          <a:xfrm>
            <a:off x="10319857" y="81836"/>
            <a:ext cx="1729749" cy="2007729"/>
          </a:xfrm>
          <a:prstGeom prst="round1Rect">
            <a:avLst>
              <a:gd name="adj" fmla="val 50000"/>
            </a:avLst>
          </a:prstGeom>
          <a:blipFill>
            <a:blip r:embed="rId4"/>
            <a:stretch>
              <a:fillRect l="-13478" r="-1347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spTree>
    <p:extLst>
      <p:ext uri="{BB962C8B-B14F-4D97-AF65-F5344CB8AC3E}">
        <p14:creationId xmlns:p14="http://schemas.microsoft.com/office/powerpoint/2010/main" val="25135003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7CA43876-89C4-CC00-F19C-244D3C064E75}"/>
              </a:ext>
            </a:extLst>
          </p:cNvPr>
          <p:cNvSpPr>
            <a:spLocks noGrp="1"/>
          </p:cNvSpPr>
          <p:nvPr>
            <p:ph type="body" sz="quarter" idx="12"/>
          </p:nvPr>
        </p:nvSpPr>
        <p:spPr>
          <a:xfrm>
            <a:off x="576233" y="439000"/>
            <a:ext cx="9591229" cy="289311"/>
          </a:xfrm>
        </p:spPr>
        <p:txBody>
          <a:bodyPr/>
          <a:lstStyle/>
          <a:p>
            <a:r>
              <a:rPr lang="en-GB" sz="3000">
                <a:latin typeface="Poppins SemiBold" panose="00000700000000000000" pitchFamily="2" charset="0"/>
                <a:cs typeface="Poppins SemiBold" panose="00000700000000000000" pitchFamily="2" charset="0"/>
              </a:rPr>
              <a:t>Questionnaire and focus group</a:t>
            </a:r>
          </a:p>
        </p:txBody>
      </p:sp>
      <p:sp>
        <p:nvSpPr>
          <p:cNvPr id="21" name="Text Placeholder 9">
            <a:extLst>
              <a:ext uri="{FF2B5EF4-FFF2-40B4-BE49-F238E27FC236}">
                <a16:creationId xmlns:a16="http://schemas.microsoft.com/office/drawing/2014/main" id="{360E7F1E-8772-0341-2F2F-DDCA75342F59}"/>
              </a:ext>
            </a:extLst>
          </p:cNvPr>
          <p:cNvSpPr txBox="1">
            <a:spLocks/>
          </p:cNvSpPr>
          <p:nvPr/>
        </p:nvSpPr>
        <p:spPr>
          <a:xfrm>
            <a:off x="3814648" y="1330962"/>
            <a:ext cx="6352814" cy="1161340"/>
          </a:xfrm>
          <a:prstGeom prst="rect">
            <a:avLst/>
          </a:prstGeom>
        </p:spPr>
        <p:txBody>
          <a:bodyPr>
            <a:noAutofit/>
          </a:bodyPr>
          <a:lstStyle>
            <a:lvl1pPr marL="0" indent="0" algn="l" defTabSz="914400" rtl="0" eaLnBrk="1" latinLnBrk="0" hangingPunct="1">
              <a:lnSpc>
                <a:spcPct val="110000"/>
              </a:lnSpc>
              <a:spcBef>
                <a:spcPts val="0"/>
              </a:spcBef>
              <a:buFont typeface="Arial" panose="020B0604020202020204" pitchFamily="34" charset="0"/>
              <a:buNone/>
              <a:defRPr sz="1500" b="0" i="0" kern="1200">
                <a:ln>
                  <a:noFill/>
                </a:ln>
                <a:solidFill>
                  <a:srgbClr val="060645"/>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800" b="0">
                <a:solidFill>
                  <a:srgbClr val="000000"/>
                </a:solidFill>
                <a:effectLst/>
                <a:latin typeface="Poppins" panose="00000500000000000000" pitchFamily="2" charset="0"/>
                <a:cs typeface="Poppins" panose="00000500000000000000" pitchFamily="2" charset="0"/>
              </a:rPr>
              <a:t>“Finally, I found the exam questions required a lot more time than that allocated. Disappointingly, I run out of time while I was working on a question for which I knew the answer”</a:t>
            </a:r>
            <a:endParaRPr lang="en-GB" sz="1400">
              <a:latin typeface="Poppins" panose="00000500000000000000" pitchFamily="2" charset="0"/>
              <a:cs typeface="Poppins" panose="00000500000000000000" pitchFamily="2" charset="0"/>
            </a:endParaRPr>
          </a:p>
        </p:txBody>
      </p:sp>
      <p:sp>
        <p:nvSpPr>
          <p:cNvPr id="22" name="Text Placeholder 9">
            <a:extLst>
              <a:ext uri="{FF2B5EF4-FFF2-40B4-BE49-F238E27FC236}">
                <a16:creationId xmlns:a16="http://schemas.microsoft.com/office/drawing/2014/main" id="{489F411B-7E92-388E-E302-7E3EF8455779}"/>
              </a:ext>
            </a:extLst>
          </p:cNvPr>
          <p:cNvSpPr txBox="1">
            <a:spLocks/>
          </p:cNvSpPr>
          <p:nvPr/>
        </p:nvSpPr>
        <p:spPr>
          <a:xfrm>
            <a:off x="4197471" y="2924520"/>
            <a:ext cx="6774107" cy="1488132"/>
          </a:xfrm>
          <a:prstGeom prst="rect">
            <a:avLst/>
          </a:prstGeom>
        </p:spPr>
        <p:txBody>
          <a:bodyPr>
            <a:noAutofit/>
          </a:bodyPr>
          <a:lstStyle>
            <a:lvl1pPr marL="0" indent="0" algn="l" defTabSz="914400" rtl="0" eaLnBrk="1" latinLnBrk="0" hangingPunct="1">
              <a:lnSpc>
                <a:spcPct val="110000"/>
              </a:lnSpc>
              <a:spcBef>
                <a:spcPts val="0"/>
              </a:spcBef>
              <a:buFont typeface="Arial" panose="020B0604020202020204" pitchFamily="34" charset="0"/>
              <a:buNone/>
              <a:defRPr sz="1500" b="0" i="0" kern="1200">
                <a:ln>
                  <a:noFill/>
                </a:ln>
                <a:solidFill>
                  <a:srgbClr val="060645"/>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800" b="0">
                <a:solidFill>
                  <a:srgbClr val="000000"/>
                </a:solidFill>
                <a:effectLst/>
                <a:latin typeface="Poppins" panose="00000500000000000000" pitchFamily="2" charset="0"/>
                <a:cs typeface="Poppins" panose="00000500000000000000" pitchFamily="2" charset="0"/>
              </a:rPr>
              <a:t>“You don’t actually know the notes that well and that’s – it starts absorbing time, and once you get into the notes you start reading the notes again and that’s not what you are meant to be doing”</a:t>
            </a:r>
            <a:endParaRPr lang="en-GB" sz="1400">
              <a:latin typeface="Poppins" panose="00000500000000000000" pitchFamily="2" charset="0"/>
              <a:cs typeface="Poppins" panose="00000500000000000000" pitchFamily="2" charset="0"/>
            </a:endParaRPr>
          </a:p>
        </p:txBody>
      </p:sp>
      <p:sp>
        <p:nvSpPr>
          <p:cNvPr id="23" name="Text Placeholder 9">
            <a:extLst>
              <a:ext uri="{FF2B5EF4-FFF2-40B4-BE49-F238E27FC236}">
                <a16:creationId xmlns:a16="http://schemas.microsoft.com/office/drawing/2014/main" id="{470D4A0E-843E-B080-AAA3-4E09C68AEAE3}"/>
              </a:ext>
            </a:extLst>
          </p:cNvPr>
          <p:cNvSpPr txBox="1">
            <a:spLocks/>
          </p:cNvSpPr>
          <p:nvPr/>
        </p:nvSpPr>
        <p:spPr>
          <a:xfrm>
            <a:off x="3967236" y="4610138"/>
            <a:ext cx="7234578" cy="1433296"/>
          </a:xfrm>
          <a:prstGeom prst="rect">
            <a:avLst/>
          </a:prstGeom>
        </p:spPr>
        <p:txBody>
          <a:bodyPr>
            <a:noAutofit/>
          </a:bodyPr>
          <a:lstStyle>
            <a:lvl1pPr marL="0" indent="0" algn="l" defTabSz="914400" rtl="0" eaLnBrk="1" latinLnBrk="0" hangingPunct="1">
              <a:lnSpc>
                <a:spcPct val="110000"/>
              </a:lnSpc>
              <a:spcBef>
                <a:spcPts val="0"/>
              </a:spcBef>
              <a:buFont typeface="Arial" panose="020B0604020202020204" pitchFamily="34" charset="0"/>
              <a:buNone/>
              <a:defRPr sz="1500" b="0" i="0" kern="1200">
                <a:ln>
                  <a:noFill/>
                </a:ln>
                <a:solidFill>
                  <a:srgbClr val="060645"/>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800" b="0">
                <a:solidFill>
                  <a:srgbClr val="000000"/>
                </a:solidFill>
                <a:effectLst/>
                <a:latin typeface="Poppins" panose="00000500000000000000" pitchFamily="2" charset="0"/>
                <a:cs typeface="Poppins" panose="00000500000000000000" pitchFamily="2" charset="0"/>
              </a:rPr>
              <a:t>“I actually found it more stressful having access to my books and the internet than in a conventional exam setting!  It was too much of a temptation to look up something you didn’t know”</a:t>
            </a:r>
            <a:endParaRPr lang="en-GB" sz="1400">
              <a:latin typeface="Poppins" panose="00000500000000000000" pitchFamily="2" charset="0"/>
              <a:cs typeface="Poppins" panose="00000500000000000000" pitchFamily="2" charset="0"/>
            </a:endParaRPr>
          </a:p>
        </p:txBody>
      </p:sp>
      <p:sp>
        <p:nvSpPr>
          <p:cNvPr id="5" name="Rectangle: Single Corner Rounded 4">
            <a:extLst>
              <a:ext uri="{FF2B5EF4-FFF2-40B4-BE49-F238E27FC236}">
                <a16:creationId xmlns:a16="http://schemas.microsoft.com/office/drawing/2014/main" id="{35FF4DE9-42D6-7E72-041F-334F3BB7BFB0}"/>
              </a:ext>
              <a:ext uri="{C183D7F6-B498-43B3-948B-1728B52AA6E4}">
                <adec:decorative xmlns:adec="http://schemas.microsoft.com/office/drawing/2017/decorative" val="1"/>
              </a:ext>
            </a:extLst>
          </p:cNvPr>
          <p:cNvSpPr/>
          <p:nvPr/>
        </p:nvSpPr>
        <p:spPr>
          <a:xfrm>
            <a:off x="459889" y="1725347"/>
            <a:ext cx="3344248" cy="3794704"/>
          </a:xfrm>
          <a:prstGeom prst="round1Rect">
            <a:avLst>
              <a:gd name="adj" fmla="val 50000"/>
            </a:avLst>
          </a:prstGeom>
          <a:blipFill>
            <a:blip r:embed="rId3"/>
            <a:stretch>
              <a:fillRect l="-22662" r="-2266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sp>
        <p:nvSpPr>
          <p:cNvPr id="8" name="Rectangle: Single Corner Rounded 7">
            <a:extLst>
              <a:ext uri="{FF2B5EF4-FFF2-40B4-BE49-F238E27FC236}">
                <a16:creationId xmlns:a16="http://schemas.microsoft.com/office/drawing/2014/main" id="{6DFB803C-7D03-9B39-78C2-72F68786E21F}"/>
              </a:ext>
              <a:ext uri="{C183D7F6-B498-43B3-948B-1728B52AA6E4}">
                <adec:decorative xmlns:adec="http://schemas.microsoft.com/office/drawing/2017/decorative" val="1"/>
              </a:ext>
            </a:extLst>
          </p:cNvPr>
          <p:cNvSpPr/>
          <p:nvPr/>
        </p:nvSpPr>
        <p:spPr>
          <a:xfrm>
            <a:off x="10336939" y="81649"/>
            <a:ext cx="1729749" cy="2007729"/>
          </a:xfrm>
          <a:prstGeom prst="round1Rect">
            <a:avLst>
              <a:gd name="adj" fmla="val 50000"/>
            </a:avLst>
          </a:prstGeom>
          <a:blipFill>
            <a:blip r:embed="rId4"/>
            <a:stretch>
              <a:fillRect l="-13478" r="-1347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spTree>
    <p:extLst>
      <p:ext uri="{BB962C8B-B14F-4D97-AF65-F5344CB8AC3E}">
        <p14:creationId xmlns:p14="http://schemas.microsoft.com/office/powerpoint/2010/main" val="2325197265"/>
      </p:ext>
    </p:extLst>
  </p:cSld>
  <p:clrMapOvr>
    <a:masterClrMapping/>
  </p:clrMapOvr>
</p:sld>
</file>

<file path=ppt/theme/theme1.xml><?xml version="1.0" encoding="utf-8"?>
<a:theme xmlns:a="http://schemas.openxmlformats.org/drawingml/2006/main" name="Cover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OU Poppins">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pptx" id="{84530E31-3FFD-4219-879D-13C47D119E21}" vid="{F4447C5F-C815-422E-A5B9-B7DC33DA697F}"/>
    </a:ext>
  </a:extLst>
</a:theme>
</file>

<file path=ppt/theme/theme2.xml><?xml version="1.0" encoding="utf-8"?>
<a:theme xmlns:a="http://schemas.openxmlformats.org/drawingml/2006/main" name="Contents Slide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pptx" id="{84530E31-3FFD-4219-879D-13C47D119E21}" vid="{2BC9DF97-4BA9-4873-9EFA-D9CB2AC82A8E}"/>
    </a:ext>
  </a:extLst>
</a:theme>
</file>

<file path=ppt/theme/theme3.xml><?xml version="1.0" encoding="utf-8"?>
<a:theme xmlns:a="http://schemas.openxmlformats.org/drawingml/2006/main" name="Chapter Headings / Divider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pptx" id="{84530E31-3FFD-4219-879D-13C47D119E21}" vid="{13AF81A5-141F-4A06-97AF-1BEC93EC2DC8}"/>
    </a:ext>
  </a:extLst>
</a:theme>
</file>

<file path=ppt/theme/theme4.xml><?xml version="1.0" encoding="utf-8"?>
<a:theme xmlns:a="http://schemas.openxmlformats.org/drawingml/2006/main" name="Slide Option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Custom 2">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pptx" id="{84530E31-3FFD-4219-879D-13C47D119E21}" vid="{DBE03DBE-19D2-4498-948F-98A96AEF092D}"/>
    </a:ext>
  </a:extLst>
</a:theme>
</file>

<file path=ppt/theme/theme5.xml><?xml version="1.0" encoding="utf-8"?>
<a:theme xmlns:a="http://schemas.openxmlformats.org/drawingml/2006/main" name="End Slide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OU Poppins">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pptx" id="{84530E31-3FFD-4219-879D-13C47D119E21}" vid="{CADFBB77-9719-4E45-BCA8-B3131FE29AB4}"/>
    </a:ext>
  </a:extLst>
</a:theme>
</file>

<file path=ppt/theme/theme6.xml><?xml version="1.0" encoding="utf-8"?>
<a:theme xmlns:a="http://schemas.openxmlformats.org/drawingml/2006/main" name="1_Chapter Headings / Divider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Powerpoint-Template-Master" id="{C62F22CB-6147-F642-90D0-FAAC7572420C}" vid="{45991D4C-FE3A-DD49-9F9D-812C6DA697D5}"/>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B62E2573ACD03499758C45D89D10C32" ma:contentTypeVersion="6" ma:contentTypeDescription="Create a new document." ma:contentTypeScope="" ma:versionID="b2f5eeed5d446445b7ad6d0e7b213064">
  <xsd:schema xmlns:xsd="http://www.w3.org/2001/XMLSchema" xmlns:xs="http://www.w3.org/2001/XMLSchema" xmlns:p="http://schemas.microsoft.com/office/2006/metadata/properties" xmlns:ns2="b953948d-6f36-4ba5-9b7b-f4688c25265c" targetNamespace="http://schemas.microsoft.com/office/2006/metadata/properties" ma:root="true" ma:fieldsID="1d100ef9ee19b1627d537ec29086124e" ns2:_="">
    <xsd:import namespace="b953948d-6f36-4ba5-9b7b-f4688c25265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53948d-6f36-4ba5-9b7b-f4688c2526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D1F123D-72E4-47AA-AF87-050EE8541186}">
  <ds:schemaRefs>
    <ds:schemaRef ds:uri="b953948d-6f36-4ba5-9b7b-f4688c25265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66CD3E3-2AD4-4BFA-B062-CD9F3FC37753}">
  <ds:schemaRefs>
    <ds:schemaRef ds:uri="http://schemas.microsoft.com/sharepoint/v3/contenttype/forms"/>
  </ds:schemaRefs>
</ds:datastoreItem>
</file>

<file path=customXml/itemProps3.xml><?xml version="1.0" encoding="utf-8"?>
<ds:datastoreItem xmlns:ds="http://schemas.openxmlformats.org/officeDocument/2006/customXml" ds:itemID="{8923DBB1-E36A-4CF2-B610-BEB9F658CF5C}">
  <ds:schemaRefs>
    <ds:schemaRef ds:uri="b953948d-6f36-4ba5-9b7b-f4688c25265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OU_Powerpoint_Template_England</Template>
  <TotalTime>38</TotalTime>
  <Words>2055</Words>
  <Application>Microsoft Office PowerPoint</Application>
  <PresentationFormat>Widescreen</PresentationFormat>
  <Paragraphs>256</Paragraphs>
  <Slides>19</Slides>
  <Notes>14</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19</vt:i4>
      </vt:variant>
    </vt:vector>
  </HeadingPairs>
  <TitlesOfParts>
    <vt:vector size="30" baseType="lpstr">
      <vt:lpstr>Arial</vt:lpstr>
      <vt:lpstr>Calibri</vt:lpstr>
      <vt:lpstr>Poppins</vt:lpstr>
      <vt:lpstr>Poppins SemiBold</vt:lpstr>
      <vt:lpstr>Wingdings</vt:lpstr>
      <vt:lpstr>Covers</vt:lpstr>
      <vt:lpstr>Contents Slides</vt:lpstr>
      <vt:lpstr>Chapter Headings / Dividers</vt:lpstr>
      <vt:lpstr>Slide Options</vt:lpstr>
      <vt:lpstr>End Slides</vt:lpstr>
      <vt:lpstr>1_Chapter Headings / Dividers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Becca.Whitehead</dc:creator>
  <cp:lastModifiedBy>Diane.Ford</cp:lastModifiedBy>
  <cp:revision>512</cp:revision>
  <dcterms:created xsi:type="dcterms:W3CDTF">2022-10-19T12:58:46Z</dcterms:created>
  <dcterms:modified xsi:type="dcterms:W3CDTF">2024-11-13T16:48:23Z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0x0101001B62E2573ACD03499758C45D89D10C32</vt:lpwstr>
  </property>
  <property fmtid="{D5CDD505-2E9C-101B-9397-08002B2CF9AE}" pid="3" name="MediaServiceImageTags">
    <vt:lpwstr/>
  </property>
</Properties>
</file>