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50" autoAdjust="0"/>
    <p:restoredTop sz="86410" autoAdjust="0"/>
  </p:normalViewPr>
  <p:slideViewPr>
    <p:cSldViewPr snapToGrid="0">
      <p:cViewPr varScale="1">
        <p:scale>
          <a:sx n="72" d="100"/>
          <a:sy n="72" d="100"/>
        </p:scale>
        <p:origin x="240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we will do:</a:t>
            </a:r>
          </a:p>
          <a:p>
            <a:endParaRPr lang="en-GB" dirty="0"/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800" b="1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800" b="0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800" b="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As we are  from EEES, I always like to use images from nature, the idea here is helping students to identify and develop the key skills that they need to transition  successfully from stage 1 to stage 2 and then stage 2 to stage 3. i.e. seeing the wood from the trees.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GB" sz="1800" b="0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We aim to identify key skills starting from the literature and through the data gathered from our students, tutors, employability leads/employers and SST colleagues which students need to successfully transition from stage 1 to stage 2 and from stage 2 to stage 3 in Environmental Science.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800" b="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We want to gain i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nsight into most significant skills gaps to help inform supportive interventions on current presentation modules and future module production – within School and other science Schools. Once identified we will see if/where these shills are developed e.g. in module materials, open learn resources.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This should improve student experience, progression and outcomes.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800" b="0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With better insight into the challenges students face, and interventions that can help them, we aim to have a positive impact on retention, module / qualification outcomes, and progression; this will be of benefit to both students and the University. </a:t>
            </a:r>
            <a:endParaRPr lang="en-GB" sz="1800" b="0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800" b="0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How we plan to do this. 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800" b="1" dirty="0">
              <a:effectLst/>
              <a:latin typeface="Poppins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May 25-Sept 25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Carry out a literature review to identify key skills. Gain necessary approvals for data collection from, HREC, data protection and SRPP. 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Sept 25 to Dec 25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: SST and AL focus groups, and student survey and Focus Group to identify skills gaps. Consult with employability lead and careers consultants.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Dec 25 to June 26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: Analyse data and identify / prioritise list of skills gaps.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Dec 25-June 26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Write up findings from phase 1.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b="1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Dec 25 to July 26 </a:t>
            </a: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Disseminate initial findings.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8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-683562"/>
            <a:ext cx="11797967" cy="7802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</a:br>
            <a:b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</a:br>
            <a:b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</a:br>
            <a:b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</a:br>
            <a: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Identifying and supporting skills development needs for </a:t>
            </a:r>
            <a:b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</a:br>
            <a:r>
              <a:rPr lang="en-GB" sz="2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undergraduate science students transitioning between stages 1, 2 and 3. 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Fiona Aiken, Chris Hutton and  Iris Verhagen</a:t>
            </a:r>
            <a:b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</a:t>
            </a: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1977AD-5BBE-19F8-F719-80FBB098C3E6}"/>
              </a:ext>
            </a:extLst>
          </p:cNvPr>
          <p:cNvSpPr txBox="1"/>
          <p:nvPr/>
        </p:nvSpPr>
        <p:spPr>
          <a:xfrm>
            <a:off x="337929" y="2494722"/>
            <a:ext cx="9362661" cy="2482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GB" sz="18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Identify</a:t>
            </a:r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main challenges students face in their transferable skills when starting stage 2 or stage 3 Environmental </a:t>
            </a:r>
            <a:r>
              <a:rPr lang="en-GB" sz="18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Science qualifications.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Identify </a:t>
            </a:r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the key skills/competencies that students need to make a successful transition to the next stage of their degree. 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Investigate</a:t>
            </a:r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where/if these key skills and competencies are being taught. 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Plan</a:t>
            </a:r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suitable interventions where needed. 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GB" sz="18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Share</a:t>
            </a:r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findings internally and externally.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4" name="Picture 13" descr="Sun shining through the trees&#10;&#10;AI-generated content may be incorrect.">
            <a:extLst>
              <a:ext uri="{FF2B5EF4-FFF2-40B4-BE49-F238E27FC236}">
                <a16:creationId xmlns:a16="http://schemas.microsoft.com/office/drawing/2014/main" id="{4336A3E0-E83C-A998-4CF3-A1725B7EC8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64" y="4192304"/>
            <a:ext cx="3048000" cy="2286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CEE0935-EC35-064F-9010-1A3C124EEF22}"/>
              </a:ext>
            </a:extLst>
          </p:cNvPr>
          <p:cNvSpPr txBox="1"/>
          <p:nvPr/>
        </p:nvSpPr>
        <p:spPr>
          <a:xfrm>
            <a:off x="546652" y="5059017"/>
            <a:ext cx="5277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This project will link to the eSTEeM priority area of continuation and completion which is also currently a university priority.</a:t>
            </a:r>
            <a:endParaRPr lang="en-GB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4120</TotalTime>
  <Words>478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    Identifying and supporting skills development needs for  undergraduate science students transitioning between stages 1, 2 and 3.   Fiona Aiken, Chris Hutton and  Iris Verhagen                            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483</cp:revision>
  <cp:lastPrinted>2018-10-16T09:27:54Z</cp:lastPrinted>
  <dcterms:created xsi:type="dcterms:W3CDTF">2017-05-06T04:58:44Z</dcterms:created>
  <dcterms:modified xsi:type="dcterms:W3CDTF">2025-05-06T09:04:20Z</dcterms:modified>
</cp:coreProperties>
</file>