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31" r:id="rId2"/>
  </p:sldIdLst>
  <p:sldSz cx="12192000" cy="6858000"/>
  <p:notesSz cx="7010400" cy="92964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750" autoAdjust="0"/>
    <p:restoredTop sz="86410" autoAdjust="0"/>
  </p:normalViewPr>
  <p:slideViewPr>
    <p:cSldViewPr snapToGrid="0">
      <p:cViewPr varScale="1">
        <p:scale>
          <a:sx n="62" d="100"/>
          <a:sy n="62" d="100"/>
        </p:scale>
        <p:origin x="294" y="4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563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-4937"/>
    </p:cViewPr>
  </p:sorterViewPr>
  <p:notesViewPr>
    <p:cSldViewPr snapToGrid="0">
      <p:cViewPr varScale="1">
        <p:scale>
          <a:sx n="64" d="100"/>
          <a:sy n="64" d="100"/>
        </p:scale>
        <p:origin x="3149" y="4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8C4DC6C-A57B-4945-9062-902536520F47}" type="doc">
      <dgm:prSet loTypeId="urn:microsoft.com/office/officeart/2011/layout/Tab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366495A-53AD-436A-962A-829A98AC8126}">
      <dgm:prSet phldrT="[Text]"/>
      <dgm:spPr/>
      <dgm:t>
        <a:bodyPr/>
        <a:lstStyle/>
        <a:p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1</a:t>
          </a:r>
        </a:p>
      </dgm:t>
    </dgm:pt>
    <dgm:pt modelId="{2A136E46-A080-451C-8404-36F5BE4F953A}" type="parTrans" cxnId="{AC7D68EB-4049-4135-936A-6468C1D7F61D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85FBDDA-5860-4283-A279-4989C163261A}" type="sibTrans" cxnId="{AC7D68EB-4049-4135-936A-6468C1D7F61D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5A355DC-66AC-4DE7-B9CD-2C7E00CB08D9}">
      <dgm:prSet phldrT="[Text]"/>
      <dgm:spPr/>
      <dgm:t>
        <a:bodyPr/>
        <a:lstStyle/>
        <a:p>
          <a:r>
            <a:rPr lang="en-GB" b="1" dirty="0">
              <a:latin typeface="Arial" panose="020B0604020202020204" pitchFamily="34" charset="0"/>
              <a:cs typeface="Arial" panose="020B0604020202020204" pitchFamily="34" charset="0"/>
            </a:rPr>
            <a:t>Evaluate use / efficacy of print packs</a:t>
          </a:r>
        </a:p>
      </dgm:t>
    </dgm:pt>
    <dgm:pt modelId="{E87022A5-7D40-4885-8898-04737D1BA16F}" type="parTrans" cxnId="{2A8BC105-C9E7-47E3-B2FA-B4DBBE446564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F3BBB66-0261-40BA-A142-9E0968D27CAF}" type="sibTrans" cxnId="{2A8BC105-C9E7-47E3-B2FA-B4DBBE446564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63B2D5C-5A8A-46C6-B4BB-FC05084E0418}">
      <dgm:prSet phldrT="[Text]"/>
      <dgm:spPr/>
      <dgm:t>
        <a:bodyPr/>
        <a:lstStyle/>
        <a:p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2</a:t>
          </a:r>
        </a:p>
      </dgm:t>
    </dgm:pt>
    <dgm:pt modelId="{65711869-EEE4-49E5-B095-0C4A173245A1}" type="parTrans" cxnId="{E531DB3A-F742-424E-B0D6-D2446C5C6DC8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B52D83B-967C-4E76-9238-D45547E6D36A}" type="sibTrans" cxnId="{E531DB3A-F742-424E-B0D6-D2446C5C6DC8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33E217D-5BD3-4C9C-A76C-5AC1C8E6E97B}">
      <dgm:prSet phldrT="[Text]"/>
      <dgm:spPr/>
      <dgm:t>
        <a:bodyPr/>
        <a:lstStyle/>
        <a:p>
          <a:r>
            <a:rPr lang="en-GB" b="1" dirty="0">
              <a:latin typeface="Arial" panose="020B0604020202020204" pitchFamily="34" charset="0"/>
              <a:cs typeface="Arial" panose="020B0604020202020204" pitchFamily="34" charset="0"/>
            </a:rPr>
            <a:t>Improvement of print packs</a:t>
          </a:r>
        </a:p>
      </dgm:t>
    </dgm:pt>
    <dgm:pt modelId="{5DA8F9B5-FF73-4360-BCE2-0FBC7706B6B0}" type="parTrans" cxnId="{51FD6D7B-330D-4904-AF21-FA244DEBC80A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B75D7BC-9E28-403F-9A1E-4C0F64332947}" type="sibTrans" cxnId="{51FD6D7B-330D-4904-AF21-FA244DEBC80A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D691958-F442-4709-B53A-22A2D87E42AA}">
      <dgm:prSet phldrT="[Text]" custT="1"/>
      <dgm:spPr/>
      <dgm:t>
        <a:bodyPr/>
        <a:lstStyle/>
        <a:p>
          <a:r>
            <a:rPr lang="en-GB" sz="1400" dirty="0">
              <a:latin typeface="Arial" panose="020B0604020202020204" pitchFamily="34" charset="0"/>
              <a:cs typeface="Arial" panose="020B0604020202020204" pitchFamily="34" charset="0"/>
            </a:rPr>
            <a:t>Design intervention to improve print packs</a:t>
          </a:r>
        </a:p>
      </dgm:t>
    </dgm:pt>
    <dgm:pt modelId="{4A8BEE36-A72D-4898-9174-D82A865DD280}" type="parTrans" cxnId="{600DE44B-16DB-4EEE-9AD0-F2C421385FD1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A649A9D-0D44-4EE3-BA55-982307634306}" type="sibTrans" cxnId="{600DE44B-16DB-4EEE-9AD0-F2C421385FD1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007FB68-0877-4BF5-BFE0-906216E5ABFA}">
      <dgm:prSet phldrT="[Text]"/>
      <dgm:spPr/>
      <dgm:t>
        <a:bodyPr/>
        <a:lstStyle/>
        <a:p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3</a:t>
          </a:r>
        </a:p>
      </dgm:t>
    </dgm:pt>
    <dgm:pt modelId="{60FE0C66-E685-44BE-8D1A-E18CD828EA2C}" type="parTrans" cxnId="{DABD621C-60A3-4E31-A269-7BDA8FAB8B02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832E18A-C036-43C4-BEEB-DF43191ED277}" type="sibTrans" cxnId="{DABD621C-60A3-4E31-A269-7BDA8FAB8B02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AF5623E-D770-4C1F-AE98-6BF18A89684D}">
      <dgm:prSet phldrT="[Text]"/>
      <dgm:spPr/>
      <dgm:t>
        <a:bodyPr/>
        <a:lstStyle/>
        <a:p>
          <a:r>
            <a:rPr lang="en-GB" b="1" dirty="0">
              <a:latin typeface="Arial" panose="020B0604020202020204" pitchFamily="34" charset="0"/>
              <a:cs typeface="Arial" panose="020B0604020202020204" pitchFamily="34" charset="0"/>
            </a:rPr>
            <a:t>Evaluate intervention</a:t>
          </a:r>
        </a:p>
      </dgm:t>
    </dgm:pt>
    <dgm:pt modelId="{BEEF887F-6869-486E-A389-8FA440471F2C}" type="parTrans" cxnId="{E869136F-1A5C-432A-8EC9-23F48BBC100E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E972202-4F56-4F4D-AD53-CCECD90BB803}" type="sibTrans" cxnId="{E869136F-1A5C-432A-8EC9-23F48BBC100E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765798B-5993-4A25-975D-61A82E17E123}">
      <dgm:prSet phldrT="[Text]" custT="1"/>
      <dgm:spPr/>
      <dgm:t>
        <a:bodyPr/>
        <a:lstStyle/>
        <a:p>
          <a:r>
            <a:rPr lang="en-GB" sz="1400" dirty="0">
              <a:latin typeface="Arial" panose="020B0604020202020204" pitchFamily="34" charset="0"/>
              <a:cs typeface="Arial" panose="020B0604020202020204" pitchFamily="34" charset="0"/>
            </a:rPr>
            <a:t>Re-evaluate print pack use and efficacy (as per 1) post-intervention</a:t>
          </a:r>
        </a:p>
      </dgm:t>
    </dgm:pt>
    <dgm:pt modelId="{1106562B-876B-4018-8C8F-2DC7CDC16F5D}" type="parTrans" cxnId="{16FF2D6D-04C1-42C6-BEF3-77A4E2F2931B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DBFD7D0-2A7B-4FEE-B197-68AAF118EA51}" type="sibTrans" cxnId="{16FF2D6D-04C1-42C6-BEF3-77A4E2F2931B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E488F67-FC9E-4B13-AA5E-B32B5DEA9345}">
      <dgm:prSet phldrT="[Text]" custT="1"/>
      <dgm:spPr/>
      <dgm:t>
        <a:bodyPr/>
        <a:lstStyle/>
        <a:p>
          <a:r>
            <a:rPr lang="en-GB" sz="1400" dirty="0">
              <a:latin typeface="Arial" panose="020B0604020202020204" pitchFamily="34" charset="0"/>
              <a:cs typeface="Arial" panose="020B0604020202020204" pitchFamily="34" charset="0"/>
            </a:rPr>
            <a:t>Draw sample from BSc Environmental Science (Q52)</a:t>
          </a:r>
        </a:p>
      </dgm:t>
    </dgm:pt>
    <dgm:pt modelId="{9631A929-00F7-495D-9BC7-371849708204}" type="parTrans" cxnId="{F2D6F3B3-3917-4BAF-8801-8AC407E2CC26}">
      <dgm:prSet/>
      <dgm:spPr/>
      <dgm:t>
        <a:bodyPr/>
        <a:lstStyle/>
        <a:p>
          <a:endParaRPr lang="en-GB"/>
        </a:p>
      </dgm:t>
    </dgm:pt>
    <dgm:pt modelId="{851365EE-066D-4A35-B421-C09E87F3BF10}" type="sibTrans" cxnId="{F2D6F3B3-3917-4BAF-8801-8AC407E2CC26}">
      <dgm:prSet/>
      <dgm:spPr/>
      <dgm:t>
        <a:bodyPr/>
        <a:lstStyle/>
        <a:p>
          <a:endParaRPr lang="en-GB"/>
        </a:p>
      </dgm:t>
    </dgm:pt>
    <dgm:pt modelId="{B74246D1-2F5A-4E4B-9D56-92263D391512}">
      <dgm:prSet phldrT="[Text]" custT="1"/>
      <dgm:spPr/>
      <dgm:t>
        <a:bodyPr/>
        <a:lstStyle/>
        <a:p>
          <a:r>
            <a:rPr lang="en-GB" sz="1400" dirty="0">
              <a:latin typeface="Arial" panose="020B0604020202020204" pitchFamily="34" charset="0"/>
              <a:cs typeface="Arial" panose="020B0604020202020204" pitchFamily="34" charset="0"/>
            </a:rPr>
            <a:t>21J modules: S112, S(XF)206, S397, SDT306</a:t>
          </a:r>
        </a:p>
      </dgm:t>
    </dgm:pt>
    <dgm:pt modelId="{EB09A39B-9134-454B-BD86-F887BC6D00A8}" type="parTrans" cxnId="{3F771046-73BA-459F-BF8A-060FADCFBBC9}">
      <dgm:prSet/>
      <dgm:spPr/>
      <dgm:t>
        <a:bodyPr/>
        <a:lstStyle/>
        <a:p>
          <a:endParaRPr lang="en-GB"/>
        </a:p>
      </dgm:t>
    </dgm:pt>
    <dgm:pt modelId="{A1FB2B1C-6276-42F2-B1AA-F8104672B72A}" type="sibTrans" cxnId="{3F771046-73BA-459F-BF8A-060FADCFBBC9}">
      <dgm:prSet/>
      <dgm:spPr/>
      <dgm:t>
        <a:bodyPr/>
        <a:lstStyle/>
        <a:p>
          <a:endParaRPr lang="en-GB"/>
        </a:p>
      </dgm:t>
    </dgm:pt>
    <dgm:pt modelId="{1EE7F643-93D3-480F-A788-C2046591C53E}">
      <dgm:prSet phldrT="[Text]" custT="1"/>
      <dgm:spPr/>
      <dgm:t>
        <a:bodyPr/>
        <a:lstStyle/>
        <a:p>
          <a:r>
            <a:rPr lang="en-GB" sz="1400" dirty="0">
              <a:latin typeface="Arial" panose="020B0604020202020204" pitchFamily="34" charset="0"/>
              <a:cs typeface="Arial" panose="020B0604020202020204" pitchFamily="34" charset="0"/>
            </a:rPr>
            <a:t>Student, SST and AL perspectives, plus data</a:t>
          </a:r>
        </a:p>
      </dgm:t>
    </dgm:pt>
    <dgm:pt modelId="{92254301-ABF9-4810-8991-56C433E1DB7A}" type="parTrans" cxnId="{619A363A-E3EB-44AC-AE86-B92A8A03E195}">
      <dgm:prSet/>
      <dgm:spPr/>
      <dgm:t>
        <a:bodyPr/>
        <a:lstStyle/>
        <a:p>
          <a:endParaRPr lang="en-GB"/>
        </a:p>
      </dgm:t>
    </dgm:pt>
    <dgm:pt modelId="{0B4E9891-9053-4A82-A880-2E393275727E}" type="sibTrans" cxnId="{619A363A-E3EB-44AC-AE86-B92A8A03E195}">
      <dgm:prSet/>
      <dgm:spPr/>
      <dgm:t>
        <a:bodyPr/>
        <a:lstStyle/>
        <a:p>
          <a:endParaRPr lang="en-GB"/>
        </a:p>
      </dgm:t>
    </dgm:pt>
    <dgm:pt modelId="{964C8EAD-C5C3-4667-81FA-872539C64E63}">
      <dgm:prSet phldrT="[Text]" custT="1"/>
      <dgm:spPr/>
      <dgm:t>
        <a:bodyPr/>
        <a:lstStyle/>
        <a:p>
          <a:r>
            <a:rPr lang="en-GB" sz="1400" dirty="0">
              <a:latin typeface="Arial" panose="020B0604020202020204" pitchFamily="34" charset="0"/>
              <a:cs typeface="Arial" panose="020B0604020202020204" pitchFamily="34" charset="0"/>
            </a:rPr>
            <a:t>Train AL print pack champions</a:t>
          </a:r>
        </a:p>
      </dgm:t>
    </dgm:pt>
    <dgm:pt modelId="{B81C1DBF-D0F1-43AC-807E-08F17007900F}" type="parTrans" cxnId="{DDF8B435-2482-4B09-A13D-B2E3766F2D0E}">
      <dgm:prSet/>
      <dgm:spPr/>
      <dgm:t>
        <a:bodyPr/>
        <a:lstStyle/>
        <a:p>
          <a:endParaRPr lang="en-GB"/>
        </a:p>
      </dgm:t>
    </dgm:pt>
    <dgm:pt modelId="{6E72F181-8ABA-4809-90B3-D20E0736B3F3}" type="sibTrans" cxnId="{DDF8B435-2482-4B09-A13D-B2E3766F2D0E}">
      <dgm:prSet/>
      <dgm:spPr/>
      <dgm:t>
        <a:bodyPr/>
        <a:lstStyle/>
        <a:p>
          <a:endParaRPr lang="en-GB"/>
        </a:p>
      </dgm:t>
    </dgm:pt>
    <dgm:pt modelId="{93C0262A-B87B-4454-9684-CBE9C6C63BAF}">
      <dgm:prSet phldrT="[Text]" custT="1"/>
      <dgm:spPr/>
      <dgm:t>
        <a:bodyPr/>
        <a:lstStyle/>
        <a:p>
          <a:r>
            <a:rPr lang="en-GB" sz="1400" dirty="0">
              <a:latin typeface="Arial" panose="020B0604020202020204" pitchFamily="34" charset="0"/>
              <a:cs typeface="Arial" panose="020B0604020202020204" pitchFamily="34" charset="0"/>
            </a:rPr>
            <a:t>Implement on 22J modules</a:t>
          </a:r>
        </a:p>
      </dgm:t>
    </dgm:pt>
    <dgm:pt modelId="{698710AD-9AE6-4AD6-8DB2-3DF4F9CF15D6}" type="parTrans" cxnId="{BD5BDDD0-BC17-4657-8890-E7F0F0E413C2}">
      <dgm:prSet/>
      <dgm:spPr/>
      <dgm:t>
        <a:bodyPr/>
        <a:lstStyle/>
        <a:p>
          <a:endParaRPr lang="en-GB"/>
        </a:p>
      </dgm:t>
    </dgm:pt>
    <dgm:pt modelId="{6EBAC475-9858-4990-BF5B-FB5AD0B6923B}" type="sibTrans" cxnId="{BD5BDDD0-BC17-4657-8890-E7F0F0E413C2}">
      <dgm:prSet/>
      <dgm:spPr/>
      <dgm:t>
        <a:bodyPr/>
        <a:lstStyle/>
        <a:p>
          <a:endParaRPr lang="en-GB"/>
        </a:p>
      </dgm:t>
    </dgm:pt>
    <dgm:pt modelId="{0BB2B43D-7C57-4213-A5F2-FB33A17BA549}">
      <dgm:prSet phldrT="[Text]" custT="1"/>
      <dgm:spPr/>
      <dgm:t>
        <a:bodyPr/>
        <a:lstStyle/>
        <a:p>
          <a:r>
            <a:rPr lang="en-GB" sz="1400" dirty="0">
              <a:latin typeface="Arial" panose="020B0604020202020204" pitchFamily="34" charset="0"/>
              <a:cs typeface="Arial" panose="020B0604020202020204" pitchFamily="34" charset="0"/>
            </a:rPr>
            <a:t>Formulate recommendations for future practice and/or changes</a:t>
          </a:r>
        </a:p>
      </dgm:t>
    </dgm:pt>
    <dgm:pt modelId="{FF99FC20-21A0-43B3-983B-48B2D88D675C}" type="parTrans" cxnId="{59D24E95-95B9-42D5-AD0F-895DF03E06D8}">
      <dgm:prSet/>
      <dgm:spPr/>
      <dgm:t>
        <a:bodyPr/>
        <a:lstStyle/>
        <a:p>
          <a:endParaRPr lang="en-GB"/>
        </a:p>
      </dgm:t>
    </dgm:pt>
    <dgm:pt modelId="{4C959BB3-8390-4F10-8949-2EDD55486DDC}" type="sibTrans" cxnId="{59D24E95-95B9-42D5-AD0F-895DF03E06D8}">
      <dgm:prSet/>
      <dgm:spPr/>
      <dgm:t>
        <a:bodyPr/>
        <a:lstStyle/>
        <a:p>
          <a:endParaRPr lang="en-GB"/>
        </a:p>
      </dgm:t>
    </dgm:pt>
    <dgm:pt modelId="{3D1F1F8C-EC6A-4D7F-B68D-FC0421A291CB}">
      <dgm:prSet phldrT="[Text]" custT="1"/>
      <dgm:spPr/>
      <dgm:t>
        <a:bodyPr/>
        <a:lstStyle/>
        <a:p>
          <a:r>
            <a:rPr lang="en-GB" sz="1400" dirty="0">
              <a:latin typeface="Arial" panose="020B0604020202020204" pitchFamily="34" charset="0"/>
              <a:cs typeface="Arial" panose="020B0604020202020204" pitchFamily="34" charset="0"/>
            </a:rPr>
            <a:t>Share findings in OU / beyond</a:t>
          </a:r>
        </a:p>
      </dgm:t>
    </dgm:pt>
    <dgm:pt modelId="{8A940B6E-1CD3-4A96-86DC-94C1C42A9C48}" type="parTrans" cxnId="{03E3D1CE-231D-4FA1-9C6F-59A122BCF4D2}">
      <dgm:prSet/>
      <dgm:spPr/>
      <dgm:t>
        <a:bodyPr/>
        <a:lstStyle/>
        <a:p>
          <a:endParaRPr lang="en-GB"/>
        </a:p>
      </dgm:t>
    </dgm:pt>
    <dgm:pt modelId="{4B23AE01-E0A1-4404-A6EF-A6ABC0A8DB3E}" type="sibTrans" cxnId="{03E3D1CE-231D-4FA1-9C6F-59A122BCF4D2}">
      <dgm:prSet/>
      <dgm:spPr/>
      <dgm:t>
        <a:bodyPr/>
        <a:lstStyle/>
        <a:p>
          <a:endParaRPr lang="en-GB"/>
        </a:p>
      </dgm:t>
    </dgm:pt>
    <dgm:pt modelId="{04DFD8AC-1C5E-4504-8A3C-3E55BB7F0115}" type="pres">
      <dgm:prSet presAssocID="{B8C4DC6C-A57B-4945-9062-902536520F47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</dgm:pt>
    <dgm:pt modelId="{DEAAF61E-EED1-4ED7-9877-501DF0178556}" type="pres">
      <dgm:prSet presAssocID="{2366495A-53AD-436A-962A-829A98AC8126}" presName="composite" presStyleCnt="0"/>
      <dgm:spPr/>
    </dgm:pt>
    <dgm:pt modelId="{BBC5BCF9-A3B9-4DCD-807C-640E545ED891}" type="pres">
      <dgm:prSet presAssocID="{2366495A-53AD-436A-962A-829A98AC8126}" presName="FirstChild" presStyleLbl="revTx" presStyleIdx="0" presStyleCnt="6">
        <dgm:presLayoutVars>
          <dgm:chMax val="0"/>
          <dgm:chPref val="0"/>
          <dgm:bulletEnabled val="1"/>
        </dgm:presLayoutVars>
      </dgm:prSet>
      <dgm:spPr/>
    </dgm:pt>
    <dgm:pt modelId="{7ABBAE5E-30B9-451D-9A03-BE617F097C3F}" type="pres">
      <dgm:prSet presAssocID="{2366495A-53AD-436A-962A-829A98AC8126}" presName="Parent" presStyleLbl="alignNode1" presStyleIdx="0" presStyleCnt="3">
        <dgm:presLayoutVars>
          <dgm:chMax val="3"/>
          <dgm:chPref val="3"/>
          <dgm:bulletEnabled val="1"/>
        </dgm:presLayoutVars>
      </dgm:prSet>
      <dgm:spPr/>
    </dgm:pt>
    <dgm:pt modelId="{C2B1B5A1-6632-424D-AFD6-705A793149C1}" type="pres">
      <dgm:prSet presAssocID="{2366495A-53AD-436A-962A-829A98AC8126}" presName="Accent" presStyleLbl="parChTrans1D1" presStyleIdx="0" presStyleCnt="3"/>
      <dgm:spPr/>
    </dgm:pt>
    <dgm:pt modelId="{EA3C4F7A-9A36-4369-BBED-DCA28F82372B}" type="pres">
      <dgm:prSet presAssocID="{2366495A-53AD-436A-962A-829A98AC8126}" presName="Child" presStyleLbl="revTx" presStyleIdx="1" presStyleCnt="6">
        <dgm:presLayoutVars>
          <dgm:chMax val="0"/>
          <dgm:chPref val="0"/>
          <dgm:bulletEnabled val="1"/>
        </dgm:presLayoutVars>
      </dgm:prSet>
      <dgm:spPr/>
    </dgm:pt>
    <dgm:pt modelId="{53384521-9B80-4C53-89DA-466214ECC479}" type="pres">
      <dgm:prSet presAssocID="{A85FBDDA-5860-4283-A279-4989C163261A}" presName="sibTrans" presStyleCnt="0"/>
      <dgm:spPr/>
    </dgm:pt>
    <dgm:pt modelId="{E01BD4AA-FC87-4E55-A4D2-10B500981C84}" type="pres">
      <dgm:prSet presAssocID="{363B2D5C-5A8A-46C6-B4BB-FC05084E0418}" presName="composite" presStyleCnt="0"/>
      <dgm:spPr/>
    </dgm:pt>
    <dgm:pt modelId="{D9582415-188E-47FC-A5E9-264C54D5698A}" type="pres">
      <dgm:prSet presAssocID="{363B2D5C-5A8A-46C6-B4BB-FC05084E0418}" presName="FirstChild" presStyleLbl="revTx" presStyleIdx="2" presStyleCnt="6">
        <dgm:presLayoutVars>
          <dgm:chMax val="0"/>
          <dgm:chPref val="0"/>
          <dgm:bulletEnabled val="1"/>
        </dgm:presLayoutVars>
      </dgm:prSet>
      <dgm:spPr/>
    </dgm:pt>
    <dgm:pt modelId="{510F9F40-102E-44D9-9F5F-6DAAEED91BBC}" type="pres">
      <dgm:prSet presAssocID="{363B2D5C-5A8A-46C6-B4BB-FC05084E0418}" presName="Parent" presStyleLbl="alignNode1" presStyleIdx="1" presStyleCnt="3">
        <dgm:presLayoutVars>
          <dgm:chMax val="3"/>
          <dgm:chPref val="3"/>
          <dgm:bulletEnabled val="1"/>
        </dgm:presLayoutVars>
      </dgm:prSet>
      <dgm:spPr/>
    </dgm:pt>
    <dgm:pt modelId="{E9D93CF3-411D-44BB-BBC5-F8356ABEB6F4}" type="pres">
      <dgm:prSet presAssocID="{363B2D5C-5A8A-46C6-B4BB-FC05084E0418}" presName="Accent" presStyleLbl="parChTrans1D1" presStyleIdx="1" presStyleCnt="3"/>
      <dgm:spPr/>
    </dgm:pt>
    <dgm:pt modelId="{ADC52F65-9568-4C98-BB61-E09AD7AA44CF}" type="pres">
      <dgm:prSet presAssocID="{363B2D5C-5A8A-46C6-B4BB-FC05084E0418}" presName="Child" presStyleLbl="revTx" presStyleIdx="3" presStyleCnt="6">
        <dgm:presLayoutVars>
          <dgm:chMax val="0"/>
          <dgm:chPref val="0"/>
          <dgm:bulletEnabled val="1"/>
        </dgm:presLayoutVars>
      </dgm:prSet>
      <dgm:spPr/>
    </dgm:pt>
    <dgm:pt modelId="{9BD48560-325B-41CF-83AD-FFEAD63F7DEE}" type="pres">
      <dgm:prSet presAssocID="{DB52D83B-967C-4E76-9238-D45547E6D36A}" presName="sibTrans" presStyleCnt="0"/>
      <dgm:spPr/>
    </dgm:pt>
    <dgm:pt modelId="{CE1B4D5D-5263-45F4-ACA6-BA40A8617B66}" type="pres">
      <dgm:prSet presAssocID="{0007FB68-0877-4BF5-BFE0-906216E5ABFA}" presName="composite" presStyleCnt="0"/>
      <dgm:spPr/>
    </dgm:pt>
    <dgm:pt modelId="{CA42041C-1C09-4D91-BC6F-9ECD63605A48}" type="pres">
      <dgm:prSet presAssocID="{0007FB68-0877-4BF5-BFE0-906216E5ABFA}" presName="FirstChild" presStyleLbl="revTx" presStyleIdx="4" presStyleCnt="6">
        <dgm:presLayoutVars>
          <dgm:chMax val="0"/>
          <dgm:chPref val="0"/>
          <dgm:bulletEnabled val="1"/>
        </dgm:presLayoutVars>
      </dgm:prSet>
      <dgm:spPr/>
    </dgm:pt>
    <dgm:pt modelId="{9AE38972-DD1E-4A20-8AB5-7828EBD1A9A6}" type="pres">
      <dgm:prSet presAssocID="{0007FB68-0877-4BF5-BFE0-906216E5ABFA}" presName="Parent" presStyleLbl="alignNode1" presStyleIdx="2" presStyleCnt="3">
        <dgm:presLayoutVars>
          <dgm:chMax val="3"/>
          <dgm:chPref val="3"/>
          <dgm:bulletEnabled val="1"/>
        </dgm:presLayoutVars>
      </dgm:prSet>
      <dgm:spPr/>
    </dgm:pt>
    <dgm:pt modelId="{56EA4087-F6E3-4CBF-B4B5-4DC9018B93B1}" type="pres">
      <dgm:prSet presAssocID="{0007FB68-0877-4BF5-BFE0-906216E5ABFA}" presName="Accent" presStyleLbl="parChTrans1D1" presStyleIdx="2" presStyleCnt="3"/>
      <dgm:spPr/>
    </dgm:pt>
    <dgm:pt modelId="{D49A0916-BBF2-4398-BB0B-22367B9A984C}" type="pres">
      <dgm:prSet presAssocID="{0007FB68-0877-4BF5-BFE0-906216E5ABFA}" presName="Child" presStyleLbl="revTx" presStyleIdx="5" presStyleCnt="6">
        <dgm:presLayoutVars>
          <dgm:chMax val="0"/>
          <dgm:chPref val="0"/>
          <dgm:bulletEnabled val="1"/>
        </dgm:presLayoutVars>
      </dgm:prSet>
      <dgm:spPr/>
    </dgm:pt>
  </dgm:ptLst>
  <dgm:cxnLst>
    <dgm:cxn modelId="{F12D7D05-938C-4371-B1EA-20A0A3ED95D6}" type="presOf" srcId="{3D1F1F8C-EC6A-4D7F-B68D-FC0421A291CB}" destId="{D49A0916-BBF2-4398-BB0B-22367B9A984C}" srcOrd="0" destOrd="2" presId="urn:microsoft.com/office/officeart/2011/layout/TabList"/>
    <dgm:cxn modelId="{2A8BC105-C9E7-47E3-B2FA-B4DBBE446564}" srcId="{2366495A-53AD-436A-962A-829A98AC8126}" destId="{C5A355DC-66AC-4DE7-B9CD-2C7E00CB08D9}" srcOrd="0" destOrd="0" parTransId="{E87022A5-7D40-4885-8898-04737D1BA16F}" sibTransId="{AF3BBB66-0261-40BA-A142-9E0968D27CAF}"/>
    <dgm:cxn modelId="{352FB716-3B97-4D2F-81AC-2C3C418EE0F8}" type="presOf" srcId="{B8C4DC6C-A57B-4945-9062-902536520F47}" destId="{04DFD8AC-1C5E-4504-8A3C-3E55BB7F0115}" srcOrd="0" destOrd="0" presId="urn:microsoft.com/office/officeart/2011/layout/TabList"/>
    <dgm:cxn modelId="{DABD621C-60A3-4E31-A269-7BDA8FAB8B02}" srcId="{B8C4DC6C-A57B-4945-9062-902536520F47}" destId="{0007FB68-0877-4BF5-BFE0-906216E5ABFA}" srcOrd="2" destOrd="0" parTransId="{60FE0C66-E685-44BE-8D1A-E18CD828EA2C}" sibTransId="{1832E18A-C036-43C4-BEEB-DF43191ED277}"/>
    <dgm:cxn modelId="{E7624D1E-1737-4387-8C89-A6DF3BF59D70}" type="presOf" srcId="{2E488F67-FC9E-4B13-AA5E-B32B5DEA9345}" destId="{EA3C4F7A-9A36-4369-BBED-DCA28F82372B}" srcOrd="0" destOrd="1" presId="urn:microsoft.com/office/officeart/2011/layout/TabList"/>
    <dgm:cxn modelId="{93C10621-EF77-47E6-B752-D3BBB7548429}" type="presOf" srcId="{93C0262A-B87B-4454-9684-CBE9C6C63BAF}" destId="{ADC52F65-9568-4C98-BB61-E09AD7AA44CF}" srcOrd="0" destOrd="2" presId="urn:microsoft.com/office/officeart/2011/layout/TabList"/>
    <dgm:cxn modelId="{DDF8B435-2482-4B09-A13D-B2E3766F2D0E}" srcId="{363B2D5C-5A8A-46C6-B4BB-FC05084E0418}" destId="{964C8EAD-C5C3-4667-81FA-872539C64E63}" srcOrd="2" destOrd="0" parTransId="{B81C1DBF-D0F1-43AC-807E-08F17007900F}" sibTransId="{6E72F181-8ABA-4809-90B3-D20E0736B3F3}"/>
    <dgm:cxn modelId="{619A363A-E3EB-44AC-AE86-B92A8A03E195}" srcId="{2366495A-53AD-436A-962A-829A98AC8126}" destId="{1EE7F643-93D3-480F-A788-C2046591C53E}" srcOrd="1" destOrd="0" parTransId="{92254301-ABF9-4810-8991-56C433E1DB7A}" sibTransId="{0B4E9891-9053-4A82-A880-2E393275727E}"/>
    <dgm:cxn modelId="{E531DB3A-F742-424E-B0D6-D2446C5C6DC8}" srcId="{B8C4DC6C-A57B-4945-9062-902536520F47}" destId="{363B2D5C-5A8A-46C6-B4BB-FC05084E0418}" srcOrd="1" destOrd="0" parTransId="{65711869-EEE4-49E5-B095-0C4A173245A1}" sibTransId="{DB52D83B-967C-4E76-9238-D45547E6D36A}"/>
    <dgm:cxn modelId="{0DAD8E40-3A26-48CF-8D69-5BF1914F9A11}" type="presOf" srcId="{6765798B-5993-4A25-975D-61A82E17E123}" destId="{D49A0916-BBF2-4398-BB0B-22367B9A984C}" srcOrd="0" destOrd="0" presId="urn:microsoft.com/office/officeart/2011/layout/TabList"/>
    <dgm:cxn modelId="{91785065-642C-4897-8134-34A213F49690}" type="presOf" srcId="{3AF5623E-D770-4C1F-AE98-6BF18A89684D}" destId="{CA42041C-1C09-4D91-BC6F-9ECD63605A48}" srcOrd="0" destOrd="0" presId="urn:microsoft.com/office/officeart/2011/layout/TabList"/>
    <dgm:cxn modelId="{3F771046-73BA-459F-BF8A-060FADCFBBC9}" srcId="{2366495A-53AD-436A-962A-829A98AC8126}" destId="{B74246D1-2F5A-4E4B-9D56-92263D391512}" srcOrd="3" destOrd="0" parTransId="{EB09A39B-9134-454B-BD86-F887BC6D00A8}" sibTransId="{A1FB2B1C-6276-42F2-B1AA-F8104672B72A}"/>
    <dgm:cxn modelId="{600DE44B-16DB-4EEE-9AD0-F2C421385FD1}" srcId="{363B2D5C-5A8A-46C6-B4BB-FC05084E0418}" destId="{ED691958-F442-4709-B53A-22A2D87E42AA}" srcOrd="1" destOrd="0" parTransId="{4A8BEE36-A72D-4898-9174-D82A865DD280}" sibTransId="{5A649A9D-0D44-4EE3-BA55-982307634306}"/>
    <dgm:cxn modelId="{16FF2D6D-04C1-42C6-BEF3-77A4E2F2931B}" srcId="{0007FB68-0877-4BF5-BFE0-906216E5ABFA}" destId="{6765798B-5993-4A25-975D-61A82E17E123}" srcOrd="1" destOrd="0" parTransId="{1106562B-876B-4018-8C8F-2DC7CDC16F5D}" sibTransId="{ADBFD7D0-2A7B-4FEE-B197-68AAF118EA51}"/>
    <dgm:cxn modelId="{E869136F-1A5C-432A-8EC9-23F48BBC100E}" srcId="{0007FB68-0877-4BF5-BFE0-906216E5ABFA}" destId="{3AF5623E-D770-4C1F-AE98-6BF18A89684D}" srcOrd="0" destOrd="0" parTransId="{BEEF887F-6869-486E-A389-8FA440471F2C}" sibTransId="{6E972202-4F56-4F4D-AD53-CCECD90BB803}"/>
    <dgm:cxn modelId="{E91C1053-5F5A-4AA0-A30A-3D774990B1E1}" type="presOf" srcId="{ED691958-F442-4709-B53A-22A2D87E42AA}" destId="{ADC52F65-9568-4C98-BB61-E09AD7AA44CF}" srcOrd="0" destOrd="0" presId="urn:microsoft.com/office/officeart/2011/layout/TabList"/>
    <dgm:cxn modelId="{51FD6D7B-330D-4904-AF21-FA244DEBC80A}" srcId="{363B2D5C-5A8A-46C6-B4BB-FC05084E0418}" destId="{F33E217D-5BD3-4C9C-A76C-5AC1C8E6E97B}" srcOrd="0" destOrd="0" parTransId="{5DA8F9B5-FF73-4360-BCE2-0FBC7706B6B0}" sibTransId="{6B75D7BC-9E28-403F-9A1E-4C0F64332947}"/>
    <dgm:cxn modelId="{59D24E95-95B9-42D5-AD0F-895DF03E06D8}" srcId="{0007FB68-0877-4BF5-BFE0-906216E5ABFA}" destId="{0BB2B43D-7C57-4213-A5F2-FB33A17BA549}" srcOrd="2" destOrd="0" parTransId="{FF99FC20-21A0-43B3-983B-48B2D88D675C}" sibTransId="{4C959BB3-8390-4F10-8949-2EDD55486DDC}"/>
    <dgm:cxn modelId="{34A550A0-4223-4D1E-A3DD-B3934F8BFD4A}" type="presOf" srcId="{363B2D5C-5A8A-46C6-B4BB-FC05084E0418}" destId="{510F9F40-102E-44D9-9F5F-6DAAEED91BBC}" srcOrd="0" destOrd="0" presId="urn:microsoft.com/office/officeart/2011/layout/TabList"/>
    <dgm:cxn modelId="{F40F02A1-289B-45A2-A86F-9A8BE49E3072}" type="presOf" srcId="{964C8EAD-C5C3-4667-81FA-872539C64E63}" destId="{ADC52F65-9568-4C98-BB61-E09AD7AA44CF}" srcOrd="0" destOrd="1" presId="urn:microsoft.com/office/officeart/2011/layout/TabList"/>
    <dgm:cxn modelId="{F2D6F3B3-3917-4BAF-8801-8AC407E2CC26}" srcId="{2366495A-53AD-436A-962A-829A98AC8126}" destId="{2E488F67-FC9E-4B13-AA5E-B32B5DEA9345}" srcOrd="2" destOrd="0" parTransId="{9631A929-00F7-495D-9BC7-371849708204}" sibTransId="{851365EE-066D-4A35-B421-C09E87F3BF10}"/>
    <dgm:cxn modelId="{2BC93DC0-F70D-41D5-8CEF-CC3ACA9EA7BB}" type="presOf" srcId="{1EE7F643-93D3-480F-A788-C2046591C53E}" destId="{EA3C4F7A-9A36-4369-BBED-DCA28F82372B}" srcOrd="0" destOrd="0" presId="urn:microsoft.com/office/officeart/2011/layout/TabList"/>
    <dgm:cxn modelId="{03E3D1CE-231D-4FA1-9C6F-59A122BCF4D2}" srcId="{0007FB68-0877-4BF5-BFE0-906216E5ABFA}" destId="{3D1F1F8C-EC6A-4D7F-B68D-FC0421A291CB}" srcOrd="3" destOrd="0" parTransId="{8A940B6E-1CD3-4A96-86DC-94C1C42A9C48}" sibTransId="{4B23AE01-E0A1-4404-A6EF-A6ABC0A8DB3E}"/>
    <dgm:cxn modelId="{9A8B74CF-025B-43AB-B3C3-5468F73B7D3F}" type="presOf" srcId="{C5A355DC-66AC-4DE7-B9CD-2C7E00CB08D9}" destId="{BBC5BCF9-A3B9-4DCD-807C-640E545ED891}" srcOrd="0" destOrd="0" presId="urn:microsoft.com/office/officeart/2011/layout/TabList"/>
    <dgm:cxn modelId="{EB7287CF-A449-4B68-AA75-3B44439C2699}" type="presOf" srcId="{2366495A-53AD-436A-962A-829A98AC8126}" destId="{7ABBAE5E-30B9-451D-9A03-BE617F097C3F}" srcOrd="0" destOrd="0" presId="urn:microsoft.com/office/officeart/2011/layout/TabList"/>
    <dgm:cxn modelId="{BD5BDDD0-BC17-4657-8890-E7F0F0E413C2}" srcId="{363B2D5C-5A8A-46C6-B4BB-FC05084E0418}" destId="{93C0262A-B87B-4454-9684-CBE9C6C63BAF}" srcOrd="3" destOrd="0" parTransId="{698710AD-9AE6-4AD6-8DB2-3DF4F9CF15D6}" sibTransId="{6EBAC475-9858-4990-BF5B-FB5AD0B6923B}"/>
    <dgm:cxn modelId="{68F976D7-5DBC-48F8-BC16-B348B4D470AE}" type="presOf" srcId="{F33E217D-5BD3-4C9C-A76C-5AC1C8E6E97B}" destId="{D9582415-188E-47FC-A5E9-264C54D5698A}" srcOrd="0" destOrd="0" presId="urn:microsoft.com/office/officeart/2011/layout/TabList"/>
    <dgm:cxn modelId="{1865CCD8-A12F-4013-AD3D-DAFD69E844A2}" type="presOf" srcId="{0007FB68-0877-4BF5-BFE0-906216E5ABFA}" destId="{9AE38972-DD1E-4A20-8AB5-7828EBD1A9A6}" srcOrd="0" destOrd="0" presId="urn:microsoft.com/office/officeart/2011/layout/TabList"/>
    <dgm:cxn modelId="{EF74D7E2-0165-41D5-A935-F6B51F93E6CC}" type="presOf" srcId="{0BB2B43D-7C57-4213-A5F2-FB33A17BA549}" destId="{D49A0916-BBF2-4398-BB0B-22367B9A984C}" srcOrd="0" destOrd="1" presId="urn:microsoft.com/office/officeart/2011/layout/TabList"/>
    <dgm:cxn modelId="{AC7D68EB-4049-4135-936A-6468C1D7F61D}" srcId="{B8C4DC6C-A57B-4945-9062-902536520F47}" destId="{2366495A-53AD-436A-962A-829A98AC8126}" srcOrd="0" destOrd="0" parTransId="{2A136E46-A080-451C-8404-36F5BE4F953A}" sibTransId="{A85FBDDA-5860-4283-A279-4989C163261A}"/>
    <dgm:cxn modelId="{E95212F2-F203-4734-A487-3C62DF8D3C4F}" type="presOf" srcId="{B74246D1-2F5A-4E4B-9D56-92263D391512}" destId="{EA3C4F7A-9A36-4369-BBED-DCA28F82372B}" srcOrd="0" destOrd="2" presId="urn:microsoft.com/office/officeart/2011/layout/TabList"/>
    <dgm:cxn modelId="{8C7AEFA9-91F0-47A4-BC35-DD1AA24BE4C2}" type="presParOf" srcId="{04DFD8AC-1C5E-4504-8A3C-3E55BB7F0115}" destId="{DEAAF61E-EED1-4ED7-9877-501DF0178556}" srcOrd="0" destOrd="0" presId="urn:microsoft.com/office/officeart/2011/layout/TabList"/>
    <dgm:cxn modelId="{C1E35E5A-666F-4739-9B61-7EA3ACC8D085}" type="presParOf" srcId="{DEAAF61E-EED1-4ED7-9877-501DF0178556}" destId="{BBC5BCF9-A3B9-4DCD-807C-640E545ED891}" srcOrd="0" destOrd="0" presId="urn:microsoft.com/office/officeart/2011/layout/TabList"/>
    <dgm:cxn modelId="{89A90D5C-8974-4911-81C8-C0A7E3CB44B3}" type="presParOf" srcId="{DEAAF61E-EED1-4ED7-9877-501DF0178556}" destId="{7ABBAE5E-30B9-451D-9A03-BE617F097C3F}" srcOrd="1" destOrd="0" presId="urn:microsoft.com/office/officeart/2011/layout/TabList"/>
    <dgm:cxn modelId="{D695316C-B848-4F5F-A9AE-2EBF876AE993}" type="presParOf" srcId="{DEAAF61E-EED1-4ED7-9877-501DF0178556}" destId="{C2B1B5A1-6632-424D-AFD6-705A793149C1}" srcOrd="2" destOrd="0" presId="urn:microsoft.com/office/officeart/2011/layout/TabList"/>
    <dgm:cxn modelId="{F1E916A8-9E97-4D72-BFE4-72D96B47BA37}" type="presParOf" srcId="{04DFD8AC-1C5E-4504-8A3C-3E55BB7F0115}" destId="{EA3C4F7A-9A36-4369-BBED-DCA28F82372B}" srcOrd="1" destOrd="0" presId="urn:microsoft.com/office/officeart/2011/layout/TabList"/>
    <dgm:cxn modelId="{D4862509-2C46-42CE-B25B-9ABBF2597B16}" type="presParOf" srcId="{04DFD8AC-1C5E-4504-8A3C-3E55BB7F0115}" destId="{53384521-9B80-4C53-89DA-466214ECC479}" srcOrd="2" destOrd="0" presId="urn:microsoft.com/office/officeart/2011/layout/TabList"/>
    <dgm:cxn modelId="{B0ADC654-4843-4A77-9EC0-6F6608C2B2B0}" type="presParOf" srcId="{04DFD8AC-1C5E-4504-8A3C-3E55BB7F0115}" destId="{E01BD4AA-FC87-4E55-A4D2-10B500981C84}" srcOrd="3" destOrd="0" presId="urn:microsoft.com/office/officeart/2011/layout/TabList"/>
    <dgm:cxn modelId="{5998AF1A-E266-4E2D-AE81-406D7EF75A2E}" type="presParOf" srcId="{E01BD4AA-FC87-4E55-A4D2-10B500981C84}" destId="{D9582415-188E-47FC-A5E9-264C54D5698A}" srcOrd="0" destOrd="0" presId="urn:microsoft.com/office/officeart/2011/layout/TabList"/>
    <dgm:cxn modelId="{996F5652-8896-4D94-84DE-577C5C4B0675}" type="presParOf" srcId="{E01BD4AA-FC87-4E55-A4D2-10B500981C84}" destId="{510F9F40-102E-44D9-9F5F-6DAAEED91BBC}" srcOrd="1" destOrd="0" presId="urn:microsoft.com/office/officeart/2011/layout/TabList"/>
    <dgm:cxn modelId="{5EEBD661-C5F9-4587-9745-25EE8C2271F0}" type="presParOf" srcId="{E01BD4AA-FC87-4E55-A4D2-10B500981C84}" destId="{E9D93CF3-411D-44BB-BBC5-F8356ABEB6F4}" srcOrd="2" destOrd="0" presId="urn:microsoft.com/office/officeart/2011/layout/TabList"/>
    <dgm:cxn modelId="{2B0B18CB-08C0-41E4-897F-E13AE20E96BE}" type="presParOf" srcId="{04DFD8AC-1C5E-4504-8A3C-3E55BB7F0115}" destId="{ADC52F65-9568-4C98-BB61-E09AD7AA44CF}" srcOrd="4" destOrd="0" presId="urn:microsoft.com/office/officeart/2011/layout/TabList"/>
    <dgm:cxn modelId="{74F6FF06-A207-4751-9664-23A95AF5104E}" type="presParOf" srcId="{04DFD8AC-1C5E-4504-8A3C-3E55BB7F0115}" destId="{9BD48560-325B-41CF-83AD-FFEAD63F7DEE}" srcOrd="5" destOrd="0" presId="urn:microsoft.com/office/officeart/2011/layout/TabList"/>
    <dgm:cxn modelId="{874463FF-4398-4383-B4C2-BC90249B2F3B}" type="presParOf" srcId="{04DFD8AC-1C5E-4504-8A3C-3E55BB7F0115}" destId="{CE1B4D5D-5263-45F4-ACA6-BA40A8617B66}" srcOrd="6" destOrd="0" presId="urn:microsoft.com/office/officeart/2011/layout/TabList"/>
    <dgm:cxn modelId="{23ACAD05-289A-4557-8122-B86B1E735A6A}" type="presParOf" srcId="{CE1B4D5D-5263-45F4-ACA6-BA40A8617B66}" destId="{CA42041C-1C09-4D91-BC6F-9ECD63605A48}" srcOrd="0" destOrd="0" presId="urn:microsoft.com/office/officeart/2011/layout/TabList"/>
    <dgm:cxn modelId="{058273DC-2736-4E0C-9495-32E9358AB1C1}" type="presParOf" srcId="{CE1B4D5D-5263-45F4-ACA6-BA40A8617B66}" destId="{9AE38972-DD1E-4A20-8AB5-7828EBD1A9A6}" srcOrd="1" destOrd="0" presId="urn:microsoft.com/office/officeart/2011/layout/TabList"/>
    <dgm:cxn modelId="{19123EE2-FF74-476A-A0E3-EA143F7B8AD7}" type="presParOf" srcId="{CE1B4D5D-5263-45F4-ACA6-BA40A8617B66}" destId="{56EA4087-F6E3-4CBF-B4B5-4DC9018B93B1}" srcOrd="2" destOrd="0" presId="urn:microsoft.com/office/officeart/2011/layout/TabList"/>
    <dgm:cxn modelId="{4F4B98AD-2918-4648-B95A-A7BF06F08BFD}" type="presParOf" srcId="{04DFD8AC-1C5E-4504-8A3C-3E55BB7F0115}" destId="{D49A0916-BBF2-4398-BB0B-22367B9A984C}" srcOrd="7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B9B746F-D0EA-45C1-9AD8-19B2DA6A1029}" type="doc">
      <dgm:prSet loTypeId="urn:microsoft.com/office/officeart/2011/layout/CircleProcess" loCatId="officeonlin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77A7304F-AB47-41C8-B07A-6AC75F1FBD01}">
      <dgm:prSet phldrT="[Text]" custT="1"/>
      <dgm:spPr/>
      <dgm:t>
        <a:bodyPr/>
        <a:lstStyle/>
        <a:p>
          <a:r>
            <a:rPr lang="en-GB" sz="1800" dirty="0">
              <a:latin typeface="Arial" panose="020B0604020202020204" pitchFamily="34" charset="0"/>
              <a:cs typeface="Arial" panose="020B0604020202020204" pitchFamily="34" charset="0"/>
            </a:rPr>
            <a:t>Improved practice in EEES</a:t>
          </a:r>
        </a:p>
      </dgm:t>
    </dgm:pt>
    <dgm:pt modelId="{45EDE9E7-7B25-40E8-9193-52155F17916A}" type="parTrans" cxnId="{25FB2E20-8868-4AF6-83BD-16463E4A7738}">
      <dgm:prSet/>
      <dgm:spPr/>
      <dgm:t>
        <a:bodyPr/>
        <a:lstStyle/>
        <a:p>
          <a:endParaRPr lang="en-GB"/>
        </a:p>
      </dgm:t>
    </dgm:pt>
    <dgm:pt modelId="{C9DD3664-0CB4-4508-AA3F-F0703B6BF2E3}" type="sibTrans" cxnId="{25FB2E20-8868-4AF6-83BD-16463E4A7738}">
      <dgm:prSet/>
      <dgm:spPr/>
      <dgm:t>
        <a:bodyPr/>
        <a:lstStyle/>
        <a:p>
          <a:endParaRPr lang="en-GB"/>
        </a:p>
      </dgm:t>
    </dgm:pt>
    <dgm:pt modelId="{2AF5CB11-5895-4E44-BD5C-B22B13C0EFA9}">
      <dgm:prSet phldrT="[Text]" custT="1"/>
      <dgm:spPr/>
      <dgm:t>
        <a:bodyPr/>
        <a:lstStyle/>
        <a:p>
          <a:r>
            <a:rPr lang="en-GB" sz="1800" dirty="0">
              <a:latin typeface="Arial" panose="020B0604020202020204" pitchFamily="34" charset="0"/>
              <a:cs typeface="Arial" panose="020B0604020202020204" pitchFamily="34" charset="0"/>
            </a:rPr>
            <a:t>Sharing findings in STEM</a:t>
          </a:r>
        </a:p>
      </dgm:t>
    </dgm:pt>
    <dgm:pt modelId="{049C3212-2E66-415F-AD83-BFC389261BA2}" type="parTrans" cxnId="{6C4157C8-0629-4C2B-89AC-AED59DC94334}">
      <dgm:prSet/>
      <dgm:spPr/>
      <dgm:t>
        <a:bodyPr/>
        <a:lstStyle/>
        <a:p>
          <a:endParaRPr lang="en-GB"/>
        </a:p>
      </dgm:t>
    </dgm:pt>
    <dgm:pt modelId="{0CAC4FF8-B48E-4660-96F1-CFF19E6F3F30}" type="sibTrans" cxnId="{6C4157C8-0629-4C2B-89AC-AED59DC94334}">
      <dgm:prSet/>
      <dgm:spPr/>
      <dgm:t>
        <a:bodyPr/>
        <a:lstStyle/>
        <a:p>
          <a:endParaRPr lang="en-GB"/>
        </a:p>
      </dgm:t>
    </dgm:pt>
    <dgm:pt modelId="{82ADB7B2-3E7C-425F-8959-6BDE8A46D949}">
      <dgm:prSet phldrT="[Text]" custT="1"/>
      <dgm:spPr/>
      <dgm:t>
        <a:bodyPr/>
        <a:lstStyle/>
        <a:p>
          <a:r>
            <a:rPr lang="en-GB" sz="1600" dirty="0">
              <a:latin typeface="Arial" panose="020B0604020202020204" pitchFamily="34" charset="0"/>
              <a:cs typeface="Arial" panose="020B0604020202020204" pitchFamily="34" charset="0"/>
            </a:rPr>
            <a:t>Publication</a:t>
          </a:r>
        </a:p>
      </dgm:t>
    </dgm:pt>
    <dgm:pt modelId="{F7516184-4489-4F5A-9DAB-325BAC27C281}" type="parTrans" cxnId="{33EB7B8E-F95A-49D1-8CB1-2B052DA9AFC7}">
      <dgm:prSet/>
      <dgm:spPr/>
      <dgm:t>
        <a:bodyPr/>
        <a:lstStyle/>
        <a:p>
          <a:endParaRPr lang="en-GB"/>
        </a:p>
      </dgm:t>
    </dgm:pt>
    <dgm:pt modelId="{2C755026-8F58-4469-8FEC-889B229EBB44}" type="sibTrans" cxnId="{33EB7B8E-F95A-49D1-8CB1-2B052DA9AFC7}">
      <dgm:prSet/>
      <dgm:spPr/>
      <dgm:t>
        <a:bodyPr/>
        <a:lstStyle/>
        <a:p>
          <a:endParaRPr lang="en-GB"/>
        </a:p>
      </dgm:t>
    </dgm:pt>
    <dgm:pt modelId="{5C652E12-B1F6-42BF-82E1-501B779274F7}" type="pres">
      <dgm:prSet presAssocID="{DB9B746F-D0EA-45C1-9AD8-19B2DA6A1029}" presName="Name0" presStyleCnt="0">
        <dgm:presLayoutVars>
          <dgm:chMax val="11"/>
          <dgm:chPref val="11"/>
          <dgm:dir/>
          <dgm:resizeHandles/>
        </dgm:presLayoutVars>
      </dgm:prSet>
      <dgm:spPr/>
    </dgm:pt>
    <dgm:pt modelId="{7B1F87C5-526E-4DE9-807C-D6081ADCDE6F}" type="pres">
      <dgm:prSet presAssocID="{82ADB7B2-3E7C-425F-8959-6BDE8A46D949}" presName="Accent3" presStyleCnt="0"/>
      <dgm:spPr/>
    </dgm:pt>
    <dgm:pt modelId="{06955B60-8A4A-4BFC-8CFF-654C21CEDD32}" type="pres">
      <dgm:prSet presAssocID="{82ADB7B2-3E7C-425F-8959-6BDE8A46D949}" presName="Accent" presStyleLbl="node1" presStyleIdx="0" presStyleCnt="3"/>
      <dgm:spPr/>
    </dgm:pt>
    <dgm:pt modelId="{09680577-F9AC-4A6E-B095-B02DFFA4D499}" type="pres">
      <dgm:prSet presAssocID="{82ADB7B2-3E7C-425F-8959-6BDE8A46D949}" presName="ParentBackground3" presStyleCnt="0"/>
      <dgm:spPr/>
    </dgm:pt>
    <dgm:pt modelId="{C379E159-0116-4A40-8BED-428C511B08FE}" type="pres">
      <dgm:prSet presAssocID="{82ADB7B2-3E7C-425F-8959-6BDE8A46D949}" presName="ParentBackground" presStyleLbl="fgAcc1" presStyleIdx="0" presStyleCnt="3"/>
      <dgm:spPr/>
    </dgm:pt>
    <dgm:pt modelId="{EAF72BD9-3123-466D-93E8-7BC164FAAF14}" type="pres">
      <dgm:prSet presAssocID="{82ADB7B2-3E7C-425F-8959-6BDE8A46D949}" presName="Parent3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9E0EF4EA-97FE-4D69-ABCE-24B37D9C2E13}" type="pres">
      <dgm:prSet presAssocID="{2AF5CB11-5895-4E44-BD5C-B22B13C0EFA9}" presName="Accent2" presStyleCnt="0"/>
      <dgm:spPr/>
    </dgm:pt>
    <dgm:pt modelId="{3F87E01F-17A4-439B-8916-751104EEE66D}" type="pres">
      <dgm:prSet presAssocID="{2AF5CB11-5895-4E44-BD5C-B22B13C0EFA9}" presName="Accent" presStyleLbl="node1" presStyleIdx="1" presStyleCnt="3"/>
      <dgm:spPr/>
    </dgm:pt>
    <dgm:pt modelId="{5778C43B-B496-4BC5-A1E3-109746CE9B7B}" type="pres">
      <dgm:prSet presAssocID="{2AF5CB11-5895-4E44-BD5C-B22B13C0EFA9}" presName="ParentBackground2" presStyleCnt="0"/>
      <dgm:spPr/>
    </dgm:pt>
    <dgm:pt modelId="{CCFC1622-3EF1-4AC9-921D-60642A94E6DF}" type="pres">
      <dgm:prSet presAssocID="{2AF5CB11-5895-4E44-BD5C-B22B13C0EFA9}" presName="ParentBackground" presStyleLbl="fgAcc1" presStyleIdx="1" presStyleCnt="3"/>
      <dgm:spPr/>
    </dgm:pt>
    <dgm:pt modelId="{FC08D4B3-12BD-4397-BC69-F7888E6BDA23}" type="pres">
      <dgm:prSet presAssocID="{2AF5CB11-5895-4E44-BD5C-B22B13C0EFA9}" presName="Parent2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25B2BA75-8DC3-48F6-9D25-4AFF325DF02A}" type="pres">
      <dgm:prSet presAssocID="{77A7304F-AB47-41C8-B07A-6AC75F1FBD01}" presName="Accent1" presStyleCnt="0"/>
      <dgm:spPr/>
    </dgm:pt>
    <dgm:pt modelId="{7D24DEDE-4646-4145-AC7B-8D41EA910E52}" type="pres">
      <dgm:prSet presAssocID="{77A7304F-AB47-41C8-B07A-6AC75F1FBD01}" presName="Accent" presStyleLbl="node1" presStyleIdx="2" presStyleCnt="3"/>
      <dgm:spPr/>
    </dgm:pt>
    <dgm:pt modelId="{5AE134C7-59A0-4607-BC10-5B09A56B5EDD}" type="pres">
      <dgm:prSet presAssocID="{77A7304F-AB47-41C8-B07A-6AC75F1FBD01}" presName="ParentBackground1" presStyleCnt="0"/>
      <dgm:spPr/>
    </dgm:pt>
    <dgm:pt modelId="{2763FC38-8C34-4059-BE71-30B8210C98D1}" type="pres">
      <dgm:prSet presAssocID="{77A7304F-AB47-41C8-B07A-6AC75F1FBD01}" presName="ParentBackground" presStyleLbl="fgAcc1" presStyleIdx="2" presStyleCnt="3"/>
      <dgm:spPr/>
    </dgm:pt>
    <dgm:pt modelId="{7E7DBCCA-C5BF-4652-9939-76B80B505430}" type="pres">
      <dgm:prSet presAssocID="{77A7304F-AB47-41C8-B07A-6AC75F1FBD01}" presName="Parent1" presStyleLbl="revTx" presStyleIdx="0" presStyleCnt="0">
        <dgm:presLayoutVars>
          <dgm:chMax val="1"/>
          <dgm:chPref val="1"/>
          <dgm:bulletEnabled val="1"/>
        </dgm:presLayoutVars>
      </dgm:prSet>
      <dgm:spPr/>
    </dgm:pt>
  </dgm:ptLst>
  <dgm:cxnLst>
    <dgm:cxn modelId="{1371C81A-69ED-41C9-A945-7D3D30A7CACF}" type="presOf" srcId="{DB9B746F-D0EA-45C1-9AD8-19B2DA6A1029}" destId="{5C652E12-B1F6-42BF-82E1-501B779274F7}" srcOrd="0" destOrd="0" presId="urn:microsoft.com/office/officeart/2011/layout/CircleProcess"/>
    <dgm:cxn modelId="{5607111C-19B9-4EB4-899B-7E688C30580F}" type="presOf" srcId="{77A7304F-AB47-41C8-B07A-6AC75F1FBD01}" destId="{7E7DBCCA-C5BF-4652-9939-76B80B505430}" srcOrd="1" destOrd="0" presId="urn:microsoft.com/office/officeart/2011/layout/CircleProcess"/>
    <dgm:cxn modelId="{25FB2E20-8868-4AF6-83BD-16463E4A7738}" srcId="{DB9B746F-D0EA-45C1-9AD8-19B2DA6A1029}" destId="{77A7304F-AB47-41C8-B07A-6AC75F1FBD01}" srcOrd="0" destOrd="0" parTransId="{45EDE9E7-7B25-40E8-9193-52155F17916A}" sibTransId="{C9DD3664-0CB4-4508-AA3F-F0703B6BF2E3}"/>
    <dgm:cxn modelId="{75611E34-EFEB-4BDA-859B-4FCD263E4713}" type="presOf" srcId="{77A7304F-AB47-41C8-B07A-6AC75F1FBD01}" destId="{2763FC38-8C34-4059-BE71-30B8210C98D1}" srcOrd="0" destOrd="0" presId="urn:microsoft.com/office/officeart/2011/layout/CircleProcess"/>
    <dgm:cxn modelId="{06689181-8A16-4329-B70C-CD63B81575EF}" type="presOf" srcId="{2AF5CB11-5895-4E44-BD5C-B22B13C0EFA9}" destId="{CCFC1622-3EF1-4AC9-921D-60642A94E6DF}" srcOrd="0" destOrd="0" presId="urn:microsoft.com/office/officeart/2011/layout/CircleProcess"/>
    <dgm:cxn modelId="{33EB7B8E-F95A-49D1-8CB1-2B052DA9AFC7}" srcId="{DB9B746F-D0EA-45C1-9AD8-19B2DA6A1029}" destId="{82ADB7B2-3E7C-425F-8959-6BDE8A46D949}" srcOrd="2" destOrd="0" parTransId="{F7516184-4489-4F5A-9DAB-325BAC27C281}" sibTransId="{2C755026-8F58-4469-8FEC-889B229EBB44}"/>
    <dgm:cxn modelId="{6C4157C8-0629-4C2B-89AC-AED59DC94334}" srcId="{DB9B746F-D0EA-45C1-9AD8-19B2DA6A1029}" destId="{2AF5CB11-5895-4E44-BD5C-B22B13C0EFA9}" srcOrd="1" destOrd="0" parTransId="{049C3212-2E66-415F-AD83-BFC389261BA2}" sibTransId="{0CAC4FF8-B48E-4660-96F1-CFF19E6F3F30}"/>
    <dgm:cxn modelId="{43F8D3D2-85BE-4E73-AE0F-6B660642EE81}" type="presOf" srcId="{2AF5CB11-5895-4E44-BD5C-B22B13C0EFA9}" destId="{FC08D4B3-12BD-4397-BC69-F7888E6BDA23}" srcOrd="1" destOrd="0" presId="urn:microsoft.com/office/officeart/2011/layout/CircleProcess"/>
    <dgm:cxn modelId="{8FE304E6-51A2-4064-8EE3-91F2B03AF9C1}" type="presOf" srcId="{82ADB7B2-3E7C-425F-8959-6BDE8A46D949}" destId="{C379E159-0116-4A40-8BED-428C511B08FE}" srcOrd="0" destOrd="0" presId="urn:microsoft.com/office/officeart/2011/layout/CircleProcess"/>
    <dgm:cxn modelId="{D4FECBF6-B5F1-4E44-9D2A-65BCC9E09778}" type="presOf" srcId="{82ADB7B2-3E7C-425F-8959-6BDE8A46D949}" destId="{EAF72BD9-3123-466D-93E8-7BC164FAAF14}" srcOrd="1" destOrd="0" presId="urn:microsoft.com/office/officeart/2011/layout/CircleProcess"/>
    <dgm:cxn modelId="{93838006-65A7-402E-8ABE-E5C6C3983682}" type="presParOf" srcId="{5C652E12-B1F6-42BF-82E1-501B779274F7}" destId="{7B1F87C5-526E-4DE9-807C-D6081ADCDE6F}" srcOrd="0" destOrd="0" presId="urn:microsoft.com/office/officeart/2011/layout/CircleProcess"/>
    <dgm:cxn modelId="{1E040842-0F9C-465E-9632-113A5FC0E677}" type="presParOf" srcId="{7B1F87C5-526E-4DE9-807C-D6081ADCDE6F}" destId="{06955B60-8A4A-4BFC-8CFF-654C21CEDD32}" srcOrd="0" destOrd="0" presId="urn:microsoft.com/office/officeart/2011/layout/CircleProcess"/>
    <dgm:cxn modelId="{DEF82DB8-0D81-49B1-92BB-5ACD6BB2E488}" type="presParOf" srcId="{5C652E12-B1F6-42BF-82E1-501B779274F7}" destId="{09680577-F9AC-4A6E-B095-B02DFFA4D499}" srcOrd="1" destOrd="0" presId="urn:microsoft.com/office/officeart/2011/layout/CircleProcess"/>
    <dgm:cxn modelId="{26803548-C164-4D99-8A68-0A76D2FEFF56}" type="presParOf" srcId="{09680577-F9AC-4A6E-B095-B02DFFA4D499}" destId="{C379E159-0116-4A40-8BED-428C511B08FE}" srcOrd="0" destOrd="0" presId="urn:microsoft.com/office/officeart/2011/layout/CircleProcess"/>
    <dgm:cxn modelId="{5FE8F939-B54C-4419-AACE-6251A22C8D89}" type="presParOf" srcId="{5C652E12-B1F6-42BF-82E1-501B779274F7}" destId="{EAF72BD9-3123-466D-93E8-7BC164FAAF14}" srcOrd="2" destOrd="0" presId="urn:microsoft.com/office/officeart/2011/layout/CircleProcess"/>
    <dgm:cxn modelId="{C191BB89-4EB8-45DF-A0A0-CE745C36C4A4}" type="presParOf" srcId="{5C652E12-B1F6-42BF-82E1-501B779274F7}" destId="{9E0EF4EA-97FE-4D69-ABCE-24B37D9C2E13}" srcOrd="3" destOrd="0" presId="urn:microsoft.com/office/officeart/2011/layout/CircleProcess"/>
    <dgm:cxn modelId="{545D9187-1FBC-4BE7-9103-2A3E84D01E9E}" type="presParOf" srcId="{9E0EF4EA-97FE-4D69-ABCE-24B37D9C2E13}" destId="{3F87E01F-17A4-439B-8916-751104EEE66D}" srcOrd="0" destOrd="0" presId="urn:microsoft.com/office/officeart/2011/layout/CircleProcess"/>
    <dgm:cxn modelId="{7841ADB0-2960-4AE3-B063-893DDBB47E60}" type="presParOf" srcId="{5C652E12-B1F6-42BF-82E1-501B779274F7}" destId="{5778C43B-B496-4BC5-A1E3-109746CE9B7B}" srcOrd="4" destOrd="0" presId="urn:microsoft.com/office/officeart/2011/layout/CircleProcess"/>
    <dgm:cxn modelId="{EEB63097-6976-4438-A1D6-D2B60C69CFB2}" type="presParOf" srcId="{5778C43B-B496-4BC5-A1E3-109746CE9B7B}" destId="{CCFC1622-3EF1-4AC9-921D-60642A94E6DF}" srcOrd="0" destOrd="0" presId="urn:microsoft.com/office/officeart/2011/layout/CircleProcess"/>
    <dgm:cxn modelId="{D31B6D0D-FE32-4137-97BA-DCEB5D23DEB6}" type="presParOf" srcId="{5C652E12-B1F6-42BF-82E1-501B779274F7}" destId="{FC08D4B3-12BD-4397-BC69-F7888E6BDA23}" srcOrd="5" destOrd="0" presId="urn:microsoft.com/office/officeart/2011/layout/CircleProcess"/>
    <dgm:cxn modelId="{5D922C4F-2CF2-4A48-9149-397952D04FD0}" type="presParOf" srcId="{5C652E12-B1F6-42BF-82E1-501B779274F7}" destId="{25B2BA75-8DC3-48F6-9D25-4AFF325DF02A}" srcOrd="6" destOrd="0" presId="urn:microsoft.com/office/officeart/2011/layout/CircleProcess"/>
    <dgm:cxn modelId="{EF431E93-D45D-4430-A652-D47A18551846}" type="presParOf" srcId="{25B2BA75-8DC3-48F6-9D25-4AFF325DF02A}" destId="{7D24DEDE-4646-4145-AC7B-8D41EA910E52}" srcOrd="0" destOrd="0" presId="urn:microsoft.com/office/officeart/2011/layout/CircleProcess"/>
    <dgm:cxn modelId="{FA7A095E-DBE7-482F-B80F-6D42C535BB93}" type="presParOf" srcId="{5C652E12-B1F6-42BF-82E1-501B779274F7}" destId="{5AE134C7-59A0-4607-BC10-5B09A56B5EDD}" srcOrd="7" destOrd="0" presId="urn:microsoft.com/office/officeart/2011/layout/CircleProcess"/>
    <dgm:cxn modelId="{66B68ED7-70A8-4888-AD20-C490AA5C1D12}" type="presParOf" srcId="{5AE134C7-59A0-4607-BC10-5B09A56B5EDD}" destId="{2763FC38-8C34-4059-BE71-30B8210C98D1}" srcOrd="0" destOrd="0" presId="urn:microsoft.com/office/officeart/2011/layout/CircleProcess"/>
    <dgm:cxn modelId="{10CC7578-91F1-46CA-A389-1FF7F29EB332}" type="presParOf" srcId="{5C652E12-B1F6-42BF-82E1-501B779274F7}" destId="{7E7DBCCA-C5BF-4652-9939-76B80B505430}" srcOrd="8" destOrd="0" presId="urn:microsoft.com/office/officeart/2011/layout/CircleProcess"/>
  </dgm:cxnLst>
  <dgm:bg/>
  <dgm:whole/>
  <dgm:extLst>
    <a:ext uri="http://schemas.microsoft.com/office/drawing/2008/diagram">
      <dsp:dataModelExt xmlns:dsp="http://schemas.microsoft.com/office/drawing/2008/diagram" relId="rId1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EA4087-F6E3-4CBF-B4B5-4DC9018B93B1}">
      <dsp:nvSpPr>
        <dsp:cNvPr id="0" name=""/>
        <dsp:cNvSpPr/>
      </dsp:nvSpPr>
      <dsp:spPr>
        <a:xfrm>
          <a:off x="0" y="2659970"/>
          <a:ext cx="4633428" cy="0"/>
        </a:xfrm>
        <a:prstGeom prst="line">
          <a:avLst/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D93CF3-411D-44BB-BBC5-F8356ABEB6F4}">
      <dsp:nvSpPr>
        <dsp:cNvPr id="0" name=""/>
        <dsp:cNvSpPr/>
      </dsp:nvSpPr>
      <dsp:spPr>
        <a:xfrm>
          <a:off x="0" y="1517470"/>
          <a:ext cx="4633428" cy="0"/>
        </a:xfrm>
        <a:prstGeom prst="line">
          <a:avLst/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B1B5A1-6632-424D-AFD6-705A793149C1}">
      <dsp:nvSpPr>
        <dsp:cNvPr id="0" name=""/>
        <dsp:cNvSpPr/>
      </dsp:nvSpPr>
      <dsp:spPr>
        <a:xfrm>
          <a:off x="0" y="374971"/>
          <a:ext cx="4633428" cy="0"/>
        </a:xfrm>
        <a:prstGeom prst="line">
          <a:avLst/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C5BCF9-A3B9-4DCD-807C-640E545ED891}">
      <dsp:nvSpPr>
        <dsp:cNvPr id="0" name=""/>
        <dsp:cNvSpPr/>
      </dsp:nvSpPr>
      <dsp:spPr>
        <a:xfrm>
          <a:off x="1204691" y="418"/>
          <a:ext cx="3428736" cy="3745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28575" rIns="28575" bIns="28575" numCol="1" spcCol="1270" anchor="b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b="1" kern="1200" dirty="0">
              <a:latin typeface="Arial" panose="020B0604020202020204" pitchFamily="34" charset="0"/>
              <a:cs typeface="Arial" panose="020B0604020202020204" pitchFamily="34" charset="0"/>
            </a:rPr>
            <a:t>Evaluate use / efficacy of print packs</a:t>
          </a:r>
        </a:p>
      </dsp:txBody>
      <dsp:txXfrm>
        <a:off x="1204691" y="418"/>
        <a:ext cx="3428736" cy="374553"/>
      </dsp:txXfrm>
    </dsp:sp>
    <dsp:sp modelId="{7ABBAE5E-30B9-451D-9A03-BE617F097C3F}">
      <dsp:nvSpPr>
        <dsp:cNvPr id="0" name=""/>
        <dsp:cNvSpPr/>
      </dsp:nvSpPr>
      <dsp:spPr>
        <a:xfrm>
          <a:off x="0" y="418"/>
          <a:ext cx="1204691" cy="374553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>
              <a:latin typeface="Arial" panose="020B0604020202020204" pitchFamily="34" charset="0"/>
              <a:cs typeface="Arial" panose="020B0604020202020204" pitchFamily="34" charset="0"/>
            </a:rPr>
            <a:t>1</a:t>
          </a:r>
        </a:p>
      </dsp:txBody>
      <dsp:txXfrm>
        <a:off x="18287" y="18705"/>
        <a:ext cx="1168117" cy="356266"/>
      </dsp:txXfrm>
    </dsp:sp>
    <dsp:sp modelId="{EA3C4F7A-9A36-4369-BBED-DCA28F82372B}">
      <dsp:nvSpPr>
        <dsp:cNvPr id="0" name=""/>
        <dsp:cNvSpPr/>
      </dsp:nvSpPr>
      <dsp:spPr>
        <a:xfrm>
          <a:off x="0" y="374971"/>
          <a:ext cx="4633428" cy="7492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>
              <a:latin typeface="Arial" panose="020B0604020202020204" pitchFamily="34" charset="0"/>
              <a:cs typeface="Arial" panose="020B0604020202020204" pitchFamily="34" charset="0"/>
            </a:rPr>
            <a:t>Student, SST and AL perspectives, plus data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>
              <a:latin typeface="Arial" panose="020B0604020202020204" pitchFamily="34" charset="0"/>
              <a:cs typeface="Arial" panose="020B0604020202020204" pitchFamily="34" charset="0"/>
            </a:rPr>
            <a:t>Draw sample from BSc Environmental Science (Q52)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>
              <a:latin typeface="Arial" panose="020B0604020202020204" pitchFamily="34" charset="0"/>
              <a:cs typeface="Arial" panose="020B0604020202020204" pitchFamily="34" charset="0"/>
            </a:rPr>
            <a:t>21J modules: S112, S(XF)206, S397, SDT306</a:t>
          </a:r>
        </a:p>
      </dsp:txBody>
      <dsp:txXfrm>
        <a:off x="0" y="374971"/>
        <a:ext cx="4633428" cy="749218"/>
      </dsp:txXfrm>
    </dsp:sp>
    <dsp:sp modelId="{D9582415-188E-47FC-A5E9-264C54D5698A}">
      <dsp:nvSpPr>
        <dsp:cNvPr id="0" name=""/>
        <dsp:cNvSpPr/>
      </dsp:nvSpPr>
      <dsp:spPr>
        <a:xfrm>
          <a:off x="1204691" y="1142917"/>
          <a:ext cx="3428736" cy="3745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28575" rIns="28575" bIns="28575" numCol="1" spcCol="1270" anchor="b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b="1" kern="1200" dirty="0">
              <a:latin typeface="Arial" panose="020B0604020202020204" pitchFamily="34" charset="0"/>
              <a:cs typeface="Arial" panose="020B0604020202020204" pitchFamily="34" charset="0"/>
            </a:rPr>
            <a:t>Improvement of print packs</a:t>
          </a:r>
        </a:p>
      </dsp:txBody>
      <dsp:txXfrm>
        <a:off x="1204691" y="1142917"/>
        <a:ext cx="3428736" cy="374553"/>
      </dsp:txXfrm>
    </dsp:sp>
    <dsp:sp modelId="{510F9F40-102E-44D9-9F5F-6DAAEED91BBC}">
      <dsp:nvSpPr>
        <dsp:cNvPr id="0" name=""/>
        <dsp:cNvSpPr/>
      </dsp:nvSpPr>
      <dsp:spPr>
        <a:xfrm>
          <a:off x="0" y="1142917"/>
          <a:ext cx="1204691" cy="374553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>
              <a:latin typeface="Arial" panose="020B0604020202020204" pitchFamily="34" charset="0"/>
              <a:cs typeface="Arial" panose="020B0604020202020204" pitchFamily="34" charset="0"/>
            </a:rPr>
            <a:t>2</a:t>
          </a:r>
        </a:p>
      </dsp:txBody>
      <dsp:txXfrm>
        <a:off x="18287" y="1161204"/>
        <a:ext cx="1168117" cy="356266"/>
      </dsp:txXfrm>
    </dsp:sp>
    <dsp:sp modelId="{ADC52F65-9568-4C98-BB61-E09AD7AA44CF}">
      <dsp:nvSpPr>
        <dsp:cNvPr id="0" name=""/>
        <dsp:cNvSpPr/>
      </dsp:nvSpPr>
      <dsp:spPr>
        <a:xfrm>
          <a:off x="0" y="1517470"/>
          <a:ext cx="4633428" cy="7492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>
              <a:latin typeface="Arial" panose="020B0604020202020204" pitchFamily="34" charset="0"/>
              <a:cs typeface="Arial" panose="020B0604020202020204" pitchFamily="34" charset="0"/>
            </a:rPr>
            <a:t>Design intervention to improve print packs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>
              <a:latin typeface="Arial" panose="020B0604020202020204" pitchFamily="34" charset="0"/>
              <a:cs typeface="Arial" panose="020B0604020202020204" pitchFamily="34" charset="0"/>
            </a:rPr>
            <a:t>Train AL print pack champions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>
              <a:latin typeface="Arial" panose="020B0604020202020204" pitchFamily="34" charset="0"/>
              <a:cs typeface="Arial" panose="020B0604020202020204" pitchFamily="34" charset="0"/>
            </a:rPr>
            <a:t>Implement on 22J modules</a:t>
          </a:r>
        </a:p>
      </dsp:txBody>
      <dsp:txXfrm>
        <a:off x="0" y="1517470"/>
        <a:ext cx="4633428" cy="749218"/>
      </dsp:txXfrm>
    </dsp:sp>
    <dsp:sp modelId="{CA42041C-1C09-4D91-BC6F-9ECD63605A48}">
      <dsp:nvSpPr>
        <dsp:cNvPr id="0" name=""/>
        <dsp:cNvSpPr/>
      </dsp:nvSpPr>
      <dsp:spPr>
        <a:xfrm>
          <a:off x="1204691" y="2285417"/>
          <a:ext cx="3428736" cy="3745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28575" rIns="28575" bIns="28575" numCol="1" spcCol="1270" anchor="b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b="1" kern="1200" dirty="0">
              <a:latin typeface="Arial" panose="020B0604020202020204" pitchFamily="34" charset="0"/>
              <a:cs typeface="Arial" panose="020B0604020202020204" pitchFamily="34" charset="0"/>
            </a:rPr>
            <a:t>Evaluate intervention</a:t>
          </a:r>
        </a:p>
      </dsp:txBody>
      <dsp:txXfrm>
        <a:off x="1204691" y="2285417"/>
        <a:ext cx="3428736" cy="374553"/>
      </dsp:txXfrm>
    </dsp:sp>
    <dsp:sp modelId="{9AE38972-DD1E-4A20-8AB5-7828EBD1A9A6}">
      <dsp:nvSpPr>
        <dsp:cNvPr id="0" name=""/>
        <dsp:cNvSpPr/>
      </dsp:nvSpPr>
      <dsp:spPr>
        <a:xfrm>
          <a:off x="0" y="2285417"/>
          <a:ext cx="1204691" cy="374553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>
              <a:latin typeface="Arial" panose="020B0604020202020204" pitchFamily="34" charset="0"/>
              <a:cs typeface="Arial" panose="020B0604020202020204" pitchFamily="34" charset="0"/>
            </a:rPr>
            <a:t>3</a:t>
          </a:r>
        </a:p>
      </dsp:txBody>
      <dsp:txXfrm>
        <a:off x="18287" y="2303704"/>
        <a:ext cx="1168117" cy="356266"/>
      </dsp:txXfrm>
    </dsp:sp>
    <dsp:sp modelId="{D49A0916-BBF2-4398-BB0B-22367B9A984C}">
      <dsp:nvSpPr>
        <dsp:cNvPr id="0" name=""/>
        <dsp:cNvSpPr/>
      </dsp:nvSpPr>
      <dsp:spPr>
        <a:xfrm>
          <a:off x="0" y="2659970"/>
          <a:ext cx="4633428" cy="7492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>
              <a:latin typeface="Arial" panose="020B0604020202020204" pitchFamily="34" charset="0"/>
              <a:cs typeface="Arial" panose="020B0604020202020204" pitchFamily="34" charset="0"/>
            </a:rPr>
            <a:t>Re-evaluate print pack use and efficacy (as per 1) post-intervention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>
              <a:latin typeface="Arial" panose="020B0604020202020204" pitchFamily="34" charset="0"/>
              <a:cs typeface="Arial" panose="020B0604020202020204" pitchFamily="34" charset="0"/>
            </a:rPr>
            <a:t>Formulate recommendations for future practice and/or changes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>
              <a:latin typeface="Arial" panose="020B0604020202020204" pitchFamily="34" charset="0"/>
              <a:cs typeface="Arial" panose="020B0604020202020204" pitchFamily="34" charset="0"/>
            </a:rPr>
            <a:t>Share findings in OU / beyond</a:t>
          </a:r>
        </a:p>
      </dsp:txBody>
      <dsp:txXfrm>
        <a:off x="0" y="2659970"/>
        <a:ext cx="4633428" cy="74921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955B60-8A4A-4BFC-8CFF-654C21CEDD32}">
      <dsp:nvSpPr>
        <dsp:cNvPr id="0" name=""/>
        <dsp:cNvSpPr/>
      </dsp:nvSpPr>
      <dsp:spPr>
        <a:xfrm>
          <a:off x="3578638" y="781473"/>
          <a:ext cx="1561065" cy="156135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79E159-0116-4A40-8BED-428C511B08FE}">
      <dsp:nvSpPr>
        <dsp:cNvPr id="0" name=""/>
        <dsp:cNvSpPr/>
      </dsp:nvSpPr>
      <dsp:spPr>
        <a:xfrm>
          <a:off x="3630470" y="833527"/>
          <a:ext cx="1457400" cy="1457245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latin typeface="Arial" panose="020B0604020202020204" pitchFamily="34" charset="0"/>
              <a:cs typeface="Arial" panose="020B0604020202020204" pitchFamily="34" charset="0"/>
            </a:rPr>
            <a:t>Publication</a:t>
          </a:r>
        </a:p>
      </dsp:txBody>
      <dsp:txXfrm>
        <a:off x="3838815" y="1041744"/>
        <a:ext cx="1040710" cy="1040811"/>
      </dsp:txXfrm>
    </dsp:sp>
    <dsp:sp modelId="{3F87E01F-17A4-439B-8916-751104EEE66D}">
      <dsp:nvSpPr>
        <dsp:cNvPr id="0" name=""/>
        <dsp:cNvSpPr/>
      </dsp:nvSpPr>
      <dsp:spPr>
        <a:xfrm rot="2700000">
          <a:off x="1967112" y="783360"/>
          <a:ext cx="1557305" cy="1557305"/>
        </a:xfrm>
        <a:prstGeom prst="teardrop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FC1622-3EF1-4AC9-921D-60642A94E6DF}">
      <dsp:nvSpPr>
        <dsp:cNvPr id="0" name=""/>
        <dsp:cNvSpPr/>
      </dsp:nvSpPr>
      <dsp:spPr>
        <a:xfrm>
          <a:off x="2017064" y="833527"/>
          <a:ext cx="1457400" cy="1457245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latin typeface="Arial" panose="020B0604020202020204" pitchFamily="34" charset="0"/>
              <a:cs typeface="Arial" panose="020B0604020202020204" pitchFamily="34" charset="0"/>
            </a:rPr>
            <a:t>Sharing findings in STEM</a:t>
          </a:r>
        </a:p>
      </dsp:txBody>
      <dsp:txXfrm>
        <a:off x="2225410" y="1041744"/>
        <a:ext cx="1040710" cy="1040811"/>
      </dsp:txXfrm>
    </dsp:sp>
    <dsp:sp modelId="{7D24DEDE-4646-4145-AC7B-8D41EA910E52}">
      <dsp:nvSpPr>
        <dsp:cNvPr id="0" name=""/>
        <dsp:cNvSpPr/>
      </dsp:nvSpPr>
      <dsp:spPr>
        <a:xfrm rot="2700000">
          <a:off x="353707" y="783360"/>
          <a:ext cx="1557305" cy="1557305"/>
        </a:xfrm>
        <a:prstGeom prst="teardrop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63FC38-8C34-4059-BE71-30B8210C98D1}">
      <dsp:nvSpPr>
        <dsp:cNvPr id="0" name=""/>
        <dsp:cNvSpPr/>
      </dsp:nvSpPr>
      <dsp:spPr>
        <a:xfrm>
          <a:off x="403659" y="833527"/>
          <a:ext cx="1457400" cy="1457245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latin typeface="Arial" panose="020B0604020202020204" pitchFamily="34" charset="0"/>
              <a:cs typeface="Arial" panose="020B0604020202020204" pitchFamily="34" charset="0"/>
            </a:rPr>
            <a:t>Improved practice in EEES</a:t>
          </a:r>
        </a:p>
      </dsp:txBody>
      <dsp:txXfrm>
        <a:off x="612004" y="1041744"/>
        <a:ext cx="1040710" cy="10408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TabList">
  <dgm:title val="Tab List"/>
  <dgm:desc val="Use to show non-sequential or grouped blocks of information. Works well for lists with a small amount of Level 1 text. The first Level 2 displays next to the Level 1 text  and the remaining Level 2 text appears beneath the Level 1 text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1/layout/CircleProcess">
  <dgm:title val="Circle Process"/>
  <dgm:desc val="Use to show sequential steps in a process. Limited to eleven Level 1 shapes with an unlimited number of Level 2 shapes. Works best with small amounts of text. Unused text does not appear, but remains available if you switch layouts."/>
  <dgm:catLst>
    <dgm:cat type="process" pri="8500"/>
    <dgm:cat type="officeonline" pri="85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11"/>
      <dgm:chPref val="1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5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Parent2" refType="w" fact="0.6249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l" for="ch" forName="Parent1" refType="w" fact="0.1597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l" for="ch" forName="Accent2" refType="w" fact="0.5498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l" for="ch" forName="ParentBackground2" refType="w" fact="0.5648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l" for="ch" forName="Child2" refType="w" fact="0.5648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l" for="ch" forName="Accent1" refType="w" fact="-0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l" for="ch" forName="ParentBackground1" refType="w" fact="0.0997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l" for="ch" forName="Child1" refType="w" fact="0.0997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6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Parent3" refType="w" fact="0.744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l" for="ch" forName="Parent2" refType="w" fact="0.426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l" for="ch" forName="Parent1" refType="w" fact="0.109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l" for="ch" forName="Accent3" refType="w" fact="0.6928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l" for="ch" forName="ParentBackground3" refType="w" fact="0.703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l" for="ch" forName="Child3" refType="w" fact="0.703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l" for="ch" forName="Accent2" refType="w" fact="0.3122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l" for="ch" forName="ParentBackground2" refType="w" fact="0.385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l" for="ch" forName="Child2" refType="w" fact="0.385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l" for="ch" forName="Accent1" refType="w" fact="-0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l" for="ch" forName="ParentBackground1" refType="w" fact="0.068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l" for="ch" forName="Child1" refType="w" fact="0.068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7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Parent4" refType="w" fact="0.8057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l" for="ch" forName="Parent3" refType="w" fact="0.5647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l" for="ch" forName="Parent2" refType="w" fact="0.3237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l" for="ch" forName="Parent1" refType="w" fact="0.0827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l" for="ch" forName="Accent4" refType="w" fact="0.7668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l" for="ch" forName="ParentBackground4" refType="w" fact="0.7746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l" for="ch" forName="Child4" refType="w" fact="0.7746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l" for="ch" forName="Accent3" refType="w" fact="0.476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l" for="ch" forName="ParentBackground3" refType="w" fact="0.5336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l" for="ch" forName="Child3" refType="w" fact="0.5336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l" for="ch" forName="Accent2" refType="w" fact="0.236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l" for="ch" forName="ParentBackground2" refType="w" fact="0.2926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l" for="ch" forName="Child2" refType="w" fact="0.2926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l" for="ch" forName="Accent1" refType="w" fact="-0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l" for="ch" forName="ParentBackground1" refType="w" fact="0.0516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l" for="ch" forName="Child1" refType="w" fact="0.0516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8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Parent5" refType="w" fact="0.8434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l" for="ch" forName="Parent4" refType="w" fact="0.6492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l" for="ch" forName="Parent3" refType="w" fact="0.45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l" for="ch" forName="Parent2" refType="w" fact="0.2609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l" for="ch" forName="Parent1" refType="w" fact="0.0667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l" for="ch" forName="Accent5" refType="w" fact="0.8121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l" for="ch" forName="ParentBackground5" refType="w" fact="0.8183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l" for="ch" forName="Child5" refType="w" fact="0.8183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l" for="ch" forName="Accent4" refType="w" fact="0.5789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l" for="ch" forName="ParentBackground4" refType="w" fact="0.6242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l" for="ch" forName="Child4" refType="w" fact="0.6242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l" for="ch" forName="Accent3" refType="w" fact="0.3848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l" for="ch" forName="ParentBackground3" refType="w" fact="0.43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l" for="ch" forName="Child3" refType="w" fact="0.43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l" for="ch" forName="Accent2" refType="w" fact="0.1906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l" for="ch" forName="ParentBackground2" refType="w" fact="0.2358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l" for="ch" forName="Child2" refType="w" fact="0.2358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l" for="ch" forName="Accent1" refType="w" fact="-0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l" for="ch" forName="ParentBackground1" refType="w" fact="0.0416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l" for="ch" forName="Child1" refType="w" fact="0.0416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9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Parent6" refType="w" fact="0.8689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l" for="ch" forName="Parent5" refType="w" fact="0.7063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l" for="ch" forName="Parent4" refType="w" fact="0.5437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l" for="ch" forName="Parent3" refType="w" fact="0.381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l" for="ch" forName="Parent2" refType="w" fact="0.2184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l" for="ch" forName="Parent1" refType="w" fact="0.0558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l" for="ch" forName="Accent6" refType="w" fact="0.8426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l" for="ch" forName="ParentBackground6" refType="w" fact="0.8479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l" for="ch" forName="Child6" refType="w" fact="0.8479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l" for="ch" forName="Accent5" refType="w" fact="0.6474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l" for="ch" forName="ParentBackground5" refType="w" fact="0.6853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l" for="ch" forName="Child5" refType="w" fact="0.6853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l" for="ch" forName="Accent4" refType="w" fact="0.4848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l" for="ch" forName="ParentBackground4" refType="w" fact="0.5227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l" for="ch" forName="Child4" refType="w" fact="0.5227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l" for="ch" forName="Accent3" refType="w" fact="0.3222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l" for="ch" forName="ParentBackground3" refType="w" fact="0.3601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l" for="ch" forName="Child3" refType="w" fact="0.3601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l" for="ch" forName="Accent2" refType="w" fact="0.1596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l" for="ch" forName="ParentBackground2" refType="w" fact="0.197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l" for="ch" forName="Child2" refType="w" fact="0.197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l" for="ch" forName="Accent1" refType="w" fact="-0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l" for="ch" forName="ParentBackground1" refType="w" fact="0.0348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l" for="ch" forName="Child1" refType="w" fact="0.0348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10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Parent7" refType="w" fact="0.8872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l" for="ch" forName="Parent6" refType="w" fact="0.7473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l" for="ch" forName="Parent5" refType="w" fact="0.607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l" for="ch" forName="Parent4" refType="w" fact="0.4676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l" for="ch" forName="Parent3" refType="w" fact="0.3277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l" for="ch" forName="Parent2" refType="w" fact="0.1879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l" for="ch" forName="Parent1" refType="w" fact="0.048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l" for="ch" forName="Accent7" refType="w" fact="0.8646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l" for="ch" forName="ParentBackground7" refType="w" fact="0.8692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l" for="ch" forName="Child7" refType="w" fact="0.8692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l" for="ch" forName="Accent6" refType="w" fact="0.6967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l" for="ch" forName="ParentBackground6" refType="w" fact="0.7293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l" for="ch" forName="Child6" refType="w" fact="0.7293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l" for="ch" forName="Accent5" refType="w" fact="0.5569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l" for="ch" forName="ParentBackground5" refType="w" fact="0.5894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l" for="ch" forName="Child5" refType="w" fact="0.5894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l" for="ch" forName="Accent4" refType="w" fact="0.417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l" for="ch" forName="ParentBackground4" refType="w" fact="0.4496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l" for="ch" forName="Child4" refType="w" fact="0.4496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l" for="ch" forName="Accent3" refType="w" fact="0.2771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l" for="ch" forName="ParentBackground3" refType="w" fact="0.3097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l" for="ch" forName="Child3" refType="w" fact="0.3097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l" for="ch" forName="Accent2" refType="w" fact="0.1373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l" for="ch" forName="ParentBackground2" refType="w" fact="0.1698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l" for="ch" forName="Child2" refType="w" fact="0.1698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l" for="ch" forName="Accent1" refType="w" fact="-0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l" for="ch" forName="ParentBackground1" refType="w" fact="0.03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l" for="ch" forName="Child1" refType="w" fact="0.03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11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l" for="ch" forName="Parent8" refType="w" fact="0.901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l" for="ch" forName="Parent7" refType="w" fact="0.7783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l" for="ch" forName="Parent6" refType="w" fact="0.6556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l" for="ch" forName="Parent5" refType="w" fact="0.5329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l" for="ch" forName="Parent4" refType="w" fact="0.4102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l" for="ch" forName="Parent3" refType="w" fact="0.287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l" for="ch" forName="Parent2" refType="w" fact="0.1648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l" for="ch" forName="Parent1" refType="w" fact="0.0421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l" for="ch" forName="Accent8" refType="w" fact="0.8813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l" for="ch" forName="ParentBackground8" refType="w" fact="0.8852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l" for="ch" forName="Child8" refType="w" fact="0.8852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l" for="ch" forName="Accent7" refType="w" fact="0.7339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l" for="ch" forName="ParentBackground7" refType="w" fact="0.762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l" for="ch" forName="Child7" refType="w" fact="0.762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l" for="ch" forName="Accent6" refType="w" fact="0.6112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l" for="ch" forName="ParentBackground6" refType="w" fact="0.6398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l" for="ch" forName="Child6" refType="w" fact="0.6398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l" for="ch" forName="Accent5" refType="w" fact="0.488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l" for="ch" forName="ParentBackground5" refType="w" fact="0.5171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l" for="ch" forName="Child5" refType="w" fact="0.5171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l" for="ch" forName="Accent4" refType="w" fact="0.3658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l" for="ch" forName="ParentBackground4" refType="w" fact="0.3944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l" for="ch" forName="Child4" refType="w" fact="0.3944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l" for="ch" forName="Accent3" refType="w" fact="0.2431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l" for="ch" forName="ParentBackground3" refType="w" fact="0.2717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l" for="ch" forName="Child3" refType="w" fact="0.2717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l" for="ch" forName="Accent2" refType="w" fact="0.1204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l" for="ch" forName="ParentBackground2" refType="w" fact="0.149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l" for="ch" forName="Child2" refType="w" fact="0.149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l" for="ch" forName="Accent1" refType="w" fact="-0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l" for="ch" forName="ParentBackground1" refType="w" fact="0.0263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l" for="ch" forName="Child1" refType="w" fact="0.0263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12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l" for="ch" forName="Parent9" refType="w" fact="0.9119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l" for="ch" forName="Parent8" refType="w" fact="0.8026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l" for="ch" forName="Parent7" refType="w" fact="0.6933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l" for="ch" forName="Parent6" refType="w" fact="0.584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l" for="ch" forName="Parent5" refType="w" fact="0.4747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l" for="ch" forName="Parent4" refType="w" fact="0.3654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l" for="ch" forName="Parent3" refType="w" fact="0.2561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l" for="ch" forName="Parent2" refType="w" fact="0.1468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l" for="ch" forName="Parent1" refType="w" fact="0.037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l" for="ch" forName="Accent9" refType="w" fact="0.8942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l" for="ch" forName="ParentBackground9" refType="w" fact="0.8978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l" for="ch" forName="Child9" refType="w" fact="0.8978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l" for="ch" forName="Accent8" refType="w" fact="0.763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l" for="ch" forName="ParentBackground8" refType="w" fact="0.788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l" for="ch" forName="Child8" refType="w" fact="0.788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l" for="ch" forName="Accent7" refType="w" fact="0.6538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l" for="ch" forName="ParentBackground7" refType="w" fact="0.6792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l" for="ch" forName="Child7" refType="w" fact="0.6792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l" for="ch" forName="Accent6" refType="w" fact="0.544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l" for="ch" forName="ParentBackground6" refType="w" fact="0.5699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l" for="ch" forName="Child6" refType="w" fact="0.5699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l" for="ch" forName="Accent5" refType="w" fact="0.4352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l" for="ch" forName="ParentBackground5" refType="w" fact="0.4606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l" for="ch" forName="Child5" refType="w" fact="0.4606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l" for="ch" forName="Accent4" refType="w" fact="0.3259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l" for="ch" forName="ParentBackground4" refType="w" fact="0.3513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l" for="ch" forName="Child4" refType="w" fact="0.3513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l" for="ch" forName="Accent3" refType="w" fact="0.2166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l" for="ch" forName="ParentBackground3" refType="w" fact="0.242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l" for="ch" forName="Child3" refType="w" fact="0.242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l" for="ch" forName="Accent2" refType="w" fact="0.1073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l" for="ch" forName="ParentBackground2" refType="w" fact="0.1327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l" for="ch" forName="Child2" refType="w" fact="0.1327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l" for="ch" forName="Accent1" refType="w" fact="-0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l" for="ch" forName="ParentBackground1" refType="w" fact="0.0234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l" for="ch" forName="Child1" refType="w" fact="0.0234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13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l" for="ch" forName="Parent10" refType="w" fact="0.920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l" for="ch" forName="Parent9" refType="w" fact="0.822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l" for="ch" forName="Parent8" refType="w" fact="0.723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l" for="ch" forName="Parent7" refType="w" fact="0.62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l" for="ch" forName="Parent6" refType="w" fact="0.5264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l" for="ch" forName="Parent5" refType="w" fact="0.4279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l" for="ch" forName="Parent4" refType="w" fact="0.3294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l" for="ch" forName="Parent3" refType="w" fact="0.2309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l" for="ch" forName="Parent2" refType="w" fact="0.1324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l" for="ch" forName="Parent1" refType="w" fact="0.0338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l" for="ch" forName="Accent10" refType="w" fact="0.9047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l" for="ch" forName="ParentBackground10" refType="w" fact="0.9078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l" for="ch" forName="Child10" refType="w" fact="0.9078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l" for="ch" forName="Accent9" refType="w" fact="0.7864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l" for="ch" forName="ParentBackground9" refType="w" fact="0.8093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l" for="ch" forName="Child9" refType="w" fact="0.8093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l" for="ch" forName="Accent8" refType="w" fact="0.6879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l" for="ch" forName="ParentBackground8" refType="w" fact="0.7108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l" for="ch" forName="Child8" refType="w" fact="0.7108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l" for="ch" forName="Accent7" refType="w" fact="0.5893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l" for="ch" forName="ParentBackground7" refType="w" fact="0.6123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l" for="ch" forName="Child7" refType="w" fact="0.6123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l" for="ch" forName="Accent6" refType="w" fact="0.4908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l" for="ch" forName="ParentBackground6" refType="w" fact="0.5137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l" for="ch" forName="Child6" refType="w" fact="0.5137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l" for="ch" forName="Accent5" refType="w" fact="0.3923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l" for="ch" forName="ParentBackground5" refType="w" fact="0.4152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l" for="ch" forName="Child5" refType="w" fact="0.4152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l" for="ch" forName="Accent4" refType="w" fact="0.2938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l" for="ch" forName="ParentBackground4" refType="w" fact="0.3167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l" for="ch" forName="Child4" refType="w" fact="0.3167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l" for="ch" forName="Accent3" refType="w" fact="0.1952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l" for="ch" forName="ParentBackground3" refType="w" fact="0.2182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l" for="ch" forName="Child3" refType="w" fact="0.2182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l" for="ch" forName="Accent2" refType="w" fact="0.0967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l" for="ch" forName="ParentBackground2" refType="w" fact="0.1196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l" for="ch" forName="Child2" refType="w" fact="0.1196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l" for="ch" forName="Accent1" refType="w" fact="-0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l" for="ch" forName="ParentBackground1" refType="w" fact="0.0211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l" for="ch" forName="Child1" refType="w" fact="0.0211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14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l" for="ch" forName="Parent11" refType="w" fact="0.9277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l" for="ch" forName="Parent10" refType="w" fact="0.838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l" for="ch" forName="Parent9" refType="w" fact="0.7483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l" for="ch" forName="Parent8" refType="w" fact="0.6586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l" for="ch" forName="Parent7" refType="w" fact="0.5689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l" for="ch" forName="Parent6" refType="w" fact="0.4792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l" for="ch" forName="Parent5" refType="w" fact="0.389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l" for="ch" forName="Parent4" refType="w" fact="0.2999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l" for="ch" forName="Parent3" refType="w" fact="0.2102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l" for="ch" forName="Parent2" refType="w" fact="0.120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l" for="ch" forName="Parent1" refType="w" fact="0.0308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l" for="ch" forName="Accent11" refType="w" fact="0.9132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l" for="ch" forName="ParentBackground11" refType="w" fact="0.9161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l" for="ch" forName="Child11" refType="w" fact="0.9161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l" for="ch" forName="Accent10" refType="w" fact="0.805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l" for="ch" forName="ParentBackground10" refType="w" fact="0.8264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l" for="ch" forName="Child10" refType="w" fact="0.8264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l" for="ch" forName="Accent9" refType="w" fact="0.7158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l" for="ch" forName="ParentBackground9" refType="w" fact="0.7367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l" for="ch" forName="Child9" refType="w" fact="0.7367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l" for="ch" forName="Accent8" refType="w" fact="0.6261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l" for="ch" forName="ParentBackground8" refType="w" fact="0.647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l" for="ch" forName="Child8" refType="w" fact="0.647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l" for="ch" forName="Accent7" refType="w" fact="0.5364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l" for="ch" forName="ParentBackground7" refType="w" fact="0.5573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l" for="ch" forName="Child7" refType="w" fact="0.5573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l" for="ch" forName="Accent6" refType="w" fact="0.4467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l" for="ch" forName="ParentBackground6" refType="w" fact="0.4677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l" for="ch" forName="Child6" refType="w" fact="0.4677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l" for="ch" forName="Accent5" refType="w" fact="0.3571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l" for="ch" forName="ParentBackground5" refType="w" fact="0.378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l" for="ch" forName="Child5" refType="w" fact="0.378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l" for="ch" forName="Accent4" refType="w" fact="0.2674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l" for="ch" forName="ParentBackground4" refType="w" fact="0.2883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l" for="ch" forName="Child4" refType="w" fact="0.2883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l" for="ch" forName="Accent3" refType="w" fact="0.1777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l" for="ch" forName="ParentBackground3" refType="w" fact="0.1986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l" for="ch" forName="Child3" refType="w" fact="0.1986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l" for="ch" forName="Accent2" refType="w" fact="0.088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l" for="ch" forName="ParentBackground2" refType="w" fact="0.1089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l" for="ch" forName="Child2" refType="w" fact="0.1089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l" for="ch" forName="Accent1" refType="w" fact="-0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l" for="ch" forName="ParentBackground1" refType="w" fact="0.0192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l" for="ch" forName="Child1" refType="w" fact="0.0192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if>
      <dgm:else name="Name15">
        <dgm:choose name="Name16">
          <dgm:if name="Name17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18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r" for="ch" forName="Parent2" refType="w" fact="0.3751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r" for="ch" forName="Parent1" refType="w" fact="0.8403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r" for="ch" forName="Accent2" refType="w" fact="0.4502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r" for="ch" forName="ParentBackground2" refType="w" fact="0.4352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r" for="ch" forName="Child2" refType="w" fact="0.4352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r" for="ch" forName="Accent1" refType="w" fact="1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r" for="ch" forName="ParentBackground1" refType="w" fact="0.9003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r" for="ch" forName="Child1" refType="w" fact="0.9003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19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Parent3" refType="w" fact="0.256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r" for="ch" forName="Parent2" refType="w" fact="0.573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r" for="ch" forName="Parent1" refType="w" fact="0.891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r" for="ch" forName="Accent3" refType="w" fact="0.3072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r" for="ch" forName="ParentBackground3" refType="w" fact="0.297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r" for="ch" forName="Child3" refType="w" fact="0.297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r" for="ch" forName="Accent2" refType="w" fact="0.6878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r" for="ch" forName="ParentBackground2" refType="w" fact="0.614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r" for="ch" forName="Child2" refType="w" fact="0.614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r" for="ch" forName="Accent1" refType="w" fact="1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r" for="ch" forName="ParentBackground1" refType="w" fact="0.932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r" for="ch" forName="Child1" refType="w" fact="0.932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20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Parent4" refType="w" fact="0.1943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r" for="ch" forName="Parent3" refType="w" fact="0.4353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r" for="ch" forName="Parent2" refType="w" fact="0.6763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r" for="ch" forName="Parent1" refType="w" fact="0.9173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r" for="ch" forName="Accent4" refType="w" fact="0.2332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r" for="ch" forName="ParentBackground4" refType="w" fact="0.2254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r" for="ch" forName="Child4" refType="w" fact="0.2254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r" for="ch" forName="Accent3" refType="w" fact="0.523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r" for="ch" forName="ParentBackground3" refType="w" fact="0.4664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r" for="ch" forName="Child3" refType="w" fact="0.4664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r" for="ch" forName="Accent2" refType="w" fact="0.763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r" for="ch" forName="ParentBackground2" refType="w" fact="0.7074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r" for="ch" forName="Child2" refType="w" fact="0.7074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r" for="ch" forName="Accent1" refType="w" fact="1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r" for="ch" forName="ParentBackground1" refType="w" fact="0.9484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r" for="ch" forName="Child1" refType="w" fact="0.9484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21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Parent5" refType="w" fact="0.1566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r" for="ch" forName="Parent4" refType="w" fact="0.3508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r" for="ch" forName="Parent3" refType="w" fact="0.54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r" for="ch" forName="Parent2" refType="w" fact="0.7391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r" for="ch" forName="Parent1" refType="w" fact="0.9333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r" for="ch" forName="Accent5" refType="w" fact="0.1879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r" for="ch" forName="ParentBackground5" refType="w" fact="0.1817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r" for="ch" forName="Child5" refType="w" fact="0.1817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r" for="ch" forName="Accent4" refType="w" fact="0.4211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r" for="ch" forName="ParentBackground4" refType="w" fact="0.3758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r" for="ch" forName="Child4" refType="w" fact="0.3758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r" for="ch" forName="Accent3" refType="w" fact="0.6152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r" for="ch" forName="ParentBackground3" refType="w" fact="0.57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r" for="ch" forName="Child3" refType="w" fact="0.57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r" for="ch" forName="Accent2" refType="w" fact="0.8094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r" for="ch" forName="ParentBackground2" refType="w" fact="0.7642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r" for="ch" forName="Child2" refType="w" fact="0.7642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r" for="ch" forName="Accent1" refType="w" fact="1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r" for="ch" forName="ParentBackground1" refType="w" fact="0.9584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r" for="ch" forName="Child1" refType="w" fact="0.9584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22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r" for="ch" forName="Parent6" refType="w" fact="0.1311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r" for="ch" forName="Parent5" refType="w" fact="0.2937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r" for="ch" forName="Parent4" refType="w" fact="0.4563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r" for="ch" forName="Parent3" refType="w" fact="0.619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r" for="ch" forName="Parent2" refType="w" fact="0.7816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r" for="ch" forName="Parent1" refType="w" fact="0.9442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r" for="ch" forName="Accent6" refType="w" fact="0.1574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r" for="ch" forName="ParentBackground6" refType="w" fact="0.1521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r" for="ch" forName="Child6" refType="w" fact="0.1521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r" for="ch" forName="Accent5" refType="w" fact="0.3526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r" for="ch" forName="ParentBackground5" refType="w" fact="0.3147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r" for="ch" forName="Child5" refType="w" fact="0.3147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r" for="ch" forName="Accent4" refType="w" fact="0.5152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r" for="ch" forName="ParentBackground4" refType="w" fact="0.4773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r" for="ch" forName="Child4" refType="w" fact="0.4773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r" for="ch" forName="Accent3" refType="w" fact="0.6778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r" for="ch" forName="ParentBackground3" refType="w" fact="0.6399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r" for="ch" forName="Child3" refType="w" fact="0.6399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r" for="ch" forName="Accent2" refType="w" fact="0.8404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r" for="ch" forName="ParentBackground2" refType="w" fact="0.802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r" for="ch" forName="Child2" refType="w" fact="0.802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r" for="ch" forName="Accent1" refType="w" fact="1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r" for="ch" forName="ParentBackground1" refType="w" fact="0.9652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r" for="ch" forName="Child1" refType="w" fact="0.9652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23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r" for="ch" forName="Parent7" refType="w" fact="0.1128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r" for="ch" forName="Parent6" refType="w" fact="0.2527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r" for="ch" forName="Parent5" refType="w" fact="0.392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r" for="ch" forName="Parent4" refType="w" fact="0.5324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r" for="ch" forName="Parent3" refType="w" fact="0.6723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r" for="ch" forName="Parent2" refType="w" fact="0.8121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r" for="ch" forName="Parent1" refType="w" fact="0.952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r" for="ch" forName="Accent7" refType="w" fact="0.1354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r" for="ch" forName="ParentBackground7" refType="w" fact="0.1308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r" for="ch" forName="Child7" refType="w" fact="0.1308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r" for="ch" forName="Accent6" refType="w" fact="0.3033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r" for="ch" forName="ParentBackground6" refType="w" fact="0.2707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r" for="ch" forName="Child6" refType="w" fact="0.2707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r" for="ch" forName="Accent5" refType="w" fact="0.4431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r" for="ch" forName="ParentBackground5" refType="w" fact="0.4106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r" for="ch" forName="Child5" refType="w" fact="0.4106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r" for="ch" forName="Accent4" refType="w" fact="0.583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r" for="ch" forName="ParentBackground4" refType="w" fact="0.5504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r" for="ch" forName="Child4" refType="w" fact="0.5504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r" for="ch" forName="Accent3" refType="w" fact="0.7229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r" for="ch" forName="ParentBackground3" refType="w" fact="0.6903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r" for="ch" forName="Child3" refType="w" fact="0.6903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r" for="ch" forName="Accent2" refType="w" fact="0.8627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r" for="ch" forName="ParentBackground2" refType="w" fact="0.8302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r" for="ch" forName="Child2" refType="w" fact="0.8302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r" for="ch" forName="Accent1" refType="w" fact="1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r" for="ch" forName="ParentBackground1" refType="w" fact="0.97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r" for="ch" forName="Child1" refType="w" fact="0.97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24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r" for="ch" forName="Parent8" refType="w" fact="0.099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r" for="ch" forName="Parent7" refType="w" fact="0.2217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r" for="ch" forName="Parent6" refType="w" fact="0.3444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r" for="ch" forName="Parent5" refType="w" fact="0.4671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r" for="ch" forName="Parent4" refType="w" fact="0.5898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r" for="ch" forName="Parent3" refType="w" fact="0.712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r" for="ch" forName="Parent2" refType="w" fact="0.8352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r" for="ch" forName="Parent1" refType="w" fact="0.9579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r" for="ch" forName="Accent8" refType="w" fact="0.1187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r" for="ch" forName="ParentBackground8" refType="w" fact="0.1148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r" for="ch" forName="Child8" refType="w" fact="0.1148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r" for="ch" forName="Accent7" refType="w" fact="0.2661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r" for="ch" forName="ParentBackground7" refType="w" fact="0.237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r" for="ch" forName="Child7" refType="w" fact="0.237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r" for="ch" forName="Accent6" refType="w" fact="0.3888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r" for="ch" forName="ParentBackground6" refType="w" fact="0.3602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r" for="ch" forName="Child6" refType="w" fact="0.3602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r" for="ch" forName="Accent5" refType="w" fact="0.511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r" for="ch" forName="ParentBackground5" refType="w" fact="0.4829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r" for="ch" forName="Child5" refType="w" fact="0.4829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r" for="ch" forName="Accent4" refType="w" fact="0.6342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r" for="ch" forName="ParentBackground4" refType="w" fact="0.6056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r" for="ch" forName="Child4" refType="w" fact="0.6056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r" for="ch" forName="Accent3" refType="w" fact="0.7569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r" for="ch" forName="ParentBackground3" refType="w" fact="0.7283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r" for="ch" forName="Child3" refType="w" fact="0.7283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r" for="ch" forName="Accent2" refType="w" fact="0.8796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r" for="ch" forName="ParentBackground2" refType="w" fact="0.851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r" for="ch" forName="Child2" refType="w" fact="0.851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r" for="ch" forName="Accent1" refType="w" fact="1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r" for="ch" forName="ParentBackground1" refType="w" fact="0.9737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r" for="ch" forName="Child1" refType="w" fact="0.9737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25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r" for="ch" forName="Parent9" refType="w" fact="0.0881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r" for="ch" forName="Parent8" refType="w" fact="0.1974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r" for="ch" forName="Parent7" refType="w" fact="0.3067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r" for="ch" forName="Parent6" refType="w" fact="0.416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r" for="ch" forName="Parent5" refType="w" fact="0.5253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r" for="ch" forName="Parent4" refType="w" fact="0.6346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r" for="ch" forName="Parent3" refType="w" fact="0.7439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r" for="ch" forName="Parent2" refType="w" fact="0.8532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r" for="ch" forName="Parent1" refType="w" fact="0.962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r" for="ch" forName="Accent9" refType="w" fact="0.1058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r" for="ch" forName="ParentBackground9" refType="w" fact="0.1022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r" for="ch" forName="Child9" refType="w" fact="0.1022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r" for="ch" forName="Accent8" refType="w" fact="0.237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r" for="ch" forName="ParentBackground8" refType="w" fact="0.211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r" for="ch" forName="Child8" refType="w" fact="0.211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r" for="ch" forName="Accent7" refType="w" fact="0.3462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r" for="ch" forName="ParentBackground7" refType="w" fact="0.3208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r" for="ch" forName="Child7" refType="w" fact="0.3208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r" for="ch" forName="Accent6" refType="w" fact="0.455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r" for="ch" forName="ParentBackground6" refType="w" fact="0.4301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r" for="ch" forName="Child6" refType="w" fact="0.4301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r" for="ch" forName="Accent5" refType="w" fact="0.5648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r" for="ch" forName="ParentBackground5" refType="w" fact="0.5394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r" for="ch" forName="Child5" refType="w" fact="0.5394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r" for="ch" forName="Accent4" refType="w" fact="0.6741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r" for="ch" forName="ParentBackground4" refType="w" fact="0.6487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r" for="ch" forName="Child4" refType="w" fact="0.6487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r" for="ch" forName="Accent3" refType="w" fact="0.7834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r" for="ch" forName="ParentBackground3" refType="w" fact="0.758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r" for="ch" forName="Child3" refType="w" fact="0.758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r" for="ch" forName="Accent2" refType="w" fact="0.8927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r" for="ch" forName="ParentBackground2" refType="w" fact="0.8673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r" for="ch" forName="Child2" refType="w" fact="0.8673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r" for="ch" forName="Accent1" refType="w" fact="1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r" for="ch" forName="ParentBackground1" refType="w" fact="0.9765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r" for="ch" forName="Child1" refType="w" fact="0.9765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26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r" for="ch" forName="Parent10" refType="w" fact="0.079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r" for="ch" forName="Parent9" refType="w" fact="0.178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r" for="ch" forName="Parent8" refType="w" fact="0.276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r" for="ch" forName="Parent7" refType="w" fact="0.37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r" for="ch" forName="Parent6" refType="w" fact="0.4736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r" for="ch" forName="Parent5" refType="w" fact="0.5721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r" for="ch" forName="Parent4" refType="w" fact="0.6706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r" for="ch" forName="Parent3" refType="w" fact="0.7691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r" for="ch" forName="Parent2" refType="w" fact="0.8676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r" for="ch" forName="Parent1" refType="w" fact="0.9662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r" for="ch" forName="Accent10" refType="w" fact="0.0953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r" for="ch" forName="ParentBackground10" refType="w" fact="0.0922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r" for="ch" forName="Child10" refType="w" fact="0.0922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r" for="ch" forName="Accent9" refType="w" fact="0.2136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r" for="ch" forName="ParentBackground9" refType="w" fact="0.1907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r" for="ch" forName="Child9" refType="w" fact="0.1907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r" for="ch" forName="Accent8" refType="w" fact="0.3121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r" for="ch" forName="ParentBackground8" refType="w" fact="0.2892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r" for="ch" forName="Child8" refType="w" fact="0.2892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r" for="ch" forName="Accent7" refType="w" fact="0.4107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r" for="ch" forName="ParentBackground7" refType="w" fact="0.3877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r" for="ch" forName="Child7" refType="w" fact="0.3877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r" for="ch" forName="Accent6" refType="w" fact="0.5092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r" for="ch" forName="ParentBackground6" refType="w" fact="0.4863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r" for="ch" forName="Child6" refType="w" fact="0.4863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r" for="ch" forName="Accent5" refType="w" fact="0.6077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r" for="ch" forName="ParentBackground5" refType="w" fact="0.5848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r" for="ch" forName="Child5" refType="w" fact="0.5848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r" for="ch" forName="Accent4" refType="w" fact="0.7062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r" for="ch" forName="ParentBackground4" refType="w" fact="0.6833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r" for="ch" forName="Child4" refType="w" fact="0.6833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r" for="ch" forName="Accent3" refType="w" fact="0.8048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r" for="ch" forName="ParentBackground3" refType="w" fact="0.7818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r" for="ch" forName="Child3" refType="w" fact="0.7818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r" for="ch" forName="Accent2" refType="w" fact="0.9033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r" for="ch" forName="ParentBackground2" refType="w" fact="0.8804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r" for="ch" forName="Child2" refType="w" fact="0.8804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r" for="ch" forName="Accent1" refType="w" fact="1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r" for="ch" forName="ParentBackground1" refType="w" fact="0.9789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r" for="ch" forName="Child1" refType="w" fact="0.9789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27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r" for="ch" forName="Parent11" refType="w" fact="0.0723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r" for="ch" forName="Parent10" refType="w" fact="0.162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r" for="ch" forName="Parent9" refType="w" fact="0.2517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r" for="ch" forName="Parent8" refType="w" fact="0.3414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r" for="ch" forName="Parent7" refType="w" fact="0.4311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r" for="ch" forName="Parent6" refType="w" fact="0.5208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r" for="ch" forName="Parent5" refType="w" fact="0.610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r" for="ch" forName="Parent4" refType="w" fact="0.7001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r" for="ch" forName="Parent3" refType="w" fact="0.7898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r" for="ch" forName="Parent2" refType="w" fact="0.879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r" for="ch" forName="Parent1" refType="w" fact="0.9692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r" for="ch" forName="Accent11" refType="w" fact="0.0868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r" for="ch" forName="ParentBackground11" refType="w" fact="0.0839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r" for="ch" forName="Child11" refType="w" fact="0.0839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r" for="ch" forName="Accent10" refType="w" fact="0.194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r" for="ch" forName="ParentBackground10" refType="w" fact="0.1736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r" for="ch" forName="Child10" refType="w" fact="0.1736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r" for="ch" forName="Accent9" refType="w" fact="0.2842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r" for="ch" forName="ParentBackground9" refType="w" fact="0.2633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r" for="ch" forName="Child9" refType="w" fact="0.2633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r" for="ch" forName="Accent8" refType="w" fact="0.3739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r" for="ch" forName="ParentBackground8" refType="w" fact="0.353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r" for="ch" forName="Child8" refType="w" fact="0.353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r" for="ch" forName="Accent7" refType="w" fact="0.4636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r" for="ch" forName="ParentBackground7" refType="w" fact="0.4427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r" for="ch" forName="Child7" refType="w" fact="0.4427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r" for="ch" forName="Accent6" refType="w" fact="0.5533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r" for="ch" forName="ParentBackground6" refType="w" fact="0.5323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r" for="ch" forName="Child6" refType="w" fact="0.5323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r" for="ch" forName="Accent5" refType="w" fact="0.6429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r" for="ch" forName="ParentBackground5" refType="w" fact="0.622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r" for="ch" forName="Child5" refType="w" fact="0.622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r" for="ch" forName="Accent4" refType="w" fact="0.7326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r" for="ch" forName="ParentBackground4" refType="w" fact="0.7117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r" for="ch" forName="Child4" refType="w" fact="0.7117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r" for="ch" forName="Accent3" refType="w" fact="0.8223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r" for="ch" forName="ParentBackground3" refType="w" fact="0.8014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r" for="ch" forName="Child3" refType="w" fact="0.8014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r" for="ch" forName="Accent2" refType="w" fact="0.912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r" for="ch" forName="ParentBackground2" refType="w" fact="0.8911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r" for="ch" forName="Child2" refType="w" fact="0.8911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r" for="ch" forName="Accent1" refType="w" fact="1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r" for="ch" forName="ParentBackground1" refType="w" fact="0.9808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r" for="ch" forName="Child1" refType="w" fact="0.9808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8">
            <dgm:if name="Name29" axis="followSib" ptType="node" func="cnt" op="equ" val="0">
              <dgm:shape xmlns:r="http://schemas.openxmlformats.org/officeDocument/2006/relationships" type="ellipse" r:blip="">
                <dgm:adjLst/>
              </dgm:shape>
            </dgm:if>
            <dgm:else name="Name30">
              <dgm:choose name="Name31">
                <dgm:if name="Name32" axis="precedSib" ptType="node" func="cnt" op="equ" val="10">
                  <dgm:shape xmlns:r="http://schemas.openxmlformats.org/officeDocument/2006/relationships" type="ellipse" r:blip="">
                    <dgm:adjLst/>
                  </dgm:shape>
                </dgm:if>
                <dgm:else name="Name33">
                  <dgm:choose name="Name34">
                    <dgm:if name="Name35" func="var" arg="dir" op="equ" val="norm">
                      <dgm:shape xmlns:r="http://schemas.openxmlformats.org/officeDocument/2006/relationships" rot="45" type="teardrop" r:blip="">
                        <dgm:adjLst>
                          <dgm:adj idx="1" val="1"/>
                        </dgm:adjLst>
                      </dgm:shape>
                    </dgm:if>
                    <dgm:else name="Name36">
                      <dgm:shape xmlns:r="http://schemas.openxmlformats.org/officeDocument/2006/relationships" rot="225" type="teardrop" r:blip="">
                        <dgm:adjLst>
                          <dgm:adj idx="1" val="1"/>
                        </dgm:adjLst>
                      </dgm:shape>
                    </dgm:else>
                  </dgm:choose>
                </dgm:else>
              </dgm:choose>
            </dgm:else>
          </dgm:choose>
          <dgm:presOf/>
        </dgm:layoutNode>
      </dgm:forEach>
      <dgm:forEach name="parentBackgroundRepeat" axis="self">
        <dgm:layoutNode name="ParentBackground" styleLbl="fgAcc1">
          <dgm:alg type="sp"/>
          <dgm:shape xmlns:r="http://schemas.openxmlformats.org/officeDocument/2006/relationships" type="ellipse" r:blip="">
            <dgm:adjLst/>
          </dgm:shape>
          <dgm:presOf axis="self" ptType="node"/>
        </dgm:layoutNode>
      </dgm:forEach>
    </dgm:forEach>
    <dgm:forEach name="Name37" axis="ch" ptType="node" st="11" cnt="1"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38" ref="accentRepeat"/>
      </dgm:layoutNode>
      <dgm:layoutNode name="ParentBackground11">
        <dgm:alg type="sp"/>
        <dgm:shape xmlns:r="http://schemas.openxmlformats.org/officeDocument/2006/relationships" r:blip="">
          <dgm:adjLst/>
        </dgm:shape>
        <dgm:presOf/>
        <dgm:forEach name="Name39" ref="parentBackgroundRepeat"/>
      </dgm:layoutNode>
      <dgm:choose name="Name40">
        <dgm:if name="Name41" axis="ch" ptType="node" func="cnt" op="gte" val="1">
          <dgm:layoutNode name="Child1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2"/>
      </dgm:choose>
      <dgm:layoutNode name="Parent1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3" axis="ch" ptType="node" st="10" cnt="1"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44" ref="accentRepeat"/>
      </dgm:layoutNode>
      <dgm:layoutNode name="ParentBackground10">
        <dgm:alg type="sp"/>
        <dgm:shape xmlns:r="http://schemas.openxmlformats.org/officeDocument/2006/relationships" r:blip="">
          <dgm:adjLst/>
        </dgm:shape>
        <dgm:presOf/>
        <dgm:forEach name="Name45" ref="parentBackgroundRepeat"/>
      </dgm:layoutNode>
      <dgm:choose name="Name46">
        <dgm:if name="Name47" axis="ch" ptType="node" func="cnt" op="gte" val="1">
          <dgm:layoutNode name="Child10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8"/>
      </dgm:choose>
      <dgm:layoutNode name="Parent10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9" axis="ch" ptType="node" st="9" cnt="1"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ParentBackground9">
        <dgm:alg type="sp"/>
        <dgm:shape xmlns:r="http://schemas.openxmlformats.org/officeDocument/2006/relationships" r:blip="">
          <dgm:adjLst/>
        </dgm:shape>
        <dgm:presOf/>
        <dgm:forEach name="Name51" ref="parentBackgroundRepeat"/>
      </dgm:layoutNode>
      <dgm:choose name="Name52">
        <dgm:if name="Name53" axis="ch" ptType="node" func="cnt" op="gte" val="1">
          <dgm:layoutNode name="Child9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4"/>
      </dgm:choose>
      <dgm:layoutNode name="Parent9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55" axis="ch" ptType="node" st="8" cnt="1"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56" ref="accentRepeat"/>
      </dgm:layoutNode>
      <dgm:layoutNode name="ParentBackground8">
        <dgm:alg type="sp"/>
        <dgm:shape xmlns:r="http://schemas.openxmlformats.org/officeDocument/2006/relationships" r:blip="">
          <dgm:adjLst/>
        </dgm:shape>
        <dgm:presOf/>
        <dgm:forEach name="Name57" ref="parentBackgroundRepeat"/>
      </dgm:layoutNode>
      <dgm:choose name="Name58">
        <dgm:if name="Name59" axis="ch" ptType="node" func="cnt" op="gte" val="1">
          <dgm:layoutNode name="Child8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0"/>
      </dgm:choose>
      <dgm:layoutNode name="Parent8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1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62" ref="accentRepeat"/>
      </dgm:layoutNode>
      <dgm:layoutNode name="ParentBackground7">
        <dgm:alg type="sp"/>
        <dgm:shape xmlns:r="http://schemas.openxmlformats.org/officeDocument/2006/relationships" r:blip="">
          <dgm:adjLst/>
        </dgm:shape>
        <dgm:presOf/>
        <dgm:forEach name="Name63" ref="parentBackgroundRepeat"/>
      </dgm:layoutNode>
      <dgm:choose name="Name64">
        <dgm:if name="Name65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6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68" ref="accentRepeat"/>
      </dgm:layoutNode>
      <dgm:layoutNode name="ParentBackground6">
        <dgm:alg type="sp"/>
        <dgm:shape xmlns:r="http://schemas.openxmlformats.org/officeDocument/2006/relationships" r:blip="">
          <dgm:adjLst/>
        </dgm:shape>
        <dgm:presOf/>
        <dgm:forEach name="Name69" ref="parentBackgroundRepeat"/>
      </dgm:layoutNode>
      <dgm:choose name="Name70">
        <dgm:if name="Name71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3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74" ref="accentRepeat"/>
      </dgm:layoutNode>
      <dgm:layoutNode name="ParentBackground5">
        <dgm:alg type="sp"/>
        <dgm:shape xmlns:r="http://schemas.openxmlformats.org/officeDocument/2006/relationships" r:blip="">
          <dgm:adjLst/>
        </dgm:shape>
        <dgm:presOf/>
        <dgm:forEach name="Name75" ref="parentBackgroundRepeat"/>
      </dgm:layoutNode>
      <dgm:choose name="Name76">
        <dgm:if name="Name77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8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9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80" ref="accentRepeat"/>
      </dgm:layoutNode>
      <dgm:layoutNode name="ParentBackground4">
        <dgm:alg type="sp"/>
        <dgm:shape xmlns:r="http://schemas.openxmlformats.org/officeDocument/2006/relationships" r:blip="">
          <dgm:adjLst/>
        </dgm:shape>
        <dgm:presOf/>
        <dgm:forEach name="Name81" ref="parentBackgroundRepeat"/>
      </dgm:layoutNode>
      <dgm:choose name="Name82">
        <dgm:if name="Name8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layoutNode name="ParentBackground3">
        <dgm:alg type="sp"/>
        <dgm:shape xmlns:r="http://schemas.openxmlformats.org/officeDocument/2006/relationships" r:blip="">
          <dgm:adjLst/>
        </dgm:shape>
        <dgm:presOf/>
        <dgm:forEach name="Name87" ref="parentBackgroundRepeat"/>
      </dgm:layoutNode>
      <dgm:choose name="Name88">
        <dgm:if name="Name89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0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1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92" ref="accentRepeat"/>
      </dgm:layoutNode>
      <dgm:layoutNode name="ParentBackground2" styleLbl="fgAcc1">
        <dgm:alg type="sp"/>
        <dgm:shape xmlns:r="http://schemas.openxmlformats.org/officeDocument/2006/relationships" r:blip="">
          <dgm:adjLst/>
        </dgm:shape>
        <dgm:presOf/>
        <dgm:forEach name="Name93" ref="parentBackgroundRepeat"/>
      </dgm:layoutNode>
      <dgm:choose name="Name94">
        <dgm:if name="Name95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6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7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98" ref="accentRepeat"/>
      </dgm:layoutNode>
      <dgm:layoutNode name="ParentBackground1">
        <dgm:alg type="sp"/>
        <dgm:shape xmlns:r="http://schemas.openxmlformats.org/officeDocument/2006/relationships" r:blip="">
          <dgm:adjLst/>
        </dgm:shape>
        <dgm:presOf/>
        <dgm:forEach name="Name99" ref="parentBackgroundRepeat"/>
      </dgm:layoutNode>
      <dgm:choose name="Name100">
        <dgm:if name="Name101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102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8CC96A8-6ED5-4539-87D6-AFCB6A9ADD7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501CA9-6E9A-4637-835A-572E070E7FD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9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31E61-F304-4060-A71B-12EF89F2AB62}" type="datetimeFigureOut">
              <a:rPr lang="en-GB" smtClean="0"/>
              <a:t>23/04/2021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A7BD09-F700-4294-844B-B16BB42D451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BD03D2-9D32-4973-B2F2-CBB43172B8F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9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F62D12-9E5E-493C-BE47-C6A094F24C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71034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B1C1C4-A2CA-4E67-A1F5-602634E2BCF5}" type="datetimeFigureOut">
              <a:rPr lang="en-GB" smtClean="0"/>
              <a:t>23/04/2021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73892"/>
            <a:ext cx="560832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755DF9-41A9-4B2A-8603-E47104E21A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099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55DF9-41A9-4B2A-8603-E47104E21A8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4922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5024934-070C-DA4D-AC21-0DC55BDEFACF}"/>
              </a:ext>
            </a:extLst>
          </p:cNvPr>
          <p:cNvSpPr/>
          <p:nvPr userDrawn="1"/>
        </p:nvSpPr>
        <p:spPr>
          <a:xfrm>
            <a:off x="10087429" y="319314"/>
            <a:ext cx="1266371" cy="92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2869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544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9705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0747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62414B7-E694-DD45-8C62-70FE79ADDF1F}"/>
              </a:ext>
            </a:extLst>
          </p:cNvPr>
          <p:cNvSpPr/>
          <p:nvPr userDrawn="1"/>
        </p:nvSpPr>
        <p:spPr>
          <a:xfrm>
            <a:off x="10087429" y="319314"/>
            <a:ext cx="1266371" cy="92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358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368107"/>
            <a:ext cx="5181600" cy="480885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368107"/>
            <a:ext cx="5181600" cy="4808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980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158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539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443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7989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764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5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351280"/>
            <a:ext cx="10515600" cy="48463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2" descr="Image result for open university logo">
            <a:extLst>
              <a:ext uri="{FF2B5EF4-FFF2-40B4-BE49-F238E27FC236}">
                <a16:creationId xmlns:a16="http://schemas.microsoft.com/office/drawing/2014/main" id="{73F5A3A6-890C-3C44-8E85-866FAD5E91E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9712" y="361703"/>
            <a:ext cx="1234088" cy="84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1027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8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13" Type="http://schemas.openxmlformats.org/officeDocument/2006/relationships/diagramQuickStyle" Target="../diagrams/quickStyle2.xml"/><Relationship Id="rId3" Type="http://schemas.openxmlformats.org/officeDocument/2006/relationships/notesSlide" Target="../notesSlides/notesSlide1.xml"/><Relationship Id="rId7" Type="http://schemas.openxmlformats.org/officeDocument/2006/relationships/diagramLayout" Target="../diagrams/layout1.xml"/><Relationship Id="rId12" Type="http://schemas.openxmlformats.org/officeDocument/2006/relationships/diagramLayout" Target="../diagrams/layout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diagramData" Target="../diagrams/data1.xml"/><Relationship Id="rId11" Type="http://schemas.openxmlformats.org/officeDocument/2006/relationships/diagramData" Target="../diagrams/data2.xml"/><Relationship Id="rId5" Type="http://schemas.openxmlformats.org/officeDocument/2006/relationships/image" Target="../media/image3.png"/><Relationship Id="rId15" Type="http://schemas.microsoft.com/office/2007/relationships/diagramDrawing" Target="../diagrams/drawing2.xml"/><Relationship Id="rId10" Type="http://schemas.microsoft.com/office/2007/relationships/diagramDrawing" Target="../diagrams/drawing1.xml"/><Relationship Id="rId4" Type="http://schemas.openxmlformats.org/officeDocument/2006/relationships/image" Target="../media/image2.png"/><Relationship Id="rId9" Type="http://schemas.openxmlformats.org/officeDocument/2006/relationships/diagramColors" Target="../diagrams/colors1.xml"/><Relationship Id="rId14" Type="http://schemas.openxmlformats.org/officeDocument/2006/relationships/diagramColors" Target="../diagrams/colors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CBC9E42-CF55-F942-9572-3ACDE7694071}"/>
              </a:ext>
            </a:extLst>
          </p:cNvPr>
          <p:cNvSpPr txBox="1"/>
          <p:nvPr/>
        </p:nvSpPr>
        <p:spPr>
          <a:xfrm>
            <a:off x="5285678" y="664612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BF465D11-9EEB-4425-A721-333EF169DD5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289302" y="310483"/>
            <a:ext cx="11613396" cy="3954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 algn="l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altLang="en-US" sz="2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Evaluation and improvement of print pack use for Environmental </a:t>
            </a:r>
            <a:br>
              <a:rPr lang="en-GB" altLang="en-US" sz="2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n-US" sz="2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 students</a:t>
            </a:r>
            <a:br>
              <a:rPr lang="en-GB" alt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Fiona Aiken, Chris Hutton</a:t>
            </a:r>
            <a:br>
              <a:rPr lang="en-GB" alt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F0355B4-B561-421A-8E06-D2A49AF437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97502" y="312158"/>
            <a:ext cx="1605196" cy="110047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246E7F0-9E49-4431-8EB9-672D860D99B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3219" y="5673617"/>
            <a:ext cx="2856161" cy="873900"/>
          </a:xfrm>
          <a:prstGeom prst="rect">
            <a:avLst/>
          </a:prstGeom>
        </p:spPr>
      </p:pic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478ECCF1-BBAB-4FED-97E4-FBAE6F07CF8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85273869"/>
              </p:ext>
            </p:extLst>
          </p:nvPr>
        </p:nvGraphicFramePr>
        <p:xfrm>
          <a:off x="403219" y="1724196"/>
          <a:ext cx="4633428" cy="34096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D68B0C9B-6CDD-4134-ADAD-6B1555BE2CAC}"/>
              </a:ext>
            </a:extLst>
          </p:cNvPr>
          <p:cNvSpPr txBox="1"/>
          <p:nvPr/>
        </p:nvSpPr>
        <p:spPr>
          <a:xfrm>
            <a:off x="5913392" y="1873083"/>
            <a:ext cx="4384110" cy="954107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i="1" dirty="0"/>
              <a:t>Identify Q52 print-pack users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i="1" dirty="0"/>
              <a:t>Track their progress using SAS data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i="1" dirty="0"/>
              <a:t>Hold focus groups for AL, SST and student print pack users, including students-as-partners in the design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3F7E098-A39F-4E41-9827-F3610DC0EB12}"/>
              </a:ext>
            </a:extLst>
          </p:cNvPr>
          <p:cNvSpPr txBox="1"/>
          <p:nvPr/>
        </p:nvSpPr>
        <p:spPr>
          <a:xfrm>
            <a:off x="5913392" y="3360696"/>
            <a:ext cx="4384110" cy="738664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i="1" dirty="0"/>
              <a:t>Design of intervention based on part 1 findings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i="1" dirty="0"/>
              <a:t>Train and use AL champions to support students and tutors in application of intervention.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D3BBF5D-EAE3-4609-9A9C-5F47EBEEF88B}"/>
              </a:ext>
            </a:extLst>
          </p:cNvPr>
          <p:cNvSpPr txBox="1"/>
          <p:nvPr/>
        </p:nvSpPr>
        <p:spPr>
          <a:xfrm>
            <a:off x="5991087" y="4563973"/>
            <a:ext cx="4384110" cy="738664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i="1" dirty="0"/>
              <a:t>Evaluation following same method as part 1, for comparison.</a:t>
            </a:r>
          </a:p>
          <a:p>
            <a:endParaRPr lang="en-GB" sz="1400" dirty="0"/>
          </a:p>
        </p:txBody>
      </p:sp>
      <p:graphicFrame>
        <p:nvGraphicFramePr>
          <p:cNvPr id="19" name="Diagram 18">
            <a:extLst>
              <a:ext uri="{FF2B5EF4-FFF2-40B4-BE49-F238E27FC236}">
                <a16:creationId xmlns:a16="http://schemas.microsoft.com/office/drawing/2014/main" id="{5FD0E1A1-8EB3-4154-862C-4ECE3D18F0C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36928854"/>
              </p:ext>
            </p:extLst>
          </p:nvPr>
        </p:nvGraphicFramePr>
        <p:xfrm>
          <a:off x="6617899" y="4520432"/>
          <a:ext cx="5170882" cy="31240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1" r:lo="rId12" r:qs="rId13" r:cs="rId14"/>
          </a:graphicData>
        </a:graphic>
      </p:graphicFrame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AF4A92DD-E7BA-4433-8D7D-BE67EDDF4BE8}"/>
              </a:ext>
            </a:extLst>
          </p:cNvPr>
          <p:cNvCxnSpPr>
            <a:cxnSpLocks/>
          </p:cNvCxnSpPr>
          <p:nvPr/>
        </p:nvCxnSpPr>
        <p:spPr>
          <a:xfrm flipH="1">
            <a:off x="4944437" y="2371850"/>
            <a:ext cx="968955" cy="1961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4A613CDE-7ACD-4FB5-822D-0ADC3F2F2185}"/>
              </a:ext>
            </a:extLst>
          </p:cNvPr>
          <p:cNvCxnSpPr>
            <a:cxnSpLocks/>
          </p:cNvCxnSpPr>
          <p:nvPr/>
        </p:nvCxnSpPr>
        <p:spPr>
          <a:xfrm flipH="1">
            <a:off x="4880331" y="3695581"/>
            <a:ext cx="1033061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5A7C1550-3FC1-43E6-96EF-79451975808E}"/>
              </a:ext>
            </a:extLst>
          </p:cNvPr>
          <p:cNvCxnSpPr>
            <a:cxnSpLocks/>
          </p:cNvCxnSpPr>
          <p:nvPr/>
        </p:nvCxnSpPr>
        <p:spPr>
          <a:xfrm flipH="1">
            <a:off x="4958026" y="4799959"/>
            <a:ext cx="1033061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43857224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PRESENTATIONINFO" val="{&quot;DocumentId&quot;:&quot;29ad3a3ebe5e404357d4ecaf534720f0&quot;,&quot;LanguageCode&quot;:&quot;en-US&quot;,&quot;SlideGuids&quot;:[&quot;c9357629-6185-4467-a39f-3b7c432b5c10&quot;,&quot;a4878e81-4d15-4d43-9531-39680c84ecfd&quot;,&quot;f5b398ea-cf7c-4b3e-8177-824a4a8ab1cf&quot;,&quot;c49b6e99-fa39-4211-a779-fc7790e6eed6&quot;,&quot;dd196faf-b12c-483b-aa38-b2c4502e2f6b&quot;,&quot;18aba1ed-efdf-4f22-8d7a-ad6c440525cb&quot;,&quot;7158b587-1b31-406f-8257-87dc7fa3f787&quot;,&quot;05797c85-1add-41f0-b160-1fadf135e4cf&quot;,&quot;adaa4fae-b221-436f-8dba-057a16a6d2e7&quot;,&quot;e72066f0-097a-49a3-a904-6929ad9723e8&quot;,&quot;34c97da7-b5dc-453c-a409-7a366c37ccaf&quot;,&quot;6cc20db3-ea89-47d1-a321-ca87e78ad727&quot;,&quot;6538ee61-a74c-46f4-87b8-1761415f06fa&quot;],&quot;TimeStamp&quot;:&quot;2018-10-04T22:54:38.6356615+01:00&quot;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SLIDEINFO" val="{&quot;Guid&quot;:&quot;c9357629-6185-4467-a39f-3b7c432b5c10&quot;,&quot;TimeStamp&quot;:&quot;2018-10-04T22:54:38.5658229+01:00&quot;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3958</TotalTime>
  <Words>193</Words>
  <Application>Microsoft Office PowerPoint</Application>
  <PresentationFormat>Widescreen</PresentationFormat>
  <Paragraphs>26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Evaluation and improvement of print pack use for Environmental  Science students Fiona Aiken, Chris Hutton            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Embedding and sustaining inclusive STEM practices</dc:title>
  <dc:creator>Trevor Collins</dc:creator>
  <cp:lastModifiedBy>Diane.Ford</cp:lastModifiedBy>
  <cp:revision>477</cp:revision>
  <cp:lastPrinted>2018-10-16T09:27:54Z</cp:lastPrinted>
  <dcterms:created xsi:type="dcterms:W3CDTF">2017-05-06T04:58:44Z</dcterms:created>
  <dcterms:modified xsi:type="dcterms:W3CDTF">2021-04-23T17:53:03Z</dcterms:modified>
</cp:coreProperties>
</file>