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14" r:id="rId4"/>
    <p:sldMasterId id="2147483771" r:id="rId5"/>
    <p:sldMasterId id="2147483863" r:id="rId6"/>
    <p:sldMasterId id="2147483817" r:id="rId7"/>
    <p:sldMasterId id="2147483927" r:id="rId8"/>
    <p:sldMasterId id="2147483940" r:id="rId9"/>
  </p:sldMasterIdLst>
  <p:notesMasterIdLst>
    <p:notesMasterId r:id="rId21"/>
  </p:notesMasterIdLst>
  <p:handoutMasterIdLst>
    <p:handoutMasterId r:id="rId22"/>
  </p:handoutMasterIdLst>
  <p:sldIdLst>
    <p:sldId id="256" r:id="rId10"/>
    <p:sldId id="333" r:id="rId11"/>
    <p:sldId id="339" r:id="rId12"/>
    <p:sldId id="329" r:id="rId13"/>
    <p:sldId id="330" r:id="rId14"/>
    <p:sldId id="337" r:id="rId15"/>
    <p:sldId id="289" r:id="rId16"/>
    <p:sldId id="291" r:id="rId17"/>
    <p:sldId id="324" r:id="rId18"/>
    <p:sldId id="340" r:id="rId19"/>
    <p:sldId id="34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0F3"/>
    <a:srgbClr val="FF8A77"/>
    <a:srgbClr val="FFFEED"/>
    <a:srgbClr val="FFF488"/>
    <a:srgbClr val="FFF3FD"/>
    <a:srgbClr val="E8FFF7"/>
    <a:srgbClr val="FFB4FF"/>
    <a:srgbClr val="060645"/>
    <a:srgbClr val="7DFFD3"/>
    <a:srgbClr val="E6FA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7696" autoAdjust="0"/>
  </p:normalViewPr>
  <p:slideViewPr>
    <p:cSldViewPr snapToGrid="0">
      <p:cViewPr varScale="1">
        <p:scale>
          <a:sx n="39" d="100"/>
          <a:sy n="39" d="100"/>
        </p:scale>
        <p:origin x="2357" y="7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50AFA1-2D98-83E6-6B45-1BA4EFFA09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F292458-5F54-BBF5-A700-E864B64DF8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BE0FF1-B4C8-4A7A-A50B-9837D279A5B3}" type="datetimeFigureOut">
              <a:rPr lang="en-GB" smtClean="0"/>
              <a:t>24/11/2025</a:t>
            </a:fld>
            <a:endParaRPr lang="en-GB"/>
          </a:p>
        </p:txBody>
      </p:sp>
      <p:sp>
        <p:nvSpPr>
          <p:cNvPr id="4" name="Footer Placeholder 3">
            <a:extLst>
              <a:ext uri="{FF2B5EF4-FFF2-40B4-BE49-F238E27FC236}">
                <a16:creationId xmlns:a16="http://schemas.microsoft.com/office/drawing/2014/main" id="{0D685C0A-89EE-3D17-E818-2781A8FCA1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B159F12D-2392-5BCA-470C-1326218C7E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D0D4E1-3C06-412A-A8F6-CECF698F9984}" type="slidenum">
              <a:rPr lang="en-GB" smtClean="0"/>
              <a:t>‹#›</a:t>
            </a:fld>
            <a:endParaRPr lang="en-GB"/>
          </a:p>
        </p:txBody>
      </p:sp>
    </p:spTree>
    <p:extLst>
      <p:ext uri="{BB962C8B-B14F-4D97-AF65-F5344CB8AC3E}">
        <p14:creationId xmlns:p14="http://schemas.microsoft.com/office/powerpoint/2010/main" val="355981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6C2FE4-2A89-2C48-B077-AF8EE4693F31}" type="datetimeFigureOut">
              <a:rPr lang="en-US" smtClean="0"/>
              <a:t>11/24/2025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D80B4-3417-B74B-BDCD-C7836226A258}" type="slidenum">
              <a:rPr lang="en-US" smtClean="0"/>
              <a:t>‹#›</a:t>
            </a:fld>
            <a:endParaRPr lang="en-US"/>
          </a:p>
        </p:txBody>
      </p:sp>
    </p:spTree>
    <p:extLst>
      <p:ext uri="{BB962C8B-B14F-4D97-AF65-F5344CB8AC3E}">
        <p14:creationId xmlns:p14="http://schemas.microsoft.com/office/powerpoint/2010/main" val="583720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Fi from start</a:t>
            </a:r>
          </a:p>
        </p:txBody>
      </p:sp>
      <p:sp>
        <p:nvSpPr>
          <p:cNvPr id="4" name="Slide Number Placeholder 3"/>
          <p:cNvSpPr>
            <a:spLocks noGrp="1"/>
          </p:cNvSpPr>
          <p:nvPr>
            <p:ph type="sldNum" sz="quarter" idx="5"/>
          </p:nvPr>
        </p:nvSpPr>
        <p:spPr/>
        <p:txBody>
          <a:bodyPr/>
          <a:lstStyle/>
          <a:p>
            <a:fld id="{8CCD80B4-3417-B74B-BDCD-C7836226A258}" type="slidenum">
              <a:rPr lang="en-US" smtClean="0"/>
              <a:t>1</a:t>
            </a:fld>
            <a:endParaRPr lang="en-US"/>
          </a:p>
        </p:txBody>
      </p:sp>
    </p:spTree>
    <p:extLst>
      <p:ext uri="{BB962C8B-B14F-4D97-AF65-F5344CB8AC3E}">
        <p14:creationId xmlns:p14="http://schemas.microsoft.com/office/powerpoint/2010/main" val="4008887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Ø"/>
            </a:pPr>
            <a:r>
              <a:rPr lang="en-GB" sz="1400" b="0" i="0" dirty="0">
                <a:solidFill>
                  <a:schemeClr val="bg2"/>
                </a:solidFill>
                <a:effectLst/>
              </a:rPr>
              <a:t>The exam preparation sessions directly contributed to a better examination experience for the cohort who sat their exams in June 22, as measured by fewer reports of anxiety-issues on forums and fewer phone calls to the</a:t>
            </a:r>
            <a:r>
              <a:rPr lang="en-GB" sz="1400" dirty="0">
                <a:solidFill>
                  <a:schemeClr val="bg2"/>
                </a:solidFill>
              </a:rPr>
              <a:t> student support teams</a:t>
            </a:r>
            <a:r>
              <a:rPr lang="en-GB" sz="1400" b="0" i="0" dirty="0">
                <a:solidFill>
                  <a:schemeClr val="bg2"/>
                </a:solidFill>
                <a:effectLst/>
              </a:rPr>
              <a:t>.</a:t>
            </a:r>
            <a:r>
              <a:rPr lang="en-GB" sz="1400" dirty="0">
                <a:solidFill>
                  <a:schemeClr val="bg2"/>
                </a:solidFill>
              </a:rPr>
              <a:t>  </a:t>
            </a:r>
          </a:p>
          <a:p>
            <a:pPr marL="285750" indent="-285750">
              <a:buFont typeface="Wingdings" panose="05000000000000000000" pitchFamily="2" charset="2"/>
              <a:buChar char="Ø"/>
            </a:pPr>
            <a:endParaRPr lang="en-GB" dirty="0">
              <a:solidFill>
                <a:schemeClr val="bg2"/>
              </a:solidFill>
              <a:latin typeface="Poppins"/>
              <a:cs typeface="Poppins"/>
            </a:endParaRPr>
          </a:p>
          <a:p>
            <a:pPr marL="285750" indent="-285750">
              <a:buFont typeface="Wingdings" panose="05000000000000000000" pitchFamily="2" charset="2"/>
              <a:buChar char="Ø"/>
            </a:pPr>
            <a:r>
              <a:rPr lang="en-GB" b="0" i="0" dirty="0">
                <a:solidFill>
                  <a:schemeClr val="bg2"/>
                </a:solidFill>
                <a:effectLst/>
                <a:latin typeface="Poppins"/>
                <a:cs typeface="Poppins"/>
              </a:rPr>
              <a:t>The need to practise producing a document was emphasised and students were encouraged  to decide whether to type or handwrite based upon their own skills, and the type of questions that they would face. Practise on using </a:t>
            </a:r>
            <a:r>
              <a:rPr lang="en-GB" dirty="0">
                <a:solidFill>
                  <a:schemeClr val="bg2"/>
                </a:solidFill>
                <a:latin typeface="Poppins"/>
                <a:cs typeface="Poppins"/>
              </a:rPr>
              <a:t>the exam</a:t>
            </a:r>
            <a:r>
              <a:rPr lang="en-GB" b="0" i="0" dirty="0">
                <a:solidFill>
                  <a:schemeClr val="bg2"/>
                </a:solidFill>
                <a:effectLst/>
                <a:latin typeface="Poppins"/>
                <a:cs typeface="Poppins"/>
              </a:rPr>
              <a:t> </a:t>
            </a:r>
            <a:r>
              <a:rPr lang="en-GB" dirty="0">
                <a:solidFill>
                  <a:schemeClr val="bg2"/>
                </a:solidFill>
                <a:latin typeface="Poppins"/>
                <a:cs typeface="Poppins"/>
              </a:rPr>
              <a:t>systems</a:t>
            </a:r>
            <a:r>
              <a:rPr lang="en-GB" b="0" i="0" dirty="0">
                <a:solidFill>
                  <a:schemeClr val="bg2"/>
                </a:solidFill>
                <a:effectLst/>
                <a:latin typeface="Poppins"/>
                <a:cs typeface="Poppins"/>
              </a:rPr>
              <a:t> was advertised more widely to students.</a:t>
            </a:r>
          </a:p>
          <a:p>
            <a:pPr marL="285750" indent="-285750">
              <a:buFont typeface="Wingdings" panose="05000000000000000000" pitchFamily="2" charset="2"/>
              <a:buChar char="Ø"/>
            </a:pPr>
            <a:endParaRPr lang="en-GB" sz="1200" dirty="0">
              <a:solidFill>
                <a:schemeClr val="bg2"/>
              </a:solidFill>
              <a:latin typeface="Poppins" panose="00000500000000000000" pitchFamily="2" charset="0"/>
            </a:endParaRPr>
          </a:p>
          <a:p>
            <a:pPr marL="285750" indent="-285750">
              <a:buFont typeface="Wingdings" panose="05000000000000000000" pitchFamily="2" charset="2"/>
              <a:buChar char="Ø"/>
            </a:pPr>
            <a:r>
              <a:rPr lang="en-GB" b="0" i="0" dirty="0">
                <a:solidFill>
                  <a:schemeClr val="bg2"/>
                </a:solidFill>
                <a:effectLst/>
                <a:latin typeface="Poppins" panose="00000500000000000000" pitchFamily="2" charset="0"/>
              </a:rPr>
              <a:t>Findings from our survey were disaggregated by module and shared with Module teams who used these findings to inform setting exam papers and planning student support measures. highlighting the issue of lack of time fed into discussion about the number of questions to have and to factor in time spent looking at module materials.</a:t>
            </a:r>
          </a:p>
          <a:p>
            <a:r>
              <a:rPr lang="en-GB" b="0" i="0" dirty="0">
                <a:solidFill>
                  <a:schemeClr val="bg2"/>
                </a:solidFill>
                <a:effectLst/>
                <a:latin typeface="Poppins" panose="00000500000000000000" pitchFamily="2" charset="0"/>
              </a:rPr>
              <a:t> </a:t>
            </a:r>
            <a:endParaRPr lang="en-GB" sz="1200" b="0" i="0" dirty="0">
              <a:solidFill>
                <a:schemeClr val="bg2"/>
              </a:solidFill>
              <a:effectLst/>
            </a:endParaRPr>
          </a:p>
          <a:p>
            <a:pPr marL="285750" indent="-285750">
              <a:buFont typeface="Wingdings" panose="05000000000000000000" pitchFamily="2" charset="2"/>
              <a:buChar char="Ø"/>
            </a:pPr>
            <a:r>
              <a:rPr lang="en-GB" sz="1200" b="0" i="0" dirty="0">
                <a:solidFill>
                  <a:schemeClr val="bg2"/>
                </a:solidFill>
                <a:effectLst/>
                <a:latin typeface="Poppins" panose="00000500000000000000" pitchFamily="2" charset="0"/>
              </a:rPr>
              <a:t>We contributed to discussions resulting in changes to university-wide guidance given to students on the </a:t>
            </a:r>
            <a:r>
              <a:rPr lang="en-GB" sz="1200" b="0" i="0">
                <a:solidFill>
                  <a:schemeClr val="bg2"/>
                </a:solidFill>
                <a:effectLst/>
                <a:latin typeface="Poppins" panose="00000500000000000000" pitchFamily="2" charset="0"/>
              </a:rPr>
              <a:t>student-facing ‘Help Centre’ </a:t>
            </a:r>
            <a:r>
              <a:rPr lang="en-GB" sz="1200" b="0" i="0" dirty="0">
                <a:solidFill>
                  <a:schemeClr val="bg2"/>
                </a:solidFill>
                <a:effectLst/>
                <a:latin typeface="Poppins" panose="00000500000000000000" pitchFamily="2" charset="0"/>
              </a:rPr>
              <a:t>concerning the term “open book.</a:t>
            </a:r>
            <a:r>
              <a:rPr lang="en-GB" sz="1200" b="0" i="0" dirty="0">
                <a:solidFill>
                  <a:srgbClr val="060645"/>
                </a:solidFill>
                <a:effectLst/>
                <a:latin typeface="Poppins" panose="00000500000000000000" pitchFamily="2" charset="0"/>
              </a:rPr>
              <a:t>”</a:t>
            </a:r>
            <a:endParaRPr lang="en-GB" dirty="0">
              <a:solidFill>
                <a:schemeClr val="tx2"/>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D80B4-3417-B74B-BDCD-C7836226A258}" type="slidenum">
              <a:rPr kumimoji="0" lang="en-US"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2921344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latin typeface="Poppins"/>
                <a:cs typeface="Poppins"/>
              </a:rPr>
              <a:t>Students may be concerned about inadvertent plagiarism </a:t>
            </a:r>
          </a:p>
        </p:txBody>
      </p:sp>
      <p:sp>
        <p:nvSpPr>
          <p:cNvPr id="4" name="Slide Number Placeholder 3"/>
          <p:cNvSpPr>
            <a:spLocks noGrp="1"/>
          </p:cNvSpPr>
          <p:nvPr>
            <p:ph type="sldNum" sz="quarter" idx="5"/>
          </p:nvPr>
        </p:nvSpPr>
        <p:spPr/>
        <p:txBody>
          <a:bodyPr/>
          <a:lstStyle/>
          <a:p>
            <a:fld id="{8CCD80B4-3417-B74B-BDCD-C7836226A258}" type="slidenum">
              <a:rPr lang="en-US" smtClean="0"/>
              <a:t>11</a:t>
            </a:fld>
            <a:endParaRPr lang="en-US"/>
          </a:p>
        </p:txBody>
      </p:sp>
    </p:spTree>
    <p:extLst>
      <p:ext uri="{BB962C8B-B14F-4D97-AF65-F5344CB8AC3E}">
        <p14:creationId xmlns:p14="http://schemas.microsoft.com/office/powerpoint/2010/main" val="4096940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D80B4-3417-B74B-BDCD-C7836226A258}" type="slidenum">
              <a:rPr kumimoji="0" lang="en-US"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3647669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7030A0"/>
                </a:solidFill>
                <a:effectLst/>
                <a:latin typeface="Calibri" panose="020F0502020204030204" pitchFamily="34" charset="0"/>
                <a:ea typeface="Calibri" panose="020F0502020204030204" pitchFamily="34" charset="0"/>
                <a:cs typeface="Arial" panose="020B0604020202020204" pitchFamily="34" charset="0"/>
              </a:rPr>
              <a:t>As can be seen IT issues and time management are the largest factor here. It is pleasing that 21 students wish they had realised that the exam would be alright, hopefully this will feed into their next remote exam experience.</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8CCD80B4-3417-B74B-BDCD-C7836226A258}" type="slidenum">
              <a:rPr lang="en-US" smtClean="0"/>
              <a:t>3</a:t>
            </a:fld>
            <a:endParaRPr lang="en-US"/>
          </a:p>
        </p:txBody>
      </p:sp>
    </p:spTree>
    <p:extLst>
      <p:ext uri="{BB962C8B-B14F-4D97-AF65-F5344CB8AC3E}">
        <p14:creationId xmlns:p14="http://schemas.microsoft.com/office/powerpoint/2010/main" val="1264046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Gemma from here</a:t>
            </a:r>
          </a:p>
        </p:txBody>
      </p:sp>
      <p:sp>
        <p:nvSpPr>
          <p:cNvPr id="4" name="Slide Number Placeholder 3"/>
          <p:cNvSpPr>
            <a:spLocks noGrp="1"/>
          </p:cNvSpPr>
          <p:nvPr>
            <p:ph type="sldNum" sz="quarter" idx="5"/>
          </p:nvPr>
        </p:nvSpPr>
        <p:spPr/>
        <p:txBody>
          <a:bodyPr/>
          <a:lstStyle/>
          <a:p>
            <a:fld id="{8CCD80B4-3417-B74B-BDCD-C7836226A258}" type="slidenum">
              <a:rPr lang="en-US" smtClean="0"/>
              <a:t>4</a:t>
            </a:fld>
            <a:endParaRPr lang="en-US"/>
          </a:p>
        </p:txBody>
      </p:sp>
    </p:spTree>
    <p:extLst>
      <p:ext uri="{BB962C8B-B14F-4D97-AF65-F5344CB8AC3E}">
        <p14:creationId xmlns:p14="http://schemas.microsoft.com/office/powerpoint/2010/main" val="4210279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spcAft>
                <a:spcPts val="300"/>
              </a:spcAft>
            </a:pPr>
            <a:r>
              <a:rPr lang="en-GB" sz="1800" b="0">
                <a:solidFill>
                  <a:srgbClr val="000000"/>
                </a:solidFill>
                <a:effectLst/>
                <a:latin typeface="Calibri" panose="020F0502020204030204" pitchFamily="34" charset="0"/>
                <a:ea typeface="Calibri" panose="020F0502020204030204" pitchFamily="34" charset="0"/>
                <a:cs typeface="Arial" panose="020B0604020202020204" pitchFamily="34" charset="0"/>
              </a:rPr>
              <a:t>A little over 10% of the 340 students who responded to the question ‘Were you able to complete your remote exam’, indicated that they were unable to complete their exam (38; 11.2%).</a:t>
            </a:r>
            <a:endParaRPr lang="en-GB" sz="1800" b="1">
              <a:solidFill>
                <a:srgbClr val="833C0B"/>
              </a:solidFill>
              <a:effectLst/>
              <a:latin typeface="Calibri" panose="020F0502020204030204" pitchFamily="34" charset="0"/>
              <a:ea typeface="Calibri" panose="020F0502020204030204" pitchFamily="34" charset="0"/>
              <a:cs typeface="Arial" panose="020B0604020202020204" pitchFamily="34" charset="0"/>
            </a:endParaRPr>
          </a:p>
          <a:p>
            <a:endParaRPr lang="en-GB" sz="1800">
              <a:solidFill>
                <a:srgbClr val="7030A0"/>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5</a:t>
            </a:fld>
            <a:endParaRPr lang="en-US"/>
          </a:p>
        </p:txBody>
      </p:sp>
    </p:spTree>
    <p:extLst>
      <p:ext uri="{BB962C8B-B14F-4D97-AF65-F5344CB8AC3E}">
        <p14:creationId xmlns:p14="http://schemas.microsoft.com/office/powerpoint/2010/main" val="3503385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Becca to end</a:t>
            </a:r>
          </a:p>
        </p:txBody>
      </p:sp>
      <p:sp>
        <p:nvSpPr>
          <p:cNvPr id="4" name="Slide Number Placeholder 3"/>
          <p:cNvSpPr>
            <a:spLocks noGrp="1"/>
          </p:cNvSpPr>
          <p:nvPr>
            <p:ph type="sldNum" sz="quarter" idx="5"/>
          </p:nvPr>
        </p:nvSpPr>
        <p:spPr/>
        <p:txBody>
          <a:bodyPr/>
          <a:lstStyle/>
          <a:p>
            <a:fld id="{8CCD80B4-3417-B74B-BDCD-C7836226A258}" type="slidenum">
              <a:rPr lang="en-US" smtClean="0"/>
              <a:t>6</a:t>
            </a:fld>
            <a:endParaRPr lang="en-US"/>
          </a:p>
        </p:txBody>
      </p:sp>
    </p:spTree>
    <p:extLst>
      <p:ext uri="{BB962C8B-B14F-4D97-AF65-F5344CB8AC3E}">
        <p14:creationId xmlns:p14="http://schemas.microsoft.com/office/powerpoint/2010/main" val="1795182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solidFill>
                  <a:srgbClr val="7030A0"/>
                </a:solidFill>
                <a:effectLst/>
                <a:latin typeface="Calibri" panose="020F0502020204030204" pitchFamily="34" charset="0"/>
                <a:ea typeface="Calibri" panose="020F0502020204030204" pitchFamily="34" charset="0"/>
              </a:rPr>
              <a:t>Computer issues were the biggest issues followed by the scanning /printer. </a:t>
            </a:r>
          </a:p>
          <a:p>
            <a:endParaRPr lang="en-GB" sz="1800">
              <a:solidFill>
                <a:srgbClr val="7030A0"/>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7</a:t>
            </a:fld>
            <a:endParaRPr lang="en-US"/>
          </a:p>
        </p:txBody>
      </p:sp>
    </p:spTree>
    <p:extLst>
      <p:ext uri="{BB962C8B-B14F-4D97-AF65-F5344CB8AC3E}">
        <p14:creationId xmlns:p14="http://schemas.microsoft.com/office/powerpoint/2010/main" val="1561005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spcAft>
                <a:spcPts val="300"/>
              </a:spcAft>
            </a:pPr>
            <a:r>
              <a:rPr lang="en-GB" sz="1200" b="0">
                <a:solidFill>
                  <a:srgbClr val="000000"/>
                </a:solidFill>
                <a:effectLst/>
                <a:latin typeface="Calibri" panose="020F0502020204030204" pitchFamily="34" charset="0"/>
                <a:ea typeface="Calibri" panose="020F0502020204030204" pitchFamily="34" charset="0"/>
                <a:cs typeface="Arial" panose="020B0604020202020204" pitchFamily="34" charset="0"/>
              </a:rPr>
              <a:t>When asked whether their IT/ technical issues had been resolved, 33 students said yes, but 14 students (29.8%) said that they had not been resolved. </a:t>
            </a:r>
          </a:p>
          <a:p>
            <a:pPr>
              <a:spcBef>
                <a:spcPts val="300"/>
              </a:spcBef>
              <a:spcAft>
                <a:spcPts val="300"/>
              </a:spcAft>
            </a:pPr>
            <a:endParaRPr lang="en-GB" sz="1200" b="1">
              <a:solidFill>
                <a:srgbClr val="833C0B"/>
              </a:solidFill>
              <a:effectLst/>
              <a:latin typeface="Calibri" panose="020F0502020204030204" pitchFamily="34" charset="0"/>
              <a:ea typeface="Calibri" panose="020F0502020204030204" pitchFamily="34" charset="0"/>
              <a:cs typeface="Arial" panose="020B0604020202020204" pitchFamily="34" charset="0"/>
            </a:endParaRPr>
          </a:p>
          <a:p>
            <a:pPr>
              <a:spcBef>
                <a:spcPts val="300"/>
              </a:spcBef>
              <a:spcAft>
                <a:spcPts val="300"/>
              </a:spcAft>
            </a:pPr>
            <a:r>
              <a:rPr lang="en-GB" sz="1200" b="0">
                <a:solidFill>
                  <a:srgbClr val="7030A0"/>
                </a:solidFill>
                <a:effectLst/>
                <a:latin typeface="Calibri" panose="020F0502020204030204" pitchFamily="34" charset="0"/>
                <a:ea typeface="Calibri" panose="020F0502020204030204" pitchFamily="34" charset="0"/>
                <a:cs typeface="Arial" panose="020B0604020202020204" pitchFamily="34" charset="0"/>
              </a:rPr>
              <a:t>These results indicate that not all students are seeking the correct help for technical issues, the SST are not able to help with IT. Contacting the helpdesk is a better idea and it was good to see that students were filling in the special circumstances form.</a:t>
            </a:r>
            <a:endParaRPr lang="en-GB" sz="1200" b="1">
              <a:solidFill>
                <a:srgbClr val="833C0B"/>
              </a:solidFill>
              <a:effectLst/>
              <a:latin typeface="Calibri" panose="020F0502020204030204" pitchFamily="34" charset="0"/>
              <a:ea typeface="Calibri" panose="020F050202020403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8</a:t>
            </a:fld>
            <a:endParaRPr lang="en-US"/>
          </a:p>
        </p:txBody>
      </p:sp>
    </p:spTree>
    <p:extLst>
      <p:ext uri="{BB962C8B-B14F-4D97-AF65-F5344CB8AC3E}">
        <p14:creationId xmlns:p14="http://schemas.microsoft.com/office/powerpoint/2010/main" val="2564170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9</a:t>
            </a:fld>
            <a:endParaRPr lang="en-US"/>
          </a:p>
        </p:txBody>
      </p:sp>
    </p:spTree>
    <p:extLst>
      <p:ext uri="{BB962C8B-B14F-4D97-AF65-F5344CB8AC3E}">
        <p14:creationId xmlns:p14="http://schemas.microsoft.com/office/powerpoint/2010/main" val="28527099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8" y="0"/>
            <a:ext cx="6098726" cy="3810000"/>
          </a:xfrm>
          <a:custGeom>
            <a:avLst/>
            <a:gdLst>
              <a:gd name="connsiteX0" fmla="*/ 1626032 w 7810500"/>
              <a:gd name="connsiteY0" fmla="*/ 0 h 3810000"/>
              <a:gd name="connsiteX1" fmla="*/ 6184468 w 7810500"/>
              <a:gd name="connsiteY1" fmla="*/ 0 h 3810000"/>
              <a:gd name="connsiteX2" fmla="*/ 7810500 w 7810500"/>
              <a:gd name="connsiteY2" fmla="*/ 1626032 h 3810000"/>
              <a:gd name="connsiteX3" fmla="*/ 7810500 w 7810500"/>
              <a:gd name="connsiteY3" fmla="*/ 3625329 h 3810000"/>
              <a:gd name="connsiteX4" fmla="*/ 7625829 w 7810500"/>
              <a:gd name="connsiteY4" fmla="*/ 3810000 h 3810000"/>
              <a:gd name="connsiteX5" fmla="*/ 184671 w 7810500"/>
              <a:gd name="connsiteY5" fmla="*/ 3810000 h 3810000"/>
              <a:gd name="connsiteX6" fmla="*/ 0 w 7810500"/>
              <a:gd name="connsiteY6" fmla="*/ 3625329 h 3810000"/>
              <a:gd name="connsiteX7" fmla="*/ 0 w 7810500"/>
              <a:gd name="connsiteY7" fmla="*/ 1626032 h 3810000"/>
              <a:gd name="connsiteX8" fmla="*/ 1626032 w 7810500"/>
              <a:gd name="connsiteY8" fmla="*/ 0 h 3810000"/>
              <a:gd name="connsiteX0" fmla="*/ 1626032 w 7810500"/>
              <a:gd name="connsiteY0" fmla="*/ 0 h 3810000"/>
              <a:gd name="connsiteX1" fmla="*/ 6184468 w 7810500"/>
              <a:gd name="connsiteY1" fmla="*/ 0 h 3810000"/>
              <a:gd name="connsiteX2" fmla="*/ 7810500 w 7810500"/>
              <a:gd name="connsiteY2" fmla="*/ 3625329 h 3810000"/>
              <a:gd name="connsiteX3" fmla="*/ 7625829 w 7810500"/>
              <a:gd name="connsiteY3" fmla="*/ 3810000 h 3810000"/>
              <a:gd name="connsiteX4" fmla="*/ 184671 w 7810500"/>
              <a:gd name="connsiteY4" fmla="*/ 3810000 h 3810000"/>
              <a:gd name="connsiteX5" fmla="*/ 0 w 7810500"/>
              <a:gd name="connsiteY5" fmla="*/ 3625329 h 3810000"/>
              <a:gd name="connsiteX6" fmla="*/ 0 w 7810500"/>
              <a:gd name="connsiteY6" fmla="*/ 1626032 h 3810000"/>
              <a:gd name="connsiteX7" fmla="*/ 1626032 w 7810500"/>
              <a:gd name="connsiteY7" fmla="*/ 0 h 3810000"/>
              <a:gd name="connsiteX0" fmla="*/ 1626032 w 7963808"/>
              <a:gd name="connsiteY0" fmla="*/ 0 h 3810000"/>
              <a:gd name="connsiteX1" fmla="*/ 6184468 w 7963808"/>
              <a:gd name="connsiteY1" fmla="*/ 0 h 3810000"/>
              <a:gd name="connsiteX2" fmla="*/ 7625829 w 7963808"/>
              <a:gd name="connsiteY2" fmla="*/ 3810000 h 3810000"/>
              <a:gd name="connsiteX3" fmla="*/ 184671 w 7963808"/>
              <a:gd name="connsiteY3" fmla="*/ 3810000 h 3810000"/>
              <a:gd name="connsiteX4" fmla="*/ 0 w 7963808"/>
              <a:gd name="connsiteY4" fmla="*/ 3625329 h 3810000"/>
              <a:gd name="connsiteX5" fmla="*/ 0 w 7963808"/>
              <a:gd name="connsiteY5" fmla="*/ 1626032 h 3810000"/>
              <a:gd name="connsiteX6" fmla="*/ 1626032 w 7963808"/>
              <a:gd name="connsiteY6" fmla="*/ 0 h 3810000"/>
              <a:gd name="connsiteX0" fmla="*/ 1626032 w 6876799"/>
              <a:gd name="connsiteY0" fmla="*/ 0 h 3810000"/>
              <a:gd name="connsiteX1" fmla="*/ 6184468 w 6876799"/>
              <a:gd name="connsiteY1" fmla="*/ 0 h 3810000"/>
              <a:gd name="connsiteX2" fmla="*/ 6063729 w 6876799"/>
              <a:gd name="connsiteY2" fmla="*/ 3797300 h 3810000"/>
              <a:gd name="connsiteX3" fmla="*/ 184671 w 6876799"/>
              <a:gd name="connsiteY3" fmla="*/ 3810000 h 3810000"/>
              <a:gd name="connsiteX4" fmla="*/ 0 w 6876799"/>
              <a:gd name="connsiteY4" fmla="*/ 3625329 h 3810000"/>
              <a:gd name="connsiteX5" fmla="*/ 0 w 6876799"/>
              <a:gd name="connsiteY5" fmla="*/ 1626032 h 3810000"/>
              <a:gd name="connsiteX6" fmla="*/ 1626032 w 6876799"/>
              <a:gd name="connsiteY6" fmla="*/ 0 h 3810000"/>
              <a:gd name="connsiteX0" fmla="*/ 1626032 w 6601473"/>
              <a:gd name="connsiteY0" fmla="*/ 0 h 3810000"/>
              <a:gd name="connsiteX1" fmla="*/ 6184468 w 6601473"/>
              <a:gd name="connsiteY1" fmla="*/ 0 h 3810000"/>
              <a:gd name="connsiteX2" fmla="*/ 6063729 w 6601473"/>
              <a:gd name="connsiteY2" fmla="*/ 3797300 h 3810000"/>
              <a:gd name="connsiteX3" fmla="*/ 184671 w 6601473"/>
              <a:gd name="connsiteY3" fmla="*/ 3810000 h 3810000"/>
              <a:gd name="connsiteX4" fmla="*/ 0 w 6601473"/>
              <a:gd name="connsiteY4" fmla="*/ 3625329 h 3810000"/>
              <a:gd name="connsiteX5" fmla="*/ 0 w 6601473"/>
              <a:gd name="connsiteY5" fmla="*/ 1626032 h 3810000"/>
              <a:gd name="connsiteX6" fmla="*/ 1626032 w 6601473"/>
              <a:gd name="connsiteY6" fmla="*/ 0 h 3810000"/>
              <a:gd name="connsiteX0" fmla="*/ 1626032 w 6605873"/>
              <a:gd name="connsiteY0" fmla="*/ 0 h 3810000"/>
              <a:gd name="connsiteX1" fmla="*/ 6184468 w 6605873"/>
              <a:gd name="connsiteY1" fmla="*/ 0 h 3810000"/>
              <a:gd name="connsiteX2" fmla="*/ 6082779 w 6605873"/>
              <a:gd name="connsiteY2" fmla="*/ 3802063 h 3810000"/>
              <a:gd name="connsiteX3" fmla="*/ 184671 w 6605873"/>
              <a:gd name="connsiteY3" fmla="*/ 3810000 h 3810000"/>
              <a:gd name="connsiteX4" fmla="*/ 0 w 6605873"/>
              <a:gd name="connsiteY4" fmla="*/ 3625329 h 3810000"/>
              <a:gd name="connsiteX5" fmla="*/ 0 w 6605873"/>
              <a:gd name="connsiteY5" fmla="*/ 1626032 h 3810000"/>
              <a:gd name="connsiteX6" fmla="*/ 1626032 w 6605873"/>
              <a:gd name="connsiteY6" fmla="*/ 0 h 3810000"/>
              <a:gd name="connsiteX0" fmla="*/ 1626032 w 6524678"/>
              <a:gd name="connsiteY0" fmla="*/ 6350 h 3816350"/>
              <a:gd name="connsiteX1" fmla="*/ 6076518 w 6524678"/>
              <a:gd name="connsiteY1" fmla="*/ 0 h 3816350"/>
              <a:gd name="connsiteX2" fmla="*/ 6082779 w 6524678"/>
              <a:gd name="connsiteY2" fmla="*/ 3808413 h 3816350"/>
              <a:gd name="connsiteX3" fmla="*/ 184671 w 6524678"/>
              <a:gd name="connsiteY3" fmla="*/ 3816350 h 3816350"/>
              <a:gd name="connsiteX4" fmla="*/ 0 w 6524678"/>
              <a:gd name="connsiteY4" fmla="*/ 3631679 h 3816350"/>
              <a:gd name="connsiteX5" fmla="*/ 0 w 6524678"/>
              <a:gd name="connsiteY5" fmla="*/ 1632382 h 3816350"/>
              <a:gd name="connsiteX6" fmla="*/ 1626032 w 6524678"/>
              <a:gd name="connsiteY6" fmla="*/ 6350 h 3816350"/>
              <a:gd name="connsiteX0" fmla="*/ 1626032 w 6087407"/>
              <a:gd name="connsiteY0" fmla="*/ 6350 h 3816350"/>
              <a:gd name="connsiteX1" fmla="*/ 6076518 w 6087407"/>
              <a:gd name="connsiteY1" fmla="*/ 0 h 3816350"/>
              <a:gd name="connsiteX2" fmla="*/ 6082779 w 6087407"/>
              <a:gd name="connsiteY2" fmla="*/ 3808413 h 3816350"/>
              <a:gd name="connsiteX3" fmla="*/ 184671 w 6087407"/>
              <a:gd name="connsiteY3" fmla="*/ 3816350 h 3816350"/>
              <a:gd name="connsiteX4" fmla="*/ 0 w 6087407"/>
              <a:gd name="connsiteY4" fmla="*/ 3631679 h 3816350"/>
              <a:gd name="connsiteX5" fmla="*/ 0 w 6087407"/>
              <a:gd name="connsiteY5" fmla="*/ 1632382 h 3816350"/>
              <a:gd name="connsiteX6" fmla="*/ 1626032 w 6087407"/>
              <a:gd name="connsiteY6" fmla="*/ 6350 h 3816350"/>
              <a:gd name="connsiteX0" fmla="*/ 1626032 w 6100891"/>
              <a:gd name="connsiteY0" fmla="*/ 0 h 3810000"/>
              <a:gd name="connsiteX1" fmla="*/ 6097949 w 6100891"/>
              <a:gd name="connsiteY1" fmla="*/ 794 h 3810000"/>
              <a:gd name="connsiteX2" fmla="*/ 6082779 w 6100891"/>
              <a:gd name="connsiteY2" fmla="*/ 3802063 h 3810000"/>
              <a:gd name="connsiteX3" fmla="*/ 184671 w 6100891"/>
              <a:gd name="connsiteY3" fmla="*/ 3810000 h 3810000"/>
              <a:gd name="connsiteX4" fmla="*/ 0 w 6100891"/>
              <a:gd name="connsiteY4" fmla="*/ 3625329 h 3810000"/>
              <a:gd name="connsiteX5" fmla="*/ 0 w 6100891"/>
              <a:gd name="connsiteY5" fmla="*/ 1626032 h 3810000"/>
              <a:gd name="connsiteX6" fmla="*/ 1626032 w 6100891"/>
              <a:gd name="connsiteY6" fmla="*/ 0 h 3810000"/>
              <a:gd name="connsiteX0" fmla="*/ 1626032 w 6098322"/>
              <a:gd name="connsiteY0" fmla="*/ 0 h 3810000"/>
              <a:gd name="connsiteX1" fmla="*/ 6097949 w 6098322"/>
              <a:gd name="connsiteY1" fmla="*/ 794 h 3810000"/>
              <a:gd name="connsiteX2" fmla="*/ 6082779 w 6098322"/>
              <a:gd name="connsiteY2" fmla="*/ 3802063 h 3810000"/>
              <a:gd name="connsiteX3" fmla="*/ 184671 w 6098322"/>
              <a:gd name="connsiteY3" fmla="*/ 3810000 h 3810000"/>
              <a:gd name="connsiteX4" fmla="*/ 0 w 6098322"/>
              <a:gd name="connsiteY4" fmla="*/ 3625329 h 3810000"/>
              <a:gd name="connsiteX5" fmla="*/ 0 w 6098322"/>
              <a:gd name="connsiteY5" fmla="*/ 1626032 h 3810000"/>
              <a:gd name="connsiteX6" fmla="*/ 1626032 w 6098322"/>
              <a:gd name="connsiteY6" fmla="*/ 0 h 3810000"/>
              <a:gd name="connsiteX0" fmla="*/ 1626032 w 6102062"/>
              <a:gd name="connsiteY0" fmla="*/ 0 h 3810000"/>
              <a:gd name="connsiteX1" fmla="*/ 6097949 w 6102062"/>
              <a:gd name="connsiteY1" fmla="*/ 794 h 3810000"/>
              <a:gd name="connsiteX2" fmla="*/ 6097066 w 6102062"/>
              <a:gd name="connsiteY2" fmla="*/ 3806825 h 3810000"/>
              <a:gd name="connsiteX3" fmla="*/ 184671 w 6102062"/>
              <a:gd name="connsiteY3" fmla="*/ 3810000 h 3810000"/>
              <a:gd name="connsiteX4" fmla="*/ 0 w 6102062"/>
              <a:gd name="connsiteY4" fmla="*/ 3625329 h 3810000"/>
              <a:gd name="connsiteX5" fmla="*/ 0 w 6102062"/>
              <a:gd name="connsiteY5" fmla="*/ 1626032 h 3810000"/>
              <a:gd name="connsiteX6" fmla="*/ 1626032 w 6102062"/>
              <a:gd name="connsiteY6" fmla="*/ 0 h 3810000"/>
              <a:gd name="connsiteX0" fmla="*/ 1626032 w 6098726"/>
              <a:gd name="connsiteY0" fmla="*/ 0 h 3810000"/>
              <a:gd name="connsiteX1" fmla="*/ 6097949 w 6098726"/>
              <a:gd name="connsiteY1" fmla="*/ 794 h 3810000"/>
              <a:gd name="connsiteX2" fmla="*/ 6097066 w 6098726"/>
              <a:gd name="connsiteY2" fmla="*/ 3806825 h 3810000"/>
              <a:gd name="connsiteX3" fmla="*/ 184671 w 6098726"/>
              <a:gd name="connsiteY3" fmla="*/ 3810000 h 3810000"/>
              <a:gd name="connsiteX4" fmla="*/ 0 w 6098726"/>
              <a:gd name="connsiteY4" fmla="*/ 3625329 h 3810000"/>
              <a:gd name="connsiteX5" fmla="*/ 0 w 6098726"/>
              <a:gd name="connsiteY5" fmla="*/ 1626032 h 3810000"/>
              <a:gd name="connsiteX6" fmla="*/ 1626032 w 6098726"/>
              <a:gd name="connsiteY6" fmla="*/ 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8726" h="3810000">
                <a:moveTo>
                  <a:pt x="1626032" y="0"/>
                </a:moveTo>
                <a:lnTo>
                  <a:pt x="6097949" y="794"/>
                </a:lnTo>
                <a:cubicBezTo>
                  <a:pt x="6100171" y="1699419"/>
                  <a:pt x="6096907" y="2640806"/>
                  <a:pt x="6097066" y="3806825"/>
                </a:cubicBezTo>
                <a:lnTo>
                  <a:pt x="184671" y="3810000"/>
                </a:lnTo>
                <a:cubicBezTo>
                  <a:pt x="82680" y="3810000"/>
                  <a:pt x="0" y="3727320"/>
                  <a:pt x="0" y="3625329"/>
                </a:cubicBezTo>
                <a:lnTo>
                  <a:pt x="0" y="1626032"/>
                </a:lnTo>
                <a:cubicBezTo>
                  <a:pt x="0" y="727999"/>
                  <a:pt x="727999" y="0"/>
                  <a:pt x="1626032" y="0"/>
                </a:cubicBezTo>
                <a:close/>
              </a:path>
            </a:pathLst>
          </a:custGeom>
        </p:spPr>
        <p:txBody>
          <a:bodyPr>
            <a:normAutofit/>
          </a:bodyPr>
          <a:lstStyle>
            <a:lvl1pPr marL="0" indent="0" algn="r">
              <a:buNone/>
              <a:defRPr sz="1800">
                <a:solidFill>
                  <a:schemeClr val="bg1"/>
                </a:solidFill>
                <a:latin typeface="Poppins" panose="00000500000000000000" pitchFamily="50" charset="0"/>
                <a:cs typeface="Poppins" panose="00000500000000000000" pitchFamily="50" charset="0"/>
              </a:defRPr>
            </a:lvl1pPr>
          </a:lstStyle>
          <a:p>
            <a:r>
              <a:rPr lang="en-US"/>
              <a:t>Click icon to add picture</a:t>
            </a:r>
          </a:p>
        </p:txBody>
      </p:sp>
      <p:pic>
        <p:nvPicPr>
          <p:cNvPr id="10" name="Picture 9" descr="Icon&#10;&#10;Description automatically generated with medium confidence">
            <a:extLst>
              <a:ext uri="{FF2B5EF4-FFF2-40B4-BE49-F238E27FC236}">
                <a16:creationId xmlns:a16="http://schemas.microsoft.com/office/drawing/2014/main" id="{0828ED38-053B-074D-A6A5-1C9374EA7F4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000" y="3810000"/>
            <a:ext cx="6096000" cy="3048000"/>
          </a:xfrm>
          <a:prstGeom prst="rect">
            <a:avLst/>
          </a:prstGeom>
        </p:spPr>
      </p:pic>
      <p:sp>
        <p:nvSpPr>
          <p:cNvPr id="12" name="Text Placeholder 11">
            <a:extLst>
              <a:ext uri="{FF2B5EF4-FFF2-40B4-BE49-F238E27FC236}">
                <a16:creationId xmlns:a16="http://schemas.microsoft.com/office/drawing/2014/main" id="{25F86F0A-6A1A-3248-8370-3930F881013A}"/>
              </a:ext>
            </a:extLst>
          </p:cNvPr>
          <p:cNvSpPr>
            <a:spLocks noGrp="1"/>
          </p:cNvSpPr>
          <p:nvPr>
            <p:ph type="body" sz="quarter" idx="11" hasCustomPrompt="1"/>
          </p:nvPr>
        </p:nvSpPr>
        <p:spPr>
          <a:xfrm>
            <a:off x="408207" y="559121"/>
            <a:ext cx="5557585"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7" name="Text Placeholder 11">
            <a:extLst>
              <a:ext uri="{FF2B5EF4-FFF2-40B4-BE49-F238E27FC236}">
                <a16:creationId xmlns:a16="http://schemas.microsoft.com/office/drawing/2014/main" id="{01B5291B-A0B5-0A34-5C7E-79E2E3F68ACC}"/>
              </a:ext>
            </a:extLst>
          </p:cNvPr>
          <p:cNvSpPr>
            <a:spLocks noGrp="1"/>
          </p:cNvSpPr>
          <p:nvPr>
            <p:ph type="body" sz="quarter" idx="12" hasCustomPrompt="1"/>
          </p:nvPr>
        </p:nvSpPr>
        <p:spPr>
          <a:xfrm>
            <a:off x="408208" y="2431330"/>
            <a:ext cx="5557584" cy="1305402"/>
          </a:xfrm>
        </p:spPr>
        <p:txBody>
          <a:bodyPr>
            <a:noAutofit/>
          </a:bodyPr>
          <a:lstStyle>
            <a:lvl1pPr marL="0" indent="0">
              <a:lnSpc>
                <a:spcPct val="110000"/>
              </a:lnSpc>
              <a:spcBef>
                <a:spcPts val="0"/>
              </a:spcBef>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sp>
        <p:nvSpPr>
          <p:cNvPr id="2" name="Text Placeholder 11">
            <a:extLst>
              <a:ext uri="{FF2B5EF4-FFF2-40B4-BE49-F238E27FC236}">
                <a16:creationId xmlns:a16="http://schemas.microsoft.com/office/drawing/2014/main" id="{8D5457D4-902F-B0A0-0CA3-AB0C3D54F72F}"/>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3" name="Text Placeholder 11">
            <a:extLst>
              <a:ext uri="{FF2B5EF4-FFF2-40B4-BE49-F238E27FC236}">
                <a16:creationId xmlns:a16="http://schemas.microsoft.com/office/drawing/2014/main" id="{14F31047-4864-D68A-2944-4FD900DC0466}"/>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4" name="Text Placeholder 11">
            <a:extLst>
              <a:ext uri="{FF2B5EF4-FFF2-40B4-BE49-F238E27FC236}">
                <a16:creationId xmlns:a16="http://schemas.microsoft.com/office/drawing/2014/main" id="{04D3CA51-9B82-D8B8-96F1-42FE5F9B17AD}"/>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pic>
        <p:nvPicPr>
          <p:cNvPr id="14" name="Picture 13">
            <a:extLst>
              <a:ext uri="{FF2B5EF4-FFF2-40B4-BE49-F238E27FC236}">
                <a16:creationId xmlns:a16="http://schemas.microsoft.com/office/drawing/2014/main" id="{41C1F544-4F91-82A6-00C9-2CD07BD90F6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198485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Title 3">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0" y="0"/>
            <a:ext cx="4380854" cy="6858000"/>
          </a:xfrm>
          <a:prstGeom prst="round2SameRect">
            <a:avLst>
              <a:gd name="adj1" fmla="val 42678"/>
              <a:gd name="adj2" fmla="val 4847"/>
            </a:avLst>
          </a:prstGeom>
        </p:spPr>
        <p:txBody>
          <a:bodyPr>
            <a:noAutofit/>
          </a:bodyPr>
          <a:lstStyle>
            <a:lvl1pPr>
              <a:defRPr>
                <a:solidFill>
                  <a:schemeClr val="bg1"/>
                </a:solidFill>
              </a:defRPr>
            </a:lvl1pPr>
          </a:lstStyle>
          <a:p>
            <a:endParaRPr lang="en-US"/>
          </a:p>
        </p:txBody>
      </p:sp>
      <p:pic>
        <p:nvPicPr>
          <p:cNvPr id="6" name="Picture 5" descr="A picture containing ax, vector graphics&#10;&#10;Description automatically generated">
            <a:extLst>
              <a:ext uri="{FF2B5EF4-FFF2-40B4-BE49-F238E27FC236}">
                <a16:creationId xmlns:a16="http://schemas.microsoft.com/office/drawing/2014/main" id="{19B06383-A6CB-5648-834D-B48F237057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6200000">
            <a:off x="8761708" y="1715146"/>
            <a:ext cx="5145438" cy="1715146"/>
          </a:xfrm>
          <a:prstGeom prst="rect">
            <a:avLst/>
          </a:prstGeom>
        </p:spPr>
      </p:pic>
      <p:sp>
        <p:nvSpPr>
          <p:cNvPr id="10" name="Text Placeholder 11">
            <a:extLst>
              <a:ext uri="{FF2B5EF4-FFF2-40B4-BE49-F238E27FC236}">
                <a16:creationId xmlns:a16="http://schemas.microsoft.com/office/drawing/2014/main" id="{633B3489-D726-D446-9A29-05672FA50E51}"/>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6A7E64E4-287C-1FCE-9776-59EE01B2045C}"/>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62966699-83CA-1202-E4B3-09DCD56EA786}"/>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1462953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Title 4">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1" y="1"/>
            <a:ext cx="3504968" cy="5119768"/>
          </a:xfrm>
          <a:prstGeom prst="round2SameRect">
            <a:avLst>
              <a:gd name="adj1" fmla="val 42678"/>
              <a:gd name="adj2" fmla="val 4847"/>
            </a:avLst>
          </a:prstGeom>
        </p:spPr>
        <p:txBody>
          <a:bodyPr>
            <a:noAutofit/>
          </a:bodyPr>
          <a:lstStyle>
            <a:lvl1pPr>
              <a:defRPr>
                <a:solidFill>
                  <a:schemeClr val="bg1"/>
                </a:solidFill>
              </a:defRPr>
            </a:lvl1pPr>
          </a:lstStyle>
          <a:p>
            <a:endParaRPr lang="en-US"/>
          </a:p>
        </p:txBody>
      </p:sp>
      <p:pic>
        <p:nvPicPr>
          <p:cNvPr id="15" name="Picture 14" descr="Icon&#10;&#10;Description automatically generated with medium confidence">
            <a:extLst>
              <a:ext uri="{FF2B5EF4-FFF2-40B4-BE49-F238E27FC236}">
                <a16:creationId xmlns:a16="http://schemas.microsoft.com/office/drawing/2014/main" id="{D9A59EDF-990B-8A48-B3FB-ACAE78C6BE6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600969" y="0"/>
            <a:ext cx="2599267" cy="5119769"/>
          </a:xfrm>
          <a:prstGeom prst="rect">
            <a:avLst/>
          </a:prstGeom>
        </p:spPr>
      </p:pic>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33959552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Title 5">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10774418"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9754968" cy="2439435"/>
          </a:xfrm>
          <a:prstGeom prst="rect">
            <a:avLst/>
          </a:prstGeom>
        </p:spPr>
        <p:txBody>
          <a:bodyPr>
            <a:noAutofit/>
          </a:bodyPr>
          <a:lstStyle>
            <a:lvl1pPr marL="0" indent="0">
              <a:lnSpc>
                <a:spcPct val="110000"/>
              </a:lnSpc>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3705628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 White">
    <p:bg>
      <p:bgRef idx="1001">
        <a:schemeClr val="bg1"/>
      </p:bgRef>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322950F0-F837-3643-8F3C-58187D933A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11">
            <a:extLst>
              <a:ext uri="{FF2B5EF4-FFF2-40B4-BE49-F238E27FC236}">
                <a16:creationId xmlns:a16="http://schemas.microsoft.com/office/drawing/2014/main" id="{14BF4FA5-BC22-05C3-E069-B6D3DBC12083}"/>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3"/>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5" name="Picture 4">
            <a:extLst>
              <a:ext uri="{FF2B5EF4-FFF2-40B4-BE49-F238E27FC236}">
                <a16:creationId xmlns:a16="http://schemas.microsoft.com/office/drawing/2014/main" id="{0B51B024-02F2-5EFA-230E-7EF4CB15844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9996225"/>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nly - Blue">
    <p:bg>
      <p:bgPr>
        <a:blipFill dpi="0" rotWithShape="1">
          <a:blip r:embed="rId2" cstate="hq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322950F0-F837-3643-8F3C-58187D933A4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11">
            <a:extLst>
              <a:ext uri="{FF2B5EF4-FFF2-40B4-BE49-F238E27FC236}">
                <a16:creationId xmlns:a16="http://schemas.microsoft.com/office/drawing/2014/main" id="{272494EA-133C-010F-7F32-98A8422E0656}"/>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5" name="Picture 4">
            <a:extLst>
              <a:ext uri="{FF2B5EF4-FFF2-40B4-BE49-F238E27FC236}">
                <a16:creationId xmlns:a16="http://schemas.microsoft.com/office/drawing/2014/main" id="{5A176635-0D9A-318C-7E7A-70539D9E69F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159154147"/>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 Green">
    <p:bg>
      <p:bgPr>
        <a:blipFill dpi="0" rotWithShape="1">
          <a:blip r:embed="rId2" cstate="hq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1" name="Picture 20" descr="Shape&#10;&#10;Description automatically generated">
            <a:extLst>
              <a:ext uri="{FF2B5EF4-FFF2-40B4-BE49-F238E27FC236}">
                <a16:creationId xmlns:a16="http://schemas.microsoft.com/office/drawing/2014/main" id="{78491E11-C10D-5DDF-F581-B813FF83605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4" name="TextBox 23">
            <a:extLst>
              <a:ext uri="{FF2B5EF4-FFF2-40B4-BE49-F238E27FC236}">
                <a16:creationId xmlns:a16="http://schemas.microsoft.com/office/drawing/2014/main" id="{C2A98FA0-A729-D60A-BCD1-960B3EC6A4F8}"/>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4" name="Text Placeholder 11">
            <a:extLst>
              <a:ext uri="{FF2B5EF4-FFF2-40B4-BE49-F238E27FC236}">
                <a16:creationId xmlns:a16="http://schemas.microsoft.com/office/drawing/2014/main" id="{C48CE6A7-7BB7-C947-6B53-6E5F78A862DA}"/>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63BDB31C-E836-A87A-D9AE-75FF184B4FAC}"/>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F720CE49-261A-B18A-CA8E-F12BDA30674B}"/>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F708842F-A283-9136-4756-08A1AAC018B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3908543F-39C8-3FDA-CBB3-84FC94206A03}"/>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4" name="Picture 3">
            <a:extLst>
              <a:ext uri="{FF2B5EF4-FFF2-40B4-BE49-F238E27FC236}">
                <a16:creationId xmlns:a16="http://schemas.microsoft.com/office/drawing/2014/main" id="{5B4B1BE7-2571-2635-2BAE-7919281B9E0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736677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 Pink">
    <p:bg>
      <p:bgPr>
        <a:blipFill dpi="0" rotWithShape="1">
          <a:blip r:embed="rId2" cstate="hq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Shape&#10;&#10;Description automatically generated">
            <a:extLst>
              <a:ext uri="{FF2B5EF4-FFF2-40B4-BE49-F238E27FC236}">
                <a16:creationId xmlns:a16="http://schemas.microsoft.com/office/drawing/2014/main" id="{DC83551F-5FB0-9945-E01E-6CB9436CE2E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4" name="TextBox 23">
            <a:extLst>
              <a:ext uri="{FF2B5EF4-FFF2-40B4-BE49-F238E27FC236}">
                <a16:creationId xmlns:a16="http://schemas.microsoft.com/office/drawing/2014/main" id="{0E748C8D-C469-D474-1D97-BF5F569F543B}"/>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8" name="Text Placeholder 11">
            <a:extLst>
              <a:ext uri="{FF2B5EF4-FFF2-40B4-BE49-F238E27FC236}">
                <a16:creationId xmlns:a16="http://schemas.microsoft.com/office/drawing/2014/main" id="{81611A53-2566-911B-758A-BB85811FD9E2}"/>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9" name="Text Placeholder 11">
            <a:extLst>
              <a:ext uri="{FF2B5EF4-FFF2-40B4-BE49-F238E27FC236}">
                <a16:creationId xmlns:a16="http://schemas.microsoft.com/office/drawing/2014/main" id="{BDAAA47C-344B-A081-7D83-D9FAAD75EBF1}"/>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19787C0D-6642-0E1D-6AD0-4C7F5CDD7E4A}"/>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FE70F6A9-1F2C-B996-D2AA-A91C91158BA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1C6BB43E-7657-B36B-FF0A-F805A2FB9958}"/>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7" name="Picture 6">
            <a:extLst>
              <a:ext uri="{FF2B5EF4-FFF2-40B4-BE49-F238E27FC236}">
                <a16:creationId xmlns:a16="http://schemas.microsoft.com/office/drawing/2014/main" id="{317DA136-F775-4E4C-35DB-866AF036B4E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39330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Only - Yellow">
    <p:bg>
      <p:bgPr>
        <a:blipFill dpi="0" rotWithShape="1">
          <a:blip r:embed="rId2" cstate="hqprint">
            <a:alphaModFix amt="69965"/>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8" name="Picture 27" descr="Shape&#10;&#10;Description automatically generated">
            <a:extLst>
              <a:ext uri="{FF2B5EF4-FFF2-40B4-BE49-F238E27FC236}">
                <a16:creationId xmlns:a16="http://schemas.microsoft.com/office/drawing/2014/main" id="{C0329EC4-43A1-4C93-CC9C-F8056BDA6D4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6" name="TextBox 15">
            <a:extLst>
              <a:ext uri="{FF2B5EF4-FFF2-40B4-BE49-F238E27FC236}">
                <a16:creationId xmlns:a16="http://schemas.microsoft.com/office/drawing/2014/main" id="{2711EE3C-D327-2D36-872A-6FFDFE494240}"/>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9" name="Text Placeholder 11">
            <a:extLst>
              <a:ext uri="{FF2B5EF4-FFF2-40B4-BE49-F238E27FC236}">
                <a16:creationId xmlns:a16="http://schemas.microsoft.com/office/drawing/2014/main" id="{A411FBA2-250A-1C91-4112-94C1448712B6}"/>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9D923CE2-295F-167C-F03F-85610416A092}"/>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6EE845F2-FF2D-A9D4-3ED4-93E968473C2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DC990BB7-CAE3-E4DB-4F60-3FD7EA815A4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BC92E1EE-0986-AEDC-C202-DFA17E618684}"/>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4" name="Picture 3">
            <a:extLst>
              <a:ext uri="{FF2B5EF4-FFF2-40B4-BE49-F238E27FC236}">
                <a16:creationId xmlns:a16="http://schemas.microsoft.com/office/drawing/2014/main" id="{C5C24151-A80D-7D37-B014-1E2D90CE3D1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1382277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 List - Blu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322950F0-F837-3643-8F3C-58187D933A4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31" name="TextBox 30">
            <a:extLst>
              <a:ext uri="{FF2B5EF4-FFF2-40B4-BE49-F238E27FC236}">
                <a16:creationId xmlns:a16="http://schemas.microsoft.com/office/drawing/2014/main" id="{994F0EA2-EF9D-F005-352F-0ED7ED3B654A}"/>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32" name="Text Placeholder 11">
            <a:extLst>
              <a:ext uri="{FF2B5EF4-FFF2-40B4-BE49-F238E27FC236}">
                <a16:creationId xmlns:a16="http://schemas.microsoft.com/office/drawing/2014/main" id="{67088FD3-2668-7B24-DF83-94C7E0A31C21}"/>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33" name="Text Placeholder 11">
            <a:extLst>
              <a:ext uri="{FF2B5EF4-FFF2-40B4-BE49-F238E27FC236}">
                <a16:creationId xmlns:a16="http://schemas.microsoft.com/office/drawing/2014/main" id="{C4507D10-D757-85E8-DCAB-5DE27031CB58}"/>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10" name="Text Placeholder 4">
            <a:extLst>
              <a:ext uri="{FF2B5EF4-FFF2-40B4-BE49-F238E27FC236}">
                <a16:creationId xmlns:a16="http://schemas.microsoft.com/office/drawing/2014/main" id="{613AA83D-6834-E464-0BBA-BB0EAC8C2612}"/>
              </a:ext>
            </a:extLst>
          </p:cNvPr>
          <p:cNvSpPr>
            <a:spLocks noGrp="1"/>
          </p:cNvSpPr>
          <p:nvPr>
            <p:ph type="body" sz="quarter" idx="27" hasCustomPrompt="1"/>
          </p:nvPr>
        </p:nvSpPr>
        <p:spPr>
          <a:xfrm>
            <a:off x="3286746" y="1562445"/>
            <a:ext cx="7739063" cy="742950"/>
          </a:xfrm>
          <a:prstGeom prst="rect">
            <a:avLst/>
          </a:prstGeom>
          <a:solidFill>
            <a:srgbClr val="E6FAFF"/>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4" name="Text Placeholder 11">
            <a:extLst>
              <a:ext uri="{FF2B5EF4-FFF2-40B4-BE49-F238E27FC236}">
                <a16:creationId xmlns:a16="http://schemas.microsoft.com/office/drawing/2014/main" id="{1217A9CF-DA6B-5003-7AB7-83F7002BC2F6}"/>
              </a:ext>
            </a:extLst>
          </p:cNvPr>
          <p:cNvSpPr>
            <a:spLocks noGrp="1"/>
          </p:cNvSpPr>
          <p:nvPr>
            <p:ph type="body" sz="quarter" idx="12" hasCustomPrompt="1"/>
          </p:nvPr>
        </p:nvSpPr>
        <p:spPr>
          <a:xfrm>
            <a:off x="887895" y="155887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1" name="Text Placeholder 4">
            <a:extLst>
              <a:ext uri="{FF2B5EF4-FFF2-40B4-BE49-F238E27FC236}">
                <a16:creationId xmlns:a16="http://schemas.microsoft.com/office/drawing/2014/main" id="{AF8B6BF6-2B20-BAE1-496B-4CE3AF22F71F}"/>
              </a:ext>
            </a:extLst>
          </p:cNvPr>
          <p:cNvSpPr>
            <a:spLocks noGrp="1"/>
          </p:cNvSpPr>
          <p:nvPr>
            <p:ph type="body" sz="quarter" idx="28" hasCustomPrompt="1"/>
          </p:nvPr>
        </p:nvSpPr>
        <p:spPr>
          <a:xfrm>
            <a:off x="3286746" y="2459335"/>
            <a:ext cx="7739063" cy="742950"/>
          </a:xfrm>
          <a:prstGeom prst="rect">
            <a:avLst/>
          </a:prstGeom>
          <a:solidFill>
            <a:srgbClr val="E6FAFF"/>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2" name="Text Placeholder 11">
            <a:extLst>
              <a:ext uri="{FF2B5EF4-FFF2-40B4-BE49-F238E27FC236}">
                <a16:creationId xmlns:a16="http://schemas.microsoft.com/office/drawing/2014/main" id="{82DA06FF-3584-5C18-7680-957EB66DCC1E}"/>
              </a:ext>
            </a:extLst>
          </p:cNvPr>
          <p:cNvSpPr>
            <a:spLocks noGrp="1"/>
          </p:cNvSpPr>
          <p:nvPr>
            <p:ph type="body" sz="quarter" idx="29" hasCustomPrompt="1"/>
          </p:nvPr>
        </p:nvSpPr>
        <p:spPr>
          <a:xfrm>
            <a:off x="887895" y="245576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3" name="Text Placeholder 4">
            <a:extLst>
              <a:ext uri="{FF2B5EF4-FFF2-40B4-BE49-F238E27FC236}">
                <a16:creationId xmlns:a16="http://schemas.microsoft.com/office/drawing/2014/main" id="{F18DBC1E-2F93-2120-01F2-76667F7A3598}"/>
              </a:ext>
            </a:extLst>
          </p:cNvPr>
          <p:cNvSpPr>
            <a:spLocks noGrp="1"/>
          </p:cNvSpPr>
          <p:nvPr>
            <p:ph type="body" sz="quarter" idx="30" hasCustomPrompt="1"/>
          </p:nvPr>
        </p:nvSpPr>
        <p:spPr>
          <a:xfrm>
            <a:off x="3286746" y="3356225"/>
            <a:ext cx="7739063" cy="742950"/>
          </a:xfrm>
          <a:prstGeom prst="rect">
            <a:avLst/>
          </a:prstGeom>
          <a:solidFill>
            <a:srgbClr val="E6FAFF"/>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5" name="Text Placeholder 11">
            <a:extLst>
              <a:ext uri="{FF2B5EF4-FFF2-40B4-BE49-F238E27FC236}">
                <a16:creationId xmlns:a16="http://schemas.microsoft.com/office/drawing/2014/main" id="{019B98AE-BA3F-CCAE-E04C-B8169D9363F3}"/>
              </a:ext>
            </a:extLst>
          </p:cNvPr>
          <p:cNvSpPr>
            <a:spLocks noGrp="1"/>
          </p:cNvSpPr>
          <p:nvPr>
            <p:ph type="body" sz="quarter" idx="31" hasCustomPrompt="1"/>
          </p:nvPr>
        </p:nvSpPr>
        <p:spPr>
          <a:xfrm>
            <a:off x="887895" y="335265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6" name="Text Placeholder 4">
            <a:extLst>
              <a:ext uri="{FF2B5EF4-FFF2-40B4-BE49-F238E27FC236}">
                <a16:creationId xmlns:a16="http://schemas.microsoft.com/office/drawing/2014/main" id="{7C8CB63D-4300-E62A-F48C-630CF6B95474}"/>
              </a:ext>
            </a:extLst>
          </p:cNvPr>
          <p:cNvSpPr>
            <a:spLocks noGrp="1"/>
          </p:cNvSpPr>
          <p:nvPr>
            <p:ph type="body" sz="quarter" idx="32" hasCustomPrompt="1"/>
          </p:nvPr>
        </p:nvSpPr>
        <p:spPr>
          <a:xfrm>
            <a:off x="3286746" y="4249549"/>
            <a:ext cx="7739063" cy="742950"/>
          </a:xfrm>
          <a:prstGeom prst="rect">
            <a:avLst/>
          </a:prstGeom>
          <a:solidFill>
            <a:srgbClr val="E6FAFF"/>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7" name="Text Placeholder 11">
            <a:extLst>
              <a:ext uri="{FF2B5EF4-FFF2-40B4-BE49-F238E27FC236}">
                <a16:creationId xmlns:a16="http://schemas.microsoft.com/office/drawing/2014/main" id="{4490E080-95F7-C04E-1506-EAC0EB4C5187}"/>
              </a:ext>
            </a:extLst>
          </p:cNvPr>
          <p:cNvSpPr>
            <a:spLocks noGrp="1"/>
          </p:cNvSpPr>
          <p:nvPr>
            <p:ph type="body" sz="quarter" idx="33" hasCustomPrompt="1"/>
          </p:nvPr>
        </p:nvSpPr>
        <p:spPr>
          <a:xfrm>
            <a:off x="887895" y="4245983"/>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2" name="Picture 1">
            <a:extLst>
              <a:ext uri="{FF2B5EF4-FFF2-40B4-BE49-F238E27FC236}">
                <a16:creationId xmlns:a16="http://schemas.microsoft.com/office/drawing/2014/main" id="{052FB48F-821A-CA54-A34E-E55E101C6CC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989407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 List - Green">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6" name="Picture 45" descr="Shape&#10;&#10;Description automatically generated">
            <a:extLst>
              <a:ext uri="{FF2B5EF4-FFF2-40B4-BE49-F238E27FC236}">
                <a16:creationId xmlns:a16="http://schemas.microsoft.com/office/drawing/2014/main" id="{D0C3721D-6354-0D00-0D29-E1A27C93E6F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7" name="TextBox 26">
            <a:extLst>
              <a:ext uri="{FF2B5EF4-FFF2-40B4-BE49-F238E27FC236}">
                <a16:creationId xmlns:a16="http://schemas.microsoft.com/office/drawing/2014/main" id="{35565AC2-DB77-DCDB-808B-BF51C9FFA89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28" name="Text Placeholder 11">
            <a:extLst>
              <a:ext uri="{FF2B5EF4-FFF2-40B4-BE49-F238E27FC236}">
                <a16:creationId xmlns:a16="http://schemas.microsoft.com/office/drawing/2014/main" id="{04A903AE-E2D6-5F9D-50A4-1473F9218254}"/>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9" name="Text Placeholder 11">
            <a:extLst>
              <a:ext uri="{FF2B5EF4-FFF2-40B4-BE49-F238E27FC236}">
                <a16:creationId xmlns:a16="http://schemas.microsoft.com/office/drawing/2014/main" id="{CE01E99E-260A-2E00-5A10-B640DA7C8C9E}"/>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8" name="Text Placeholder 4">
            <a:extLst>
              <a:ext uri="{FF2B5EF4-FFF2-40B4-BE49-F238E27FC236}">
                <a16:creationId xmlns:a16="http://schemas.microsoft.com/office/drawing/2014/main" id="{816DAC74-8EE3-1746-99BA-A5E8DA7424EA}"/>
              </a:ext>
            </a:extLst>
          </p:cNvPr>
          <p:cNvSpPr>
            <a:spLocks noGrp="1"/>
          </p:cNvSpPr>
          <p:nvPr>
            <p:ph type="body" sz="quarter" idx="27" hasCustomPrompt="1"/>
          </p:nvPr>
        </p:nvSpPr>
        <p:spPr>
          <a:xfrm>
            <a:off x="3286746" y="1562445"/>
            <a:ext cx="7739063" cy="742950"/>
          </a:xfrm>
          <a:prstGeom prst="rect">
            <a:avLst/>
          </a:prstGeom>
          <a:solidFill>
            <a:srgbClr val="E8FFF7"/>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9" name="Text Placeholder 11">
            <a:extLst>
              <a:ext uri="{FF2B5EF4-FFF2-40B4-BE49-F238E27FC236}">
                <a16:creationId xmlns:a16="http://schemas.microsoft.com/office/drawing/2014/main" id="{D626BEB0-893F-DB77-7783-7CC66EADF597}"/>
              </a:ext>
            </a:extLst>
          </p:cNvPr>
          <p:cNvSpPr>
            <a:spLocks noGrp="1"/>
          </p:cNvSpPr>
          <p:nvPr>
            <p:ph type="body" sz="quarter" idx="12" hasCustomPrompt="1"/>
          </p:nvPr>
        </p:nvSpPr>
        <p:spPr>
          <a:xfrm>
            <a:off x="887895" y="1562445"/>
            <a:ext cx="2313071" cy="746515"/>
          </a:xfrm>
          <a:prstGeom prst="rect">
            <a:avLst/>
          </a:prstGeom>
          <a:solidFill>
            <a:srgbClr val="7DFFD3"/>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0" name="Text Placeholder 4">
            <a:extLst>
              <a:ext uri="{FF2B5EF4-FFF2-40B4-BE49-F238E27FC236}">
                <a16:creationId xmlns:a16="http://schemas.microsoft.com/office/drawing/2014/main" id="{034433D2-285A-2138-B801-9350BFC7DFBE}"/>
              </a:ext>
            </a:extLst>
          </p:cNvPr>
          <p:cNvSpPr>
            <a:spLocks noGrp="1"/>
          </p:cNvSpPr>
          <p:nvPr>
            <p:ph type="body" sz="quarter" idx="28" hasCustomPrompt="1"/>
          </p:nvPr>
        </p:nvSpPr>
        <p:spPr>
          <a:xfrm>
            <a:off x="3286746" y="2459335"/>
            <a:ext cx="7739063" cy="742950"/>
          </a:xfrm>
          <a:prstGeom prst="rect">
            <a:avLst/>
          </a:prstGeom>
          <a:solidFill>
            <a:srgbClr val="E8FFF7"/>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1" name="Text Placeholder 11">
            <a:extLst>
              <a:ext uri="{FF2B5EF4-FFF2-40B4-BE49-F238E27FC236}">
                <a16:creationId xmlns:a16="http://schemas.microsoft.com/office/drawing/2014/main" id="{2B0C5214-C8B5-BB5C-400E-6D335A90D847}"/>
              </a:ext>
            </a:extLst>
          </p:cNvPr>
          <p:cNvSpPr>
            <a:spLocks noGrp="1"/>
          </p:cNvSpPr>
          <p:nvPr>
            <p:ph type="body" sz="quarter" idx="29" hasCustomPrompt="1"/>
          </p:nvPr>
        </p:nvSpPr>
        <p:spPr>
          <a:xfrm>
            <a:off x="887895" y="2459335"/>
            <a:ext cx="2313071" cy="746515"/>
          </a:xfrm>
          <a:prstGeom prst="rect">
            <a:avLst/>
          </a:prstGeom>
          <a:solidFill>
            <a:srgbClr val="7DFFD3"/>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2" name="Text Placeholder 4">
            <a:extLst>
              <a:ext uri="{FF2B5EF4-FFF2-40B4-BE49-F238E27FC236}">
                <a16:creationId xmlns:a16="http://schemas.microsoft.com/office/drawing/2014/main" id="{08C2F145-D295-DD87-F65F-5B20EF149970}"/>
              </a:ext>
            </a:extLst>
          </p:cNvPr>
          <p:cNvSpPr>
            <a:spLocks noGrp="1"/>
          </p:cNvSpPr>
          <p:nvPr>
            <p:ph type="body" sz="quarter" idx="30" hasCustomPrompt="1"/>
          </p:nvPr>
        </p:nvSpPr>
        <p:spPr>
          <a:xfrm>
            <a:off x="3286746" y="3356225"/>
            <a:ext cx="7739063" cy="742950"/>
          </a:xfrm>
          <a:prstGeom prst="rect">
            <a:avLst/>
          </a:prstGeom>
          <a:solidFill>
            <a:srgbClr val="E8FFF7"/>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3" name="Text Placeholder 11">
            <a:extLst>
              <a:ext uri="{FF2B5EF4-FFF2-40B4-BE49-F238E27FC236}">
                <a16:creationId xmlns:a16="http://schemas.microsoft.com/office/drawing/2014/main" id="{F7C453FF-E315-37FD-0D9E-C09E04B12F7A}"/>
              </a:ext>
            </a:extLst>
          </p:cNvPr>
          <p:cNvSpPr>
            <a:spLocks noGrp="1"/>
          </p:cNvSpPr>
          <p:nvPr>
            <p:ph type="body" sz="quarter" idx="31" hasCustomPrompt="1"/>
          </p:nvPr>
        </p:nvSpPr>
        <p:spPr>
          <a:xfrm>
            <a:off x="887895" y="3356225"/>
            <a:ext cx="2313071" cy="746515"/>
          </a:xfrm>
          <a:prstGeom prst="rect">
            <a:avLst/>
          </a:prstGeom>
          <a:solidFill>
            <a:srgbClr val="7DFFD3"/>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4" name="Text Placeholder 4">
            <a:extLst>
              <a:ext uri="{FF2B5EF4-FFF2-40B4-BE49-F238E27FC236}">
                <a16:creationId xmlns:a16="http://schemas.microsoft.com/office/drawing/2014/main" id="{F8F9FC77-DF8B-FDB1-2221-949F35B1E2DE}"/>
              </a:ext>
            </a:extLst>
          </p:cNvPr>
          <p:cNvSpPr>
            <a:spLocks noGrp="1"/>
          </p:cNvSpPr>
          <p:nvPr>
            <p:ph type="body" sz="quarter" idx="32" hasCustomPrompt="1"/>
          </p:nvPr>
        </p:nvSpPr>
        <p:spPr>
          <a:xfrm>
            <a:off x="3286746" y="4249549"/>
            <a:ext cx="7739063" cy="742950"/>
          </a:xfrm>
          <a:prstGeom prst="rect">
            <a:avLst/>
          </a:prstGeom>
          <a:solidFill>
            <a:srgbClr val="E8FFF7"/>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6" name="Text Placeholder 11">
            <a:extLst>
              <a:ext uri="{FF2B5EF4-FFF2-40B4-BE49-F238E27FC236}">
                <a16:creationId xmlns:a16="http://schemas.microsoft.com/office/drawing/2014/main" id="{F2515635-1F1A-5EC5-9397-A7584981B605}"/>
              </a:ext>
            </a:extLst>
          </p:cNvPr>
          <p:cNvSpPr>
            <a:spLocks noGrp="1"/>
          </p:cNvSpPr>
          <p:nvPr>
            <p:ph type="body" sz="quarter" idx="33" hasCustomPrompt="1"/>
          </p:nvPr>
        </p:nvSpPr>
        <p:spPr>
          <a:xfrm>
            <a:off x="887895" y="4249549"/>
            <a:ext cx="2313071" cy="746515"/>
          </a:xfrm>
          <a:prstGeom prst="rect">
            <a:avLst/>
          </a:prstGeom>
          <a:solidFill>
            <a:srgbClr val="7DFFD3"/>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2" name="Picture 1">
            <a:extLst>
              <a:ext uri="{FF2B5EF4-FFF2-40B4-BE49-F238E27FC236}">
                <a16:creationId xmlns:a16="http://schemas.microsoft.com/office/drawing/2014/main" id="{1D819EE6-532E-7816-0325-42D8941AE6A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6567519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Cover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334000"/>
          </a:xfrm>
          <a:prstGeom prst="round2SameRect">
            <a:avLst>
              <a:gd name="adj1" fmla="val 42678"/>
              <a:gd name="adj2" fmla="val 4847"/>
            </a:avLst>
          </a:prstGeom>
        </p:spPr>
        <p:txBody>
          <a:bodyPr/>
          <a:lstStyle>
            <a:lvl1pPr marL="0" indent="0" algn="ctr">
              <a:buNone/>
              <a:defRPr>
                <a:solidFill>
                  <a:schemeClr val="bg1"/>
                </a:solidFill>
                <a:latin typeface="Poppins" panose="00000500000000000000" pitchFamily="50" charset="0"/>
                <a:cs typeface="Poppins" panose="00000500000000000000" pitchFamily="50" charset="0"/>
              </a:defRPr>
            </a:lvl1pPr>
          </a:lstStyle>
          <a:p>
            <a:r>
              <a:rPr lang="en-US"/>
              <a:t>Click icon to add picture</a:t>
            </a:r>
          </a:p>
        </p:txBody>
      </p:sp>
      <p:pic>
        <p:nvPicPr>
          <p:cNvPr id="4" name="Picture 3" descr="Icon&#10;&#10;Description automatically generated">
            <a:extLst>
              <a:ext uri="{FF2B5EF4-FFF2-40B4-BE49-F238E27FC236}">
                <a16:creationId xmlns:a16="http://schemas.microsoft.com/office/drawing/2014/main" id="{6ED31C04-0A53-3A47-8287-081AE26B8A3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000" y="5334000"/>
            <a:ext cx="6096000" cy="1524000"/>
          </a:xfrm>
          <a:prstGeom prst="rect">
            <a:avLst/>
          </a:prstGeom>
        </p:spPr>
      </p:pic>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408207" y="559121"/>
            <a:ext cx="5557585"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2" name="Text Placeholder 11">
            <a:extLst>
              <a:ext uri="{FF2B5EF4-FFF2-40B4-BE49-F238E27FC236}">
                <a16:creationId xmlns:a16="http://schemas.microsoft.com/office/drawing/2014/main" id="{9E9177B3-5DDF-C49A-F04A-F97D821D76FD}"/>
              </a:ext>
            </a:extLst>
          </p:cNvPr>
          <p:cNvSpPr>
            <a:spLocks noGrp="1"/>
          </p:cNvSpPr>
          <p:nvPr>
            <p:ph type="body" sz="quarter" idx="12" hasCustomPrompt="1"/>
          </p:nvPr>
        </p:nvSpPr>
        <p:spPr>
          <a:xfrm>
            <a:off x="408208" y="2431330"/>
            <a:ext cx="5557584" cy="1305402"/>
          </a:xfrm>
        </p:spPr>
        <p:txBody>
          <a:bodyPr>
            <a:noAutofit/>
          </a:bodyPr>
          <a:lstStyle>
            <a:lvl1pPr marL="0" indent="0">
              <a:lnSpc>
                <a:spcPct val="110000"/>
              </a:lnSpc>
              <a:spcBef>
                <a:spcPts val="0"/>
              </a:spcBef>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sp>
        <p:nvSpPr>
          <p:cNvPr id="3" name="Text Placeholder 11">
            <a:extLst>
              <a:ext uri="{FF2B5EF4-FFF2-40B4-BE49-F238E27FC236}">
                <a16:creationId xmlns:a16="http://schemas.microsoft.com/office/drawing/2014/main" id="{D3418B85-C84C-B824-D28F-BA79F5E04CAD}"/>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5" name="Text Placeholder 11">
            <a:extLst>
              <a:ext uri="{FF2B5EF4-FFF2-40B4-BE49-F238E27FC236}">
                <a16:creationId xmlns:a16="http://schemas.microsoft.com/office/drawing/2014/main" id="{AE5F6774-8098-996B-DB40-EA611D348D2A}"/>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6" name="Text Placeholder 11">
            <a:extLst>
              <a:ext uri="{FF2B5EF4-FFF2-40B4-BE49-F238E27FC236}">
                <a16:creationId xmlns:a16="http://schemas.microsoft.com/office/drawing/2014/main" id="{02518C58-E2DB-02D3-8708-B87996A9E5BC}"/>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pic>
        <p:nvPicPr>
          <p:cNvPr id="15" name="Picture 14">
            <a:extLst>
              <a:ext uri="{FF2B5EF4-FFF2-40B4-BE49-F238E27FC236}">
                <a16:creationId xmlns:a16="http://schemas.microsoft.com/office/drawing/2014/main" id="{95ADE654-C78D-7069-71BF-CB8E04298DE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21765947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 List - Pink">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CAEB22FC-8717-3ACD-B1AA-0DDD82CD2BF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36" name="TextBox 35">
            <a:extLst>
              <a:ext uri="{FF2B5EF4-FFF2-40B4-BE49-F238E27FC236}">
                <a16:creationId xmlns:a16="http://schemas.microsoft.com/office/drawing/2014/main" id="{4A74F5EC-4A0A-EE9E-CEEC-0C8B1DEDD4A6}"/>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24" name="Text Placeholder 11">
            <a:extLst>
              <a:ext uri="{FF2B5EF4-FFF2-40B4-BE49-F238E27FC236}">
                <a16:creationId xmlns:a16="http://schemas.microsoft.com/office/drawing/2014/main" id="{9EC74F6E-3E12-4CC9-3CF9-A0A016ADF3D3}"/>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8" name="Text Placeholder 11">
            <a:extLst>
              <a:ext uri="{FF2B5EF4-FFF2-40B4-BE49-F238E27FC236}">
                <a16:creationId xmlns:a16="http://schemas.microsoft.com/office/drawing/2014/main" id="{DAC45FAB-EC84-4094-4E00-5D39E06DC8EF}"/>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4">
            <a:extLst>
              <a:ext uri="{FF2B5EF4-FFF2-40B4-BE49-F238E27FC236}">
                <a16:creationId xmlns:a16="http://schemas.microsoft.com/office/drawing/2014/main" id="{7971CCC8-8887-2D6D-F859-840625714F85}"/>
              </a:ext>
            </a:extLst>
          </p:cNvPr>
          <p:cNvSpPr>
            <a:spLocks noGrp="1"/>
          </p:cNvSpPr>
          <p:nvPr>
            <p:ph type="body" sz="quarter" idx="27" hasCustomPrompt="1"/>
          </p:nvPr>
        </p:nvSpPr>
        <p:spPr>
          <a:xfrm>
            <a:off x="3286746" y="1562445"/>
            <a:ext cx="7739063" cy="742950"/>
          </a:xfrm>
          <a:prstGeom prst="rect">
            <a:avLst/>
          </a:prstGeom>
          <a:solidFill>
            <a:srgbClr val="FFF3F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5" name="Text Placeholder 11">
            <a:extLst>
              <a:ext uri="{FF2B5EF4-FFF2-40B4-BE49-F238E27FC236}">
                <a16:creationId xmlns:a16="http://schemas.microsoft.com/office/drawing/2014/main" id="{93C70281-93BC-78B1-39A7-6A9CC94228F5}"/>
              </a:ext>
            </a:extLst>
          </p:cNvPr>
          <p:cNvSpPr>
            <a:spLocks noGrp="1"/>
          </p:cNvSpPr>
          <p:nvPr>
            <p:ph type="body" sz="quarter" idx="12" hasCustomPrompt="1"/>
          </p:nvPr>
        </p:nvSpPr>
        <p:spPr>
          <a:xfrm>
            <a:off x="887895" y="1562445"/>
            <a:ext cx="2313071" cy="746515"/>
          </a:xfrm>
          <a:prstGeom prst="rect">
            <a:avLst/>
          </a:prstGeom>
          <a:solidFill>
            <a:srgbClr val="FFB4FF"/>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6" name="Text Placeholder 4">
            <a:extLst>
              <a:ext uri="{FF2B5EF4-FFF2-40B4-BE49-F238E27FC236}">
                <a16:creationId xmlns:a16="http://schemas.microsoft.com/office/drawing/2014/main" id="{41913BF3-8DA6-86CE-9297-CF7440C214D0}"/>
              </a:ext>
            </a:extLst>
          </p:cNvPr>
          <p:cNvSpPr>
            <a:spLocks noGrp="1"/>
          </p:cNvSpPr>
          <p:nvPr>
            <p:ph type="body" sz="quarter" idx="28" hasCustomPrompt="1"/>
          </p:nvPr>
        </p:nvSpPr>
        <p:spPr>
          <a:xfrm>
            <a:off x="3286746" y="2459335"/>
            <a:ext cx="7739063" cy="742950"/>
          </a:xfrm>
          <a:prstGeom prst="rect">
            <a:avLst/>
          </a:prstGeom>
          <a:solidFill>
            <a:srgbClr val="FFF3F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9" name="Text Placeholder 11">
            <a:extLst>
              <a:ext uri="{FF2B5EF4-FFF2-40B4-BE49-F238E27FC236}">
                <a16:creationId xmlns:a16="http://schemas.microsoft.com/office/drawing/2014/main" id="{F6994FB5-5FB6-3649-0B5C-0DE7371587EE}"/>
              </a:ext>
            </a:extLst>
          </p:cNvPr>
          <p:cNvSpPr>
            <a:spLocks noGrp="1"/>
          </p:cNvSpPr>
          <p:nvPr>
            <p:ph type="body" sz="quarter" idx="29" hasCustomPrompt="1"/>
          </p:nvPr>
        </p:nvSpPr>
        <p:spPr>
          <a:xfrm>
            <a:off x="887895" y="2459335"/>
            <a:ext cx="2313071" cy="746515"/>
          </a:xfrm>
          <a:prstGeom prst="rect">
            <a:avLst/>
          </a:prstGeom>
          <a:solidFill>
            <a:srgbClr val="FFB4FF"/>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20" name="Text Placeholder 4">
            <a:extLst>
              <a:ext uri="{FF2B5EF4-FFF2-40B4-BE49-F238E27FC236}">
                <a16:creationId xmlns:a16="http://schemas.microsoft.com/office/drawing/2014/main" id="{480BC2B6-2F32-2B89-2F65-DEDFE06C5F29}"/>
              </a:ext>
            </a:extLst>
          </p:cNvPr>
          <p:cNvSpPr>
            <a:spLocks noGrp="1"/>
          </p:cNvSpPr>
          <p:nvPr>
            <p:ph type="body" sz="quarter" idx="30" hasCustomPrompt="1"/>
          </p:nvPr>
        </p:nvSpPr>
        <p:spPr>
          <a:xfrm>
            <a:off x="3286746" y="3356225"/>
            <a:ext cx="7739063" cy="742950"/>
          </a:xfrm>
          <a:prstGeom prst="rect">
            <a:avLst/>
          </a:prstGeom>
          <a:solidFill>
            <a:srgbClr val="FFF3F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3" name="Text Placeholder 11">
            <a:extLst>
              <a:ext uri="{FF2B5EF4-FFF2-40B4-BE49-F238E27FC236}">
                <a16:creationId xmlns:a16="http://schemas.microsoft.com/office/drawing/2014/main" id="{EF834E28-71E5-8B57-FCC7-46E2FEE233DD}"/>
              </a:ext>
            </a:extLst>
          </p:cNvPr>
          <p:cNvSpPr>
            <a:spLocks noGrp="1"/>
          </p:cNvSpPr>
          <p:nvPr>
            <p:ph type="body" sz="quarter" idx="31" hasCustomPrompt="1"/>
          </p:nvPr>
        </p:nvSpPr>
        <p:spPr>
          <a:xfrm>
            <a:off x="887895" y="3356225"/>
            <a:ext cx="2313071" cy="746515"/>
          </a:xfrm>
          <a:prstGeom prst="rect">
            <a:avLst/>
          </a:prstGeom>
          <a:solidFill>
            <a:srgbClr val="FFB4FF"/>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27" name="Text Placeholder 4">
            <a:extLst>
              <a:ext uri="{FF2B5EF4-FFF2-40B4-BE49-F238E27FC236}">
                <a16:creationId xmlns:a16="http://schemas.microsoft.com/office/drawing/2014/main" id="{1984B553-0CF7-BBE3-8247-C11CDDCFA73B}"/>
              </a:ext>
            </a:extLst>
          </p:cNvPr>
          <p:cNvSpPr>
            <a:spLocks noGrp="1"/>
          </p:cNvSpPr>
          <p:nvPr>
            <p:ph type="body" sz="quarter" idx="32" hasCustomPrompt="1"/>
          </p:nvPr>
        </p:nvSpPr>
        <p:spPr>
          <a:xfrm>
            <a:off x="3286746" y="4249549"/>
            <a:ext cx="7739063" cy="742950"/>
          </a:xfrm>
          <a:prstGeom prst="rect">
            <a:avLst/>
          </a:prstGeom>
          <a:solidFill>
            <a:srgbClr val="FFF3F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9" name="Text Placeholder 11">
            <a:extLst>
              <a:ext uri="{FF2B5EF4-FFF2-40B4-BE49-F238E27FC236}">
                <a16:creationId xmlns:a16="http://schemas.microsoft.com/office/drawing/2014/main" id="{01AC7231-C3AA-8DB0-7055-96197A3F30DA}"/>
              </a:ext>
            </a:extLst>
          </p:cNvPr>
          <p:cNvSpPr>
            <a:spLocks noGrp="1"/>
          </p:cNvSpPr>
          <p:nvPr>
            <p:ph type="body" sz="quarter" idx="33" hasCustomPrompt="1"/>
          </p:nvPr>
        </p:nvSpPr>
        <p:spPr>
          <a:xfrm>
            <a:off x="887895" y="4249549"/>
            <a:ext cx="2313071" cy="746515"/>
          </a:xfrm>
          <a:prstGeom prst="rect">
            <a:avLst/>
          </a:prstGeom>
          <a:solidFill>
            <a:srgbClr val="FFB4FF"/>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7" name="Picture 6">
            <a:extLst>
              <a:ext uri="{FF2B5EF4-FFF2-40B4-BE49-F238E27FC236}">
                <a16:creationId xmlns:a16="http://schemas.microsoft.com/office/drawing/2014/main" id="{5D266997-B6CA-C429-0D2C-74E70FBC7A3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6473928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 List - Yellow">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2" name="Picture 41" descr="Shape&#10;&#10;Description automatically generated">
            <a:extLst>
              <a:ext uri="{FF2B5EF4-FFF2-40B4-BE49-F238E27FC236}">
                <a16:creationId xmlns:a16="http://schemas.microsoft.com/office/drawing/2014/main" id="{1E32E92A-D60B-13B9-30ED-6BA5F1EDCED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57" name="TextBox 56">
            <a:extLst>
              <a:ext uri="{FF2B5EF4-FFF2-40B4-BE49-F238E27FC236}">
                <a16:creationId xmlns:a16="http://schemas.microsoft.com/office/drawing/2014/main" id="{D09E5BE0-09DA-15C3-2ADE-E1DB04ED1C1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23" name="Text Placeholder 11">
            <a:extLst>
              <a:ext uri="{FF2B5EF4-FFF2-40B4-BE49-F238E27FC236}">
                <a16:creationId xmlns:a16="http://schemas.microsoft.com/office/drawing/2014/main" id="{AA34D264-D08C-0201-6BF1-636745F0544D}"/>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4" name="Text Placeholder 11">
            <a:extLst>
              <a:ext uri="{FF2B5EF4-FFF2-40B4-BE49-F238E27FC236}">
                <a16:creationId xmlns:a16="http://schemas.microsoft.com/office/drawing/2014/main" id="{230135D4-803B-4DF5-9DDF-8CFC64C30466}"/>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4">
            <a:extLst>
              <a:ext uri="{FF2B5EF4-FFF2-40B4-BE49-F238E27FC236}">
                <a16:creationId xmlns:a16="http://schemas.microsoft.com/office/drawing/2014/main" id="{2C9476F1-805D-12F6-C40A-921E21A365D0}"/>
              </a:ext>
            </a:extLst>
          </p:cNvPr>
          <p:cNvSpPr>
            <a:spLocks noGrp="1"/>
          </p:cNvSpPr>
          <p:nvPr>
            <p:ph type="body" sz="quarter" idx="27" hasCustomPrompt="1"/>
          </p:nvPr>
        </p:nvSpPr>
        <p:spPr>
          <a:xfrm>
            <a:off x="3286746" y="1562445"/>
            <a:ext cx="7739063" cy="742950"/>
          </a:xfrm>
          <a:prstGeom prst="rect">
            <a:avLst/>
          </a:prstGeom>
          <a:solidFill>
            <a:srgbClr val="FFFEE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5" name="Text Placeholder 11">
            <a:extLst>
              <a:ext uri="{FF2B5EF4-FFF2-40B4-BE49-F238E27FC236}">
                <a16:creationId xmlns:a16="http://schemas.microsoft.com/office/drawing/2014/main" id="{F1B542CF-469A-BF23-4EF9-B73FE940A59B}"/>
              </a:ext>
            </a:extLst>
          </p:cNvPr>
          <p:cNvSpPr>
            <a:spLocks noGrp="1"/>
          </p:cNvSpPr>
          <p:nvPr>
            <p:ph type="body" sz="quarter" idx="12" hasCustomPrompt="1"/>
          </p:nvPr>
        </p:nvSpPr>
        <p:spPr>
          <a:xfrm>
            <a:off x="887895" y="1562445"/>
            <a:ext cx="2313071" cy="746515"/>
          </a:xfrm>
          <a:prstGeom prst="rect">
            <a:avLst/>
          </a:prstGeom>
          <a:solidFill>
            <a:srgbClr val="FFF488"/>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6" name="Text Placeholder 4">
            <a:extLst>
              <a:ext uri="{FF2B5EF4-FFF2-40B4-BE49-F238E27FC236}">
                <a16:creationId xmlns:a16="http://schemas.microsoft.com/office/drawing/2014/main" id="{AC7EF676-AF43-70E8-FB03-904CA94EC6E6}"/>
              </a:ext>
            </a:extLst>
          </p:cNvPr>
          <p:cNvSpPr>
            <a:spLocks noGrp="1"/>
          </p:cNvSpPr>
          <p:nvPr>
            <p:ph type="body" sz="quarter" idx="28" hasCustomPrompt="1"/>
          </p:nvPr>
        </p:nvSpPr>
        <p:spPr>
          <a:xfrm>
            <a:off x="3286746" y="2459335"/>
            <a:ext cx="7739063" cy="742950"/>
          </a:xfrm>
          <a:prstGeom prst="rect">
            <a:avLst/>
          </a:prstGeom>
          <a:solidFill>
            <a:srgbClr val="FFFEE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6" name="Text Placeholder 11">
            <a:extLst>
              <a:ext uri="{FF2B5EF4-FFF2-40B4-BE49-F238E27FC236}">
                <a16:creationId xmlns:a16="http://schemas.microsoft.com/office/drawing/2014/main" id="{A31A30F3-E0AB-4333-FC27-1CA81121A4A7}"/>
              </a:ext>
            </a:extLst>
          </p:cNvPr>
          <p:cNvSpPr>
            <a:spLocks noGrp="1"/>
          </p:cNvSpPr>
          <p:nvPr>
            <p:ph type="body" sz="quarter" idx="29" hasCustomPrompt="1"/>
          </p:nvPr>
        </p:nvSpPr>
        <p:spPr>
          <a:xfrm>
            <a:off x="887895" y="2459335"/>
            <a:ext cx="2313071" cy="746515"/>
          </a:xfrm>
          <a:prstGeom prst="rect">
            <a:avLst/>
          </a:prstGeom>
          <a:solidFill>
            <a:srgbClr val="FFF488"/>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9" name="Text Placeholder 4">
            <a:extLst>
              <a:ext uri="{FF2B5EF4-FFF2-40B4-BE49-F238E27FC236}">
                <a16:creationId xmlns:a16="http://schemas.microsoft.com/office/drawing/2014/main" id="{CC6F3B42-12FA-AB16-C752-2D3AA399C58E}"/>
              </a:ext>
            </a:extLst>
          </p:cNvPr>
          <p:cNvSpPr>
            <a:spLocks noGrp="1"/>
          </p:cNvSpPr>
          <p:nvPr>
            <p:ph type="body" sz="quarter" idx="30" hasCustomPrompt="1"/>
          </p:nvPr>
        </p:nvSpPr>
        <p:spPr>
          <a:xfrm>
            <a:off x="3286746" y="3356225"/>
            <a:ext cx="7739063" cy="742950"/>
          </a:xfrm>
          <a:prstGeom prst="rect">
            <a:avLst/>
          </a:prstGeom>
          <a:solidFill>
            <a:srgbClr val="FFFEE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0" name="Text Placeholder 11">
            <a:extLst>
              <a:ext uri="{FF2B5EF4-FFF2-40B4-BE49-F238E27FC236}">
                <a16:creationId xmlns:a16="http://schemas.microsoft.com/office/drawing/2014/main" id="{3CBCFE3C-98F5-4CBE-B476-7DA12DB92E19}"/>
              </a:ext>
            </a:extLst>
          </p:cNvPr>
          <p:cNvSpPr>
            <a:spLocks noGrp="1"/>
          </p:cNvSpPr>
          <p:nvPr>
            <p:ph type="body" sz="quarter" idx="31" hasCustomPrompt="1"/>
          </p:nvPr>
        </p:nvSpPr>
        <p:spPr>
          <a:xfrm>
            <a:off x="887895" y="3356225"/>
            <a:ext cx="2313071" cy="746515"/>
          </a:xfrm>
          <a:prstGeom prst="rect">
            <a:avLst/>
          </a:prstGeom>
          <a:solidFill>
            <a:srgbClr val="FFF488"/>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27" name="Text Placeholder 4">
            <a:extLst>
              <a:ext uri="{FF2B5EF4-FFF2-40B4-BE49-F238E27FC236}">
                <a16:creationId xmlns:a16="http://schemas.microsoft.com/office/drawing/2014/main" id="{BBBEC787-2362-ECDC-D4F9-5B3386B2171D}"/>
              </a:ext>
            </a:extLst>
          </p:cNvPr>
          <p:cNvSpPr>
            <a:spLocks noGrp="1"/>
          </p:cNvSpPr>
          <p:nvPr>
            <p:ph type="body" sz="quarter" idx="32" hasCustomPrompt="1"/>
          </p:nvPr>
        </p:nvSpPr>
        <p:spPr>
          <a:xfrm>
            <a:off x="3286746" y="4249549"/>
            <a:ext cx="7739063" cy="742950"/>
          </a:xfrm>
          <a:prstGeom prst="rect">
            <a:avLst/>
          </a:prstGeom>
          <a:solidFill>
            <a:srgbClr val="FFFEE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8" name="Text Placeholder 11">
            <a:extLst>
              <a:ext uri="{FF2B5EF4-FFF2-40B4-BE49-F238E27FC236}">
                <a16:creationId xmlns:a16="http://schemas.microsoft.com/office/drawing/2014/main" id="{5316AE4E-85A5-6332-E3F9-F94D35286018}"/>
              </a:ext>
            </a:extLst>
          </p:cNvPr>
          <p:cNvSpPr>
            <a:spLocks noGrp="1"/>
          </p:cNvSpPr>
          <p:nvPr>
            <p:ph type="body" sz="quarter" idx="33" hasCustomPrompt="1"/>
          </p:nvPr>
        </p:nvSpPr>
        <p:spPr>
          <a:xfrm>
            <a:off x="887895" y="4249549"/>
            <a:ext cx="2313071" cy="746515"/>
          </a:xfrm>
          <a:prstGeom prst="rect">
            <a:avLst/>
          </a:prstGeom>
          <a:solidFill>
            <a:srgbClr val="FFF488"/>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2" name="Picture 1">
            <a:extLst>
              <a:ext uri="{FF2B5EF4-FFF2-40B4-BE49-F238E27FC236}">
                <a16:creationId xmlns:a16="http://schemas.microsoft.com/office/drawing/2014/main" id="{6C3E81DC-D1F7-D057-AEF0-4BBDAFA3003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5272886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 List - Orang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2" name="Picture 41" descr="Shape&#10;&#10;Description automatically generated">
            <a:extLst>
              <a:ext uri="{FF2B5EF4-FFF2-40B4-BE49-F238E27FC236}">
                <a16:creationId xmlns:a16="http://schemas.microsoft.com/office/drawing/2014/main" id="{C107E3E2-7CA3-497F-C4E8-4ECE3460E5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57" name="TextBox 56">
            <a:extLst>
              <a:ext uri="{FF2B5EF4-FFF2-40B4-BE49-F238E27FC236}">
                <a16:creationId xmlns:a16="http://schemas.microsoft.com/office/drawing/2014/main" id="{87568DA1-20C9-8598-44C7-76FE257E9D7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23" name="Text Placeholder 11">
            <a:extLst>
              <a:ext uri="{FF2B5EF4-FFF2-40B4-BE49-F238E27FC236}">
                <a16:creationId xmlns:a16="http://schemas.microsoft.com/office/drawing/2014/main" id="{79B5BDD1-EF18-E4A2-DE79-A8B3B7FCED91}"/>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4" name="Text Placeholder 11">
            <a:extLst>
              <a:ext uri="{FF2B5EF4-FFF2-40B4-BE49-F238E27FC236}">
                <a16:creationId xmlns:a16="http://schemas.microsoft.com/office/drawing/2014/main" id="{A8F030FA-FAE8-B846-F0B1-F69F3B3AB75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4">
            <a:extLst>
              <a:ext uri="{FF2B5EF4-FFF2-40B4-BE49-F238E27FC236}">
                <a16:creationId xmlns:a16="http://schemas.microsoft.com/office/drawing/2014/main" id="{269C5B20-B0D8-1392-83E8-B19EE7BA6B29}"/>
              </a:ext>
            </a:extLst>
          </p:cNvPr>
          <p:cNvSpPr>
            <a:spLocks noGrp="1"/>
          </p:cNvSpPr>
          <p:nvPr>
            <p:ph type="body" sz="quarter" idx="27" hasCustomPrompt="1"/>
          </p:nvPr>
        </p:nvSpPr>
        <p:spPr>
          <a:xfrm>
            <a:off x="3286746" y="1562445"/>
            <a:ext cx="7739063" cy="742950"/>
          </a:xfrm>
          <a:prstGeom prst="rect">
            <a:avLst/>
          </a:prstGeom>
          <a:solidFill>
            <a:srgbClr val="FFF0F3"/>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5" name="Text Placeholder 11">
            <a:extLst>
              <a:ext uri="{FF2B5EF4-FFF2-40B4-BE49-F238E27FC236}">
                <a16:creationId xmlns:a16="http://schemas.microsoft.com/office/drawing/2014/main" id="{1450AA39-F87C-B61C-59F0-76575DE5CCFB}"/>
              </a:ext>
            </a:extLst>
          </p:cNvPr>
          <p:cNvSpPr>
            <a:spLocks noGrp="1"/>
          </p:cNvSpPr>
          <p:nvPr>
            <p:ph type="body" sz="quarter" idx="12" hasCustomPrompt="1"/>
          </p:nvPr>
        </p:nvSpPr>
        <p:spPr>
          <a:xfrm>
            <a:off x="887895" y="156244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6" name="Text Placeholder 4">
            <a:extLst>
              <a:ext uri="{FF2B5EF4-FFF2-40B4-BE49-F238E27FC236}">
                <a16:creationId xmlns:a16="http://schemas.microsoft.com/office/drawing/2014/main" id="{58D84559-6512-8243-0E68-926840CCE5EA}"/>
              </a:ext>
            </a:extLst>
          </p:cNvPr>
          <p:cNvSpPr>
            <a:spLocks noGrp="1"/>
          </p:cNvSpPr>
          <p:nvPr>
            <p:ph type="body" sz="quarter" idx="28" hasCustomPrompt="1"/>
          </p:nvPr>
        </p:nvSpPr>
        <p:spPr>
          <a:xfrm>
            <a:off x="3286746" y="2459335"/>
            <a:ext cx="7739063" cy="742950"/>
          </a:xfrm>
          <a:prstGeom prst="rect">
            <a:avLst/>
          </a:prstGeom>
          <a:solidFill>
            <a:srgbClr val="FFF0F3"/>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6" name="Text Placeholder 11">
            <a:extLst>
              <a:ext uri="{FF2B5EF4-FFF2-40B4-BE49-F238E27FC236}">
                <a16:creationId xmlns:a16="http://schemas.microsoft.com/office/drawing/2014/main" id="{3CA98CFD-BEE6-B7D0-940B-408558AE3B97}"/>
              </a:ext>
            </a:extLst>
          </p:cNvPr>
          <p:cNvSpPr>
            <a:spLocks noGrp="1"/>
          </p:cNvSpPr>
          <p:nvPr>
            <p:ph type="body" sz="quarter" idx="29" hasCustomPrompt="1"/>
          </p:nvPr>
        </p:nvSpPr>
        <p:spPr>
          <a:xfrm>
            <a:off x="887895" y="245933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9" name="Text Placeholder 4">
            <a:extLst>
              <a:ext uri="{FF2B5EF4-FFF2-40B4-BE49-F238E27FC236}">
                <a16:creationId xmlns:a16="http://schemas.microsoft.com/office/drawing/2014/main" id="{73173B8F-4A38-6A7C-3840-1B6791B615E9}"/>
              </a:ext>
            </a:extLst>
          </p:cNvPr>
          <p:cNvSpPr>
            <a:spLocks noGrp="1"/>
          </p:cNvSpPr>
          <p:nvPr>
            <p:ph type="body" sz="quarter" idx="30" hasCustomPrompt="1"/>
          </p:nvPr>
        </p:nvSpPr>
        <p:spPr>
          <a:xfrm>
            <a:off x="3286746" y="3356225"/>
            <a:ext cx="7739063" cy="742950"/>
          </a:xfrm>
          <a:prstGeom prst="rect">
            <a:avLst/>
          </a:prstGeom>
          <a:solidFill>
            <a:srgbClr val="FFF0F3"/>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0" name="Text Placeholder 11">
            <a:extLst>
              <a:ext uri="{FF2B5EF4-FFF2-40B4-BE49-F238E27FC236}">
                <a16:creationId xmlns:a16="http://schemas.microsoft.com/office/drawing/2014/main" id="{1258A6A1-7C96-27AC-C908-3BA13CCF1F6E}"/>
              </a:ext>
            </a:extLst>
          </p:cNvPr>
          <p:cNvSpPr>
            <a:spLocks noGrp="1"/>
          </p:cNvSpPr>
          <p:nvPr>
            <p:ph type="body" sz="quarter" idx="31" hasCustomPrompt="1"/>
          </p:nvPr>
        </p:nvSpPr>
        <p:spPr>
          <a:xfrm>
            <a:off x="887895" y="335622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27" name="Text Placeholder 4">
            <a:extLst>
              <a:ext uri="{FF2B5EF4-FFF2-40B4-BE49-F238E27FC236}">
                <a16:creationId xmlns:a16="http://schemas.microsoft.com/office/drawing/2014/main" id="{80D1A29E-8F23-E9BF-AE02-BAA15FD20AA3}"/>
              </a:ext>
            </a:extLst>
          </p:cNvPr>
          <p:cNvSpPr>
            <a:spLocks noGrp="1"/>
          </p:cNvSpPr>
          <p:nvPr>
            <p:ph type="body" sz="quarter" idx="32" hasCustomPrompt="1"/>
          </p:nvPr>
        </p:nvSpPr>
        <p:spPr>
          <a:xfrm>
            <a:off x="3286746" y="4249549"/>
            <a:ext cx="7739063" cy="742950"/>
          </a:xfrm>
          <a:prstGeom prst="rect">
            <a:avLst/>
          </a:prstGeom>
          <a:solidFill>
            <a:srgbClr val="FFF0F3"/>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8" name="Text Placeholder 11">
            <a:extLst>
              <a:ext uri="{FF2B5EF4-FFF2-40B4-BE49-F238E27FC236}">
                <a16:creationId xmlns:a16="http://schemas.microsoft.com/office/drawing/2014/main" id="{DB928D05-8855-2639-E843-A1F7DC27F6EC}"/>
              </a:ext>
            </a:extLst>
          </p:cNvPr>
          <p:cNvSpPr>
            <a:spLocks noGrp="1"/>
          </p:cNvSpPr>
          <p:nvPr>
            <p:ph type="body" sz="quarter" idx="33" hasCustomPrompt="1"/>
          </p:nvPr>
        </p:nvSpPr>
        <p:spPr>
          <a:xfrm>
            <a:off x="887895" y="4249549"/>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2" name="Picture 1">
            <a:extLst>
              <a:ext uri="{FF2B5EF4-FFF2-40B4-BE49-F238E27FC236}">
                <a16:creationId xmlns:a16="http://schemas.microsoft.com/office/drawing/2014/main" id="{5AD93BCC-9ABA-3DB6-4ED6-2BD13246CBC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022713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s 2 Column">
    <p:bg>
      <p:bgPr>
        <a:solidFill>
          <a:schemeClr val="bg1"/>
        </a:solidFill>
        <a:effectLst/>
      </p:bgPr>
    </p:bg>
    <p:spTree>
      <p:nvGrpSpPr>
        <p:cNvPr id="1" name=""/>
        <p:cNvGrpSpPr/>
        <p:nvPr/>
      </p:nvGrpSpPr>
      <p:grpSpPr>
        <a:xfrm>
          <a:off x="0" y="0"/>
          <a:ext cx="0" cy="0"/>
          <a:chOff x="0" y="0"/>
          <a:chExt cx="0" cy="0"/>
        </a:xfrm>
      </p:grpSpPr>
      <p:pic>
        <p:nvPicPr>
          <p:cNvPr id="33" name="Picture 32" descr="Shape&#10;&#10;Description automatically generated">
            <a:extLst>
              <a:ext uri="{FF2B5EF4-FFF2-40B4-BE49-F238E27FC236}">
                <a16:creationId xmlns:a16="http://schemas.microsoft.com/office/drawing/2014/main" id="{5BD7FBF3-7226-2149-BBD3-09818517326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910" y="0"/>
            <a:ext cx="12197909" cy="1551256"/>
          </a:xfrm>
          <a:prstGeom prst="rect">
            <a:avLst/>
          </a:prstGeom>
        </p:spPr>
      </p:pic>
      <p:sp>
        <p:nvSpPr>
          <p:cNvPr id="30" name="Text Placeholder 11">
            <a:extLst>
              <a:ext uri="{FF2B5EF4-FFF2-40B4-BE49-F238E27FC236}">
                <a16:creationId xmlns:a16="http://schemas.microsoft.com/office/drawing/2014/main" id="{609CABD5-CEF8-7D40-AB55-829D55FD314B}"/>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Box 12">
            <a:extLst>
              <a:ext uri="{FF2B5EF4-FFF2-40B4-BE49-F238E27FC236}">
                <a16:creationId xmlns:a16="http://schemas.microsoft.com/office/drawing/2014/main" id="{9931521C-CAF9-B57E-A59F-40B74F59492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9" name="Text Placeholder 11">
            <a:extLst>
              <a:ext uri="{FF2B5EF4-FFF2-40B4-BE49-F238E27FC236}">
                <a16:creationId xmlns:a16="http://schemas.microsoft.com/office/drawing/2014/main" id="{4DAAB76E-1BCE-CA53-ACE8-77F42754E17D}"/>
              </a:ext>
            </a:extLst>
          </p:cNvPr>
          <p:cNvSpPr>
            <a:spLocks noGrp="1"/>
          </p:cNvSpPr>
          <p:nvPr>
            <p:ph type="body" sz="quarter" idx="21" hasCustomPrompt="1"/>
          </p:nvPr>
        </p:nvSpPr>
        <p:spPr>
          <a:xfrm>
            <a:off x="413915" y="326028"/>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0" name="Text Placeholder 11">
            <a:extLst>
              <a:ext uri="{FF2B5EF4-FFF2-40B4-BE49-F238E27FC236}">
                <a16:creationId xmlns:a16="http://schemas.microsoft.com/office/drawing/2014/main" id="{FC210018-BF10-8707-6A21-CCCE83C373C4}"/>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Tree>
    <p:extLst>
      <p:ext uri="{BB962C8B-B14F-4D97-AF65-F5344CB8AC3E}">
        <p14:creationId xmlns:p14="http://schemas.microsoft.com/office/powerpoint/2010/main" val="8421257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s &amp; Copy">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025CC09-2BCF-3A4D-87E4-590716EC0718}"/>
              </a:ext>
            </a:extLst>
          </p:cNvPr>
          <p:cNvSpPr>
            <a:spLocks noGrp="1"/>
          </p:cNvSpPr>
          <p:nvPr>
            <p:ph type="body" sz="quarter" idx="18" hasCustomPrompt="1"/>
          </p:nvPr>
        </p:nvSpPr>
        <p:spPr>
          <a:xfrm>
            <a:off x="6493565" y="2856109"/>
            <a:ext cx="4687053" cy="3221029"/>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aliquip</a:t>
            </a:r>
            <a:r>
              <a:rPr lang="en-GB"/>
              <a:t> ex </a:t>
            </a:r>
            <a:r>
              <a:rPr lang="en-GB" err="1"/>
              <a:t>ea</a:t>
            </a:r>
            <a:r>
              <a:rPr lang="en-GB"/>
              <a:t> </a:t>
            </a:r>
            <a:r>
              <a:rPr lang="en-GB" err="1"/>
              <a:t>commodo</a:t>
            </a:r>
            <a:r>
              <a:rPr lang="en-GB"/>
              <a:t> consequat.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 </a:t>
            </a:r>
            <a:r>
              <a:rPr lang="en-GB" err="1"/>
              <a:t>est</a:t>
            </a:r>
            <a:r>
              <a:rPr lang="en-GB"/>
              <a:t> </a:t>
            </a:r>
            <a:r>
              <a:rPr lang="en-GB" err="1"/>
              <a:t>laborum</a:t>
            </a:r>
            <a:r>
              <a:rPr lang="en-GB"/>
              <a:t>.</a:t>
            </a:r>
          </a:p>
        </p:txBody>
      </p:sp>
      <p:pic>
        <p:nvPicPr>
          <p:cNvPr id="11" name="Picture 10" descr="Shape&#10;&#10;Description automatically generated">
            <a:extLst>
              <a:ext uri="{FF2B5EF4-FFF2-40B4-BE49-F238E27FC236}">
                <a16:creationId xmlns:a16="http://schemas.microsoft.com/office/drawing/2014/main" id="{0CDFCC4E-7800-CD8E-7918-FDBF10EDE74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910" y="0"/>
            <a:ext cx="12197909" cy="1551256"/>
          </a:xfrm>
          <a:prstGeom prst="rect">
            <a:avLst/>
          </a:prstGeom>
        </p:spPr>
      </p:pic>
      <p:sp>
        <p:nvSpPr>
          <p:cNvPr id="17" name="Text Placeholder 11">
            <a:extLst>
              <a:ext uri="{FF2B5EF4-FFF2-40B4-BE49-F238E27FC236}">
                <a16:creationId xmlns:a16="http://schemas.microsoft.com/office/drawing/2014/main" id="{7161B3BB-13A6-8F07-69F3-28C1C681F2FF}"/>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6" name="TextBox 15">
            <a:extLst>
              <a:ext uri="{FF2B5EF4-FFF2-40B4-BE49-F238E27FC236}">
                <a16:creationId xmlns:a16="http://schemas.microsoft.com/office/drawing/2014/main" id="{475C6AF3-6B1E-0375-7D2A-5FD1C92321F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2" name="Text Placeholder 11">
            <a:extLst>
              <a:ext uri="{FF2B5EF4-FFF2-40B4-BE49-F238E27FC236}">
                <a16:creationId xmlns:a16="http://schemas.microsoft.com/office/drawing/2014/main" id="{A1FEAA9C-D9C5-C7E7-E834-0245869B2C7F}"/>
              </a:ext>
            </a:extLst>
          </p:cNvPr>
          <p:cNvSpPr>
            <a:spLocks noGrp="1"/>
          </p:cNvSpPr>
          <p:nvPr>
            <p:ph type="body" sz="quarter" idx="21" hasCustomPrompt="1"/>
          </p:nvPr>
        </p:nvSpPr>
        <p:spPr>
          <a:xfrm>
            <a:off x="413915" y="326028"/>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3" name="Text Placeholder 11">
            <a:extLst>
              <a:ext uri="{FF2B5EF4-FFF2-40B4-BE49-F238E27FC236}">
                <a16:creationId xmlns:a16="http://schemas.microsoft.com/office/drawing/2014/main" id="{AA7150EB-D92B-C450-9558-0D39CD35C849}"/>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Tree>
    <p:extLst>
      <p:ext uri="{BB962C8B-B14F-4D97-AF65-F5344CB8AC3E}">
        <p14:creationId xmlns:p14="http://schemas.microsoft.com/office/powerpoint/2010/main" val="303935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e Chart &amp; Copy - Whit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p>
        </p:txBody>
      </p:sp>
      <p:sp>
        <p:nvSpPr>
          <p:cNvPr id="16" name="Text Placeholder 11">
            <a:extLst>
              <a:ext uri="{FF2B5EF4-FFF2-40B4-BE49-F238E27FC236}">
                <a16:creationId xmlns:a16="http://schemas.microsoft.com/office/drawing/2014/main" id="{481C071C-5A64-4146-A308-DE2C7FB11B85}"/>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460542D6-22F5-6141-8C6F-6937620487FD}"/>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2" name="TextBox 21">
            <a:extLst>
              <a:ext uri="{FF2B5EF4-FFF2-40B4-BE49-F238E27FC236}">
                <a16:creationId xmlns:a16="http://schemas.microsoft.com/office/drawing/2014/main" id="{EAD9D407-A97D-E17E-DBFA-25ABF15C9A31}"/>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DEF331A0-8630-D550-918D-B67681D6E481}"/>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2E1D5FB1-6523-35BC-D888-0047E262787E}"/>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FBA357D1-B85B-5E43-48BE-75FF66F9019B}"/>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3"/>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4" name="Picture 3">
            <a:extLst>
              <a:ext uri="{FF2B5EF4-FFF2-40B4-BE49-F238E27FC236}">
                <a16:creationId xmlns:a16="http://schemas.microsoft.com/office/drawing/2014/main" id="{AE34CE98-E3B1-6061-EDE1-1BE86846C71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92633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e Chart &amp; Copy - Blu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3" name="Picture 22" descr="Background pattern&#10;&#10;Description automatically generated">
            <a:extLst>
              <a:ext uri="{FF2B5EF4-FFF2-40B4-BE49-F238E27FC236}">
                <a16:creationId xmlns:a16="http://schemas.microsoft.com/office/drawing/2014/main" id="{C4C01CCF-0DB7-F246-ABF2-EC18516A0FB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p>
        </p:txBody>
      </p:sp>
      <p:sp>
        <p:nvSpPr>
          <p:cNvPr id="16" name="Text Placeholder 11">
            <a:extLst>
              <a:ext uri="{FF2B5EF4-FFF2-40B4-BE49-F238E27FC236}">
                <a16:creationId xmlns:a16="http://schemas.microsoft.com/office/drawing/2014/main" id="{481C071C-5A64-4146-A308-DE2C7FB11B85}"/>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460542D6-22F5-6141-8C6F-6937620487FD}"/>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2" name="TextBox 21">
            <a:extLst>
              <a:ext uri="{FF2B5EF4-FFF2-40B4-BE49-F238E27FC236}">
                <a16:creationId xmlns:a16="http://schemas.microsoft.com/office/drawing/2014/main" id="{EAD9D407-A97D-E17E-DBFA-25ABF15C9A31}"/>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DEF331A0-8630-D550-918D-B67681D6E481}"/>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2E1D5FB1-6523-35BC-D888-0047E262787E}"/>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93273484-F508-2B81-CCEE-DC47E2E8AA65}"/>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4" name="Picture 3">
            <a:extLst>
              <a:ext uri="{FF2B5EF4-FFF2-40B4-BE49-F238E27FC236}">
                <a16:creationId xmlns:a16="http://schemas.microsoft.com/office/drawing/2014/main" id="{5C790601-4580-5ADA-F52F-147800921BD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0714178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e Chart &amp; Copy - Green">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F2C2B24-B59D-4045-B95F-60BA9A016951}"/>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15" name="Round Single Corner of Rectangle 6">
            <a:extLst>
              <a:ext uri="{FF2B5EF4-FFF2-40B4-BE49-F238E27FC236}">
                <a16:creationId xmlns:a16="http://schemas.microsoft.com/office/drawing/2014/main" id="{52BFE576-A66B-7FC2-2AF8-D9E087E5F717}"/>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p>
        </p:txBody>
      </p:sp>
      <p:sp>
        <p:nvSpPr>
          <p:cNvPr id="28" name="Text Placeholder 11">
            <a:extLst>
              <a:ext uri="{FF2B5EF4-FFF2-40B4-BE49-F238E27FC236}">
                <a16:creationId xmlns:a16="http://schemas.microsoft.com/office/drawing/2014/main" id="{D86881BD-54AC-7487-0941-5BB9151601CA}"/>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9" name="Text Placeholder 11">
            <a:extLst>
              <a:ext uri="{FF2B5EF4-FFF2-40B4-BE49-F238E27FC236}">
                <a16:creationId xmlns:a16="http://schemas.microsoft.com/office/drawing/2014/main" id="{4D97A87F-8E6A-F78D-2518-1700657A7FBA}"/>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3" name="TextBox 32">
            <a:extLst>
              <a:ext uri="{FF2B5EF4-FFF2-40B4-BE49-F238E27FC236}">
                <a16:creationId xmlns:a16="http://schemas.microsoft.com/office/drawing/2014/main" id="{02B87BCE-4110-4945-8965-86EF471BD5CF}"/>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45EC8079-8BCF-9E9A-455F-1A5CAC815545}"/>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FE5E9D17-411D-CACE-6EE7-57DAEF36B315}"/>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618EF7DC-1E5C-B9D3-A788-F0B8F2A68CC1}"/>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4" name="Picture 3">
            <a:extLst>
              <a:ext uri="{FF2B5EF4-FFF2-40B4-BE49-F238E27FC236}">
                <a16:creationId xmlns:a16="http://schemas.microsoft.com/office/drawing/2014/main" id="{BB586181-7C71-E362-374D-D81E521D3DF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40344674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e Chart &amp; Copy - Purpl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770BCA8-BFE1-BD4C-8A2B-F873ACAEF21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38895" r="11053"/>
          <a:stretch/>
        </p:blipFill>
        <p:spPr>
          <a:xfrm>
            <a:off x="0" y="0"/>
            <a:ext cx="6096000" cy="6858000"/>
          </a:xfrm>
          <a:prstGeom prst="rect">
            <a:avLst/>
          </a:prstGeom>
        </p:spPr>
      </p:pic>
      <p:sp>
        <p:nvSpPr>
          <p:cNvPr id="14" name="Round Single Corner of Rectangle 6">
            <a:extLst>
              <a:ext uri="{FF2B5EF4-FFF2-40B4-BE49-F238E27FC236}">
                <a16:creationId xmlns:a16="http://schemas.microsoft.com/office/drawing/2014/main" id="{5EE03332-6A33-A4DC-1B53-C8E0ED83CF34}"/>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p>
        </p:txBody>
      </p:sp>
      <p:sp>
        <p:nvSpPr>
          <p:cNvPr id="28" name="Text Placeholder 11">
            <a:extLst>
              <a:ext uri="{FF2B5EF4-FFF2-40B4-BE49-F238E27FC236}">
                <a16:creationId xmlns:a16="http://schemas.microsoft.com/office/drawing/2014/main" id="{92594254-34B5-3D2F-8C9E-B4CF5619E4EB}"/>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9" name="Text Placeholder 11">
            <a:extLst>
              <a:ext uri="{FF2B5EF4-FFF2-40B4-BE49-F238E27FC236}">
                <a16:creationId xmlns:a16="http://schemas.microsoft.com/office/drawing/2014/main" id="{61CFF534-4266-FB7E-ECB3-915EBA7E4778}"/>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3" name="TextBox 32">
            <a:extLst>
              <a:ext uri="{FF2B5EF4-FFF2-40B4-BE49-F238E27FC236}">
                <a16:creationId xmlns:a16="http://schemas.microsoft.com/office/drawing/2014/main" id="{8C870DDD-0474-0E67-8EE1-F6A7B942272B}"/>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AE9ED43E-DEDD-8388-30B6-DA88176A2417}"/>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C195E836-04B5-EA96-187B-20C706FCC954}"/>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AABAC910-D562-B43B-D4A6-4369B25191CE}"/>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4" name="Picture 3">
            <a:extLst>
              <a:ext uri="{FF2B5EF4-FFF2-40B4-BE49-F238E27FC236}">
                <a16:creationId xmlns:a16="http://schemas.microsoft.com/office/drawing/2014/main" id="{8A8F8D57-D7F0-C0BA-B1AB-FA27880A45B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7490109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e Chart &amp; Copy - Yellow">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B697FB0-A487-634A-AFFC-B0FA0F10772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15" name="Round Single Corner of Rectangle 6">
            <a:extLst>
              <a:ext uri="{FF2B5EF4-FFF2-40B4-BE49-F238E27FC236}">
                <a16:creationId xmlns:a16="http://schemas.microsoft.com/office/drawing/2014/main" id="{F81D5E62-54E8-91C1-B1DC-3631E16FFAEC}"/>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p>
        </p:txBody>
      </p:sp>
      <p:sp>
        <p:nvSpPr>
          <p:cNvPr id="28" name="Text Placeholder 11">
            <a:extLst>
              <a:ext uri="{FF2B5EF4-FFF2-40B4-BE49-F238E27FC236}">
                <a16:creationId xmlns:a16="http://schemas.microsoft.com/office/drawing/2014/main" id="{0AD0970C-6421-A42E-0F95-DCB033DB9EB2}"/>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9" name="Text Placeholder 11">
            <a:extLst>
              <a:ext uri="{FF2B5EF4-FFF2-40B4-BE49-F238E27FC236}">
                <a16:creationId xmlns:a16="http://schemas.microsoft.com/office/drawing/2014/main" id="{66478310-0DF0-9183-8E4A-BBB12EE20402}"/>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3" name="TextBox 32">
            <a:extLst>
              <a:ext uri="{FF2B5EF4-FFF2-40B4-BE49-F238E27FC236}">
                <a16:creationId xmlns:a16="http://schemas.microsoft.com/office/drawing/2014/main" id="{05CD6409-287B-3038-1114-7628DCD1F30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67A0FF1C-9422-2209-7C7A-E0A2D747B0D6}"/>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8F9F0D77-12CE-8ADC-96D3-AC1745EFF62B}"/>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1B19F31F-971E-506B-20EB-7212F8B76305}"/>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4" name="Picture 3">
            <a:extLst>
              <a:ext uri="{FF2B5EF4-FFF2-40B4-BE49-F238E27FC236}">
                <a16:creationId xmlns:a16="http://schemas.microsoft.com/office/drawing/2014/main" id="{C75E0C39-A58A-88F5-7763-881132BDF9A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2048710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ont Cover 3">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408207" y="559121"/>
            <a:ext cx="10740439"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2" name="Text Placeholder 11">
            <a:extLst>
              <a:ext uri="{FF2B5EF4-FFF2-40B4-BE49-F238E27FC236}">
                <a16:creationId xmlns:a16="http://schemas.microsoft.com/office/drawing/2014/main" id="{ACA2EAA2-94E2-6FA0-C059-2C890F869226}"/>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3" name="Text Placeholder 11">
            <a:extLst>
              <a:ext uri="{FF2B5EF4-FFF2-40B4-BE49-F238E27FC236}">
                <a16:creationId xmlns:a16="http://schemas.microsoft.com/office/drawing/2014/main" id="{96034E2F-27F1-1CF2-367B-4204B15ECE78}"/>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4" name="Text Placeholder 11">
            <a:extLst>
              <a:ext uri="{FF2B5EF4-FFF2-40B4-BE49-F238E27FC236}">
                <a16:creationId xmlns:a16="http://schemas.microsoft.com/office/drawing/2014/main" id="{1276E79C-EF9C-9014-0C08-C31EE127DC52}"/>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sp>
        <p:nvSpPr>
          <p:cNvPr id="5" name="Text Placeholder 11">
            <a:extLst>
              <a:ext uri="{FF2B5EF4-FFF2-40B4-BE49-F238E27FC236}">
                <a16:creationId xmlns:a16="http://schemas.microsoft.com/office/drawing/2014/main" id="{98D122DE-5974-E6F7-5A07-1674D7445444}"/>
              </a:ext>
            </a:extLst>
          </p:cNvPr>
          <p:cNvSpPr>
            <a:spLocks noGrp="1"/>
          </p:cNvSpPr>
          <p:nvPr>
            <p:ph type="body" sz="quarter" idx="16" hasCustomPrompt="1"/>
          </p:nvPr>
        </p:nvSpPr>
        <p:spPr>
          <a:xfrm>
            <a:off x="408208" y="2431330"/>
            <a:ext cx="10740438" cy="1305402"/>
          </a:xfrm>
        </p:spPr>
        <p:txBody>
          <a:bodyPr>
            <a:noAutofit/>
          </a:bodyPr>
          <a:lstStyle>
            <a:lvl1pPr marL="0" indent="0">
              <a:lnSpc>
                <a:spcPct val="110000"/>
              </a:lnSpc>
              <a:spcBef>
                <a:spcPts val="0"/>
              </a:spcBef>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pic>
        <p:nvPicPr>
          <p:cNvPr id="8" name="Picture 7">
            <a:extLst>
              <a:ext uri="{FF2B5EF4-FFF2-40B4-BE49-F238E27FC236}">
                <a16:creationId xmlns:a16="http://schemas.microsoft.com/office/drawing/2014/main" id="{80C98C54-E3BB-6758-54CF-5A28F76F67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33572059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e Chart &amp; Copy - Blue Light Mod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3" name="Picture 22" descr="Background pattern&#10;&#10;Description automatically generated">
            <a:extLst>
              <a:ext uri="{FF2B5EF4-FFF2-40B4-BE49-F238E27FC236}">
                <a16:creationId xmlns:a16="http://schemas.microsoft.com/office/drawing/2014/main" id="{C4C01CCF-0DB7-F246-ABF2-EC18516A0FB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AE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Aft>
                <a:spcPts val="600"/>
              </a:spcAft>
            </a:pPr>
            <a:endParaRPr lang="en-US"/>
          </a:p>
        </p:txBody>
      </p:sp>
      <p:sp>
        <p:nvSpPr>
          <p:cNvPr id="31" name="Text Placeholder 11">
            <a:extLst>
              <a:ext uri="{FF2B5EF4-FFF2-40B4-BE49-F238E27FC236}">
                <a16:creationId xmlns:a16="http://schemas.microsoft.com/office/drawing/2014/main" id="{441112C6-9F31-50D1-7D73-6298CB7F2E81}"/>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2" name="Text Placeholder 11">
            <a:extLst>
              <a:ext uri="{FF2B5EF4-FFF2-40B4-BE49-F238E27FC236}">
                <a16:creationId xmlns:a16="http://schemas.microsoft.com/office/drawing/2014/main" id="{C32AB5CB-C8A8-C7B0-84CC-CEA164037036}"/>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4" name="TextBox 13">
            <a:extLst>
              <a:ext uri="{FF2B5EF4-FFF2-40B4-BE49-F238E27FC236}">
                <a16:creationId xmlns:a16="http://schemas.microsoft.com/office/drawing/2014/main" id="{F8F44462-549C-8EC7-19AB-A506B51C3E6A}"/>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5" name="Text Placeholder 11">
            <a:extLst>
              <a:ext uri="{FF2B5EF4-FFF2-40B4-BE49-F238E27FC236}">
                <a16:creationId xmlns:a16="http://schemas.microsoft.com/office/drawing/2014/main" id="{EB2C4ECE-5A58-924D-D8E6-C4AE68AD8C78}"/>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6" name="Text Placeholder 11">
            <a:extLst>
              <a:ext uri="{FF2B5EF4-FFF2-40B4-BE49-F238E27FC236}">
                <a16:creationId xmlns:a16="http://schemas.microsoft.com/office/drawing/2014/main" id="{DDC83B33-527D-290B-B1B2-1DEADA31AE05}"/>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5C71BB06-BC2B-503D-C100-C1D7CF6061BD}"/>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4" name="Picture 3">
            <a:extLst>
              <a:ext uri="{FF2B5EF4-FFF2-40B4-BE49-F238E27FC236}">
                <a16:creationId xmlns:a16="http://schemas.microsoft.com/office/drawing/2014/main" id="{CC59290A-21C8-252A-8F81-5329E41ECF3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9686853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e Chart &amp; Copy - Green Light Mod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D1F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2" name="Text Placeholder 11">
            <a:extLst>
              <a:ext uri="{FF2B5EF4-FFF2-40B4-BE49-F238E27FC236}">
                <a16:creationId xmlns:a16="http://schemas.microsoft.com/office/drawing/2014/main" id="{F66FAE19-7B52-BB59-E57B-29D522C6BDE9}"/>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3" name="Text Placeholder 11">
            <a:extLst>
              <a:ext uri="{FF2B5EF4-FFF2-40B4-BE49-F238E27FC236}">
                <a16:creationId xmlns:a16="http://schemas.microsoft.com/office/drawing/2014/main" id="{F77B454A-E504-0EE7-A8CA-E5D9EEC2F495}"/>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7" name="TextBox 36">
            <a:extLst>
              <a:ext uri="{FF2B5EF4-FFF2-40B4-BE49-F238E27FC236}">
                <a16:creationId xmlns:a16="http://schemas.microsoft.com/office/drawing/2014/main" id="{C4228A78-C513-C604-6CB6-28BAE7604C7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21EAD907-96B1-968B-D6C2-A05E0A48B049}"/>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DA310DCE-936B-7A91-931F-F8940F242D38}"/>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4C03919D-ED94-85DD-1324-53A7CAE381DD}"/>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4" name="Picture 3">
            <a:extLst>
              <a:ext uri="{FF2B5EF4-FFF2-40B4-BE49-F238E27FC236}">
                <a16:creationId xmlns:a16="http://schemas.microsoft.com/office/drawing/2014/main" id="{CACB3074-1854-E7EC-F48F-3A436A9ECE7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946435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e Chart &amp; Copy - Pink Light Mod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38895" r="11053"/>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FFE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5" name="Text Placeholder 11">
            <a:extLst>
              <a:ext uri="{FF2B5EF4-FFF2-40B4-BE49-F238E27FC236}">
                <a16:creationId xmlns:a16="http://schemas.microsoft.com/office/drawing/2014/main" id="{02A26A26-C4B5-4D8E-73A4-981818756D94}"/>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6" name="Text Placeholder 11">
            <a:extLst>
              <a:ext uri="{FF2B5EF4-FFF2-40B4-BE49-F238E27FC236}">
                <a16:creationId xmlns:a16="http://schemas.microsoft.com/office/drawing/2014/main" id="{F8328C9E-9DA1-DF63-59C8-5F540DB4BB7E}"/>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2" name="TextBox 31">
            <a:extLst>
              <a:ext uri="{FF2B5EF4-FFF2-40B4-BE49-F238E27FC236}">
                <a16:creationId xmlns:a16="http://schemas.microsoft.com/office/drawing/2014/main" id="{4E1A6B9E-E779-E0D7-BC86-EA660E98400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F46F34F4-9E99-01A0-2C06-1C0C5E776290}"/>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77341710-98F6-F41B-8C50-352203DF2B2A}"/>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BC1EA7DC-B02A-FE29-687A-390579C75F8C}"/>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4" name="Picture 3">
            <a:extLst>
              <a:ext uri="{FF2B5EF4-FFF2-40B4-BE49-F238E27FC236}">
                <a16:creationId xmlns:a16="http://schemas.microsoft.com/office/drawing/2014/main" id="{DB69A77A-2865-2800-84A5-23627231AA4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40785534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e Chart &amp; Copy - Yellow Light Mod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FFF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5" name="Text Placeholder 11">
            <a:extLst>
              <a:ext uri="{FF2B5EF4-FFF2-40B4-BE49-F238E27FC236}">
                <a16:creationId xmlns:a16="http://schemas.microsoft.com/office/drawing/2014/main" id="{AE055DE8-0C87-1B8E-B033-C6AACEF7E883}"/>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6" name="Text Placeholder 11">
            <a:extLst>
              <a:ext uri="{FF2B5EF4-FFF2-40B4-BE49-F238E27FC236}">
                <a16:creationId xmlns:a16="http://schemas.microsoft.com/office/drawing/2014/main" id="{A7B175B1-4990-DB78-B09A-5CABDC6E0946}"/>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2" name="TextBox 31">
            <a:extLst>
              <a:ext uri="{FF2B5EF4-FFF2-40B4-BE49-F238E27FC236}">
                <a16:creationId xmlns:a16="http://schemas.microsoft.com/office/drawing/2014/main" id="{D5C357FA-846B-A0EC-644D-8C00E0D073E6}"/>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091828A5-E0F9-F12F-D6E9-03BB177B08C8}"/>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19CF92BA-CA8F-0DC8-7240-3FE5CDE3317F}"/>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0FC3A49A-8F27-4ABD-3E82-D19FBB8B20B8}"/>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4" name="Picture 3">
            <a:extLst>
              <a:ext uri="{FF2B5EF4-FFF2-40B4-BE49-F238E27FC236}">
                <a16:creationId xmlns:a16="http://schemas.microsoft.com/office/drawing/2014/main" id="{06AF88F0-EB3C-10FF-135B-7E354D928A2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4605756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mp; Media - Blue">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pic>
        <p:nvPicPr>
          <p:cNvPr id="12" name="Picture 11" descr="Shape&#10;&#10;Description automatically generated">
            <a:extLst>
              <a:ext uri="{FF2B5EF4-FFF2-40B4-BE49-F238E27FC236}">
                <a16:creationId xmlns:a16="http://schemas.microsoft.com/office/drawing/2014/main" id="{07E50EC8-E5C7-AD40-90E5-430C56B16F7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4" name="Text Placeholder 11">
            <a:extLst>
              <a:ext uri="{FF2B5EF4-FFF2-40B4-BE49-F238E27FC236}">
                <a16:creationId xmlns:a16="http://schemas.microsoft.com/office/drawing/2014/main" id="{9A20ABB2-4946-8543-8051-832C526BDE70}"/>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5" name="Text Placeholder 11">
            <a:extLst>
              <a:ext uri="{FF2B5EF4-FFF2-40B4-BE49-F238E27FC236}">
                <a16:creationId xmlns:a16="http://schemas.microsoft.com/office/drawing/2014/main" id="{05F2301F-306F-F745-8E98-23873CA63381}"/>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7" name="Text Placeholder 11">
            <a:extLst>
              <a:ext uri="{FF2B5EF4-FFF2-40B4-BE49-F238E27FC236}">
                <a16:creationId xmlns:a16="http://schemas.microsoft.com/office/drawing/2014/main" id="{C560DF7B-AF74-3B4B-9618-C8D97385E9C0}"/>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116DB742-7748-6B47-8825-E1F742F7A393}"/>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9" name="Text Placeholder 11">
            <a:extLst>
              <a:ext uri="{FF2B5EF4-FFF2-40B4-BE49-F238E27FC236}">
                <a16:creationId xmlns:a16="http://schemas.microsoft.com/office/drawing/2014/main" id="{4D9318EE-FBC8-5864-3CD0-AE0098E538F7}"/>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E84F7B52-8D5A-AF1A-29EE-E205DB0920A2}"/>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4" name="TextBox 23">
            <a:extLst>
              <a:ext uri="{FF2B5EF4-FFF2-40B4-BE49-F238E27FC236}">
                <a16:creationId xmlns:a16="http://schemas.microsoft.com/office/drawing/2014/main" id="{522A1E28-041A-B3F5-D5FB-EABC446DAE3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3" name="Content Placeholder 3">
            <a:extLst>
              <a:ext uri="{FF2B5EF4-FFF2-40B4-BE49-F238E27FC236}">
                <a16:creationId xmlns:a16="http://schemas.microsoft.com/office/drawing/2014/main" id="{7D29F004-17E9-56AE-60BE-6AF7E9D45C7F}"/>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3">
            <a:extLst>
              <a:ext uri="{FF2B5EF4-FFF2-40B4-BE49-F238E27FC236}">
                <a16:creationId xmlns:a16="http://schemas.microsoft.com/office/drawing/2014/main" id="{EEA18CF2-7030-5F92-17DA-C816F4E6622B}"/>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3B847471-0055-301D-46FD-68020323DA5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2360226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mp; Media - Green">
    <p:bg>
      <p:bgPr>
        <a:blipFill dpi="0" rotWithShape="1">
          <a:blip r:embed="rId2">
            <a:alphaModFix amt="66000"/>
            <a:lum/>
          </a:blip>
          <a:srcRect/>
          <a:stretch>
            <a:fillRect/>
          </a:stretch>
        </a:blipFill>
        <a:effectLst/>
      </p:bgPr>
    </p:bg>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229558BF-A54E-47FA-68A6-97DFAB2933C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7" name="Text Placeholder 11">
            <a:extLst>
              <a:ext uri="{FF2B5EF4-FFF2-40B4-BE49-F238E27FC236}">
                <a16:creationId xmlns:a16="http://schemas.microsoft.com/office/drawing/2014/main" id="{C2A4FC37-64F1-B22C-8E38-7A3C90DBFD8E}"/>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0ABC2298-01AB-ED2E-6E05-CA32FACF9EBE}"/>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8FAAEB2F-DEF2-71DD-AF98-C0A446D1229F}"/>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8EA9D7F9-BC14-C206-DFF8-5ABCD5E6E7A5}"/>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7" name="TextBox 26">
            <a:extLst>
              <a:ext uri="{FF2B5EF4-FFF2-40B4-BE49-F238E27FC236}">
                <a16:creationId xmlns:a16="http://schemas.microsoft.com/office/drawing/2014/main" id="{888213F3-4453-A554-A2A2-1E2477D6A250}"/>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3" name="Text Placeholder 11">
            <a:extLst>
              <a:ext uri="{FF2B5EF4-FFF2-40B4-BE49-F238E27FC236}">
                <a16:creationId xmlns:a16="http://schemas.microsoft.com/office/drawing/2014/main" id="{1C2A8E84-605E-EB25-4A36-3D3984B92A31}"/>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96C642D6-66F1-8A0A-CDDC-2EBC92AF862D}"/>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CA09EE3C-F0CF-8B96-88AA-6DE36F7A6CBC}"/>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9391E2F5-B870-1650-36DA-566F186BE6B9}"/>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E3E81F7C-61DD-D358-4A52-ABFFD0542AF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727310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mp; Media - Pink">
    <p:bg>
      <p:bgPr>
        <a:blipFill dpi="0" rotWithShape="1">
          <a:blip r:embed="rId2">
            <a:alphaModFix amt="55000"/>
            <a:lum/>
          </a:blip>
          <a:srcRect/>
          <a:stretch>
            <a:fillRect/>
          </a:stretch>
        </a:blipFill>
        <a:effectLst/>
      </p:bgPr>
    </p:bg>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9DCE3FF2-F47F-EF71-B12F-36613C1F63D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7" name="Text Placeholder 11">
            <a:extLst>
              <a:ext uri="{FF2B5EF4-FFF2-40B4-BE49-F238E27FC236}">
                <a16:creationId xmlns:a16="http://schemas.microsoft.com/office/drawing/2014/main" id="{DDA1F39E-370E-9BF5-101D-A0A5D784F8FC}"/>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DFB8AF0D-6CCE-C411-DB47-6E723C872006}"/>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77B68DC7-43A5-C3AB-0F02-A24CE21AC048}"/>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998BAA85-672C-2406-1402-92D7361EB722}"/>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7" name="TextBox 26">
            <a:extLst>
              <a:ext uri="{FF2B5EF4-FFF2-40B4-BE49-F238E27FC236}">
                <a16:creationId xmlns:a16="http://schemas.microsoft.com/office/drawing/2014/main" id="{228F1C98-6D29-CDD1-9F34-084D00E4780D}"/>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3" name="Text Placeholder 11">
            <a:extLst>
              <a:ext uri="{FF2B5EF4-FFF2-40B4-BE49-F238E27FC236}">
                <a16:creationId xmlns:a16="http://schemas.microsoft.com/office/drawing/2014/main" id="{4114C635-6BF1-6FFE-A4DB-8BB78F696D88}"/>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FC530D6A-EBB8-CD26-B104-C0F70BBC946E}"/>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3E24F392-DCB7-9BFE-802F-2C3A475EA0F3}"/>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C48C1F3A-E328-D7D8-0A81-F997F4F944DC}"/>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E057109C-F92E-0D50-7E20-FC588E76B0B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197737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amp; Media - Yellow">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C8EEEF07-1889-D507-89A8-BB2EE63EB0B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7" name="Text Placeholder 11">
            <a:extLst>
              <a:ext uri="{FF2B5EF4-FFF2-40B4-BE49-F238E27FC236}">
                <a16:creationId xmlns:a16="http://schemas.microsoft.com/office/drawing/2014/main" id="{8BEC0FC6-0311-3559-C180-50FE399D9CC5}"/>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D1F924AA-0E70-3369-B99A-AAFFD470F461}"/>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F87F5EB3-C62D-D57D-1AAE-737B9D43A07A}"/>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1FD2D1B6-81BB-517B-130B-5D9202C4FAAB}"/>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5" name="TextBox 24">
            <a:extLst>
              <a:ext uri="{FF2B5EF4-FFF2-40B4-BE49-F238E27FC236}">
                <a16:creationId xmlns:a16="http://schemas.microsoft.com/office/drawing/2014/main" id="{2DFA7EF7-2594-397E-B832-BCDBA1E0520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3" name="Text Placeholder 11">
            <a:extLst>
              <a:ext uri="{FF2B5EF4-FFF2-40B4-BE49-F238E27FC236}">
                <a16:creationId xmlns:a16="http://schemas.microsoft.com/office/drawing/2014/main" id="{C2BD26A5-F2B2-8F17-EF04-893F3851265E}"/>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FA620FFB-407F-A512-2C9D-569EEBC1E883}"/>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3F65C4A6-90EE-54F5-1CA2-BBB24F562C52}"/>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801F7FFA-E94E-A280-B1B5-ACAC603AC4BB}"/>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517B80B5-A611-770D-A4A5-4985E7825C1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4429783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hapter Title 3">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0" y="0"/>
            <a:ext cx="4380854" cy="6858000"/>
          </a:xfrm>
          <a:prstGeom prst="round2SameRect">
            <a:avLst>
              <a:gd name="adj1" fmla="val 42678"/>
              <a:gd name="adj2" fmla="val 4847"/>
            </a:avLst>
          </a:prstGeom>
        </p:spPr>
        <p:txBody>
          <a:bodyPr>
            <a:noAutofit/>
          </a:bodyPr>
          <a:lstStyle>
            <a:lvl1pPr>
              <a:defRPr>
                <a:solidFill>
                  <a:schemeClr val="bg1"/>
                </a:solidFill>
              </a:defRPr>
            </a:lvl1pPr>
          </a:lstStyle>
          <a:p>
            <a:endParaRPr lang="en-US"/>
          </a:p>
        </p:txBody>
      </p:sp>
      <p:pic>
        <p:nvPicPr>
          <p:cNvPr id="6" name="Picture 5" descr="A picture containing ax, vector graphics&#10;&#10;Description automatically generated">
            <a:extLst>
              <a:ext uri="{FF2B5EF4-FFF2-40B4-BE49-F238E27FC236}">
                <a16:creationId xmlns:a16="http://schemas.microsoft.com/office/drawing/2014/main" id="{19B06383-A6CB-5648-834D-B48F237057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6200000">
            <a:off x="8761708" y="1715146"/>
            <a:ext cx="5145438" cy="1715146"/>
          </a:xfrm>
          <a:prstGeom prst="rect">
            <a:avLst/>
          </a:prstGeom>
        </p:spPr>
      </p:pic>
      <p:sp>
        <p:nvSpPr>
          <p:cNvPr id="10" name="Text Placeholder 11">
            <a:extLst>
              <a:ext uri="{FF2B5EF4-FFF2-40B4-BE49-F238E27FC236}">
                <a16:creationId xmlns:a16="http://schemas.microsoft.com/office/drawing/2014/main" id="{633B3489-D726-D446-9A29-05672FA50E51}"/>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6A7E64E4-287C-1FCE-9776-59EE01B2045C}"/>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62966699-83CA-1202-E4B3-09DCD56EA786}"/>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30440716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4DD4F8-C9DA-CD10-7F0A-98A2826C79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9676" y="5829301"/>
            <a:ext cx="1709990" cy="584195"/>
          </a:xfrm>
          <a:prstGeom prst="rect">
            <a:avLst/>
          </a:prstGeom>
        </p:spPr>
      </p:pic>
      <p:sp>
        <p:nvSpPr>
          <p:cNvPr id="8" name="Text Placeholder 6">
            <a:extLst>
              <a:ext uri="{FF2B5EF4-FFF2-40B4-BE49-F238E27FC236}">
                <a16:creationId xmlns:a16="http://schemas.microsoft.com/office/drawing/2014/main" id="{D467C06D-0BA0-E66A-1254-70AFC158713D}"/>
              </a:ext>
            </a:extLst>
          </p:cNvPr>
          <p:cNvSpPr>
            <a:spLocks noGrp="1"/>
          </p:cNvSpPr>
          <p:nvPr>
            <p:ph type="body" sz="quarter" idx="10" hasCustomPrompt="1"/>
          </p:nvPr>
        </p:nvSpPr>
        <p:spPr>
          <a:xfrm>
            <a:off x="340167" y="3124517"/>
            <a:ext cx="7500938" cy="608965"/>
          </a:xfrm>
          <a:prstGeom prst="rect">
            <a:avLst/>
          </a:prstGeom>
        </p:spPr>
        <p:txBody>
          <a:bodyPr/>
          <a:lstStyle>
            <a:lvl1pPr marL="0" indent="0">
              <a:buNone/>
              <a:defRPr sz="4400" b="1">
                <a:solidFill>
                  <a:schemeClr val="bg1"/>
                </a:solidFill>
                <a:latin typeface="Poppins SemiBold" panose="00000700000000000000" pitchFamily="50" charset="0"/>
                <a:cs typeface="Poppins SemiBold" panose="00000700000000000000" pitchFamily="50"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GB"/>
              <a:t>Type your message here</a:t>
            </a:r>
          </a:p>
        </p:txBody>
      </p:sp>
    </p:spTree>
    <p:extLst>
      <p:ext uri="{BB962C8B-B14F-4D97-AF65-F5344CB8AC3E}">
        <p14:creationId xmlns:p14="http://schemas.microsoft.com/office/powerpoint/2010/main" val="2161260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7C4D0DBB-988A-6342-8902-0563E9803CEA}"/>
              </a:ext>
            </a:extLst>
          </p:cNvPr>
          <p:cNvSpPr>
            <a:spLocks noGrp="1"/>
          </p:cNvSpPr>
          <p:nvPr>
            <p:ph type="body" sz="quarter" idx="11" hasCustomPrompt="1"/>
          </p:nvPr>
        </p:nvSpPr>
        <p:spPr>
          <a:xfrm>
            <a:off x="5275119" y="404664"/>
            <a:ext cx="4715313" cy="497161"/>
          </a:xfrm>
          <a:prstGeom prst="rect">
            <a:avLst/>
          </a:prstGeom>
        </p:spPr>
        <p:txBody>
          <a:bodyPr>
            <a:noAutofit/>
          </a:bodyPr>
          <a:lstStyle>
            <a:lvl1pPr marL="0" indent="0">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 Title </a:t>
            </a:r>
          </a:p>
        </p:txBody>
      </p:sp>
      <p:sp>
        <p:nvSpPr>
          <p:cNvPr id="11" name="Text Placeholder 11">
            <a:extLst>
              <a:ext uri="{FF2B5EF4-FFF2-40B4-BE49-F238E27FC236}">
                <a16:creationId xmlns:a16="http://schemas.microsoft.com/office/drawing/2014/main" id="{BAD27DD2-BE62-DA40-8EBD-559298C56286}"/>
              </a:ext>
            </a:extLst>
          </p:cNvPr>
          <p:cNvSpPr>
            <a:spLocks noGrp="1"/>
          </p:cNvSpPr>
          <p:nvPr>
            <p:ph type="body" sz="quarter" idx="12" hasCustomPrompt="1"/>
          </p:nvPr>
        </p:nvSpPr>
        <p:spPr>
          <a:xfrm>
            <a:off x="6012873" y="1539489"/>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21" name="Text Placeholder 11">
            <a:extLst>
              <a:ext uri="{FF2B5EF4-FFF2-40B4-BE49-F238E27FC236}">
                <a16:creationId xmlns:a16="http://schemas.microsoft.com/office/drawing/2014/main" id="{1254454E-2B5C-B046-98EC-9A0A923749AA}"/>
              </a:ext>
            </a:extLst>
          </p:cNvPr>
          <p:cNvSpPr>
            <a:spLocks noGrp="1"/>
          </p:cNvSpPr>
          <p:nvPr>
            <p:ph type="body" sz="quarter" idx="15" hasCustomPrompt="1"/>
          </p:nvPr>
        </p:nvSpPr>
        <p:spPr>
          <a:xfrm>
            <a:off x="6012873" y="2882868"/>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45" name="Text Placeholder 11">
            <a:extLst>
              <a:ext uri="{FF2B5EF4-FFF2-40B4-BE49-F238E27FC236}">
                <a16:creationId xmlns:a16="http://schemas.microsoft.com/office/drawing/2014/main" id="{AB826CD5-5C92-B242-BB8B-DD1F5772801E}"/>
              </a:ext>
            </a:extLst>
          </p:cNvPr>
          <p:cNvSpPr>
            <a:spLocks noGrp="1"/>
          </p:cNvSpPr>
          <p:nvPr>
            <p:ph type="body" sz="quarter" idx="26" hasCustomPrompt="1"/>
          </p:nvPr>
        </p:nvSpPr>
        <p:spPr>
          <a:xfrm>
            <a:off x="5275119" y="153948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46" name="Text Placeholder 11">
            <a:extLst>
              <a:ext uri="{FF2B5EF4-FFF2-40B4-BE49-F238E27FC236}">
                <a16:creationId xmlns:a16="http://schemas.microsoft.com/office/drawing/2014/main" id="{9A813DF2-0556-7B4C-A30B-8A7253CE587F}"/>
              </a:ext>
            </a:extLst>
          </p:cNvPr>
          <p:cNvSpPr>
            <a:spLocks noGrp="1"/>
          </p:cNvSpPr>
          <p:nvPr>
            <p:ph type="body" sz="quarter" idx="27" hasCustomPrompt="1"/>
          </p:nvPr>
        </p:nvSpPr>
        <p:spPr>
          <a:xfrm>
            <a:off x="5275119" y="288183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02</a:t>
            </a:r>
          </a:p>
        </p:txBody>
      </p:sp>
      <p:pic>
        <p:nvPicPr>
          <p:cNvPr id="10" name="Picture 9" descr="Icon&#10;&#10;Description automatically generated with medium confidence">
            <a:extLst>
              <a:ext uri="{FF2B5EF4-FFF2-40B4-BE49-F238E27FC236}">
                <a16:creationId xmlns:a16="http://schemas.microsoft.com/office/drawing/2014/main" id="{C3B3B649-1EB8-9846-A24F-3002667E74D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4551118"/>
            <a:ext cx="4613762" cy="2306881"/>
          </a:xfrm>
          <a:prstGeom prst="rect">
            <a:avLst/>
          </a:prstGeom>
        </p:spPr>
      </p:pic>
      <p:sp>
        <p:nvSpPr>
          <p:cNvPr id="12" name="Text Placeholder 11">
            <a:extLst>
              <a:ext uri="{FF2B5EF4-FFF2-40B4-BE49-F238E27FC236}">
                <a16:creationId xmlns:a16="http://schemas.microsoft.com/office/drawing/2014/main" id="{23BBE70E-03E7-644A-BA5E-E3A0B913118F}"/>
              </a:ext>
            </a:extLst>
          </p:cNvPr>
          <p:cNvSpPr>
            <a:spLocks noGrp="1"/>
          </p:cNvSpPr>
          <p:nvPr>
            <p:ph type="body" sz="quarter" idx="14" hasCustomPrompt="1"/>
          </p:nvPr>
        </p:nvSpPr>
        <p:spPr>
          <a:xfrm>
            <a:off x="6022170" y="1896175"/>
            <a:ext cx="3118585" cy="810811"/>
          </a:xfrm>
          <a:prstGeom prst="rect">
            <a:avLst/>
          </a:prstGeom>
        </p:spPr>
        <p:txBody>
          <a:bodyPr>
            <a:noAutofit/>
          </a:bodyPr>
          <a:lstStyle>
            <a:lvl1pPr marL="285750" indent="-285750">
              <a:lnSpc>
                <a:spcPct val="110000"/>
              </a:lnSpc>
              <a:spcBef>
                <a:spcPts val="0"/>
              </a:spcBef>
              <a:buFontTx/>
              <a:buBlip>
                <a:blip r:embed="rId3"/>
              </a:buBlip>
              <a:defRPr sz="15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Sub-Content 01</a:t>
            </a:r>
          </a:p>
          <a:p>
            <a:pPr lvl="0"/>
            <a:r>
              <a:rPr lang="en-GB"/>
              <a:t>Sub-Content 02</a:t>
            </a:r>
          </a:p>
          <a:p>
            <a:pPr lvl="0"/>
            <a:r>
              <a:rPr lang="en-GB"/>
              <a:t>Sub-Content 03</a:t>
            </a:r>
          </a:p>
        </p:txBody>
      </p:sp>
      <p:sp>
        <p:nvSpPr>
          <p:cNvPr id="13" name="Picture Placeholder 14">
            <a:extLst>
              <a:ext uri="{FF2B5EF4-FFF2-40B4-BE49-F238E27FC236}">
                <a16:creationId xmlns:a16="http://schemas.microsoft.com/office/drawing/2014/main" id="{B1D217B3-A93E-1105-52D4-A2BC7A46BC3C}"/>
              </a:ext>
            </a:extLst>
          </p:cNvPr>
          <p:cNvSpPr>
            <a:spLocks noGrp="1"/>
          </p:cNvSpPr>
          <p:nvPr>
            <p:ph type="pic" sz="quarter" idx="10"/>
          </p:nvPr>
        </p:nvSpPr>
        <p:spPr>
          <a:xfrm>
            <a:off x="2301" y="1"/>
            <a:ext cx="4611462" cy="4551117"/>
          </a:xfrm>
          <a:custGeom>
            <a:avLst/>
            <a:gdLst>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0 w 9061155"/>
              <a:gd name="connsiteY7" fmla="*/ 19423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5191279"/>
              <a:gd name="connsiteX1" fmla="*/ 7118829 w 9061155"/>
              <a:gd name="connsiteY1" fmla="*/ 0 h 5191279"/>
              <a:gd name="connsiteX2" fmla="*/ 9061155 w 9061155"/>
              <a:gd name="connsiteY2" fmla="*/ 1942326 h 5191279"/>
              <a:gd name="connsiteX3" fmla="*/ 9061155 w 9061155"/>
              <a:gd name="connsiteY3" fmla="*/ 4330524 h 5191279"/>
              <a:gd name="connsiteX4" fmla="*/ 8840562 w 9061155"/>
              <a:gd name="connsiteY4" fmla="*/ 4551117 h 5191279"/>
              <a:gd name="connsiteX5" fmla="*/ 4449693 w 9061155"/>
              <a:gd name="connsiteY5" fmla="*/ 4538417 h 5191279"/>
              <a:gd name="connsiteX6" fmla="*/ 0 w 9061155"/>
              <a:gd name="connsiteY6" fmla="*/ 4330524 h 5191279"/>
              <a:gd name="connsiteX7" fmla="*/ 1905000 w 9061155"/>
              <a:gd name="connsiteY7" fmla="*/ 1955026 h 5191279"/>
              <a:gd name="connsiteX8" fmla="*/ 1942326 w 9061155"/>
              <a:gd name="connsiteY8" fmla="*/ 0 h 5191279"/>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9669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9669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3481566 w 8085795"/>
              <a:gd name="connsiteY7" fmla="*/ 0 h 4551117"/>
              <a:gd name="connsiteX0" fmla="*/ 451391 w 5055620"/>
              <a:gd name="connsiteY0" fmla="*/ 0 h 4551117"/>
              <a:gd name="connsiteX1" fmla="*/ 3113294 w 5055620"/>
              <a:gd name="connsiteY1" fmla="*/ 0 h 4551117"/>
              <a:gd name="connsiteX2" fmla="*/ 5055620 w 5055620"/>
              <a:gd name="connsiteY2" fmla="*/ 1942326 h 4551117"/>
              <a:gd name="connsiteX3" fmla="*/ 5055620 w 5055620"/>
              <a:gd name="connsiteY3" fmla="*/ 4330524 h 4551117"/>
              <a:gd name="connsiteX4" fmla="*/ 4835027 w 5055620"/>
              <a:gd name="connsiteY4" fmla="*/ 4551117 h 4551117"/>
              <a:gd name="connsiteX5" fmla="*/ 444158 w 5055620"/>
              <a:gd name="connsiteY5" fmla="*/ 4538417 h 4551117"/>
              <a:gd name="connsiteX6" fmla="*/ 451391 w 5055620"/>
              <a:gd name="connsiteY6" fmla="*/ 0 h 4551117"/>
              <a:gd name="connsiteX0" fmla="*/ 330721 w 4934950"/>
              <a:gd name="connsiteY0" fmla="*/ 0 h 4551117"/>
              <a:gd name="connsiteX1" fmla="*/ 2992624 w 4934950"/>
              <a:gd name="connsiteY1" fmla="*/ 0 h 4551117"/>
              <a:gd name="connsiteX2" fmla="*/ 4934950 w 4934950"/>
              <a:gd name="connsiteY2" fmla="*/ 1942326 h 4551117"/>
              <a:gd name="connsiteX3" fmla="*/ 4934950 w 4934950"/>
              <a:gd name="connsiteY3" fmla="*/ 4330524 h 4551117"/>
              <a:gd name="connsiteX4" fmla="*/ 4714357 w 4934950"/>
              <a:gd name="connsiteY4" fmla="*/ 4551117 h 4551117"/>
              <a:gd name="connsiteX5" fmla="*/ 323488 w 4934950"/>
              <a:gd name="connsiteY5" fmla="*/ 4538417 h 4551117"/>
              <a:gd name="connsiteX6" fmla="*/ 330721 w 4934950"/>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462" h="4551117">
                <a:moveTo>
                  <a:pt x="7233" y="0"/>
                </a:moveTo>
                <a:lnTo>
                  <a:pt x="2669136" y="0"/>
                </a:lnTo>
                <a:cubicBezTo>
                  <a:pt x="3741853" y="0"/>
                  <a:pt x="4611462" y="869609"/>
                  <a:pt x="4611462" y="1942326"/>
                </a:cubicBezTo>
                <a:lnTo>
                  <a:pt x="4611462" y="4330524"/>
                </a:lnTo>
                <a:cubicBezTo>
                  <a:pt x="4611462" y="4452354"/>
                  <a:pt x="4512699" y="4551117"/>
                  <a:pt x="4390869" y="4551117"/>
                </a:cubicBezTo>
                <a:lnTo>
                  <a:pt x="0" y="4538417"/>
                </a:lnTo>
                <a:cubicBezTo>
                  <a:pt x="8534" y="3642738"/>
                  <a:pt x="4337" y="1106923"/>
                  <a:pt x="7233" y="0"/>
                </a:cubicBezTo>
                <a:close/>
              </a:path>
            </a:pathLst>
          </a:custGeom>
        </p:spPr>
        <p:txBody>
          <a:bodyPr>
            <a:normAutofit/>
          </a:bodyPr>
          <a:lstStyle>
            <a:lvl1pPr marL="0" indent="0" algn="l">
              <a:buNone/>
              <a:defRPr sz="1800">
                <a:solidFill>
                  <a:schemeClr val="bg1"/>
                </a:solidFill>
                <a:latin typeface="Poppins" panose="00000500000000000000" pitchFamily="50" charset="0"/>
                <a:cs typeface="Poppins" panose="00000500000000000000" pitchFamily="50" charset="0"/>
              </a:defRPr>
            </a:lvl1pPr>
          </a:lstStyle>
          <a:p>
            <a:endParaRPr lang="en-US"/>
          </a:p>
        </p:txBody>
      </p:sp>
    </p:spTree>
    <p:extLst>
      <p:ext uri="{BB962C8B-B14F-4D97-AF65-F5344CB8AC3E}">
        <p14:creationId xmlns:p14="http://schemas.microsoft.com/office/powerpoint/2010/main" val="8209313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88F0E0-0334-005F-5AE6-97F8EFADF0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74299" y="2622093"/>
            <a:ext cx="6043402" cy="2021693"/>
          </a:xfrm>
          <a:prstGeom prst="rect">
            <a:avLst/>
          </a:prstGeom>
        </p:spPr>
      </p:pic>
    </p:spTree>
    <p:extLst>
      <p:ext uri="{BB962C8B-B14F-4D97-AF65-F5344CB8AC3E}">
        <p14:creationId xmlns:p14="http://schemas.microsoft.com/office/powerpoint/2010/main" val="37762940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pter Title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15272609" cy="509777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3" name="Picture 2">
            <a:extLst>
              <a:ext uri="{FF2B5EF4-FFF2-40B4-BE49-F238E27FC236}">
                <a16:creationId xmlns:a16="http://schemas.microsoft.com/office/drawing/2014/main" id="{331C3DB8-28FE-CD4A-AC01-87EE1020C5A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97770"/>
            <a:ext cx="10492353" cy="1760230"/>
          </a:xfrm>
          <a:prstGeom prst="rect">
            <a:avLst/>
          </a:prstGeom>
        </p:spPr>
      </p:pic>
      <p:sp>
        <p:nvSpPr>
          <p:cNvPr id="14" name="Text Placeholder 11">
            <a:extLst>
              <a:ext uri="{FF2B5EF4-FFF2-40B4-BE49-F238E27FC236}">
                <a16:creationId xmlns:a16="http://schemas.microsoft.com/office/drawing/2014/main" id="{43F6853B-E929-F241-91D8-856D67E458D0}"/>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2" name="Text Placeholder 11">
            <a:extLst>
              <a:ext uri="{FF2B5EF4-FFF2-40B4-BE49-F238E27FC236}">
                <a16:creationId xmlns:a16="http://schemas.microsoft.com/office/drawing/2014/main" id="{1E390F52-05CD-A068-38A6-49F5DCC4B278}"/>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3" name="Text Placeholder 11">
            <a:extLst>
              <a:ext uri="{FF2B5EF4-FFF2-40B4-BE49-F238E27FC236}">
                <a16:creationId xmlns:a16="http://schemas.microsoft.com/office/drawing/2014/main" id="{67792215-3EBF-8AFE-D64C-230EB77D342E}"/>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22842137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pter Title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09777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3" name="Picture 2">
            <a:extLst>
              <a:ext uri="{FF2B5EF4-FFF2-40B4-BE49-F238E27FC236}">
                <a16:creationId xmlns:a16="http://schemas.microsoft.com/office/drawing/2014/main" id="{044E638D-6AD4-9B4C-B7A9-1F0500BFE0F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5998" y="5097770"/>
            <a:ext cx="4417181" cy="1760230"/>
          </a:xfrm>
          <a:prstGeom prst="rect">
            <a:avLst/>
          </a:prstGeom>
        </p:spPr>
      </p:pic>
      <p:sp>
        <p:nvSpPr>
          <p:cNvPr id="10" name="Text Placeholder 11">
            <a:extLst>
              <a:ext uri="{FF2B5EF4-FFF2-40B4-BE49-F238E27FC236}">
                <a16:creationId xmlns:a16="http://schemas.microsoft.com/office/drawing/2014/main" id="{258BB04F-25F0-024C-BD47-209C74A317C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E36C6B16-6B0D-9EC9-CB32-E93F0F256054}"/>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5099C368-7E26-527C-B143-BDB1D5B48D60}"/>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15572334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pter Title 3">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0" y="0"/>
            <a:ext cx="4380854" cy="685800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6" name="Picture 5">
            <a:extLst>
              <a:ext uri="{FF2B5EF4-FFF2-40B4-BE49-F238E27FC236}">
                <a16:creationId xmlns:a16="http://schemas.microsoft.com/office/drawing/2014/main" id="{19B06383-A6CB-5648-834D-B48F2370576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61708" y="1715146"/>
            <a:ext cx="5145438" cy="1715146"/>
          </a:xfrm>
          <a:prstGeom prst="rect">
            <a:avLst/>
          </a:prstGeom>
        </p:spPr>
      </p:pic>
      <p:sp>
        <p:nvSpPr>
          <p:cNvPr id="10" name="Text Placeholder 11">
            <a:extLst>
              <a:ext uri="{FF2B5EF4-FFF2-40B4-BE49-F238E27FC236}">
                <a16:creationId xmlns:a16="http://schemas.microsoft.com/office/drawing/2014/main" id="{633B3489-D726-D446-9A29-05672FA50E51}"/>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6A7E64E4-287C-1FCE-9776-59EE01B2045C}"/>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62966699-83CA-1202-E4B3-09DCD56EA786}"/>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40256353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pter Title 4">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1" y="1"/>
            <a:ext cx="3504968" cy="5119768"/>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15" name="Picture 14">
            <a:extLst>
              <a:ext uri="{FF2B5EF4-FFF2-40B4-BE49-F238E27FC236}">
                <a16:creationId xmlns:a16="http://schemas.microsoft.com/office/drawing/2014/main" id="{D9A59EDF-990B-8A48-B3FB-ACAE78C6BE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00969" y="0"/>
            <a:ext cx="2599267" cy="5119769"/>
          </a:xfrm>
          <a:prstGeom prst="rect">
            <a:avLst/>
          </a:prstGeom>
        </p:spPr>
      </p:pic>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26564690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pter Title 5">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10774418"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9754968"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10577047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Dark Slid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12F49E8-E50C-CBEE-71F1-A756EDD37656}"/>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2FB90308-6D7D-FB0C-34E4-71A28225BC02}"/>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14" name="Text Placeholder 11">
            <a:extLst>
              <a:ext uri="{FF2B5EF4-FFF2-40B4-BE49-F238E27FC236}">
                <a16:creationId xmlns:a16="http://schemas.microsoft.com/office/drawing/2014/main" id="{65DA48E4-6642-FB6C-4E06-89985A0AC12D}"/>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5" name="Text Placeholder 11">
            <a:extLst>
              <a:ext uri="{FF2B5EF4-FFF2-40B4-BE49-F238E27FC236}">
                <a16:creationId xmlns:a16="http://schemas.microsoft.com/office/drawing/2014/main" id="{9B5A0D41-5B75-559D-E791-97ABA6572E4C}"/>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6" name="Text Placeholder 11">
            <a:extLst>
              <a:ext uri="{FF2B5EF4-FFF2-40B4-BE49-F238E27FC236}">
                <a16:creationId xmlns:a16="http://schemas.microsoft.com/office/drawing/2014/main" id="{3E5561B0-8994-5518-CD39-CB50B0DFDD9D}"/>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2"/>
              </a:buBlip>
              <a:defRPr sz="15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2" name="Picture 1" descr="The Open University Logo">
            <a:extLst>
              <a:ext uri="{FF2B5EF4-FFF2-40B4-BE49-F238E27FC236}">
                <a16:creationId xmlns:a16="http://schemas.microsoft.com/office/drawing/2014/main" id="{06AC1C0C-3341-0694-EF72-A067099A106D}"/>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16784561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ext Only - Yellow">
    <p:bg>
      <p:bgPr>
        <a:blipFill dpi="0" rotWithShape="1">
          <a:blip r:embed="rId2" cstate="hqprint">
            <a:alphaModFix amt="69965"/>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8" name="Picture 27" descr="Shape&#10;&#10;Description automatically generated">
            <a:extLst>
              <a:ext uri="{FF2B5EF4-FFF2-40B4-BE49-F238E27FC236}">
                <a16:creationId xmlns:a16="http://schemas.microsoft.com/office/drawing/2014/main" id="{C0329EC4-43A1-4C93-CC9C-F8056BDA6D4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6" name="TextBox 15">
            <a:extLst>
              <a:ext uri="{FF2B5EF4-FFF2-40B4-BE49-F238E27FC236}">
                <a16:creationId xmlns:a16="http://schemas.microsoft.com/office/drawing/2014/main" id="{2711EE3C-D327-2D36-872A-6FFDFE494240}"/>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9" name="Text Placeholder 11">
            <a:extLst>
              <a:ext uri="{FF2B5EF4-FFF2-40B4-BE49-F238E27FC236}">
                <a16:creationId xmlns:a16="http://schemas.microsoft.com/office/drawing/2014/main" id="{A411FBA2-250A-1C91-4112-94C1448712B6}"/>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9D923CE2-295F-167C-F03F-85610416A092}"/>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6EE845F2-FF2D-A9D4-3ED4-93E968473C2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DC990BB7-CAE3-E4DB-4F60-3FD7EA815A4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BC92E1EE-0986-AEDC-C202-DFA17E618684}"/>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4" name="Picture 3">
            <a:extLst>
              <a:ext uri="{FF2B5EF4-FFF2-40B4-BE49-F238E27FC236}">
                <a16:creationId xmlns:a16="http://schemas.microsoft.com/office/drawing/2014/main" id="{C5C24151-A80D-7D37-B014-1E2D90CE3D1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0454504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7C4D0DBB-988A-6342-8902-0563E9803CEA}"/>
              </a:ext>
            </a:extLst>
          </p:cNvPr>
          <p:cNvSpPr>
            <a:spLocks noGrp="1"/>
          </p:cNvSpPr>
          <p:nvPr>
            <p:ph type="body" sz="quarter" idx="11" hasCustomPrompt="1"/>
          </p:nvPr>
        </p:nvSpPr>
        <p:spPr>
          <a:xfrm>
            <a:off x="5275119" y="404664"/>
            <a:ext cx="4715313" cy="497161"/>
          </a:xfrm>
          <a:prstGeom prst="rect">
            <a:avLst/>
          </a:prstGeom>
        </p:spPr>
        <p:txBody>
          <a:bodyPr>
            <a:noAutofit/>
          </a:bodyPr>
          <a:lstStyle>
            <a:lvl1pPr marL="0" indent="0">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 Title </a:t>
            </a:r>
          </a:p>
        </p:txBody>
      </p:sp>
      <p:sp>
        <p:nvSpPr>
          <p:cNvPr id="11" name="Text Placeholder 11">
            <a:extLst>
              <a:ext uri="{FF2B5EF4-FFF2-40B4-BE49-F238E27FC236}">
                <a16:creationId xmlns:a16="http://schemas.microsoft.com/office/drawing/2014/main" id="{BAD27DD2-BE62-DA40-8EBD-559298C56286}"/>
              </a:ext>
            </a:extLst>
          </p:cNvPr>
          <p:cNvSpPr>
            <a:spLocks noGrp="1"/>
          </p:cNvSpPr>
          <p:nvPr>
            <p:ph type="body" sz="quarter" idx="12" hasCustomPrompt="1"/>
          </p:nvPr>
        </p:nvSpPr>
        <p:spPr>
          <a:xfrm>
            <a:off x="6012873" y="1539489"/>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21" name="Text Placeholder 11">
            <a:extLst>
              <a:ext uri="{FF2B5EF4-FFF2-40B4-BE49-F238E27FC236}">
                <a16:creationId xmlns:a16="http://schemas.microsoft.com/office/drawing/2014/main" id="{1254454E-2B5C-B046-98EC-9A0A923749AA}"/>
              </a:ext>
            </a:extLst>
          </p:cNvPr>
          <p:cNvSpPr>
            <a:spLocks noGrp="1"/>
          </p:cNvSpPr>
          <p:nvPr>
            <p:ph type="body" sz="quarter" idx="15" hasCustomPrompt="1"/>
          </p:nvPr>
        </p:nvSpPr>
        <p:spPr>
          <a:xfrm>
            <a:off x="6012873" y="2882868"/>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pic>
        <p:nvPicPr>
          <p:cNvPr id="38" name="Picture 37" descr="Shape&#10;&#10;Description automatically generated with medium confidence">
            <a:extLst>
              <a:ext uri="{FF2B5EF4-FFF2-40B4-BE49-F238E27FC236}">
                <a16:creationId xmlns:a16="http://schemas.microsoft.com/office/drawing/2014/main" id="{2B25C514-5CFA-FD4E-BB21-038E4D8FF81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4436918"/>
            <a:ext cx="4613763" cy="2421083"/>
          </a:xfrm>
          <a:prstGeom prst="rect">
            <a:avLst/>
          </a:prstGeom>
        </p:spPr>
      </p:pic>
      <p:sp>
        <p:nvSpPr>
          <p:cNvPr id="45" name="Text Placeholder 11">
            <a:extLst>
              <a:ext uri="{FF2B5EF4-FFF2-40B4-BE49-F238E27FC236}">
                <a16:creationId xmlns:a16="http://schemas.microsoft.com/office/drawing/2014/main" id="{AB826CD5-5C92-B242-BB8B-DD1F5772801E}"/>
              </a:ext>
            </a:extLst>
          </p:cNvPr>
          <p:cNvSpPr>
            <a:spLocks noGrp="1"/>
          </p:cNvSpPr>
          <p:nvPr>
            <p:ph type="body" sz="quarter" idx="26" hasCustomPrompt="1"/>
          </p:nvPr>
        </p:nvSpPr>
        <p:spPr>
          <a:xfrm>
            <a:off x="5275119" y="153948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46" name="Text Placeholder 11">
            <a:extLst>
              <a:ext uri="{FF2B5EF4-FFF2-40B4-BE49-F238E27FC236}">
                <a16:creationId xmlns:a16="http://schemas.microsoft.com/office/drawing/2014/main" id="{9A813DF2-0556-7B4C-A30B-8A7253CE587F}"/>
              </a:ext>
            </a:extLst>
          </p:cNvPr>
          <p:cNvSpPr>
            <a:spLocks noGrp="1"/>
          </p:cNvSpPr>
          <p:nvPr>
            <p:ph type="body" sz="quarter" idx="27" hasCustomPrompt="1"/>
          </p:nvPr>
        </p:nvSpPr>
        <p:spPr>
          <a:xfrm>
            <a:off x="5275119" y="288183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02</a:t>
            </a:r>
          </a:p>
        </p:txBody>
      </p:sp>
      <p:sp>
        <p:nvSpPr>
          <p:cNvPr id="10" name="Text Placeholder 11">
            <a:extLst>
              <a:ext uri="{FF2B5EF4-FFF2-40B4-BE49-F238E27FC236}">
                <a16:creationId xmlns:a16="http://schemas.microsoft.com/office/drawing/2014/main" id="{55C52EF6-7A1A-948C-942C-0339E091A77F}"/>
              </a:ext>
            </a:extLst>
          </p:cNvPr>
          <p:cNvSpPr>
            <a:spLocks noGrp="1"/>
          </p:cNvSpPr>
          <p:nvPr>
            <p:ph type="body" sz="quarter" idx="14" hasCustomPrompt="1"/>
          </p:nvPr>
        </p:nvSpPr>
        <p:spPr>
          <a:xfrm>
            <a:off x="6022170" y="1896175"/>
            <a:ext cx="3118585" cy="810811"/>
          </a:xfrm>
          <a:prstGeom prst="rect">
            <a:avLst/>
          </a:prstGeom>
        </p:spPr>
        <p:txBody>
          <a:bodyPr>
            <a:noAutofit/>
          </a:bodyPr>
          <a:lstStyle>
            <a:lvl1pPr marL="285750" indent="-285750">
              <a:lnSpc>
                <a:spcPct val="110000"/>
              </a:lnSpc>
              <a:spcBef>
                <a:spcPts val="0"/>
              </a:spcBef>
              <a:buFontTx/>
              <a:buBlip>
                <a:blip r:embed="rId3"/>
              </a:buBlip>
              <a:defRPr sz="15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Sub-Content 01</a:t>
            </a:r>
          </a:p>
          <a:p>
            <a:pPr lvl="0"/>
            <a:r>
              <a:rPr lang="en-GB"/>
              <a:t>Sub-Content 02</a:t>
            </a:r>
          </a:p>
          <a:p>
            <a:pPr lvl="0"/>
            <a:r>
              <a:rPr lang="en-GB"/>
              <a:t>Sub-Content 03</a:t>
            </a:r>
          </a:p>
        </p:txBody>
      </p:sp>
      <p:sp>
        <p:nvSpPr>
          <p:cNvPr id="14" name="Picture Placeholder 14">
            <a:extLst>
              <a:ext uri="{FF2B5EF4-FFF2-40B4-BE49-F238E27FC236}">
                <a16:creationId xmlns:a16="http://schemas.microsoft.com/office/drawing/2014/main" id="{49448C27-4172-973B-4F33-BCE2BB9A8F47}"/>
              </a:ext>
            </a:extLst>
          </p:cNvPr>
          <p:cNvSpPr>
            <a:spLocks noGrp="1"/>
          </p:cNvSpPr>
          <p:nvPr>
            <p:ph type="pic" sz="quarter" idx="10"/>
          </p:nvPr>
        </p:nvSpPr>
        <p:spPr>
          <a:xfrm>
            <a:off x="2301" y="1"/>
            <a:ext cx="4611462" cy="4551117"/>
          </a:xfrm>
          <a:custGeom>
            <a:avLst/>
            <a:gdLst>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0 w 9061155"/>
              <a:gd name="connsiteY7" fmla="*/ 19423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5191279"/>
              <a:gd name="connsiteX1" fmla="*/ 7118829 w 9061155"/>
              <a:gd name="connsiteY1" fmla="*/ 0 h 5191279"/>
              <a:gd name="connsiteX2" fmla="*/ 9061155 w 9061155"/>
              <a:gd name="connsiteY2" fmla="*/ 1942326 h 5191279"/>
              <a:gd name="connsiteX3" fmla="*/ 9061155 w 9061155"/>
              <a:gd name="connsiteY3" fmla="*/ 4330524 h 5191279"/>
              <a:gd name="connsiteX4" fmla="*/ 8840562 w 9061155"/>
              <a:gd name="connsiteY4" fmla="*/ 4551117 h 5191279"/>
              <a:gd name="connsiteX5" fmla="*/ 4449693 w 9061155"/>
              <a:gd name="connsiteY5" fmla="*/ 4538417 h 5191279"/>
              <a:gd name="connsiteX6" fmla="*/ 0 w 9061155"/>
              <a:gd name="connsiteY6" fmla="*/ 4330524 h 5191279"/>
              <a:gd name="connsiteX7" fmla="*/ 1905000 w 9061155"/>
              <a:gd name="connsiteY7" fmla="*/ 1955026 h 5191279"/>
              <a:gd name="connsiteX8" fmla="*/ 1942326 w 9061155"/>
              <a:gd name="connsiteY8" fmla="*/ 0 h 5191279"/>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9669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9669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3481566 w 8085795"/>
              <a:gd name="connsiteY7" fmla="*/ 0 h 4551117"/>
              <a:gd name="connsiteX0" fmla="*/ 451391 w 5055620"/>
              <a:gd name="connsiteY0" fmla="*/ 0 h 4551117"/>
              <a:gd name="connsiteX1" fmla="*/ 3113294 w 5055620"/>
              <a:gd name="connsiteY1" fmla="*/ 0 h 4551117"/>
              <a:gd name="connsiteX2" fmla="*/ 5055620 w 5055620"/>
              <a:gd name="connsiteY2" fmla="*/ 1942326 h 4551117"/>
              <a:gd name="connsiteX3" fmla="*/ 5055620 w 5055620"/>
              <a:gd name="connsiteY3" fmla="*/ 4330524 h 4551117"/>
              <a:gd name="connsiteX4" fmla="*/ 4835027 w 5055620"/>
              <a:gd name="connsiteY4" fmla="*/ 4551117 h 4551117"/>
              <a:gd name="connsiteX5" fmla="*/ 444158 w 5055620"/>
              <a:gd name="connsiteY5" fmla="*/ 4538417 h 4551117"/>
              <a:gd name="connsiteX6" fmla="*/ 451391 w 5055620"/>
              <a:gd name="connsiteY6" fmla="*/ 0 h 4551117"/>
              <a:gd name="connsiteX0" fmla="*/ 330721 w 4934950"/>
              <a:gd name="connsiteY0" fmla="*/ 0 h 4551117"/>
              <a:gd name="connsiteX1" fmla="*/ 2992624 w 4934950"/>
              <a:gd name="connsiteY1" fmla="*/ 0 h 4551117"/>
              <a:gd name="connsiteX2" fmla="*/ 4934950 w 4934950"/>
              <a:gd name="connsiteY2" fmla="*/ 1942326 h 4551117"/>
              <a:gd name="connsiteX3" fmla="*/ 4934950 w 4934950"/>
              <a:gd name="connsiteY3" fmla="*/ 4330524 h 4551117"/>
              <a:gd name="connsiteX4" fmla="*/ 4714357 w 4934950"/>
              <a:gd name="connsiteY4" fmla="*/ 4551117 h 4551117"/>
              <a:gd name="connsiteX5" fmla="*/ 323488 w 4934950"/>
              <a:gd name="connsiteY5" fmla="*/ 4538417 h 4551117"/>
              <a:gd name="connsiteX6" fmla="*/ 330721 w 4934950"/>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462" h="4551117">
                <a:moveTo>
                  <a:pt x="7233" y="0"/>
                </a:moveTo>
                <a:lnTo>
                  <a:pt x="2669136" y="0"/>
                </a:lnTo>
                <a:cubicBezTo>
                  <a:pt x="3741853" y="0"/>
                  <a:pt x="4611462" y="869609"/>
                  <a:pt x="4611462" y="1942326"/>
                </a:cubicBezTo>
                <a:lnTo>
                  <a:pt x="4611462" y="4330524"/>
                </a:lnTo>
                <a:cubicBezTo>
                  <a:pt x="4611462" y="4452354"/>
                  <a:pt x="4512699" y="4551117"/>
                  <a:pt x="4390869" y="4551117"/>
                </a:cubicBezTo>
                <a:lnTo>
                  <a:pt x="0" y="4538417"/>
                </a:lnTo>
                <a:cubicBezTo>
                  <a:pt x="8534" y="3642738"/>
                  <a:pt x="4337" y="1106923"/>
                  <a:pt x="7233" y="0"/>
                </a:cubicBezTo>
                <a:close/>
              </a:path>
            </a:pathLst>
          </a:custGeom>
        </p:spPr>
        <p:txBody>
          <a:bodyPr>
            <a:normAutofit/>
          </a:bodyPr>
          <a:lstStyle>
            <a:lvl1pPr marL="0" indent="0" algn="l">
              <a:buNone/>
              <a:defRPr sz="1800">
                <a:solidFill>
                  <a:schemeClr val="bg1"/>
                </a:solidFill>
                <a:latin typeface="Poppins" panose="00000500000000000000" pitchFamily="50" charset="0"/>
                <a:cs typeface="Poppins" panose="00000500000000000000" pitchFamily="50" charset="0"/>
              </a:defRPr>
            </a:lvl1pPr>
          </a:lstStyle>
          <a:p>
            <a:endParaRPr lang="en-US"/>
          </a:p>
        </p:txBody>
      </p:sp>
    </p:spTree>
    <p:extLst>
      <p:ext uri="{BB962C8B-B14F-4D97-AF65-F5344CB8AC3E}">
        <p14:creationId xmlns:p14="http://schemas.microsoft.com/office/powerpoint/2010/main" val="2782345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3">
    <p:bg>
      <p:bgRef idx="1001">
        <a:schemeClr val="bg1"/>
      </p:bgRef>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322950F0-F837-3643-8F3C-58187D933A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1759363"/>
            <a:ext cx="3691545" cy="3173122"/>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name:</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a:t>
            </a:r>
          </a:p>
        </p:txBody>
      </p:sp>
      <p:sp>
        <p:nvSpPr>
          <p:cNvPr id="3" name="Text Placeholder 11">
            <a:extLst>
              <a:ext uri="{FF2B5EF4-FFF2-40B4-BE49-F238E27FC236}">
                <a16:creationId xmlns:a16="http://schemas.microsoft.com/office/drawing/2014/main" id="{672EBB80-A06E-419B-5D88-C52E35F08451}"/>
              </a:ext>
            </a:extLst>
          </p:cNvPr>
          <p:cNvSpPr>
            <a:spLocks noGrp="1"/>
          </p:cNvSpPr>
          <p:nvPr>
            <p:ph type="body" sz="quarter" idx="25" hasCustomPrompt="1"/>
          </p:nvPr>
        </p:nvSpPr>
        <p:spPr>
          <a:xfrm>
            <a:off x="4790591" y="1759363"/>
            <a:ext cx="572718" cy="3173121"/>
          </a:xfrm>
          <a:prstGeom prst="rect">
            <a:avLst/>
          </a:prstGeom>
        </p:spPr>
        <p:txBody>
          <a:bodyPr>
            <a:noAutofit/>
          </a:bodyPr>
          <a:lstStyle>
            <a:lvl1pPr marL="0" indent="0">
              <a:lnSpc>
                <a:spcPct val="110000"/>
              </a:lnSpc>
              <a:spcBef>
                <a:spcPts val="0"/>
              </a:spcBef>
              <a:buFont typeface="Arial" panose="020B0604020202020204" pitchFamily="34" charset="0"/>
              <a:buNone/>
              <a:defRPr sz="1500" b="1" i="0">
                <a:ln>
                  <a:noFill/>
                </a:ln>
                <a:solidFill>
                  <a:srgbClr val="1C46C0"/>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5" name="Text Placeholder 11">
            <a:extLst>
              <a:ext uri="{FF2B5EF4-FFF2-40B4-BE49-F238E27FC236}">
                <a16:creationId xmlns:a16="http://schemas.microsoft.com/office/drawing/2014/main" id="{EBE89543-A931-7E7D-70F4-0895930BED8C}"/>
              </a:ext>
            </a:extLst>
          </p:cNvPr>
          <p:cNvSpPr>
            <a:spLocks noGrp="1"/>
          </p:cNvSpPr>
          <p:nvPr>
            <p:ph type="body" sz="quarter" idx="27" hasCustomPrompt="1"/>
          </p:nvPr>
        </p:nvSpPr>
        <p:spPr>
          <a:xfrm>
            <a:off x="6096000" y="1759363"/>
            <a:ext cx="3691545" cy="3173122"/>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name:</a:t>
            </a:r>
          </a:p>
        </p:txBody>
      </p:sp>
      <p:sp>
        <p:nvSpPr>
          <p:cNvPr id="6" name="Text Placeholder 11">
            <a:extLst>
              <a:ext uri="{FF2B5EF4-FFF2-40B4-BE49-F238E27FC236}">
                <a16:creationId xmlns:a16="http://schemas.microsoft.com/office/drawing/2014/main" id="{B202B306-D134-FDA1-EFFA-1473A26ED448}"/>
              </a:ext>
            </a:extLst>
          </p:cNvPr>
          <p:cNvSpPr>
            <a:spLocks noGrp="1"/>
          </p:cNvSpPr>
          <p:nvPr>
            <p:ph type="body" sz="quarter" idx="28" hasCustomPrompt="1"/>
          </p:nvPr>
        </p:nvSpPr>
        <p:spPr>
          <a:xfrm>
            <a:off x="9885486" y="1759363"/>
            <a:ext cx="572718" cy="3173121"/>
          </a:xfrm>
          <a:prstGeom prst="rect">
            <a:avLst/>
          </a:prstGeom>
        </p:spPr>
        <p:txBody>
          <a:bodyPr>
            <a:noAutofit/>
          </a:bodyPr>
          <a:lstStyle>
            <a:lvl1pPr marL="0" indent="0">
              <a:lnSpc>
                <a:spcPct val="110000"/>
              </a:lnSpc>
              <a:spcBef>
                <a:spcPts val="0"/>
              </a:spcBef>
              <a:buFont typeface="Arial" panose="020B0604020202020204" pitchFamily="34" charset="0"/>
              <a:buNone/>
              <a:defRPr sz="1500" b="1" i="0">
                <a:ln>
                  <a:noFill/>
                </a:ln>
                <a:solidFill>
                  <a:srgbClr val="1C46C0"/>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09</a:t>
            </a:r>
          </a:p>
        </p:txBody>
      </p:sp>
      <p:pic>
        <p:nvPicPr>
          <p:cNvPr id="7" name="Picture 6">
            <a:extLst>
              <a:ext uri="{FF2B5EF4-FFF2-40B4-BE49-F238E27FC236}">
                <a16:creationId xmlns:a16="http://schemas.microsoft.com/office/drawing/2014/main" id="{E4D12D21-2F9E-2846-20E0-F0307CE0821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643036190"/>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Only - Yellow">
    <p:bg>
      <p:bgPr>
        <a:blipFill dpi="0" rotWithShape="1">
          <a:blip r:embed="rId2" cstate="hqprint">
            <a:alphaModFix amt="69965"/>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8" name="Picture 27" descr="Shape&#10;&#10;Description automatically generated">
            <a:extLst>
              <a:ext uri="{FF2B5EF4-FFF2-40B4-BE49-F238E27FC236}">
                <a16:creationId xmlns:a16="http://schemas.microsoft.com/office/drawing/2014/main" id="{C0329EC4-43A1-4C93-CC9C-F8056BDA6D4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6" name="TextBox 15">
            <a:extLst>
              <a:ext uri="{FF2B5EF4-FFF2-40B4-BE49-F238E27FC236}">
                <a16:creationId xmlns:a16="http://schemas.microsoft.com/office/drawing/2014/main" id="{2711EE3C-D327-2D36-872A-6FFDFE494240}"/>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9" name="Text Placeholder 11">
            <a:extLst>
              <a:ext uri="{FF2B5EF4-FFF2-40B4-BE49-F238E27FC236}">
                <a16:creationId xmlns:a16="http://schemas.microsoft.com/office/drawing/2014/main" id="{A411FBA2-250A-1C91-4112-94C1448712B6}"/>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9D923CE2-295F-167C-F03F-85610416A092}"/>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6EE845F2-FF2D-A9D4-3ED4-93E968473C2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DC990BB7-CAE3-E4DB-4F60-3FD7EA815A4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BC92E1EE-0986-AEDC-C202-DFA17E618684}"/>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4" name="Picture 3">
            <a:extLst>
              <a:ext uri="{FF2B5EF4-FFF2-40B4-BE49-F238E27FC236}">
                <a16:creationId xmlns:a16="http://schemas.microsoft.com/office/drawing/2014/main" id="{C5C24151-A80D-7D37-B014-1E2D90CE3D1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987133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Title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15272609" cy="5097770"/>
          </a:xfrm>
          <a:prstGeom prst="round2SameRect">
            <a:avLst>
              <a:gd name="adj1" fmla="val 42678"/>
              <a:gd name="adj2" fmla="val 4847"/>
            </a:avLst>
          </a:prstGeom>
        </p:spPr>
        <p:txBody>
          <a:bodyPr>
            <a:noAutofit/>
          </a:bodyPr>
          <a:lstStyle>
            <a:lvl1pPr>
              <a:defRPr>
                <a:solidFill>
                  <a:schemeClr val="bg1"/>
                </a:solidFill>
              </a:defRPr>
            </a:lvl1pPr>
          </a:lstStyle>
          <a:p>
            <a:endParaRPr lang="en-US"/>
          </a:p>
        </p:txBody>
      </p:sp>
      <p:pic>
        <p:nvPicPr>
          <p:cNvPr id="3" name="Picture 2" descr="A picture containing ax, tool&#10;&#10;Description automatically generated">
            <a:extLst>
              <a:ext uri="{FF2B5EF4-FFF2-40B4-BE49-F238E27FC236}">
                <a16:creationId xmlns:a16="http://schemas.microsoft.com/office/drawing/2014/main" id="{331C3DB8-28FE-CD4A-AC01-87EE1020C5A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097770"/>
            <a:ext cx="10492353" cy="1760230"/>
          </a:xfrm>
          <a:prstGeom prst="rect">
            <a:avLst/>
          </a:prstGeom>
        </p:spPr>
      </p:pic>
      <p:sp>
        <p:nvSpPr>
          <p:cNvPr id="14" name="Text Placeholder 11">
            <a:extLst>
              <a:ext uri="{FF2B5EF4-FFF2-40B4-BE49-F238E27FC236}">
                <a16:creationId xmlns:a16="http://schemas.microsoft.com/office/drawing/2014/main" id="{43F6853B-E929-F241-91D8-856D67E458D0}"/>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2" name="Text Placeholder 11">
            <a:extLst>
              <a:ext uri="{FF2B5EF4-FFF2-40B4-BE49-F238E27FC236}">
                <a16:creationId xmlns:a16="http://schemas.microsoft.com/office/drawing/2014/main" id="{1E390F52-05CD-A068-38A6-49F5DCC4B278}"/>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3" name="Text Placeholder 11">
            <a:extLst>
              <a:ext uri="{FF2B5EF4-FFF2-40B4-BE49-F238E27FC236}">
                <a16:creationId xmlns:a16="http://schemas.microsoft.com/office/drawing/2014/main" id="{67792215-3EBF-8AFE-D64C-230EB77D342E}"/>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403275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Title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097770"/>
          </a:xfrm>
          <a:prstGeom prst="round2SameRect">
            <a:avLst>
              <a:gd name="adj1" fmla="val 42678"/>
              <a:gd name="adj2" fmla="val 4847"/>
            </a:avLst>
          </a:prstGeom>
        </p:spPr>
        <p:txBody>
          <a:bodyPr>
            <a:noAutofit/>
          </a:bodyPr>
          <a:lstStyle>
            <a:lvl1pPr>
              <a:defRPr>
                <a:solidFill>
                  <a:schemeClr val="bg1"/>
                </a:solidFill>
              </a:defRPr>
            </a:lvl1pPr>
          </a:lstStyle>
          <a:p>
            <a:endParaRPr lang="en-US"/>
          </a:p>
        </p:txBody>
      </p:sp>
      <p:pic>
        <p:nvPicPr>
          <p:cNvPr id="3" name="Picture 2" descr="A picture containing ax, tool, vector graphics&#10;&#10;Description automatically generated">
            <a:extLst>
              <a:ext uri="{FF2B5EF4-FFF2-40B4-BE49-F238E27FC236}">
                <a16:creationId xmlns:a16="http://schemas.microsoft.com/office/drawing/2014/main" id="{044E638D-6AD4-9B4C-B7A9-1F0500BFE0F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5998" y="5097770"/>
            <a:ext cx="4417181" cy="1760230"/>
          </a:xfrm>
          <a:prstGeom prst="rect">
            <a:avLst/>
          </a:prstGeom>
        </p:spPr>
      </p:pic>
      <p:sp>
        <p:nvSpPr>
          <p:cNvPr id="10" name="Text Placeholder 11">
            <a:extLst>
              <a:ext uri="{FF2B5EF4-FFF2-40B4-BE49-F238E27FC236}">
                <a16:creationId xmlns:a16="http://schemas.microsoft.com/office/drawing/2014/main" id="{258BB04F-25F0-024C-BD47-209C74A317C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E36C6B16-6B0D-9EC9-CB32-E93F0F256054}"/>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5099C368-7E26-527C-B143-BDB1D5B48D60}"/>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18873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BB4780-4959-E441-87C3-B265F63A80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2B00EC-F294-CD4B-BCBA-AF4A8BC262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ED8D8-BEBD-1B42-B387-F27F84E37D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AA8F9F-42A8-344E-BFDB-6B187AAC9728}" type="datetimeFigureOut">
              <a:rPr lang="en-US" smtClean="0"/>
              <a:t>11/24/2025</a:t>
            </a:fld>
            <a:endParaRPr lang="en-US"/>
          </a:p>
        </p:txBody>
      </p:sp>
      <p:sp>
        <p:nvSpPr>
          <p:cNvPr id="5" name="Footer Placeholder 4">
            <a:extLst>
              <a:ext uri="{FF2B5EF4-FFF2-40B4-BE49-F238E27FC236}">
                <a16:creationId xmlns:a16="http://schemas.microsoft.com/office/drawing/2014/main" id="{16D480C4-4982-D141-B7F4-847D6255AB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A1986B-A33C-FB46-96C5-A7D0198BB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BAE0D0-DB37-5740-9BD9-F5C7BF39F16E}" type="slidenum">
              <a:rPr lang="en-US" smtClean="0"/>
              <a:t>‹#›</a:t>
            </a:fld>
            <a:endParaRPr lang="en-US"/>
          </a:p>
        </p:txBody>
      </p:sp>
    </p:spTree>
    <p:extLst>
      <p:ext uri="{BB962C8B-B14F-4D97-AF65-F5344CB8AC3E}">
        <p14:creationId xmlns:p14="http://schemas.microsoft.com/office/powerpoint/2010/main" val="2172755302"/>
      </p:ext>
    </p:extLst>
  </p:cSld>
  <p:clrMap bg1="lt1" tx1="dk1" bg2="lt2" tx2="dk2" accent1="accent1" accent2="accent2" accent3="accent3" accent4="accent4" accent5="accent5" accent6="accent6" hlink="hlink" folHlink="folHlink"/>
  <p:sldLayoutIdLst>
    <p:sldLayoutId id="2147483726" r:id="rId1"/>
    <p:sldLayoutId id="2147483730" r:id="rId2"/>
    <p:sldLayoutId id="214748391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3932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922" r:id="rId3"/>
    <p:sldLayoutId id="214748393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39112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92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28211"/>
      </p:ext>
    </p:extLst>
  </p:cSld>
  <p:clrMap bg1="lt1" tx1="dk1" bg2="lt2" tx2="dk2" accent1="accent1" accent2="accent2" accent3="accent3" accent4="accent4" accent5="accent5" accent6="accent6" hlink="hlink" folHlink="folHlink"/>
  <p:sldLayoutIdLst>
    <p:sldLayoutId id="2147483827" r:id="rId1"/>
    <p:sldLayoutId id="2147483919"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9" r:id="rId12"/>
    <p:sldLayoutId id="2147483842" r:id="rId13"/>
    <p:sldLayoutId id="2147483918" r:id="rId14"/>
    <p:sldLayoutId id="2147483843" r:id="rId15"/>
    <p:sldLayoutId id="2147483844" r:id="rId16"/>
    <p:sldLayoutId id="2147483845" r:id="rId17"/>
    <p:sldLayoutId id="2147483846" r:id="rId18"/>
    <p:sldLayoutId id="2147483847" r:id="rId19"/>
    <p:sldLayoutId id="2147483848" r:id="rId20"/>
    <p:sldLayoutId id="2147483849" r:id="rId21"/>
    <p:sldLayoutId id="2147483850" r:id="rId22"/>
    <p:sldLayoutId id="2147483851" r:id="rId23"/>
    <p:sldLayoutId id="2147483852" r:id="rId24"/>
    <p:sldLayoutId id="2147483853" r:id="rId25"/>
    <p:sldLayoutId id="2147483936"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140755"/>
      </p:ext>
    </p:extLst>
  </p:cSld>
  <p:clrMap bg1="lt1" tx1="dk1" bg2="lt2" tx2="dk2" accent1="accent1" accent2="accent2" accent3="accent3" accent4="accent4" accent5="accent5" accent6="accent6" hlink="hlink" folHlink="folHlink"/>
  <p:sldLayoutIdLst>
    <p:sldLayoutId id="2147483933" r:id="rId1"/>
    <p:sldLayoutId id="214748393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8986020"/>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hyperlink" Target="https://creativecommons.org/licenses/by-nc-sa/3.0/" TargetMode="External"/><Relationship Id="rId4" Type="http://schemas.openxmlformats.org/officeDocument/2006/relationships/hyperlink" Target="https://www.peoplematters.in/news/employee-engagement/nine-in-10-employees-report-some-level-of-anxiety-from-the-pandemic-survey-25879"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4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40.jpeg"/></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Diagram&#10;&#10;Description automatically generated">
            <a:extLst>
              <a:ext uri="{FF2B5EF4-FFF2-40B4-BE49-F238E27FC236}">
                <a16:creationId xmlns:a16="http://schemas.microsoft.com/office/drawing/2014/main" id="{F6227D2D-196B-483D-9CE4-80513CD14C56}"/>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857" t="279" r="17857" b="279"/>
          <a:stretch/>
        </p:blipFill>
        <p:spPr>
          <a:xfrm>
            <a:off x="6095999" y="0"/>
            <a:ext cx="6096001" cy="5334000"/>
          </a:xfrm>
        </p:spPr>
      </p:pic>
      <p:sp>
        <p:nvSpPr>
          <p:cNvPr id="14" name="Text Placeholder 13">
            <a:extLst>
              <a:ext uri="{FF2B5EF4-FFF2-40B4-BE49-F238E27FC236}">
                <a16:creationId xmlns:a16="http://schemas.microsoft.com/office/drawing/2014/main" id="{BCD67DD9-3DAA-313B-8305-6C266ED950EB}"/>
              </a:ext>
            </a:extLst>
          </p:cNvPr>
          <p:cNvSpPr>
            <a:spLocks noGrp="1"/>
          </p:cNvSpPr>
          <p:nvPr>
            <p:ph type="body" sz="quarter" idx="11"/>
          </p:nvPr>
        </p:nvSpPr>
        <p:spPr>
          <a:xfrm>
            <a:off x="408208" y="1191778"/>
            <a:ext cx="5557585" cy="2511250"/>
          </a:xfrm>
        </p:spPr>
        <p:txBody>
          <a:bodyPr/>
          <a:lstStyle/>
          <a:p>
            <a:r>
              <a:rPr lang="en-GB" sz="3600">
                <a:latin typeface="+mj-lt"/>
                <a:ea typeface="Calibri" panose="020F0502020204030204" pitchFamily="34" charset="0"/>
                <a:cs typeface="Arial" panose="020B0604020202020204" pitchFamily="34" charset="0"/>
              </a:rPr>
              <a:t>Can we reduce anxiety of students sitting online exams? </a:t>
            </a:r>
            <a:endParaRPr lang="en-GB" sz="3600">
              <a:latin typeface="+mj-lt"/>
            </a:endParaRPr>
          </a:p>
        </p:txBody>
      </p:sp>
      <p:sp>
        <p:nvSpPr>
          <p:cNvPr id="19" name="Text Placeholder 18">
            <a:extLst>
              <a:ext uri="{FF2B5EF4-FFF2-40B4-BE49-F238E27FC236}">
                <a16:creationId xmlns:a16="http://schemas.microsoft.com/office/drawing/2014/main" id="{1BB76042-EFD8-49BF-921A-C014CDB31EAF}"/>
              </a:ext>
            </a:extLst>
          </p:cNvPr>
          <p:cNvSpPr>
            <a:spLocks noGrp="1"/>
          </p:cNvSpPr>
          <p:nvPr>
            <p:ph type="body" sz="quarter" idx="12"/>
          </p:nvPr>
        </p:nvSpPr>
        <p:spPr>
          <a:xfrm>
            <a:off x="408208" y="3390576"/>
            <a:ext cx="5557584" cy="1305402"/>
          </a:xfrm>
        </p:spPr>
        <p:txBody>
          <a:bodyPr/>
          <a:lstStyle/>
          <a:p>
            <a:r>
              <a:rPr lang="en-GB" sz="2400"/>
              <a:t>Fiona Moorman, Gemma Warriner and Becca Whitehead</a:t>
            </a:r>
          </a:p>
          <a:p>
            <a:endParaRPr lang="en-GB"/>
          </a:p>
        </p:txBody>
      </p:sp>
      <p:sp>
        <p:nvSpPr>
          <p:cNvPr id="12" name="Title 4">
            <a:extLst>
              <a:ext uri="{FF2B5EF4-FFF2-40B4-BE49-F238E27FC236}">
                <a16:creationId xmlns:a16="http://schemas.microsoft.com/office/drawing/2014/main" id="{846CBF74-7AED-681F-0721-D3F36CD73025}"/>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a:latin typeface="Poppins SemiBold" panose="00000700000000000000" pitchFamily="2" charset="0"/>
                <a:cs typeface="Poppins SemiBold" panose="00000700000000000000" pitchFamily="2" charset="0"/>
              </a:rPr>
              <a:t>Front Cover Title 1 </a:t>
            </a:r>
          </a:p>
        </p:txBody>
      </p:sp>
      <p:sp>
        <p:nvSpPr>
          <p:cNvPr id="5" name="TextBox 4">
            <a:extLst>
              <a:ext uri="{FF2B5EF4-FFF2-40B4-BE49-F238E27FC236}">
                <a16:creationId xmlns:a16="http://schemas.microsoft.com/office/drawing/2014/main" id="{6BD929FE-6146-4F7C-99B5-09FDE79998E7}"/>
              </a:ext>
            </a:extLst>
          </p:cNvPr>
          <p:cNvSpPr txBox="1"/>
          <p:nvPr/>
        </p:nvSpPr>
        <p:spPr>
          <a:xfrm>
            <a:off x="8595916" y="5133945"/>
            <a:ext cx="4124589" cy="200055"/>
          </a:xfrm>
          <a:prstGeom prst="rect">
            <a:avLst/>
          </a:prstGeom>
          <a:noFill/>
        </p:spPr>
        <p:txBody>
          <a:bodyPr wrap="square" rtlCol="0">
            <a:spAutoFit/>
          </a:bodyPr>
          <a:lstStyle/>
          <a:p>
            <a:r>
              <a:rPr lang="en-GB" sz="700">
                <a:solidFill>
                  <a:schemeClr val="accent2">
                    <a:lumMod val="20000"/>
                    <a:lumOff val="80000"/>
                  </a:schemeClr>
                </a:solidFill>
                <a:hlinkClick r:id="rId4" tooltip="https://www.peoplematters.in/news/employee-engagement/nine-in-10-employees-report-some-level-of-anxiety-from-the-pandemic-survey-25879">
                  <a:extLst>
                    <a:ext uri="{A12FA001-AC4F-418D-AE19-62706E023703}">
                      <ahyp:hlinkClr xmlns:ahyp="http://schemas.microsoft.com/office/drawing/2018/hyperlinkcolor" val="tx"/>
                    </a:ext>
                  </a:extLst>
                </a:hlinkClick>
              </a:rPr>
              <a:t>This Photo</a:t>
            </a:r>
            <a:r>
              <a:rPr lang="en-GB" sz="700">
                <a:solidFill>
                  <a:schemeClr val="accent2">
                    <a:lumMod val="20000"/>
                    <a:lumOff val="80000"/>
                  </a:schemeClr>
                </a:solidFill>
              </a:rPr>
              <a:t> by Unknown Author is licensed under </a:t>
            </a:r>
            <a:r>
              <a:rPr lang="en-GB" sz="700">
                <a:solidFill>
                  <a:schemeClr val="accent2">
                    <a:lumMod val="20000"/>
                    <a:lumOff val="80000"/>
                  </a:schemeClr>
                </a:solidFill>
                <a:hlinkClick r:id="rId5" tooltip="https://creativecommons.org/licenses/by-nc-sa/3.0/">
                  <a:extLst>
                    <a:ext uri="{A12FA001-AC4F-418D-AE19-62706E023703}">
                      <ahyp:hlinkClr xmlns:ahyp="http://schemas.microsoft.com/office/drawing/2018/hyperlinkcolor" val="tx"/>
                    </a:ext>
                  </a:extLst>
                </a:hlinkClick>
              </a:rPr>
              <a:t>CC BY-SA-NC</a:t>
            </a:r>
            <a:endParaRPr lang="en-GB" sz="700">
              <a:solidFill>
                <a:schemeClr val="accent2">
                  <a:lumMod val="20000"/>
                  <a:lumOff val="80000"/>
                </a:schemeClr>
              </a:solidFill>
            </a:endParaRPr>
          </a:p>
        </p:txBody>
      </p:sp>
      <p:pic>
        <p:nvPicPr>
          <p:cNvPr id="2" name="Picture 1" descr="A black background with white text&#10;&#10;Description automatically generated">
            <a:extLst>
              <a:ext uri="{FF2B5EF4-FFF2-40B4-BE49-F238E27FC236}">
                <a16:creationId xmlns:a16="http://schemas.microsoft.com/office/drawing/2014/main" id="{0CEC08B2-F577-6EE6-3D2B-93E9BD64F9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5349" y="6004103"/>
            <a:ext cx="2725590" cy="389369"/>
          </a:xfrm>
          <a:prstGeom prst="rect">
            <a:avLst/>
          </a:prstGeom>
        </p:spPr>
      </p:pic>
    </p:spTree>
    <p:extLst>
      <p:ext uri="{BB962C8B-B14F-4D97-AF65-F5344CB8AC3E}">
        <p14:creationId xmlns:p14="http://schemas.microsoft.com/office/powerpoint/2010/main" val="3771289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Single Corner Rounded 25">
            <a:extLst>
              <a:ext uri="{FF2B5EF4-FFF2-40B4-BE49-F238E27FC236}">
                <a16:creationId xmlns:a16="http://schemas.microsoft.com/office/drawing/2014/main" id="{9E3A8CC6-B69F-4701-B79E-0781CBCEDAA2}"/>
              </a:ext>
              <a:ext uri="{C183D7F6-B498-43B3-948B-1728B52AA6E4}">
                <adec:decorative xmlns:adec="http://schemas.microsoft.com/office/drawing/2017/decorative" val="1"/>
              </a:ext>
            </a:extLst>
          </p:cNvPr>
          <p:cNvSpPr/>
          <p:nvPr/>
        </p:nvSpPr>
        <p:spPr>
          <a:xfrm>
            <a:off x="8162246" y="1085447"/>
            <a:ext cx="3317789" cy="4507674"/>
          </a:xfrm>
          <a:prstGeom prst="round1Rect">
            <a:avLst>
              <a:gd name="adj" fmla="val 5000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rPr>
              <a:t>Inequality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b="1">
              <a:solidFill>
                <a:srgbClr val="060645"/>
              </a:solidFill>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60645"/>
              </a:solidFill>
              <a:effectLst/>
              <a:uLnTx/>
              <a:uFillTx/>
              <a:latin typeface="Calibri" panose="020F0502020204030204"/>
              <a:ea typeface="+mn-ea"/>
              <a:cs typeface="+mn-cs"/>
            </a:endParaRPr>
          </a:p>
        </p:txBody>
      </p:sp>
      <p:sp>
        <p:nvSpPr>
          <p:cNvPr id="37" name="Text Placeholder 3">
            <a:extLst>
              <a:ext uri="{FF2B5EF4-FFF2-40B4-BE49-F238E27FC236}">
                <a16:creationId xmlns:a16="http://schemas.microsoft.com/office/drawing/2014/main" id="{6BA8F97E-CD61-4A2D-96BF-45C29FFCFC4B}"/>
              </a:ext>
            </a:extLst>
          </p:cNvPr>
          <p:cNvSpPr txBox="1">
            <a:spLocks/>
          </p:cNvSpPr>
          <p:nvPr/>
        </p:nvSpPr>
        <p:spPr>
          <a:xfrm>
            <a:off x="2482418" y="96493"/>
            <a:ext cx="7500938" cy="6089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1" i="0" u="none" strike="noStrike" kern="1200" cap="none" spc="0" normalizeH="0" baseline="0" noProof="0">
              <a:ln>
                <a:noFill/>
              </a:ln>
              <a:solidFill>
                <a:srgbClr val="FFFFFF"/>
              </a:solidFill>
              <a:effectLst/>
              <a:uLnTx/>
              <a:uFillTx/>
              <a:latin typeface="Poppins" panose="00000500000000000000" pitchFamily="2" charset="0"/>
              <a:ea typeface="+mn-ea"/>
              <a:cs typeface="Poppins" panose="00000500000000000000" pitchFamily="2" charset="0"/>
            </a:endParaRPr>
          </a:p>
        </p:txBody>
      </p:sp>
      <p:sp>
        <p:nvSpPr>
          <p:cNvPr id="10" name="TextBox 9">
            <a:extLst>
              <a:ext uri="{FF2B5EF4-FFF2-40B4-BE49-F238E27FC236}">
                <a16:creationId xmlns:a16="http://schemas.microsoft.com/office/drawing/2014/main" id="{52E6890B-834E-F540-CFCE-9662A508E210}"/>
              </a:ext>
            </a:extLst>
          </p:cNvPr>
          <p:cNvSpPr txBox="1"/>
          <p:nvPr/>
        </p:nvSpPr>
        <p:spPr>
          <a:xfrm>
            <a:off x="854023" y="2638466"/>
            <a:ext cx="2503050" cy="258532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rPr>
              <a:t>A scholarship project that aimed to investigate the reasons for online exam anxiety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rPr>
              <a:t>Reduce online exam anxiety if possible</a:t>
            </a:r>
          </a:p>
        </p:txBody>
      </p:sp>
      <p:pic>
        <p:nvPicPr>
          <p:cNvPr id="42" name="Picture 41" descr="A black background with white text&#10;&#10;Description automatically generated">
            <a:extLst>
              <a:ext uri="{FF2B5EF4-FFF2-40B4-BE49-F238E27FC236}">
                <a16:creationId xmlns:a16="http://schemas.microsoft.com/office/drawing/2014/main" id="{148DD4DD-18B8-B41A-1B62-876E1B8EB2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8140" y="6002100"/>
            <a:ext cx="2725590" cy="389369"/>
          </a:xfrm>
          <a:prstGeom prst="rect">
            <a:avLst/>
          </a:prstGeom>
        </p:spPr>
      </p:pic>
      <p:sp>
        <p:nvSpPr>
          <p:cNvPr id="2" name="TextBox 1">
            <a:extLst>
              <a:ext uri="{FF2B5EF4-FFF2-40B4-BE49-F238E27FC236}">
                <a16:creationId xmlns:a16="http://schemas.microsoft.com/office/drawing/2014/main" id="{A06FEA75-DF86-8048-18B4-3F80D480D11B}"/>
              </a:ext>
            </a:extLst>
          </p:cNvPr>
          <p:cNvSpPr txBox="1"/>
          <p:nvPr/>
        </p:nvSpPr>
        <p:spPr>
          <a:xfrm>
            <a:off x="1394062" y="202062"/>
            <a:ext cx="9677649" cy="707886"/>
          </a:xfrm>
          <a:prstGeom prst="rect">
            <a:avLst/>
          </a:prstGeom>
          <a:noFill/>
        </p:spPr>
        <p:txBody>
          <a:bodyPr wrap="none" rtlCol="0">
            <a:spAutoFit/>
          </a:bodyPr>
          <a:lstStyle/>
          <a:p>
            <a:r>
              <a:rPr lang="en-GB" sz="4000">
                <a:solidFill>
                  <a:schemeClr val="bg2"/>
                </a:solidFill>
                <a:latin typeface="Poppins SemiBold" panose="00000700000000000000" pitchFamily="2" charset="0"/>
                <a:cs typeface="Poppins SemiBold" panose="00000700000000000000" pitchFamily="2" charset="0"/>
              </a:rPr>
              <a:t>Conclusions and Recommendations</a:t>
            </a:r>
          </a:p>
        </p:txBody>
      </p:sp>
      <p:sp>
        <p:nvSpPr>
          <p:cNvPr id="3" name="Rectangle: Single Corner Rounded 2">
            <a:extLst>
              <a:ext uri="{FF2B5EF4-FFF2-40B4-BE49-F238E27FC236}">
                <a16:creationId xmlns:a16="http://schemas.microsoft.com/office/drawing/2014/main" id="{55D4BEEF-BC80-E0B8-16E2-2A30B27EF62D}"/>
              </a:ext>
              <a:ext uri="{C183D7F6-B498-43B3-948B-1728B52AA6E4}">
                <adec:decorative xmlns:adec="http://schemas.microsoft.com/office/drawing/2017/decorative" val="1"/>
              </a:ext>
            </a:extLst>
          </p:cNvPr>
          <p:cNvSpPr/>
          <p:nvPr/>
        </p:nvSpPr>
        <p:spPr>
          <a:xfrm>
            <a:off x="711965" y="1053562"/>
            <a:ext cx="3317789" cy="4507674"/>
          </a:xfrm>
          <a:prstGeom prst="round1Rect">
            <a:avLst>
              <a:gd name="adj" fmla="val 5000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rPr>
              <a:t>Preparation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b="1">
              <a:solidFill>
                <a:srgbClr val="060645"/>
              </a:solidFill>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60645"/>
              </a:solidFill>
              <a:effectLst/>
              <a:uLnTx/>
              <a:uFillTx/>
              <a:latin typeface="Calibri" panose="020F0502020204030204"/>
              <a:ea typeface="+mn-ea"/>
              <a:cs typeface="+mn-cs"/>
            </a:endParaRPr>
          </a:p>
        </p:txBody>
      </p:sp>
      <p:sp>
        <p:nvSpPr>
          <p:cNvPr id="4" name="Rectangle: Single Corner Rounded 3">
            <a:extLst>
              <a:ext uri="{FF2B5EF4-FFF2-40B4-BE49-F238E27FC236}">
                <a16:creationId xmlns:a16="http://schemas.microsoft.com/office/drawing/2014/main" id="{024B3E05-5556-F2B0-99A7-448110071630}"/>
              </a:ext>
              <a:ext uri="{C183D7F6-B498-43B3-948B-1728B52AA6E4}">
                <adec:decorative xmlns:adec="http://schemas.microsoft.com/office/drawing/2017/decorative" val="1"/>
              </a:ext>
            </a:extLst>
          </p:cNvPr>
          <p:cNvSpPr/>
          <p:nvPr/>
        </p:nvSpPr>
        <p:spPr>
          <a:xfrm>
            <a:off x="4437105" y="1053562"/>
            <a:ext cx="3317789" cy="4507674"/>
          </a:xfrm>
          <a:prstGeom prst="round1Rect">
            <a:avLst>
              <a:gd name="adj" fmla="val 5000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rPr>
              <a:t>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b="1">
              <a:solidFill>
                <a:srgbClr val="060645"/>
              </a:solidFill>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60645"/>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632065D-AAB4-1213-2457-EBBDE841CACA}"/>
              </a:ext>
            </a:extLst>
          </p:cNvPr>
          <p:cNvSpPr txBox="1"/>
          <p:nvPr/>
        </p:nvSpPr>
        <p:spPr>
          <a:xfrm>
            <a:off x="4531027" y="1899802"/>
            <a:ext cx="3110022" cy="424731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defRPr/>
            </a:pPr>
            <a:r>
              <a:rPr lang="en-GB" sz="1800">
                <a:solidFill>
                  <a:srgbClr val="060645"/>
                </a:solidFill>
                <a:effectLst/>
                <a:latin typeface="Poppins"/>
                <a:ea typeface="Times New Roman" panose="02020603050405020304" pitchFamily="18" charset="0"/>
                <a:cs typeface="Poppins"/>
              </a:rPr>
              <a:t>Emphasise to students that searching for internet-based resources is not needed.</a:t>
            </a:r>
          </a:p>
          <a:p>
            <a:pPr marL="285750" indent="-285750">
              <a:buFont typeface="Arial" panose="020B0604020202020204" pitchFamily="34" charset="0"/>
              <a:buChar char="•"/>
              <a:defRPr/>
            </a:pPr>
            <a:r>
              <a:rPr lang="en-GB">
                <a:solidFill>
                  <a:srgbClr val="060645"/>
                </a:solidFill>
                <a:latin typeface="Poppins"/>
                <a:ea typeface="Times New Roman" panose="02020603050405020304" pitchFamily="18" charset="0"/>
                <a:cs typeface="Poppins"/>
              </a:rPr>
              <a:t>When setting exams, </a:t>
            </a:r>
            <a:r>
              <a:rPr lang="en-GB" sz="1800">
                <a:solidFill>
                  <a:srgbClr val="060645"/>
                </a:solidFill>
                <a:effectLst/>
                <a:latin typeface="Poppins"/>
                <a:ea typeface="Times New Roman" panose="02020603050405020304" pitchFamily="18" charset="0"/>
                <a:cs typeface="Poppins"/>
              </a:rPr>
              <a:t>module teams should consider the extent to which students consult sources</a:t>
            </a:r>
          </a:p>
          <a:p>
            <a:pPr marL="285750" indent="-285750">
              <a:buFont typeface="Arial" panose="020B0604020202020204" pitchFamily="34" charset="0"/>
              <a:buChar char="•"/>
              <a:defRPr/>
            </a:pPr>
            <a:r>
              <a:rPr lang="en-GB">
                <a:solidFill>
                  <a:srgbClr val="FF0000"/>
                </a:solidFill>
                <a:latin typeface="Poppins"/>
                <a:ea typeface="Times New Roman" panose="02020603050405020304" pitchFamily="18" charset="0"/>
                <a:cs typeface="Poppins"/>
              </a:rPr>
              <a:t>Need for c</a:t>
            </a:r>
            <a:r>
              <a:rPr lang="en-GB" sz="1800">
                <a:solidFill>
                  <a:srgbClr val="FF0000"/>
                </a:solidFill>
                <a:effectLst/>
                <a:latin typeface="Poppins"/>
                <a:ea typeface="Times New Roman" panose="02020603050405020304" pitchFamily="18" charset="0"/>
                <a:cs typeface="Poppins"/>
              </a:rPr>
              <a:t>larity around timings and the timer itself</a:t>
            </a:r>
          </a:p>
          <a:p>
            <a:pPr marL="285750" indent="-285750">
              <a:buFont typeface="Arial" panose="020B0604020202020204" pitchFamily="34" charset="0"/>
              <a:buChar char="•"/>
              <a:defRPr/>
            </a:pPr>
            <a:endParaRPr lang="en-GB" sz="1800">
              <a:solidFill>
                <a:srgbClr val="060645"/>
              </a:solidFill>
              <a:effectLst/>
              <a:latin typeface="Poppins" panose="00000500000000000000" pitchFamily="2" charset="0"/>
              <a:ea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p:txBody>
      </p:sp>
      <p:sp>
        <p:nvSpPr>
          <p:cNvPr id="8" name="TextBox 7">
            <a:extLst>
              <a:ext uri="{FF2B5EF4-FFF2-40B4-BE49-F238E27FC236}">
                <a16:creationId xmlns:a16="http://schemas.microsoft.com/office/drawing/2014/main" id="{A05A8CD7-16FC-051B-D421-194E3E653E1C}"/>
              </a:ext>
            </a:extLst>
          </p:cNvPr>
          <p:cNvSpPr txBox="1"/>
          <p:nvPr/>
        </p:nvSpPr>
        <p:spPr>
          <a:xfrm>
            <a:off x="711965" y="2003497"/>
            <a:ext cx="3008028" cy="3416320"/>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solidFill>
                  <a:srgbClr val="FF0000"/>
                </a:solidFill>
                <a:latin typeface="Poppins"/>
                <a:cs typeface="Poppins"/>
              </a:rPr>
              <a:t>Preparing students for their exam via the online sessions did reduce the anxiety of many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a:solidFill>
                  <a:srgbClr val="060645"/>
                </a:solidFill>
                <a:effectLst/>
                <a:latin typeface="Poppins"/>
                <a:ea typeface="Times New Roman" panose="02020603050405020304" pitchFamily="18" charset="0"/>
                <a:cs typeface="Times New Roman"/>
              </a:rPr>
              <a:t>This work should be extended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solidFill>
                  <a:srgbClr val="060645"/>
                </a:solidFill>
                <a:latin typeface="Poppins"/>
                <a:ea typeface="Times New Roman" panose="02020603050405020304" pitchFamily="18" charset="0"/>
                <a:cs typeface="Times New Roman"/>
              </a:rPr>
              <a:t>S</a:t>
            </a:r>
            <a:r>
              <a:rPr lang="en-GB" sz="1800">
                <a:solidFill>
                  <a:srgbClr val="060645"/>
                </a:solidFill>
                <a:effectLst/>
                <a:latin typeface="Poppins"/>
                <a:ea typeface="Times New Roman" panose="02020603050405020304" pitchFamily="18" charset="0"/>
                <a:cs typeface="Times New Roman"/>
              </a:rPr>
              <a:t>ome students will continue to find exams very stressful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atin typeface="Poppins" panose="00000500000000000000" pitchFamily="2" charset="0"/>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60645"/>
              </a:solidFill>
              <a:effectLst/>
              <a:uLnTx/>
              <a:uFillTx/>
              <a:latin typeface="Poppins" panose="00000500000000000000" pitchFamily="2" charset="0"/>
              <a:cs typeface="Poppins" panose="00000500000000000000" pitchFamily="2" charset="0"/>
            </a:endParaRPr>
          </a:p>
        </p:txBody>
      </p:sp>
      <p:sp>
        <p:nvSpPr>
          <p:cNvPr id="13" name="TextBox 12">
            <a:extLst>
              <a:ext uri="{FF2B5EF4-FFF2-40B4-BE49-F238E27FC236}">
                <a16:creationId xmlns:a16="http://schemas.microsoft.com/office/drawing/2014/main" id="{868BEB7B-A371-A806-D50E-14D8AE3E5080}"/>
              </a:ext>
            </a:extLst>
          </p:cNvPr>
          <p:cNvSpPr txBox="1"/>
          <p:nvPr/>
        </p:nvSpPr>
        <p:spPr>
          <a:xfrm>
            <a:off x="8225746" y="1899802"/>
            <a:ext cx="3008028" cy="4524315"/>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solidFill>
                  <a:srgbClr val="FF0000"/>
                </a:solidFill>
                <a:latin typeface="Poppins"/>
                <a:cs typeface="Poppins"/>
              </a:rPr>
              <a:t>Inequality of students’ own equipment will be a factor in remote exams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atin typeface="Poppins"/>
                <a:cs typeface="Poppins"/>
              </a:rPr>
              <a:t>Home setting will not be equal for all students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atin typeface="Poppins"/>
                <a:cs typeface="Poppins"/>
              </a:rPr>
              <a:t>Continued anxiety around using OU exam systems and technical support on the day is vital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atin typeface="Poppins" panose="00000500000000000000" pitchFamily="2" charset="0"/>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800">
              <a:solidFill>
                <a:srgbClr val="060645"/>
              </a:solidFill>
              <a:effectLst/>
              <a:latin typeface="Poppins" panose="00000500000000000000" pitchFamily="2" charset="0"/>
              <a:ea typeface="Times New Roman" panose="02020603050405020304" pitchFamily="18" charset="0"/>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atin typeface="Poppins" panose="00000500000000000000" pitchFamily="2" charset="0"/>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60645"/>
              </a:solidFill>
              <a:effectLst/>
              <a:uLnTx/>
              <a:uFillTx/>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663091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D235A59-4CA6-5974-994B-D7DBB1D9834D}"/>
              </a:ext>
            </a:extLst>
          </p:cNvPr>
          <p:cNvSpPr>
            <a:spLocks noGrp="1"/>
          </p:cNvSpPr>
          <p:nvPr>
            <p:ph type="body" sz="quarter" idx="24"/>
          </p:nvPr>
        </p:nvSpPr>
        <p:spPr>
          <a:xfrm>
            <a:off x="413915" y="256929"/>
            <a:ext cx="10766703" cy="497161"/>
          </a:xfrm>
        </p:spPr>
        <p:txBody>
          <a:bodyPr vert="horz" lIns="91440" tIns="45720" rIns="91440" bIns="45720" rtlCol="0" anchor="t">
            <a:noAutofit/>
          </a:bodyPr>
          <a:lstStyle/>
          <a:p>
            <a:r>
              <a:rPr lang="en-GB">
                <a:latin typeface="Poppins SemiBold"/>
                <a:cs typeface="Poppins SemiBold"/>
              </a:rPr>
              <a:t>Thinking about assessment changes in the future</a:t>
            </a:r>
          </a:p>
        </p:txBody>
      </p:sp>
      <p:sp>
        <p:nvSpPr>
          <p:cNvPr id="10" name="Text Placeholder 9">
            <a:extLst>
              <a:ext uri="{FF2B5EF4-FFF2-40B4-BE49-F238E27FC236}">
                <a16:creationId xmlns:a16="http://schemas.microsoft.com/office/drawing/2014/main" id="{3AB0E430-6D68-BF06-EA0E-3EC388BF0688}"/>
              </a:ext>
            </a:extLst>
          </p:cNvPr>
          <p:cNvSpPr>
            <a:spLocks noGrp="1"/>
          </p:cNvSpPr>
          <p:nvPr>
            <p:ph type="body" sz="quarter" idx="14"/>
          </p:nvPr>
        </p:nvSpPr>
        <p:spPr>
          <a:xfrm>
            <a:off x="277674" y="1314228"/>
            <a:ext cx="7534482" cy="4229544"/>
          </a:xfrm>
        </p:spPr>
        <p:txBody>
          <a:bodyPr vert="horz" lIns="91440" tIns="45720" rIns="91440" bIns="45720" rtlCol="0" anchor="t">
            <a:noAutofit/>
          </a:bodyPr>
          <a:lstStyle/>
          <a:p>
            <a:pPr marL="285750" indent="-285750">
              <a:buChar char="•"/>
            </a:pPr>
            <a:r>
              <a:rPr lang="en-GB" sz="1800">
                <a:latin typeface="Poppins"/>
                <a:cs typeface="Poppins"/>
              </a:rPr>
              <a:t>Some students will feel that they have </a:t>
            </a:r>
            <a:r>
              <a:rPr lang="en-GB" sz="1800" b="1">
                <a:latin typeface="Poppins"/>
                <a:cs typeface="Poppins"/>
              </a:rPr>
              <a:t>gained</a:t>
            </a:r>
            <a:r>
              <a:rPr lang="en-GB" sz="1800">
                <a:latin typeface="Poppins"/>
                <a:cs typeface="Poppins"/>
              </a:rPr>
              <a:t> - others will feel that they have </a:t>
            </a:r>
            <a:r>
              <a:rPr lang="en-GB" sz="1800" b="1">
                <a:latin typeface="Poppins"/>
                <a:cs typeface="Poppins"/>
              </a:rPr>
              <a:t>lost</a:t>
            </a:r>
          </a:p>
          <a:p>
            <a:pPr marL="285750" indent="-285750">
              <a:buChar char="•"/>
            </a:pPr>
            <a:endParaRPr lang="en-GB" sz="1800">
              <a:latin typeface="Poppins"/>
              <a:cs typeface="Poppins"/>
            </a:endParaRPr>
          </a:p>
          <a:p>
            <a:pPr marL="285750" indent="-285750">
              <a:buFont typeface="Arial" panose="020B0604020202020204" pitchFamily="34" charset="0"/>
              <a:buChar char="•"/>
            </a:pPr>
            <a:r>
              <a:rPr lang="en-GB" sz="1800">
                <a:solidFill>
                  <a:schemeClr val="tx1"/>
                </a:solidFill>
                <a:latin typeface="Poppins"/>
                <a:cs typeface="Poppins"/>
              </a:rPr>
              <a:t>A massive student concern: </a:t>
            </a:r>
            <a:r>
              <a:rPr lang="en-GB" sz="1800" b="1">
                <a:latin typeface="Poppins"/>
                <a:cs typeface="Poppins"/>
              </a:rPr>
              <a:t>“What happens if my internet fails?” </a:t>
            </a:r>
            <a:r>
              <a:rPr lang="en-GB" sz="1800">
                <a:latin typeface="Poppins"/>
                <a:cs typeface="Poppins"/>
              </a:rPr>
              <a:t>but some students reported an unwillingness to go back to </a:t>
            </a:r>
            <a:r>
              <a:rPr lang="en-GB" sz="1800" b="1">
                <a:latin typeface="Poppins"/>
                <a:cs typeface="Poppins"/>
              </a:rPr>
              <a:t>face-to-face exams</a:t>
            </a:r>
          </a:p>
          <a:p>
            <a:pPr marL="285750" indent="-285750">
              <a:buFont typeface="Arial" panose="020B0604020202020204" pitchFamily="34" charset="0"/>
              <a:buChar char="•"/>
            </a:pPr>
            <a:endParaRPr lang="en-GB" sz="1800">
              <a:latin typeface="Poppins"/>
              <a:cs typeface="Poppins"/>
            </a:endParaRPr>
          </a:p>
          <a:p>
            <a:pPr marL="285750" indent="-285750">
              <a:buFont typeface="Arial" panose="020B0604020202020204" pitchFamily="34" charset="0"/>
              <a:buChar char="•"/>
            </a:pPr>
            <a:r>
              <a:rPr lang="en-GB" sz="1800">
                <a:latin typeface="Poppins"/>
                <a:cs typeface="Poppins"/>
              </a:rPr>
              <a:t>Inequality of students’ IT equipment and home setting will be a factor in remote assessment</a:t>
            </a:r>
          </a:p>
          <a:p>
            <a:pPr marL="285750" indent="-285750">
              <a:buFont typeface="Arial" panose="020B0604020202020204" pitchFamily="34" charset="0"/>
              <a:buChar char="•"/>
            </a:pPr>
            <a:r>
              <a:rPr lang="en-GB" sz="1800" b="1">
                <a:latin typeface="Poppins"/>
                <a:cs typeface="Poppins"/>
              </a:rPr>
              <a:t>Clarity in instructions and support will be essential </a:t>
            </a:r>
          </a:p>
          <a:p>
            <a:endParaRPr lang="en-GB" sz="1800">
              <a:latin typeface="Poppins"/>
              <a:cs typeface="Poppins"/>
            </a:endParaRPr>
          </a:p>
          <a:p>
            <a:pPr marL="285750" indent="-285750">
              <a:buChar char="•"/>
            </a:pPr>
            <a:r>
              <a:rPr lang="en-GB" sz="1800">
                <a:latin typeface="Poppins"/>
                <a:cs typeface="Poppins"/>
              </a:rPr>
              <a:t>Need to continue to develop </a:t>
            </a:r>
            <a:r>
              <a:rPr lang="en-GB" sz="1800" b="1">
                <a:latin typeface="Poppins"/>
                <a:cs typeface="Poppins"/>
              </a:rPr>
              <a:t>student self-efficacy to reduce anxiety </a:t>
            </a:r>
            <a:r>
              <a:rPr lang="en-GB" sz="1800">
                <a:latin typeface="Poppins"/>
                <a:cs typeface="Poppins"/>
              </a:rPr>
              <a:t>in response to any key change in assessment. </a:t>
            </a:r>
            <a:endParaRPr lang="en-GB" sz="1800" b="1">
              <a:latin typeface="Poppins"/>
              <a:cs typeface="Poppins"/>
            </a:endParaRPr>
          </a:p>
          <a:p>
            <a:pPr marL="285750" indent="-285750">
              <a:buChar char="•"/>
            </a:pPr>
            <a:endParaRPr lang="en-GB" sz="1800" b="1">
              <a:latin typeface="Poppins"/>
              <a:cs typeface="Poppins"/>
            </a:endParaRPr>
          </a:p>
          <a:p>
            <a:endParaRPr lang="en-GB" sz="1800">
              <a:latin typeface="Poppins"/>
              <a:cs typeface="Poppins"/>
            </a:endParaRPr>
          </a:p>
        </p:txBody>
      </p:sp>
      <p:sp>
        <p:nvSpPr>
          <p:cNvPr id="4" name="Rectangle: Single Corner Rounded 3">
            <a:extLst>
              <a:ext uri="{FF2B5EF4-FFF2-40B4-BE49-F238E27FC236}">
                <a16:creationId xmlns:a16="http://schemas.microsoft.com/office/drawing/2014/main" id="{A11A3D3B-A53E-D286-C5CC-82F2E521F749}"/>
              </a:ext>
              <a:ext uri="{C183D7F6-B498-43B3-948B-1728B52AA6E4}">
                <adec:decorative xmlns:adec="http://schemas.microsoft.com/office/drawing/2017/decorative" val="1"/>
              </a:ext>
            </a:extLst>
          </p:cNvPr>
          <p:cNvSpPr>
            <a:spLocks/>
          </p:cNvSpPr>
          <p:nvPr/>
        </p:nvSpPr>
        <p:spPr>
          <a:xfrm>
            <a:off x="7812156" y="1573696"/>
            <a:ext cx="4102170" cy="2789847"/>
          </a:xfrm>
          <a:prstGeom prst="round1Rect">
            <a:avLst>
              <a:gd name="adj" fmla="val 50000"/>
            </a:avLst>
          </a:prstGeom>
          <a:blipFill>
            <a:blip r:embed="rId3"/>
            <a:stretch>
              <a:fillRect l="-4162" r="-41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6" name="TextBox 5">
            <a:extLst>
              <a:ext uri="{FF2B5EF4-FFF2-40B4-BE49-F238E27FC236}">
                <a16:creationId xmlns:a16="http://schemas.microsoft.com/office/drawing/2014/main" id="{C302658B-C670-8C5C-6975-A9F589B014F8}"/>
              </a:ext>
            </a:extLst>
          </p:cNvPr>
          <p:cNvSpPr txBox="1"/>
          <p:nvPr/>
        </p:nvSpPr>
        <p:spPr>
          <a:xfrm>
            <a:off x="2336966" y="5440139"/>
            <a:ext cx="8843652" cy="954107"/>
          </a:xfrm>
          <a:prstGeom prst="rect">
            <a:avLst/>
          </a:prstGeom>
          <a:noFill/>
        </p:spPr>
        <p:txBody>
          <a:bodyPr wrap="square">
            <a:spAutoFit/>
          </a:bodyPr>
          <a:lstStyle/>
          <a:p>
            <a:pPr algn="ctr"/>
            <a:r>
              <a:rPr lang="en-GB" sz="2800">
                <a:solidFill>
                  <a:srgbClr val="FF0000"/>
                </a:solidFill>
                <a:latin typeface="Poppins"/>
                <a:cs typeface="Poppins"/>
              </a:rPr>
              <a:t>Any change in assessment may have unintended consequences</a:t>
            </a:r>
          </a:p>
        </p:txBody>
      </p:sp>
    </p:spTree>
    <p:extLst>
      <p:ext uri="{BB962C8B-B14F-4D97-AF65-F5344CB8AC3E}">
        <p14:creationId xmlns:p14="http://schemas.microsoft.com/office/powerpoint/2010/main" val="3806094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Single Corner Rounded 10">
            <a:extLst>
              <a:ext uri="{FF2B5EF4-FFF2-40B4-BE49-F238E27FC236}">
                <a16:creationId xmlns:a16="http://schemas.microsoft.com/office/drawing/2014/main" id="{17754B71-3F85-65F4-CB55-16A15E103CBF}"/>
              </a:ext>
              <a:ext uri="{C183D7F6-B498-43B3-948B-1728B52AA6E4}">
                <adec:decorative xmlns:adec="http://schemas.microsoft.com/office/drawing/2017/decorative" val="1"/>
              </a:ext>
            </a:extLst>
          </p:cNvPr>
          <p:cNvSpPr/>
          <p:nvPr/>
        </p:nvSpPr>
        <p:spPr>
          <a:xfrm>
            <a:off x="9272162" y="705457"/>
            <a:ext cx="2707317" cy="4610081"/>
          </a:xfrm>
          <a:prstGeom prst="round1Rect">
            <a:avLst>
              <a:gd name="adj" fmla="val 5000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rPr>
              <a:t>Data gathering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60645"/>
              </a:solidFill>
              <a:effectLst/>
              <a:uLnTx/>
              <a:uFillTx/>
              <a:latin typeface="Poppins"/>
              <a:ea typeface="+mn-ea"/>
              <a:cs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60645"/>
              </a:solidFill>
              <a:effectLst/>
              <a:uLnTx/>
              <a:uFillTx/>
              <a:latin typeface="Poppins"/>
              <a:ea typeface="+mn-ea"/>
              <a:cs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60645"/>
              </a:solidFill>
              <a:effectLst/>
              <a:uLnTx/>
              <a:uFillTx/>
              <a:latin typeface="Poppins"/>
              <a:ea typeface="+mn-ea"/>
              <a:cs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60645"/>
              </a:solidFill>
              <a:effectLst/>
              <a:uLnTx/>
              <a:uFillTx/>
              <a:latin typeface="Poppins"/>
              <a:ea typeface="+mn-ea"/>
              <a:cs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60645"/>
              </a:solidFill>
              <a:effectLst/>
              <a:uLnTx/>
              <a:uFillTx/>
              <a:latin typeface="Poppins"/>
              <a:ea typeface="+mn-ea"/>
              <a:cs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60645"/>
              </a:solidFill>
              <a:effectLst/>
              <a:uLnTx/>
              <a:uFillTx/>
              <a:latin typeface="Calibri" panose="020F0502020204030204"/>
              <a:ea typeface="+mn-ea"/>
              <a:cs typeface="+mn-cs"/>
            </a:endParaRPr>
          </a:p>
        </p:txBody>
      </p:sp>
      <p:sp>
        <p:nvSpPr>
          <p:cNvPr id="22" name="Rectangle: Single Corner Rounded 21">
            <a:extLst>
              <a:ext uri="{FF2B5EF4-FFF2-40B4-BE49-F238E27FC236}">
                <a16:creationId xmlns:a16="http://schemas.microsoft.com/office/drawing/2014/main" id="{7FE78DF7-A713-47EC-A04E-1D3BA75B70E5}"/>
              </a:ext>
              <a:ext uri="{C183D7F6-B498-43B3-948B-1728B52AA6E4}">
                <adec:decorative xmlns:adec="http://schemas.microsoft.com/office/drawing/2017/decorative" val="1"/>
              </a:ext>
            </a:extLst>
          </p:cNvPr>
          <p:cNvSpPr/>
          <p:nvPr/>
        </p:nvSpPr>
        <p:spPr>
          <a:xfrm>
            <a:off x="3126994" y="705458"/>
            <a:ext cx="2810368" cy="3425228"/>
          </a:xfrm>
          <a:prstGeom prst="round1Rect">
            <a:avLst>
              <a:gd name="adj" fmla="val 5000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rPr>
              <a:t>Reason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60645"/>
              </a:solidFill>
              <a:effectLst/>
              <a:uLnTx/>
              <a:uFillTx/>
              <a:latin typeface="Calibri" panose="020F0502020204030204"/>
              <a:ea typeface="+mn-ea"/>
              <a:cs typeface="+mn-cs"/>
            </a:endParaRPr>
          </a:p>
        </p:txBody>
      </p:sp>
      <p:sp>
        <p:nvSpPr>
          <p:cNvPr id="26" name="Rectangle: Single Corner Rounded 25">
            <a:extLst>
              <a:ext uri="{FF2B5EF4-FFF2-40B4-BE49-F238E27FC236}">
                <a16:creationId xmlns:a16="http://schemas.microsoft.com/office/drawing/2014/main" id="{9E3A8CC6-B69F-4701-B79E-0781CBCEDAA2}"/>
              </a:ext>
              <a:ext uri="{C183D7F6-B498-43B3-948B-1728B52AA6E4}">
                <adec:decorative xmlns:adec="http://schemas.microsoft.com/office/drawing/2017/decorative" val="1"/>
              </a:ext>
            </a:extLst>
          </p:cNvPr>
          <p:cNvSpPr/>
          <p:nvPr/>
        </p:nvSpPr>
        <p:spPr>
          <a:xfrm>
            <a:off x="6195394" y="705457"/>
            <a:ext cx="2799648" cy="3425229"/>
          </a:xfrm>
          <a:prstGeom prst="round1Rect">
            <a:avLst>
              <a:gd name="adj" fmla="val 5000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rPr>
              <a:t>What did we 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60645"/>
              </a:solidFill>
              <a:effectLst/>
              <a:uLnTx/>
              <a:uFillTx/>
              <a:latin typeface="Calibri" panose="020F0502020204030204"/>
              <a:ea typeface="+mn-ea"/>
              <a:cs typeface="+mn-cs"/>
            </a:endParaRPr>
          </a:p>
        </p:txBody>
      </p:sp>
      <p:sp>
        <p:nvSpPr>
          <p:cNvPr id="24" name="Rectangle: Single Corner Rounded 23">
            <a:extLst>
              <a:ext uri="{FF2B5EF4-FFF2-40B4-BE49-F238E27FC236}">
                <a16:creationId xmlns:a16="http://schemas.microsoft.com/office/drawing/2014/main" id="{743985EA-0A58-4445-B5D5-0A996BA7F071}"/>
              </a:ext>
              <a:ext uri="{C183D7F6-B498-43B3-948B-1728B52AA6E4}">
                <adec:decorative xmlns:adec="http://schemas.microsoft.com/office/drawing/2017/decorative" val="1"/>
              </a:ext>
            </a:extLst>
          </p:cNvPr>
          <p:cNvSpPr/>
          <p:nvPr/>
        </p:nvSpPr>
        <p:spPr>
          <a:xfrm>
            <a:off x="208135" y="705458"/>
            <a:ext cx="2720995" cy="4610080"/>
          </a:xfrm>
          <a:prstGeom prst="round1Rect">
            <a:avLst>
              <a:gd name="adj" fmla="val 5000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rPr>
              <a:t>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60645"/>
              </a:solidFill>
              <a:effectLst/>
              <a:uLnTx/>
              <a:uFillTx/>
              <a:latin typeface="Calibri" panose="020F0502020204030204"/>
              <a:ea typeface="+mn-ea"/>
              <a:cs typeface="+mn-cs"/>
            </a:endParaRPr>
          </a:p>
        </p:txBody>
      </p:sp>
      <p:sp>
        <p:nvSpPr>
          <p:cNvPr id="37" name="Text Placeholder 3">
            <a:extLst>
              <a:ext uri="{FF2B5EF4-FFF2-40B4-BE49-F238E27FC236}">
                <a16:creationId xmlns:a16="http://schemas.microsoft.com/office/drawing/2014/main" id="{6BA8F97E-CD61-4A2D-96BF-45C29FFCFC4B}"/>
              </a:ext>
            </a:extLst>
          </p:cNvPr>
          <p:cNvSpPr txBox="1">
            <a:spLocks/>
          </p:cNvSpPr>
          <p:nvPr/>
        </p:nvSpPr>
        <p:spPr>
          <a:xfrm>
            <a:off x="2482418" y="96493"/>
            <a:ext cx="7500938" cy="6089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1" i="0" u="none" strike="noStrike" kern="1200" cap="none" spc="0" normalizeH="0" baseline="0" noProof="0">
              <a:ln>
                <a:noFill/>
              </a:ln>
              <a:solidFill>
                <a:srgbClr val="FFFFFF"/>
              </a:solidFill>
              <a:effectLst/>
              <a:uLnTx/>
              <a:uFillTx/>
              <a:latin typeface="Poppins" panose="00000500000000000000" pitchFamily="2" charset="0"/>
              <a:ea typeface="+mn-ea"/>
              <a:cs typeface="Poppins" panose="00000500000000000000" pitchFamily="2" charset="0"/>
            </a:endParaRPr>
          </a:p>
        </p:txBody>
      </p:sp>
      <p:sp>
        <p:nvSpPr>
          <p:cNvPr id="28" name="Rectangle: Single Corner Rounded 27">
            <a:extLst>
              <a:ext uri="{FF2B5EF4-FFF2-40B4-BE49-F238E27FC236}">
                <a16:creationId xmlns:a16="http://schemas.microsoft.com/office/drawing/2014/main" id="{232FB23B-0960-4D4D-A77A-CB3E6BBD4865}"/>
              </a:ext>
              <a:ext uri="{C183D7F6-B498-43B3-948B-1728B52AA6E4}">
                <adec:decorative xmlns:adec="http://schemas.microsoft.com/office/drawing/2017/decorative" val="1"/>
              </a:ext>
            </a:extLst>
          </p:cNvPr>
          <p:cNvSpPr/>
          <p:nvPr/>
        </p:nvSpPr>
        <p:spPr>
          <a:xfrm>
            <a:off x="3141087" y="4326807"/>
            <a:ext cx="5944187" cy="2064662"/>
          </a:xfrm>
          <a:prstGeom prst="round1Rect">
            <a:avLst>
              <a:gd name="adj" fmla="val 5000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rPr>
              <a:t>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60645"/>
              </a:solidFill>
              <a:effectLst/>
              <a:uLnTx/>
              <a:uFillTx/>
              <a:latin typeface="Poppins"/>
              <a:ea typeface="+mn-ea"/>
              <a:cs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60645"/>
              </a:solidFill>
              <a:effectLst/>
              <a:uLnTx/>
              <a:uFillTx/>
              <a:latin typeface="Calibri" panose="020F0502020204030204"/>
              <a:ea typeface="+mn-ea"/>
              <a:cs typeface="+mn-cs"/>
            </a:endParaRPr>
          </a:p>
        </p:txBody>
      </p:sp>
      <p:pic>
        <p:nvPicPr>
          <p:cNvPr id="5" name="Picture 4" descr="Infinite question marks in 3D rendering">
            <a:extLst>
              <a:ext uri="{FF2B5EF4-FFF2-40B4-BE49-F238E27FC236}">
                <a16:creationId xmlns:a16="http://schemas.microsoft.com/office/drawing/2014/main" id="{975F7344-CAA3-8FB0-D776-904BC5B23F05}"/>
              </a:ext>
            </a:extLst>
          </p:cNvPr>
          <p:cNvPicPr>
            <a:picLocks noChangeAspect="1"/>
          </p:cNvPicPr>
          <p:nvPr/>
        </p:nvPicPr>
        <p:blipFill rotWithShape="1">
          <a:blip r:embed="rId3">
            <a:extLst>
              <a:ext uri="{28A0092B-C50C-407E-A947-70E740481C1C}">
                <a14:useLocalDpi xmlns:a14="http://schemas.microsoft.com/office/drawing/2010/main" val="0"/>
              </a:ext>
            </a:extLst>
          </a:blip>
          <a:srcRect t="41972"/>
          <a:stretch/>
        </p:blipFill>
        <p:spPr>
          <a:xfrm>
            <a:off x="3122972" y="3141954"/>
            <a:ext cx="2810367" cy="988731"/>
          </a:xfrm>
          <a:prstGeom prst="rect">
            <a:avLst/>
          </a:prstGeom>
        </p:spPr>
      </p:pic>
      <p:pic>
        <p:nvPicPr>
          <p:cNvPr id="9" name="Picture 8" descr="Magnifying glasses on yellow backdrop">
            <a:extLst>
              <a:ext uri="{FF2B5EF4-FFF2-40B4-BE49-F238E27FC236}">
                <a16:creationId xmlns:a16="http://schemas.microsoft.com/office/drawing/2014/main" id="{ACBD17C9-DAC4-8021-13C7-8483095276A1}"/>
              </a:ext>
            </a:extLst>
          </p:cNvPr>
          <p:cNvPicPr>
            <a:picLocks noChangeAspect="1"/>
          </p:cNvPicPr>
          <p:nvPr/>
        </p:nvPicPr>
        <p:blipFill rotWithShape="1">
          <a:blip r:embed="rId4">
            <a:extLst>
              <a:ext uri="{28A0092B-C50C-407E-A947-70E740481C1C}">
                <a14:useLocalDpi xmlns:a14="http://schemas.microsoft.com/office/drawing/2010/main" val="0"/>
              </a:ext>
            </a:extLst>
          </a:blip>
          <a:srcRect b="38693"/>
          <a:stretch/>
        </p:blipFill>
        <p:spPr>
          <a:xfrm>
            <a:off x="212158" y="4295904"/>
            <a:ext cx="2712950" cy="1019634"/>
          </a:xfrm>
          <a:prstGeom prst="rect">
            <a:avLst/>
          </a:prstGeom>
        </p:spPr>
      </p:pic>
      <p:sp>
        <p:nvSpPr>
          <p:cNvPr id="10" name="TextBox 9">
            <a:extLst>
              <a:ext uri="{FF2B5EF4-FFF2-40B4-BE49-F238E27FC236}">
                <a16:creationId xmlns:a16="http://schemas.microsoft.com/office/drawing/2014/main" id="{52E6890B-834E-F540-CFCE-9662A508E210}"/>
              </a:ext>
            </a:extLst>
          </p:cNvPr>
          <p:cNvSpPr txBox="1"/>
          <p:nvPr/>
        </p:nvSpPr>
        <p:spPr>
          <a:xfrm>
            <a:off x="200224" y="1545362"/>
            <a:ext cx="2503050" cy="258532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defRPr/>
            </a:pPr>
            <a:r>
              <a:rPr kumimoji="0" lang="en-US" sz="1800" b="0" i="0" u="none" strike="noStrike" kern="1200" cap="none" spc="0" normalizeH="0" baseline="0" noProof="0">
                <a:ln>
                  <a:noFill/>
                </a:ln>
                <a:solidFill>
                  <a:srgbClr val="060645"/>
                </a:solidFill>
                <a:effectLst/>
                <a:uLnTx/>
                <a:uFillTx/>
                <a:latin typeface="Poppins"/>
                <a:cs typeface="Poppins"/>
              </a:rPr>
              <a:t>A scholarship project that aimed to</a:t>
            </a:r>
            <a:r>
              <a:rPr lang="en-US">
                <a:solidFill>
                  <a:srgbClr val="060645"/>
                </a:solidFill>
                <a:latin typeface="Poppins"/>
                <a:cs typeface="Poppins"/>
              </a:rPr>
              <a:t> capture </a:t>
            </a:r>
            <a:r>
              <a:rPr kumimoji="0" lang="en-US" sz="1800" b="0" i="0" u="none" strike="noStrike" kern="1200" cap="none" spc="0" normalizeH="0" baseline="0" noProof="0">
                <a:ln>
                  <a:noFill/>
                </a:ln>
                <a:solidFill>
                  <a:srgbClr val="060645"/>
                </a:solidFill>
                <a:effectLst/>
                <a:uLnTx/>
                <a:uFillTx/>
                <a:latin typeface="Poppins"/>
                <a:cs typeface="Poppins"/>
              </a:rPr>
              <a:t>the reasons for online exam anxiety</a:t>
            </a:r>
            <a:r>
              <a:rPr lang="en-US">
                <a:solidFill>
                  <a:srgbClr val="060645"/>
                </a:solidFill>
                <a:latin typeface="Poppins"/>
                <a:cs typeface="Poppins"/>
              </a:rPr>
              <a:t> </a:t>
            </a:r>
            <a:endParaRPr kumimoji="0" lang="en-US" sz="18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60645"/>
                </a:solidFill>
                <a:effectLst/>
                <a:uLnTx/>
                <a:uFillTx/>
                <a:latin typeface="Poppins"/>
                <a:cs typeface="Poppins"/>
              </a:rPr>
              <a:t>Reduce online exam anxiety if possible</a:t>
            </a:r>
            <a:endParaRPr lang="en-US" sz="1800" b="0" i="0" u="none" strike="noStrike" kern="1200" cap="none" spc="0" normalizeH="0" baseline="0" noProof="0">
              <a:ln>
                <a:noFill/>
              </a:ln>
              <a:solidFill>
                <a:srgbClr val="060645"/>
              </a:solidFill>
              <a:effectLst/>
              <a:uLnTx/>
              <a:uFillTx/>
              <a:latin typeface="Poppins"/>
              <a:cs typeface="Poppins"/>
            </a:endParaRPr>
          </a:p>
        </p:txBody>
      </p:sp>
      <p:sp>
        <p:nvSpPr>
          <p:cNvPr id="12" name="TextBox 11">
            <a:extLst>
              <a:ext uri="{FF2B5EF4-FFF2-40B4-BE49-F238E27FC236}">
                <a16:creationId xmlns:a16="http://schemas.microsoft.com/office/drawing/2014/main" id="{BFD179C4-9B37-B33B-157C-9774ADFF3269}"/>
              </a:ext>
            </a:extLst>
          </p:cNvPr>
          <p:cNvSpPr txBox="1"/>
          <p:nvPr/>
        </p:nvSpPr>
        <p:spPr>
          <a:xfrm>
            <a:off x="3104920" y="1545362"/>
            <a:ext cx="2800297"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rPr>
              <a:t>Some students who sat OU online exams were very anxious about the move from face-to-face</a:t>
            </a:r>
          </a:p>
        </p:txBody>
      </p:sp>
      <p:sp>
        <p:nvSpPr>
          <p:cNvPr id="15" name="TextBox 14">
            <a:extLst>
              <a:ext uri="{FF2B5EF4-FFF2-40B4-BE49-F238E27FC236}">
                <a16:creationId xmlns:a16="http://schemas.microsoft.com/office/drawing/2014/main" id="{A71D5230-E36D-1DE3-A857-85DD487323CF}"/>
              </a:ext>
            </a:extLst>
          </p:cNvPr>
          <p:cNvSpPr txBox="1"/>
          <p:nvPr/>
        </p:nvSpPr>
        <p:spPr>
          <a:xfrm>
            <a:off x="9331932" y="1856336"/>
            <a:ext cx="2659076" cy="258532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rPr>
              <a:t>Pre-results</a:t>
            </a:r>
            <a:r>
              <a:rPr kumimoji="0" lang="en-US" sz="18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rPr>
              <a:t> large scale JISC survey (349 respondents)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effectLst/>
                <a:uLnTx/>
                <a:uFillTx/>
                <a:latin typeface="Poppins" panose="00000500000000000000" pitchFamily="2" charset="0"/>
                <a:ea typeface="+mn-ea"/>
                <a:cs typeface="Poppins" panose="00000500000000000000" pitchFamily="2" charset="0"/>
              </a:rPr>
              <a:t>Later</a:t>
            </a:r>
            <a:r>
              <a:rPr kumimoji="0" lang="en-US" sz="1800" b="0" i="0" u="none" strike="noStrike" kern="1200" cap="none" spc="0" normalizeH="0" baseline="0" noProof="0">
                <a:ln>
                  <a:noFill/>
                </a:ln>
                <a:solidFill>
                  <a:schemeClr val="accent1"/>
                </a:solidFill>
                <a:effectLst/>
                <a:uLnTx/>
                <a:uFillTx/>
                <a:latin typeface="Poppins" panose="00000500000000000000" pitchFamily="2" charset="0"/>
                <a:ea typeface="+mn-ea"/>
                <a:cs typeface="Poppins" panose="00000500000000000000" pitchFamily="2" charset="0"/>
              </a:rPr>
              <a:t> </a:t>
            </a:r>
            <a:r>
              <a:rPr kumimoji="0" lang="en-US" sz="18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rPr>
              <a:t>JISC based interviews and focus group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rPr>
              <a:t>Student feedback from exam support sessions</a:t>
            </a:r>
          </a:p>
        </p:txBody>
      </p:sp>
      <p:sp>
        <p:nvSpPr>
          <p:cNvPr id="16" name="TextBox 15">
            <a:extLst>
              <a:ext uri="{FF2B5EF4-FFF2-40B4-BE49-F238E27FC236}">
                <a16:creationId xmlns:a16="http://schemas.microsoft.com/office/drawing/2014/main" id="{B69B38D9-0CD1-69D0-5893-F76841A2232F}"/>
              </a:ext>
            </a:extLst>
          </p:cNvPr>
          <p:cNvSpPr txBox="1"/>
          <p:nvPr/>
        </p:nvSpPr>
        <p:spPr>
          <a:xfrm>
            <a:off x="6216819" y="1755597"/>
            <a:ext cx="2800297"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rPr>
              <a:t>Ran large scale online exam support sessions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rPr>
              <a:t>Prepared students for the experience</a:t>
            </a:r>
          </a:p>
        </p:txBody>
      </p:sp>
      <p:pic>
        <p:nvPicPr>
          <p:cNvPr id="29" name="Picture 28" descr="Empty speech bubbles">
            <a:extLst>
              <a:ext uri="{FF2B5EF4-FFF2-40B4-BE49-F238E27FC236}">
                <a16:creationId xmlns:a16="http://schemas.microsoft.com/office/drawing/2014/main" id="{FC37A5D9-26B2-CA9F-6D50-690FF9638C11}"/>
              </a:ext>
            </a:extLst>
          </p:cNvPr>
          <p:cNvPicPr>
            <a:picLocks noChangeAspect="1"/>
          </p:cNvPicPr>
          <p:nvPr/>
        </p:nvPicPr>
        <p:blipFill rotWithShape="1">
          <a:blip r:embed="rId5">
            <a:extLst>
              <a:ext uri="{28A0092B-C50C-407E-A947-70E740481C1C}">
                <a14:useLocalDpi xmlns:a14="http://schemas.microsoft.com/office/drawing/2010/main" val="0"/>
              </a:ext>
            </a:extLst>
          </a:blip>
          <a:srcRect l="69" t="7020" r="-69" b="40178"/>
          <a:stretch/>
        </p:blipFill>
        <p:spPr>
          <a:xfrm>
            <a:off x="6192408" y="3141954"/>
            <a:ext cx="2809502" cy="988731"/>
          </a:xfrm>
          <a:prstGeom prst="rect">
            <a:avLst/>
          </a:prstGeom>
        </p:spPr>
      </p:pic>
      <p:sp>
        <p:nvSpPr>
          <p:cNvPr id="33" name="TextBox 32">
            <a:extLst>
              <a:ext uri="{FF2B5EF4-FFF2-40B4-BE49-F238E27FC236}">
                <a16:creationId xmlns:a16="http://schemas.microsoft.com/office/drawing/2014/main" id="{7DCB6FB2-AE52-4EE5-5F01-DA73A722B68D}"/>
              </a:ext>
            </a:extLst>
          </p:cNvPr>
          <p:cNvSpPr txBox="1"/>
          <p:nvPr/>
        </p:nvSpPr>
        <p:spPr>
          <a:xfrm>
            <a:off x="3224302" y="5040866"/>
            <a:ext cx="5883046" cy="120032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defRPr/>
            </a:pPr>
            <a:r>
              <a:rPr kumimoji="0" lang="en-US" sz="1800" b="0" i="0" u="none" strike="noStrike" kern="1200" cap="none" spc="0" normalizeH="0" baseline="0" noProof="0">
                <a:ln>
                  <a:noFill/>
                </a:ln>
                <a:solidFill>
                  <a:srgbClr val="060645"/>
                </a:solidFill>
                <a:effectLst/>
                <a:uLnTx/>
                <a:uFillTx/>
                <a:latin typeface="Poppins"/>
                <a:cs typeface="Poppins"/>
              </a:rPr>
              <a:t>Identified themes </a:t>
            </a:r>
            <a:r>
              <a:rPr lang="en-US">
                <a:solidFill>
                  <a:srgbClr val="060645"/>
                </a:solidFill>
                <a:latin typeface="Poppins"/>
                <a:cs typeface="Poppins"/>
              </a:rPr>
              <a:t>associated with student</a:t>
            </a:r>
            <a:r>
              <a:rPr kumimoji="0" lang="en-US" sz="1800" b="0" i="0" u="none" strike="noStrike" kern="1200" cap="none" spc="0" normalizeH="0" baseline="0" noProof="0">
                <a:ln>
                  <a:noFill/>
                </a:ln>
                <a:solidFill>
                  <a:srgbClr val="060645"/>
                </a:solidFill>
                <a:effectLst/>
                <a:uLnTx/>
                <a:uFillTx/>
                <a:latin typeface="Poppins"/>
                <a:cs typeface="Poppins"/>
              </a:rPr>
              <a:t> anxiety about online exams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60645"/>
                </a:solidFill>
                <a:effectLst/>
                <a:uLnTx/>
                <a:uFillTx/>
                <a:latin typeface="Poppins"/>
                <a:cs typeface="Poppins"/>
              </a:rPr>
              <a:t>Reduced anxiety about online exams for some students</a:t>
            </a:r>
            <a:endParaRPr lang="en-US" sz="1800" b="0" i="0" u="none" strike="noStrike" kern="1200" cap="none" spc="0" normalizeH="0" baseline="0" noProof="0">
              <a:ln>
                <a:noFill/>
              </a:ln>
              <a:solidFill>
                <a:srgbClr val="060645"/>
              </a:solidFill>
              <a:effectLst/>
              <a:uLnTx/>
              <a:uFillTx/>
              <a:latin typeface="Poppins"/>
              <a:cs typeface="Poppins"/>
            </a:endParaRPr>
          </a:p>
        </p:txBody>
      </p:sp>
      <p:pic>
        <p:nvPicPr>
          <p:cNvPr id="40" name="Picture 39" descr="Person using laptop">
            <a:extLst>
              <a:ext uri="{FF2B5EF4-FFF2-40B4-BE49-F238E27FC236}">
                <a16:creationId xmlns:a16="http://schemas.microsoft.com/office/drawing/2014/main" id="{D4595BDF-7119-9C0B-A6A3-74EB6DC096E9}"/>
              </a:ext>
            </a:extLst>
          </p:cNvPr>
          <p:cNvPicPr>
            <a:picLocks noChangeAspect="1"/>
          </p:cNvPicPr>
          <p:nvPr/>
        </p:nvPicPr>
        <p:blipFill rotWithShape="1">
          <a:blip r:embed="rId6">
            <a:extLst>
              <a:ext uri="{28A0092B-C50C-407E-A947-70E740481C1C}">
                <a14:useLocalDpi xmlns:a14="http://schemas.microsoft.com/office/drawing/2010/main" val="0"/>
              </a:ext>
            </a:extLst>
          </a:blip>
          <a:srcRect t="32012" b="17287"/>
          <a:stretch/>
        </p:blipFill>
        <p:spPr>
          <a:xfrm>
            <a:off x="9283691" y="4435664"/>
            <a:ext cx="2715725" cy="988731"/>
          </a:xfrm>
          <a:prstGeom prst="rect">
            <a:avLst/>
          </a:prstGeom>
        </p:spPr>
      </p:pic>
      <p:pic>
        <p:nvPicPr>
          <p:cNvPr id="42" name="Picture 41" descr="A black background with white text&#10;&#10;Description automatically generated">
            <a:extLst>
              <a:ext uri="{FF2B5EF4-FFF2-40B4-BE49-F238E27FC236}">
                <a16:creationId xmlns:a16="http://schemas.microsoft.com/office/drawing/2014/main" id="{148DD4DD-18B8-B41A-1B62-876E1B8EB2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68140" y="6002100"/>
            <a:ext cx="2725590" cy="389369"/>
          </a:xfrm>
          <a:prstGeom prst="rect">
            <a:avLst/>
          </a:prstGeom>
        </p:spPr>
      </p:pic>
    </p:spTree>
    <p:extLst>
      <p:ext uri="{BB962C8B-B14F-4D97-AF65-F5344CB8AC3E}">
        <p14:creationId xmlns:p14="http://schemas.microsoft.com/office/powerpoint/2010/main" val="1786985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E61A11-3214-443B-820D-041A20CF4BA7}"/>
              </a:ext>
            </a:extLst>
          </p:cNvPr>
          <p:cNvSpPr>
            <a:spLocks noGrp="1"/>
          </p:cNvSpPr>
          <p:nvPr>
            <p:ph type="body" sz="quarter" idx="24"/>
          </p:nvPr>
        </p:nvSpPr>
        <p:spPr>
          <a:xfrm>
            <a:off x="413915" y="404664"/>
            <a:ext cx="11485642" cy="497161"/>
          </a:xfrm>
        </p:spPr>
        <p:txBody>
          <a:bodyPr/>
          <a:lstStyle/>
          <a:p>
            <a:r>
              <a:rPr lang="en-GB"/>
              <a:t>Survey:  What did you wish you had known?</a:t>
            </a:r>
          </a:p>
        </p:txBody>
      </p:sp>
      <p:graphicFrame>
        <p:nvGraphicFramePr>
          <p:cNvPr id="3" name="Table 2">
            <a:extLst>
              <a:ext uri="{FF2B5EF4-FFF2-40B4-BE49-F238E27FC236}">
                <a16:creationId xmlns:a16="http://schemas.microsoft.com/office/drawing/2014/main" id="{F2D2C5FD-A97B-A0EC-5A45-40F1D35EC311}"/>
              </a:ext>
            </a:extLst>
          </p:cNvPr>
          <p:cNvGraphicFramePr>
            <a:graphicFrameLocks noGrp="1"/>
          </p:cNvGraphicFramePr>
          <p:nvPr/>
        </p:nvGraphicFramePr>
        <p:xfrm>
          <a:off x="600923" y="1040507"/>
          <a:ext cx="5294042" cy="4478497"/>
        </p:xfrm>
        <a:graphic>
          <a:graphicData uri="http://schemas.openxmlformats.org/drawingml/2006/table">
            <a:tbl>
              <a:tblPr firstRow="1" firstCol="1" bandRow="1">
                <a:tableStyleId>{BC89EF96-8CEA-46FF-86C4-4CE0E7609802}</a:tableStyleId>
              </a:tblPr>
              <a:tblGrid>
                <a:gridCol w="4219769">
                  <a:extLst>
                    <a:ext uri="{9D8B030D-6E8A-4147-A177-3AD203B41FA5}">
                      <a16:colId xmlns:a16="http://schemas.microsoft.com/office/drawing/2014/main" val="815156084"/>
                    </a:ext>
                  </a:extLst>
                </a:gridCol>
                <a:gridCol w="1074273">
                  <a:extLst>
                    <a:ext uri="{9D8B030D-6E8A-4147-A177-3AD203B41FA5}">
                      <a16:colId xmlns:a16="http://schemas.microsoft.com/office/drawing/2014/main" val="3072081781"/>
                    </a:ext>
                  </a:extLst>
                </a:gridCol>
              </a:tblGrid>
              <a:tr h="804978">
                <a:tc>
                  <a:txBody>
                    <a:bodyPr/>
                    <a:lstStyle/>
                    <a:p>
                      <a:pPr>
                        <a:lnSpc>
                          <a:spcPct val="120000"/>
                        </a:lnSpc>
                        <a:spcBef>
                          <a:spcPts val="300"/>
                        </a:spcBef>
                        <a:spcAft>
                          <a:spcPts val="1000"/>
                        </a:spcAft>
                      </a:pPr>
                      <a:r>
                        <a:rPr lang="en-GB" sz="1400">
                          <a:effectLst/>
                          <a:latin typeface="Poppins SemiBold"/>
                        </a:rPr>
                        <a:t>Theme</a:t>
                      </a:r>
                      <a:endParaRPr lang="en-GB" sz="1400">
                        <a:effectLst/>
                        <a:latin typeface="Poppins SemiBold"/>
                        <a:ea typeface="Calibri"/>
                        <a:cs typeface="Arial"/>
                      </a:endParaRPr>
                    </a:p>
                  </a:txBody>
                  <a:tcPr marL="68580" marR="68580" marT="0" marB="0"/>
                </a:tc>
                <a:tc>
                  <a:txBody>
                    <a:bodyPr/>
                    <a:lstStyle/>
                    <a:p>
                      <a:pPr>
                        <a:lnSpc>
                          <a:spcPct val="120000"/>
                        </a:lnSpc>
                        <a:spcBef>
                          <a:spcPts val="300"/>
                        </a:spcBef>
                        <a:spcAft>
                          <a:spcPts val="1000"/>
                        </a:spcAft>
                      </a:pPr>
                      <a:r>
                        <a:rPr lang="en-GB" sz="1400">
                          <a:effectLst/>
                          <a:latin typeface="Poppins SemiBold"/>
                        </a:rPr>
                        <a:t>Number of responses</a:t>
                      </a:r>
                      <a:endParaRPr lang="en-GB" sz="1400">
                        <a:effectLst/>
                        <a:latin typeface="Poppins SemiBold"/>
                        <a:ea typeface="Calibri"/>
                        <a:cs typeface="Arial"/>
                      </a:endParaRPr>
                    </a:p>
                  </a:txBody>
                  <a:tcPr marL="68580" marR="68580" marT="0" marB="0"/>
                </a:tc>
                <a:extLst>
                  <a:ext uri="{0D108BD9-81ED-4DB2-BD59-A6C34878D82A}">
                    <a16:rowId xmlns:a16="http://schemas.microsoft.com/office/drawing/2014/main" val="1346188086"/>
                  </a:ext>
                </a:extLst>
              </a:tr>
              <a:tr h="451141">
                <a:tc>
                  <a:txBody>
                    <a:bodyPr/>
                    <a:lstStyle/>
                    <a:p>
                      <a:pPr>
                        <a:lnSpc>
                          <a:spcPct val="120000"/>
                        </a:lnSpc>
                        <a:spcBef>
                          <a:spcPts val="300"/>
                        </a:spcBef>
                        <a:spcAft>
                          <a:spcPts val="1000"/>
                        </a:spcAft>
                      </a:pPr>
                      <a:r>
                        <a:rPr lang="en-GB" sz="1400">
                          <a:effectLst/>
                          <a:latin typeface="Poppins SemiBold"/>
                        </a:rPr>
                        <a:t>How little time I’d have / how fast it would go</a:t>
                      </a:r>
                      <a:endParaRPr lang="en-GB" sz="1400">
                        <a:effectLst/>
                        <a:latin typeface="Poppins SemiBold"/>
                        <a:ea typeface="Calibri"/>
                        <a:cs typeface="Arial"/>
                      </a:endParaRPr>
                    </a:p>
                  </a:txBody>
                  <a:tcPr marL="68580" marR="68580" marT="0" marB="0">
                    <a:solidFill>
                      <a:schemeClr val="accent5">
                        <a:lumMod val="50000"/>
                        <a:alpha val="20000"/>
                      </a:schemeClr>
                    </a:solidFill>
                  </a:tcPr>
                </a:tc>
                <a:tc>
                  <a:txBody>
                    <a:bodyPr/>
                    <a:lstStyle/>
                    <a:p>
                      <a:pPr>
                        <a:lnSpc>
                          <a:spcPct val="120000"/>
                        </a:lnSpc>
                        <a:spcBef>
                          <a:spcPts val="300"/>
                        </a:spcBef>
                        <a:spcAft>
                          <a:spcPts val="1000"/>
                        </a:spcAft>
                      </a:pPr>
                      <a:r>
                        <a:rPr lang="en-GB" sz="1400">
                          <a:effectLst/>
                          <a:latin typeface="Poppins SemiBold"/>
                        </a:rPr>
                        <a:t>37</a:t>
                      </a:r>
                      <a:endParaRPr lang="en-GB" sz="1400">
                        <a:effectLst/>
                        <a:latin typeface="Poppins SemiBold"/>
                        <a:ea typeface="Calibri"/>
                        <a:cs typeface="Arial"/>
                      </a:endParaRPr>
                    </a:p>
                  </a:txBody>
                  <a:tcPr marL="68580" marR="68580" marT="0" marB="0">
                    <a:solidFill>
                      <a:schemeClr val="accent5">
                        <a:lumMod val="50000"/>
                        <a:alpha val="20000"/>
                      </a:schemeClr>
                    </a:solidFill>
                  </a:tcPr>
                </a:tc>
                <a:extLst>
                  <a:ext uri="{0D108BD9-81ED-4DB2-BD59-A6C34878D82A}">
                    <a16:rowId xmlns:a16="http://schemas.microsoft.com/office/drawing/2014/main" val="815096768"/>
                  </a:ext>
                </a:extLst>
              </a:tr>
              <a:tr h="451141">
                <a:tc>
                  <a:txBody>
                    <a:bodyPr/>
                    <a:lstStyle/>
                    <a:p>
                      <a:pPr>
                        <a:lnSpc>
                          <a:spcPct val="120000"/>
                        </a:lnSpc>
                        <a:spcBef>
                          <a:spcPts val="300"/>
                        </a:spcBef>
                        <a:spcAft>
                          <a:spcPts val="1000"/>
                        </a:spcAft>
                      </a:pPr>
                      <a:r>
                        <a:rPr lang="en-GB" sz="1400">
                          <a:effectLst/>
                          <a:latin typeface="Poppins SemiBold"/>
                        </a:rPr>
                        <a:t>That an open book exam would be harder/ take longer</a:t>
                      </a:r>
                      <a:endParaRPr lang="en-GB" sz="1400">
                        <a:effectLst/>
                        <a:latin typeface="Poppins SemiBold"/>
                        <a:ea typeface="Calibri"/>
                        <a:cs typeface="Arial"/>
                      </a:endParaRPr>
                    </a:p>
                  </a:txBody>
                  <a:tcPr marL="68580" marR="68580" marT="0" marB="0"/>
                </a:tc>
                <a:tc>
                  <a:txBody>
                    <a:bodyPr/>
                    <a:lstStyle/>
                    <a:p>
                      <a:pPr>
                        <a:lnSpc>
                          <a:spcPct val="120000"/>
                        </a:lnSpc>
                        <a:spcBef>
                          <a:spcPts val="300"/>
                        </a:spcBef>
                        <a:spcAft>
                          <a:spcPts val="1000"/>
                        </a:spcAft>
                      </a:pPr>
                      <a:r>
                        <a:rPr lang="en-GB" sz="1400">
                          <a:effectLst/>
                          <a:latin typeface="Poppins SemiBold"/>
                        </a:rPr>
                        <a:t>4</a:t>
                      </a:r>
                      <a:endParaRPr lang="en-GB" sz="1400">
                        <a:effectLst/>
                        <a:latin typeface="Poppins SemiBold"/>
                        <a:ea typeface="Calibri"/>
                        <a:cs typeface="Arial"/>
                      </a:endParaRPr>
                    </a:p>
                  </a:txBody>
                  <a:tcPr marL="68580" marR="68580" marT="0" marB="0"/>
                </a:tc>
                <a:extLst>
                  <a:ext uri="{0D108BD9-81ED-4DB2-BD59-A6C34878D82A}">
                    <a16:rowId xmlns:a16="http://schemas.microsoft.com/office/drawing/2014/main" val="3094188785"/>
                  </a:ext>
                </a:extLst>
              </a:tr>
              <a:tr h="451141">
                <a:tc>
                  <a:txBody>
                    <a:bodyPr/>
                    <a:lstStyle/>
                    <a:p>
                      <a:pPr>
                        <a:lnSpc>
                          <a:spcPct val="120000"/>
                        </a:lnSpc>
                        <a:spcBef>
                          <a:spcPts val="300"/>
                        </a:spcBef>
                        <a:spcAft>
                          <a:spcPts val="1000"/>
                        </a:spcAft>
                      </a:pPr>
                      <a:r>
                        <a:rPr lang="en-GB" sz="1400">
                          <a:effectLst/>
                          <a:latin typeface="Poppins SemiBold"/>
                        </a:rPr>
                        <a:t>That I’d have IT issues</a:t>
                      </a:r>
                      <a:endParaRPr lang="en-GB" sz="1400">
                        <a:effectLst/>
                        <a:latin typeface="Poppins SemiBold"/>
                        <a:ea typeface="Calibri"/>
                        <a:cs typeface="Arial"/>
                      </a:endParaRPr>
                    </a:p>
                  </a:txBody>
                  <a:tcPr marL="68580" marR="68580" marT="0" marB="0">
                    <a:solidFill>
                      <a:schemeClr val="accent5">
                        <a:lumMod val="50000"/>
                        <a:alpha val="20000"/>
                      </a:schemeClr>
                    </a:solidFill>
                  </a:tcPr>
                </a:tc>
                <a:tc>
                  <a:txBody>
                    <a:bodyPr/>
                    <a:lstStyle/>
                    <a:p>
                      <a:pPr>
                        <a:lnSpc>
                          <a:spcPct val="120000"/>
                        </a:lnSpc>
                        <a:spcBef>
                          <a:spcPts val="300"/>
                        </a:spcBef>
                        <a:spcAft>
                          <a:spcPts val="1000"/>
                        </a:spcAft>
                      </a:pPr>
                      <a:r>
                        <a:rPr lang="en-GB" sz="1400">
                          <a:effectLst/>
                          <a:latin typeface="Poppins SemiBold"/>
                        </a:rPr>
                        <a:t>33</a:t>
                      </a:r>
                      <a:endParaRPr lang="en-GB" sz="1400">
                        <a:effectLst/>
                        <a:latin typeface="Poppins SemiBold"/>
                        <a:ea typeface="Calibri"/>
                        <a:cs typeface="Arial"/>
                      </a:endParaRPr>
                    </a:p>
                  </a:txBody>
                  <a:tcPr marL="68580" marR="68580" marT="0" marB="0">
                    <a:solidFill>
                      <a:schemeClr val="accent5">
                        <a:lumMod val="50000"/>
                        <a:alpha val="20000"/>
                      </a:schemeClr>
                    </a:solidFill>
                  </a:tcPr>
                </a:tc>
                <a:extLst>
                  <a:ext uri="{0D108BD9-81ED-4DB2-BD59-A6C34878D82A}">
                    <a16:rowId xmlns:a16="http://schemas.microsoft.com/office/drawing/2014/main" val="1421581753"/>
                  </a:ext>
                </a:extLst>
              </a:tr>
              <a:tr h="530754">
                <a:tc>
                  <a:txBody>
                    <a:bodyPr/>
                    <a:lstStyle/>
                    <a:p>
                      <a:pPr>
                        <a:lnSpc>
                          <a:spcPct val="120000"/>
                        </a:lnSpc>
                        <a:spcBef>
                          <a:spcPts val="300"/>
                        </a:spcBef>
                        <a:spcAft>
                          <a:spcPts val="1000"/>
                        </a:spcAft>
                      </a:pPr>
                      <a:r>
                        <a:rPr lang="en-GB" sz="1400">
                          <a:effectLst/>
                          <a:latin typeface="Poppins SemiBold"/>
                        </a:rPr>
                        <a:t>That the support/ preparation would not have been adequate</a:t>
                      </a:r>
                      <a:endParaRPr lang="en-GB" sz="1400">
                        <a:effectLst/>
                        <a:latin typeface="Poppins SemiBold"/>
                        <a:ea typeface="Calibri"/>
                        <a:cs typeface="Arial"/>
                      </a:endParaRPr>
                    </a:p>
                  </a:txBody>
                  <a:tcPr marL="68580" marR="68580" marT="0" marB="0"/>
                </a:tc>
                <a:tc>
                  <a:txBody>
                    <a:bodyPr/>
                    <a:lstStyle/>
                    <a:p>
                      <a:pPr>
                        <a:lnSpc>
                          <a:spcPct val="120000"/>
                        </a:lnSpc>
                        <a:spcBef>
                          <a:spcPts val="300"/>
                        </a:spcBef>
                        <a:spcAft>
                          <a:spcPts val="1000"/>
                        </a:spcAft>
                      </a:pPr>
                      <a:r>
                        <a:rPr lang="en-GB" sz="1400">
                          <a:effectLst/>
                          <a:latin typeface="Poppins SemiBold"/>
                        </a:rPr>
                        <a:t>11</a:t>
                      </a:r>
                      <a:endParaRPr lang="en-GB" sz="1400">
                        <a:effectLst/>
                        <a:latin typeface="Poppins SemiBold"/>
                        <a:ea typeface="Calibri"/>
                        <a:cs typeface="Arial"/>
                      </a:endParaRPr>
                    </a:p>
                  </a:txBody>
                  <a:tcPr marL="68580" marR="68580" marT="0" marB="0"/>
                </a:tc>
                <a:extLst>
                  <a:ext uri="{0D108BD9-81ED-4DB2-BD59-A6C34878D82A}">
                    <a16:rowId xmlns:a16="http://schemas.microsoft.com/office/drawing/2014/main" val="3006207471"/>
                  </a:ext>
                </a:extLst>
              </a:tr>
              <a:tr h="539600">
                <a:tc>
                  <a:txBody>
                    <a:bodyPr/>
                    <a:lstStyle/>
                    <a:p>
                      <a:pPr>
                        <a:lnSpc>
                          <a:spcPct val="120000"/>
                        </a:lnSpc>
                        <a:spcBef>
                          <a:spcPts val="300"/>
                        </a:spcBef>
                        <a:spcAft>
                          <a:spcPts val="1000"/>
                        </a:spcAft>
                      </a:pPr>
                      <a:r>
                        <a:rPr lang="en-GB" sz="1400">
                          <a:effectLst/>
                          <a:latin typeface="Poppins SemiBold"/>
                        </a:rPr>
                        <a:t>That I would be confused about other aspects of the exam/ processes</a:t>
                      </a:r>
                      <a:endParaRPr lang="en-GB" sz="1400">
                        <a:effectLst/>
                        <a:latin typeface="Poppins SemiBold"/>
                        <a:ea typeface="Calibri"/>
                        <a:cs typeface="Arial"/>
                      </a:endParaRPr>
                    </a:p>
                  </a:txBody>
                  <a:tcPr marL="68580" marR="68580" marT="0" marB="0"/>
                </a:tc>
                <a:tc>
                  <a:txBody>
                    <a:bodyPr/>
                    <a:lstStyle/>
                    <a:p>
                      <a:pPr>
                        <a:lnSpc>
                          <a:spcPct val="120000"/>
                        </a:lnSpc>
                        <a:spcBef>
                          <a:spcPts val="300"/>
                        </a:spcBef>
                        <a:spcAft>
                          <a:spcPts val="1000"/>
                        </a:spcAft>
                      </a:pPr>
                      <a:r>
                        <a:rPr lang="en-GB" sz="1400">
                          <a:effectLst/>
                          <a:latin typeface="Poppins SemiBold"/>
                        </a:rPr>
                        <a:t>21</a:t>
                      </a:r>
                      <a:endParaRPr lang="en-GB" sz="1400">
                        <a:effectLst/>
                        <a:latin typeface="Poppins SemiBold"/>
                        <a:ea typeface="Calibri"/>
                        <a:cs typeface="Arial"/>
                      </a:endParaRPr>
                    </a:p>
                  </a:txBody>
                  <a:tcPr marL="68580" marR="68580" marT="0" marB="0"/>
                </a:tc>
                <a:extLst>
                  <a:ext uri="{0D108BD9-81ED-4DB2-BD59-A6C34878D82A}">
                    <a16:rowId xmlns:a16="http://schemas.microsoft.com/office/drawing/2014/main" val="4294090015"/>
                  </a:ext>
                </a:extLst>
              </a:tr>
              <a:tr h="610367">
                <a:tc>
                  <a:txBody>
                    <a:bodyPr/>
                    <a:lstStyle/>
                    <a:p>
                      <a:pPr>
                        <a:lnSpc>
                          <a:spcPct val="120000"/>
                        </a:lnSpc>
                        <a:spcBef>
                          <a:spcPts val="300"/>
                        </a:spcBef>
                        <a:spcAft>
                          <a:spcPts val="1000"/>
                        </a:spcAft>
                      </a:pPr>
                      <a:r>
                        <a:rPr lang="en-GB" sz="1400">
                          <a:effectLst/>
                          <a:latin typeface="Poppins SemiBold"/>
                        </a:rPr>
                        <a:t>That it would be ok / positive</a:t>
                      </a:r>
                      <a:endParaRPr lang="en-GB" sz="1400">
                        <a:effectLst/>
                        <a:latin typeface="Poppins SemiBold"/>
                        <a:ea typeface="Calibri"/>
                        <a:cs typeface="Arial"/>
                      </a:endParaRPr>
                    </a:p>
                  </a:txBody>
                  <a:tcPr marL="68580" marR="68580" marT="0" marB="0"/>
                </a:tc>
                <a:tc>
                  <a:txBody>
                    <a:bodyPr/>
                    <a:lstStyle/>
                    <a:p>
                      <a:pPr>
                        <a:lnSpc>
                          <a:spcPct val="120000"/>
                        </a:lnSpc>
                        <a:spcBef>
                          <a:spcPts val="300"/>
                        </a:spcBef>
                        <a:spcAft>
                          <a:spcPts val="1000"/>
                        </a:spcAft>
                      </a:pPr>
                      <a:r>
                        <a:rPr lang="en-GB" sz="1400">
                          <a:effectLst/>
                          <a:latin typeface="Poppins SemiBold"/>
                        </a:rPr>
                        <a:t>21</a:t>
                      </a:r>
                      <a:endParaRPr lang="en-GB" sz="1400">
                        <a:effectLst/>
                        <a:latin typeface="Poppins SemiBold"/>
                        <a:ea typeface="Calibri"/>
                        <a:cs typeface="Arial"/>
                      </a:endParaRPr>
                    </a:p>
                  </a:txBody>
                  <a:tcPr marL="68580" marR="68580" marT="0" marB="0"/>
                </a:tc>
                <a:extLst>
                  <a:ext uri="{0D108BD9-81ED-4DB2-BD59-A6C34878D82A}">
                    <a16:rowId xmlns:a16="http://schemas.microsoft.com/office/drawing/2014/main" val="625899681"/>
                  </a:ext>
                </a:extLst>
              </a:tr>
              <a:tr h="592676">
                <a:tc>
                  <a:txBody>
                    <a:bodyPr/>
                    <a:lstStyle/>
                    <a:p>
                      <a:pPr>
                        <a:lnSpc>
                          <a:spcPct val="120000"/>
                        </a:lnSpc>
                        <a:spcBef>
                          <a:spcPts val="300"/>
                        </a:spcBef>
                        <a:spcAft>
                          <a:spcPts val="1000"/>
                        </a:spcAft>
                      </a:pPr>
                      <a:r>
                        <a:rPr lang="en-GB" sz="1400">
                          <a:effectLst/>
                          <a:latin typeface="Poppins SemiBold"/>
                        </a:rPr>
                        <a:t>Miscellaneous (timer / distractions / OU admin / anxiety)</a:t>
                      </a:r>
                      <a:endParaRPr lang="en-GB" sz="1400">
                        <a:effectLst/>
                        <a:latin typeface="Poppins SemiBold"/>
                        <a:ea typeface="Calibri"/>
                        <a:cs typeface="Arial"/>
                      </a:endParaRPr>
                    </a:p>
                  </a:txBody>
                  <a:tcPr marL="68580" marR="68580" marT="0" marB="0"/>
                </a:tc>
                <a:tc>
                  <a:txBody>
                    <a:bodyPr/>
                    <a:lstStyle/>
                    <a:p>
                      <a:pPr>
                        <a:lnSpc>
                          <a:spcPct val="120000"/>
                        </a:lnSpc>
                        <a:spcBef>
                          <a:spcPts val="300"/>
                        </a:spcBef>
                        <a:spcAft>
                          <a:spcPts val="1000"/>
                        </a:spcAft>
                      </a:pPr>
                      <a:r>
                        <a:rPr lang="en-GB" sz="1400">
                          <a:effectLst/>
                          <a:latin typeface="Poppins SemiBold"/>
                        </a:rPr>
                        <a:t>13</a:t>
                      </a:r>
                      <a:endParaRPr lang="en-GB" sz="1400">
                        <a:effectLst/>
                        <a:latin typeface="Poppins SemiBold"/>
                        <a:ea typeface="Calibri"/>
                        <a:cs typeface="Arial"/>
                      </a:endParaRPr>
                    </a:p>
                  </a:txBody>
                  <a:tcPr marL="68580" marR="68580" marT="0" marB="0"/>
                </a:tc>
                <a:extLst>
                  <a:ext uri="{0D108BD9-81ED-4DB2-BD59-A6C34878D82A}">
                    <a16:rowId xmlns:a16="http://schemas.microsoft.com/office/drawing/2014/main" val="2297772722"/>
                  </a:ext>
                </a:extLst>
              </a:tr>
            </a:tbl>
          </a:graphicData>
        </a:graphic>
      </p:graphicFrame>
      <p:sp>
        <p:nvSpPr>
          <p:cNvPr id="4" name="TextBox 3">
            <a:extLst>
              <a:ext uri="{FF2B5EF4-FFF2-40B4-BE49-F238E27FC236}">
                <a16:creationId xmlns:a16="http://schemas.microsoft.com/office/drawing/2014/main" id="{983DE6F3-E80D-CEAC-56E5-47822E1BEEF8}"/>
              </a:ext>
            </a:extLst>
          </p:cNvPr>
          <p:cNvSpPr txBox="1"/>
          <p:nvPr/>
        </p:nvSpPr>
        <p:spPr>
          <a:xfrm>
            <a:off x="6605061" y="1302462"/>
            <a:ext cx="4607878" cy="3970318"/>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Poppins"/>
              </a:rPr>
              <a:t>We were interested in sources of anxiety that were particular to sitting an online exam.</a:t>
            </a:r>
          </a:p>
          <a:p>
            <a:endParaRPr lang="en-GB">
              <a:cs typeface="Poppins"/>
            </a:endParaRPr>
          </a:p>
          <a:p>
            <a:r>
              <a:rPr lang="en-GB">
                <a:cs typeface="Poppins"/>
              </a:rPr>
              <a:t>Students have always found exams stressful, but we have picked out two themes related to sitting an exam at home:</a:t>
            </a:r>
          </a:p>
          <a:p>
            <a:pPr marL="285750" indent="-285750">
              <a:buFont typeface="Arial"/>
              <a:buChar char="•"/>
            </a:pPr>
            <a:r>
              <a:rPr lang="en-GB">
                <a:cs typeface="Poppins"/>
              </a:rPr>
              <a:t>Lack of time and distractions</a:t>
            </a:r>
          </a:p>
          <a:p>
            <a:pPr marL="285750" indent="-285750">
              <a:buFont typeface="Arial"/>
              <a:buChar char="•"/>
            </a:pPr>
            <a:r>
              <a:rPr lang="en-GB">
                <a:cs typeface="Poppins"/>
              </a:rPr>
              <a:t>IT issues</a:t>
            </a:r>
          </a:p>
          <a:p>
            <a:pPr marL="285750" indent="-285750">
              <a:buFont typeface="Arial"/>
              <a:buChar char="•"/>
            </a:pPr>
            <a:endParaRPr lang="en-GB">
              <a:cs typeface="Poppins"/>
            </a:endParaRPr>
          </a:p>
          <a:p>
            <a:r>
              <a:rPr lang="en-GB">
                <a:cs typeface="Poppins"/>
              </a:rPr>
              <a:t>These affected even very well-prepared students</a:t>
            </a:r>
          </a:p>
          <a:p>
            <a:pPr marL="285750" indent="-285750">
              <a:buFont typeface="Arial"/>
              <a:buChar char="•"/>
            </a:pPr>
            <a:endParaRPr lang="en-GB">
              <a:cs typeface="Poppins"/>
            </a:endParaRPr>
          </a:p>
        </p:txBody>
      </p:sp>
    </p:spTree>
    <p:extLst>
      <p:ext uri="{BB962C8B-B14F-4D97-AF65-F5344CB8AC3E}">
        <p14:creationId xmlns:p14="http://schemas.microsoft.com/office/powerpoint/2010/main" val="3790521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168FA2-3EDD-40D6-A248-6213353D5C52}"/>
              </a:ext>
            </a:extLst>
          </p:cNvPr>
          <p:cNvSpPr>
            <a:spLocks noGrp="1"/>
          </p:cNvSpPr>
          <p:nvPr>
            <p:ph type="body" sz="quarter" idx="11"/>
          </p:nvPr>
        </p:nvSpPr>
        <p:spPr>
          <a:xfrm>
            <a:off x="5275119" y="404664"/>
            <a:ext cx="4715313" cy="2275474"/>
          </a:xfrm>
        </p:spPr>
        <p:txBody>
          <a:bodyPr lIns="91440" tIns="45720" rIns="91440" bIns="45720" anchor="t">
            <a:noAutofit/>
          </a:bodyPr>
          <a:lstStyle/>
          <a:p>
            <a:endParaRPr lang="en-GB" sz="4800">
              <a:latin typeface="Poppins" panose="00000500000000000000" pitchFamily="2" charset="0"/>
              <a:cs typeface="Poppins" panose="00000500000000000000" pitchFamily="2" charset="0"/>
            </a:endParaRPr>
          </a:p>
          <a:p>
            <a:r>
              <a:rPr lang="en-GB" sz="4800">
                <a:latin typeface="Poppins"/>
                <a:cs typeface="Poppins"/>
              </a:rPr>
              <a:t>Potential sources of anxiety: time concerns</a:t>
            </a:r>
            <a:endParaRPr lang="en-GB" sz="4800">
              <a:latin typeface="Poppins" panose="00000500000000000000" pitchFamily="2" charset="0"/>
              <a:cs typeface="Poppins" panose="00000500000000000000" pitchFamily="2" charset="0"/>
            </a:endParaRPr>
          </a:p>
        </p:txBody>
      </p:sp>
      <p:pic>
        <p:nvPicPr>
          <p:cNvPr id="15" name="Picture Placeholder 14" descr="Half face clock on a wall">
            <a:extLst>
              <a:ext uri="{FF2B5EF4-FFF2-40B4-BE49-F238E27FC236}">
                <a16:creationId xmlns:a16="http://schemas.microsoft.com/office/drawing/2014/main" id="{E08FB7C3-7E45-43B6-8FF6-B7F858D6807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557" r="13557"/>
          <a:stretch/>
        </p:blipFill>
        <p:spPr/>
      </p:pic>
    </p:spTree>
    <p:extLst>
      <p:ext uri="{BB962C8B-B14F-4D97-AF65-F5344CB8AC3E}">
        <p14:creationId xmlns:p14="http://schemas.microsoft.com/office/powerpoint/2010/main" val="1144393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0ACC7E-92DB-4912-88E2-05D775F5FBB6}"/>
              </a:ext>
            </a:extLst>
          </p:cNvPr>
          <p:cNvSpPr>
            <a:spLocks noGrp="1"/>
          </p:cNvSpPr>
          <p:nvPr>
            <p:ph type="body" sz="quarter" idx="24"/>
          </p:nvPr>
        </p:nvSpPr>
        <p:spPr>
          <a:xfrm>
            <a:off x="332179" y="81836"/>
            <a:ext cx="10384971" cy="497161"/>
          </a:xfrm>
        </p:spPr>
        <p:txBody>
          <a:bodyPr lIns="91440" tIns="45720" rIns="91440" bIns="45720" anchor="t">
            <a:noAutofit/>
          </a:bodyPr>
          <a:lstStyle/>
          <a:p>
            <a:r>
              <a:rPr lang="en-GB">
                <a:latin typeface="Poppins SemiBold"/>
                <a:cs typeface="Poppins SemiBold"/>
              </a:rPr>
              <a:t>Sources of anxiety – Lack of time</a:t>
            </a:r>
            <a:endParaRPr lang="en-GB"/>
          </a:p>
        </p:txBody>
      </p:sp>
      <p:sp>
        <p:nvSpPr>
          <p:cNvPr id="3" name="Text Placeholder 9">
            <a:extLst>
              <a:ext uri="{FF2B5EF4-FFF2-40B4-BE49-F238E27FC236}">
                <a16:creationId xmlns:a16="http://schemas.microsoft.com/office/drawing/2014/main" id="{FD44D6B9-91BA-1B8E-2F07-662F1A7F6249}"/>
              </a:ext>
            </a:extLst>
          </p:cNvPr>
          <p:cNvSpPr txBox="1">
            <a:spLocks/>
          </p:cNvSpPr>
          <p:nvPr/>
        </p:nvSpPr>
        <p:spPr>
          <a:xfrm>
            <a:off x="142394" y="1179162"/>
            <a:ext cx="7606439" cy="1007966"/>
          </a:xfrm>
          <a:prstGeom prst="rect">
            <a:avLst/>
          </a:prstGeom>
        </p:spPr>
        <p:txBody>
          <a:bodyPr lIns="91440" tIns="45720" rIns="91440" bIns="45720" anchor="t">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90000"/>
              </a:lnSpc>
              <a:spcBef>
                <a:spcPts val="1000"/>
              </a:spcBef>
              <a:buFont typeface="Arial"/>
              <a:buChar char="•"/>
            </a:pPr>
            <a:r>
              <a:rPr lang="en-GB" sz="2000" i="1">
                <a:latin typeface="Poppins"/>
                <a:cs typeface="Poppins"/>
              </a:rPr>
              <a:t>I answered as much as I could but </a:t>
            </a:r>
            <a:r>
              <a:rPr lang="en-GB" sz="2000" b="1" i="1">
                <a:latin typeface="Poppins"/>
                <a:cs typeface="Poppins"/>
              </a:rPr>
              <a:t>typing an exam was very difficult </a:t>
            </a:r>
            <a:r>
              <a:rPr lang="en-GB" sz="2000" i="1">
                <a:latin typeface="Poppins"/>
                <a:cs typeface="Poppins"/>
              </a:rPr>
              <a:t>especially with equations etc and then having to add in scanned drawings etc was time consuming so wasn't able to complete the exam fully.</a:t>
            </a:r>
          </a:p>
          <a:p>
            <a:pPr marL="285750" indent="-285750">
              <a:lnSpc>
                <a:spcPct val="90000"/>
              </a:lnSpc>
              <a:spcBef>
                <a:spcPts val="1000"/>
              </a:spcBef>
              <a:buFont typeface="Arial"/>
              <a:buChar char="•"/>
            </a:pPr>
            <a:endParaRPr lang="en-US" sz="2000">
              <a:latin typeface="Poppins"/>
              <a:cs typeface="Poppins"/>
            </a:endParaRPr>
          </a:p>
          <a:p>
            <a:pPr marL="285750" indent="-285750">
              <a:lnSpc>
                <a:spcPct val="90000"/>
              </a:lnSpc>
              <a:spcBef>
                <a:spcPts val="1000"/>
              </a:spcBef>
              <a:buFont typeface="Arial"/>
              <a:buChar char="•"/>
            </a:pPr>
            <a:r>
              <a:rPr lang="en-GB" sz="2000" i="1">
                <a:latin typeface="Poppins"/>
                <a:cs typeface="Poppins"/>
              </a:rPr>
              <a:t>It being </a:t>
            </a:r>
            <a:r>
              <a:rPr lang="en-GB" sz="2000" b="1" i="1">
                <a:latin typeface="Poppins"/>
                <a:cs typeface="Poppins"/>
              </a:rPr>
              <a:t>open book </a:t>
            </a:r>
            <a:r>
              <a:rPr lang="en-GB" sz="2000" i="1">
                <a:latin typeface="Poppins"/>
                <a:cs typeface="Poppins"/>
              </a:rPr>
              <a:t>was more of a hinder than a help - too tempting to refer to books which caused time to run out.</a:t>
            </a:r>
          </a:p>
          <a:p>
            <a:pPr marL="285750" indent="-285750">
              <a:lnSpc>
                <a:spcPct val="90000"/>
              </a:lnSpc>
              <a:spcBef>
                <a:spcPts val="1000"/>
              </a:spcBef>
              <a:buFont typeface="Arial"/>
              <a:buChar char="•"/>
            </a:pPr>
            <a:endParaRPr lang="en-GB" sz="2000" i="1">
              <a:latin typeface="Poppins"/>
              <a:cs typeface="Poppins"/>
            </a:endParaRPr>
          </a:p>
          <a:p>
            <a:pPr marL="285750" indent="-285750">
              <a:lnSpc>
                <a:spcPct val="90000"/>
              </a:lnSpc>
              <a:spcBef>
                <a:spcPts val="1000"/>
              </a:spcBef>
              <a:buFont typeface="Arial"/>
              <a:buChar char="•"/>
            </a:pPr>
            <a:r>
              <a:rPr lang="en-GB" sz="2000"/>
              <a:t>Even though I’d revised for the exam </a:t>
            </a:r>
            <a:r>
              <a:rPr lang="en-GB" sz="2000" b="1"/>
              <a:t>I still struggled to finish </a:t>
            </a:r>
            <a:r>
              <a:rPr lang="en-GB" sz="2000"/>
              <a:t>within the time allowed without getting penalised.</a:t>
            </a:r>
            <a:endParaRPr lang="en-GB" sz="2000" i="1">
              <a:solidFill>
                <a:srgbClr val="FF0000"/>
              </a:solidFill>
              <a:latin typeface="Poppins"/>
              <a:cs typeface="Poppins"/>
            </a:endParaRPr>
          </a:p>
          <a:p>
            <a:pPr marL="285750" indent="-285750">
              <a:lnSpc>
                <a:spcPct val="90000"/>
              </a:lnSpc>
              <a:spcBef>
                <a:spcPts val="1000"/>
              </a:spcBef>
              <a:buFont typeface="Arial"/>
              <a:buChar char="•"/>
            </a:pPr>
            <a:endParaRPr lang="en-US" sz="1800">
              <a:latin typeface="Poppins"/>
              <a:cs typeface="Poppins"/>
            </a:endParaRPr>
          </a:p>
          <a:p>
            <a:pPr>
              <a:lnSpc>
                <a:spcPct val="100000"/>
              </a:lnSpc>
            </a:pPr>
            <a:endParaRPr lang="en-GB" sz="2000" b="1">
              <a:latin typeface="Poppins" panose="00000500000000000000" pitchFamily="2" charset="0"/>
              <a:cs typeface="Poppins" panose="00000500000000000000" pitchFamily="2" charset="0"/>
            </a:endParaRPr>
          </a:p>
          <a:p>
            <a:pPr>
              <a:lnSpc>
                <a:spcPct val="100000"/>
              </a:lnSpc>
            </a:pPr>
            <a:endParaRPr lang="en-GB" sz="1600">
              <a:latin typeface="Poppins" panose="00000500000000000000" pitchFamily="2" charset="0"/>
              <a:cs typeface="Poppins" panose="00000500000000000000" pitchFamily="2" charset="0"/>
            </a:endParaRPr>
          </a:p>
          <a:p>
            <a:pPr>
              <a:lnSpc>
                <a:spcPct val="100000"/>
              </a:lnSpc>
            </a:pPr>
            <a:endParaRPr lang="en-GB" sz="1600">
              <a:latin typeface="Poppins" panose="00000500000000000000" pitchFamily="2" charset="0"/>
              <a:cs typeface="Poppins" panose="00000500000000000000" pitchFamily="2" charset="0"/>
            </a:endParaRPr>
          </a:p>
          <a:p>
            <a:pPr>
              <a:lnSpc>
                <a:spcPct val="100000"/>
              </a:lnSpc>
            </a:pPr>
            <a:endParaRPr lang="en-GB" sz="1600">
              <a:latin typeface="Poppins" panose="00000500000000000000" pitchFamily="2" charset="0"/>
              <a:cs typeface="Poppins" panose="00000500000000000000" pitchFamily="2" charset="0"/>
            </a:endParaRPr>
          </a:p>
          <a:p>
            <a:pPr>
              <a:lnSpc>
                <a:spcPct val="100000"/>
              </a:lnSpc>
            </a:pPr>
            <a:endParaRPr lang="en-GB" sz="1600">
              <a:latin typeface="Poppins" panose="00000500000000000000" pitchFamily="2" charset="0"/>
              <a:cs typeface="Poppins" panose="00000500000000000000" pitchFamily="2" charset="0"/>
            </a:endParaRPr>
          </a:p>
          <a:p>
            <a:pPr>
              <a:lnSpc>
                <a:spcPct val="100000"/>
              </a:lnSpc>
            </a:pPr>
            <a:endParaRPr lang="en-GB" sz="1600">
              <a:latin typeface="Poppins" panose="00000500000000000000" pitchFamily="2" charset="0"/>
              <a:cs typeface="Poppins" panose="00000500000000000000" pitchFamily="2" charset="0"/>
            </a:endParaRPr>
          </a:p>
          <a:p>
            <a:pPr>
              <a:lnSpc>
                <a:spcPct val="100000"/>
              </a:lnSpc>
            </a:pPr>
            <a:endParaRPr lang="en-GB" sz="1600">
              <a:latin typeface="Poppins" panose="00000500000000000000" pitchFamily="2" charset="0"/>
              <a:cs typeface="Poppins" panose="00000500000000000000" pitchFamily="2" charset="0"/>
            </a:endParaRPr>
          </a:p>
          <a:p>
            <a:pPr>
              <a:lnSpc>
                <a:spcPct val="100000"/>
              </a:lnSpc>
            </a:pPr>
            <a:endParaRPr lang="en-GB" sz="1600">
              <a:latin typeface="Poppins" panose="00000500000000000000" pitchFamily="2" charset="0"/>
              <a:cs typeface="Poppins" panose="00000500000000000000" pitchFamily="2" charset="0"/>
            </a:endParaRPr>
          </a:p>
          <a:p>
            <a:pPr>
              <a:lnSpc>
                <a:spcPct val="100000"/>
              </a:lnSpc>
            </a:pPr>
            <a:endParaRPr lang="en-GB" sz="1400">
              <a:latin typeface="Poppins" panose="00000500000000000000" pitchFamily="2" charset="0"/>
              <a:cs typeface="Poppins" panose="00000500000000000000" pitchFamily="2" charset="0"/>
            </a:endParaRPr>
          </a:p>
        </p:txBody>
      </p:sp>
      <p:sp>
        <p:nvSpPr>
          <p:cNvPr id="7" name="TextBox 6">
            <a:extLst>
              <a:ext uri="{FF2B5EF4-FFF2-40B4-BE49-F238E27FC236}">
                <a16:creationId xmlns:a16="http://schemas.microsoft.com/office/drawing/2014/main" id="{EF36ED56-5CC3-8328-32C8-8FD0BC68B262}"/>
              </a:ext>
            </a:extLst>
          </p:cNvPr>
          <p:cNvSpPr txBox="1"/>
          <p:nvPr/>
        </p:nvSpPr>
        <p:spPr>
          <a:xfrm>
            <a:off x="8028047" y="1179162"/>
            <a:ext cx="3854666" cy="3416320"/>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Poppins"/>
                <a:cs typeface="Poppins"/>
              </a:rPr>
              <a:t>We asked students in the survey how easy it was to complete their exam in the time available:</a:t>
            </a:r>
            <a:endParaRPr lang="en-US"/>
          </a:p>
          <a:p>
            <a:endParaRPr lang="en-GB">
              <a:latin typeface="Poppins"/>
              <a:cs typeface="Poppins"/>
            </a:endParaRPr>
          </a:p>
          <a:p>
            <a:r>
              <a:rPr lang="en-GB" b="1">
                <a:latin typeface="Poppins"/>
                <a:cs typeface="Poppins"/>
              </a:rPr>
              <a:t>33%</a:t>
            </a:r>
            <a:r>
              <a:rPr lang="en-GB">
                <a:latin typeface="Poppins"/>
                <a:cs typeface="Poppins"/>
              </a:rPr>
              <a:t> said it was very difficult</a:t>
            </a:r>
          </a:p>
          <a:p>
            <a:r>
              <a:rPr lang="en-GB" b="1">
                <a:latin typeface="Poppins"/>
                <a:cs typeface="Poppins"/>
              </a:rPr>
              <a:t>14.1%</a:t>
            </a:r>
            <a:r>
              <a:rPr lang="en-GB">
                <a:latin typeface="Poppins"/>
                <a:cs typeface="Poppins"/>
              </a:rPr>
              <a:t> said it was difficult</a:t>
            </a:r>
          </a:p>
          <a:p>
            <a:endParaRPr lang="en-GB">
              <a:latin typeface="Poppins"/>
              <a:cs typeface="Poppins"/>
            </a:endParaRPr>
          </a:p>
          <a:p>
            <a:r>
              <a:rPr lang="en-GB">
                <a:latin typeface="Poppins"/>
                <a:cs typeface="Poppins"/>
              </a:rPr>
              <a:t>Of the students asked </a:t>
            </a:r>
            <a:r>
              <a:rPr lang="en-GB" b="1">
                <a:latin typeface="Poppins"/>
                <a:cs typeface="Poppins"/>
              </a:rPr>
              <a:t>11.2%</a:t>
            </a:r>
            <a:r>
              <a:rPr lang="en-GB">
                <a:latin typeface="Poppins"/>
                <a:cs typeface="Poppins"/>
              </a:rPr>
              <a:t> were unable to complete the exam</a:t>
            </a:r>
          </a:p>
          <a:p>
            <a:endParaRPr lang="en-GB">
              <a:latin typeface="Poppins"/>
              <a:cs typeface="Poppins"/>
            </a:endParaRPr>
          </a:p>
          <a:p>
            <a:pPr marL="285750" indent="-285750">
              <a:buFont typeface="Arial"/>
              <a:buChar char="•"/>
            </a:pPr>
            <a:endParaRPr lang="en-GB">
              <a:latin typeface="Poppins"/>
              <a:cs typeface="Poppins"/>
            </a:endParaRPr>
          </a:p>
        </p:txBody>
      </p:sp>
      <p:sp>
        <p:nvSpPr>
          <p:cNvPr id="5" name="TextBox 4">
            <a:extLst>
              <a:ext uri="{FF2B5EF4-FFF2-40B4-BE49-F238E27FC236}">
                <a16:creationId xmlns:a16="http://schemas.microsoft.com/office/drawing/2014/main" id="{21F04566-9FCD-0297-2DDD-C22C09B2BDE2}"/>
              </a:ext>
            </a:extLst>
          </p:cNvPr>
          <p:cNvSpPr txBox="1"/>
          <p:nvPr/>
        </p:nvSpPr>
        <p:spPr>
          <a:xfrm>
            <a:off x="2326042" y="5356115"/>
            <a:ext cx="9344342" cy="1200329"/>
          </a:xfrm>
          <a:prstGeom prst="rect">
            <a:avLst/>
          </a:prstGeom>
          <a:noFill/>
        </p:spPr>
        <p:txBody>
          <a:bodyPr wrap="square" rtlCol="0">
            <a:spAutoFit/>
          </a:bodyPr>
          <a:lstStyle/>
          <a:p>
            <a:r>
              <a:rPr lang="en-GB" sz="1800">
                <a:effectLst/>
                <a:latin typeface="Calibri" panose="020F0502020204030204" pitchFamily="34" charset="0"/>
                <a:ea typeface="Calibri" panose="020F0502020204030204" pitchFamily="34" charset="0"/>
                <a:cs typeface="Calibri" panose="020F0502020204030204" pitchFamily="34" charset="0"/>
              </a:rPr>
              <a:t>Free text comments from survey and focus group</a:t>
            </a:r>
          </a:p>
          <a:p>
            <a:r>
              <a:rPr lang="en-GB" sz="1800">
                <a:effectLst/>
                <a:latin typeface="Calibri" panose="020F0502020204030204" pitchFamily="34" charset="0"/>
                <a:ea typeface="Calibri" panose="020F0502020204030204" pitchFamily="34" charset="0"/>
                <a:cs typeface="Calibri" panose="020F0502020204030204" pitchFamily="34" charset="0"/>
              </a:rPr>
              <a:t>(survey data from 349 students; Eighteen students took part in Jisc-based interview and 6 students took part in a focus group 8 months after their exams)</a:t>
            </a:r>
          </a:p>
          <a:p>
            <a:endParaRPr lang="en-GB"/>
          </a:p>
        </p:txBody>
      </p:sp>
    </p:spTree>
    <p:extLst>
      <p:ext uri="{BB962C8B-B14F-4D97-AF65-F5344CB8AC3E}">
        <p14:creationId xmlns:p14="http://schemas.microsoft.com/office/powerpoint/2010/main" val="1894063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168FA2-3EDD-40D6-A248-6213353D5C52}"/>
              </a:ext>
            </a:extLst>
          </p:cNvPr>
          <p:cNvSpPr>
            <a:spLocks noGrp="1"/>
          </p:cNvSpPr>
          <p:nvPr>
            <p:ph type="body" sz="quarter" idx="11"/>
          </p:nvPr>
        </p:nvSpPr>
        <p:spPr>
          <a:xfrm>
            <a:off x="5275119" y="404664"/>
            <a:ext cx="4715313" cy="2275474"/>
          </a:xfrm>
        </p:spPr>
        <p:txBody>
          <a:bodyPr lIns="91440" tIns="45720" rIns="91440" bIns="45720" anchor="t">
            <a:noAutofit/>
          </a:bodyPr>
          <a:lstStyle/>
          <a:p>
            <a:endParaRPr lang="en-GB" sz="4800">
              <a:latin typeface="Poppins" panose="00000500000000000000" pitchFamily="2" charset="0"/>
              <a:cs typeface="Poppins" panose="00000500000000000000" pitchFamily="2" charset="0"/>
            </a:endParaRPr>
          </a:p>
          <a:p>
            <a:r>
              <a:rPr lang="en-GB" sz="4800">
                <a:latin typeface="Poppins"/>
                <a:cs typeface="Poppins"/>
              </a:rPr>
              <a:t>Potential sources of anxiety: technical issues</a:t>
            </a:r>
            <a:endParaRPr lang="en-GB" sz="4800">
              <a:latin typeface="Poppins" panose="00000500000000000000" pitchFamily="2" charset="0"/>
              <a:cs typeface="Poppins" panose="00000500000000000000" pitchFamily="2" charset="0"/>
            </a:endParaRPr>
          </a:p>
        </p:txBody>
      </p:sp>
      <p:pic>
        <p:nvPicPr>
          <p:cNvPr id="15" name="Picture Placeholder 14" descr="Half face clock on a wall">
            <a:extLst>
              <a:ext uri="{FF2B5EF4-FFF2-40B4-BE49-F238E27FC236}">
                <a16:creationId xmlns:a16="http://schemas.microsoft.com/office/drawing/2014/main" id="{E08FB7C3-7E45-43B6-8FF6-B7F858D6807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557" r="13557"/>
          <a:stretch/>
        </p:blipFill>
        <p:spPr/>
      </p:pic>
    </p:spTree>
    <p:extLst>
      <p:ext uri="{BB962C8B-B14F-4D97-AF65-F5344CB8AC3E}">
        <p14:creationId xmlns:p14="http://schemas.microsoft.com/office/powerpoint/2010/main" val="1055674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0ACC7E-92DB-4912-88E2-05D775F5FBB6}"/>
              </a:ext>
            </a:extLst>
          </p:cNvPr>
          <p:cNvSpPr>
            <a:spLocks noGrp="1"/>
          </p:cNvSpPr>
          <p:nvPr>
            <p:ph type="body" sz="quarter" idx="24"/>
          </p:nvPr>
        </p:nvSpPr>
        <p:spPr>
          <a:xfrm>
            <a:off x="413915" y="404664"/>
            <a:ext cx="11423858" cy="497161"/>
          </a:xfrm>
        </p:spPr>
        <p:txBody>
          <a:bodyPr lIns="91440" tIns="45720" rIns="91440" bIns="45720" anchor="t">
            <a:noAutofit/>
          </a:bodyPr>
          <a:lstStyle/>
          <a:p>
            <a:r>
              <a:rPr lang="en-GB">
                <a:latin typeface="Poppins SemiBold"/>
                <a:cs typeface="Poppins SemiBold"/>
              </a:rPr>
              <a:t>Sources of anxiety: technical issues</a:t>
            </a:r>
            <a:endParaRPr lang="en-US"/>
          </a:p>
        </p:txBody>
      </p:sp>
      <p:pic>
        <p:nvPicPr>
          <p:cNvPr id="3" name="Picture 2">
            <a:extLst>
              <a:ext uri="{FF2B5EF4-FFF2-40B4-BE49-F238E27FC236}">
                <a16:creationId xmlns:a16="http://schemas.microsoft.com/office/drawing/2014/main" id="{13CE80C3-0476-3FCC-A5FB-90733B494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721" y="1640096"/>
            <a:ext cx="6066939" cy="3855130"/>
          </a:xfrm>
          <a:prstGeom prst="rect">
            <a:avLst/>
          </a:prstGeom>
        </p:spPr>
      </p:pic>
      <p:sp>
        <p:nvSpPr>
          <p:cNvPr id="4" name="TextBox 3">
            <a:extLst>
              <a:ext uri="{FF2B5EF4-FFF2-40B4-BE49-F238E27FC236}">
                <a16:creationId xmlns:a16="http://schemas.microsoft.com/office/drawing/2014/main" id="{EC8A61F0-19C8-6C2F-2DC8-31D3C54B1C27}"/>
              </a:ext>
            </a:extLst>
          </p:cNvPr>
          <p:cNvSpPr txBox="1"/>
          <p:nvPr/>
        </p:nvSpPr>
        <p:spPr>
          <a:xfrm>
            <a:off x="7026233" y="2100517"/>
            <a:ext cx="3826950" cy="1938992"/>
          </a:xfrm>
          <a:prstGeom prst="rect">
            <a:avLst/>
          </a:prstGeom>
          <a:noFill/>
          <a:ln>
            <a:solidFill>
              <a:srgbClr val="4472C4"/>
            </a:solidFill>
          </a:ln>
        </p:spPr>
        <p:txBody>
          <a:bodyPr wrap="square" lIns="91440" tIns="45720" rIns="91440" bIns="45720" rtlCol="0" anchor="t">
            <a:spAutoFit/>
          </a:bodyPr>
          <a:lstStyle/>
          <a:p>
            <a:r>
              <a:rPr lang="en-GB" sz="2000"/>
              <a:t>The top two causes of technical issues  are the student’s own equipment</a:t>
            </a:r>
            <a:endParaRPr lang="en-GB" sz="2000">
              <a:cs typeface="Poppins"/>
            </a:endParaRPr>
          </a:p>
          <a:p>
            <a:endParaRPr lang="en-GB" sz="2000">
              <a:cs typeface="Poppins"/>
            </a:endParaRPr>
          </a:p>
          <a:p>
            <a:r>
              <a:rPr lang="en-GB" sz="2000"/>
              <a:t>Their </a:t>
            </a:r>
            <a:r>
              <a:rPr lang="en-GB" sz="2000" b="1"/>
              <a:t>computer</a:t>
            </a:r>
            <a:r>
              <a:rPr lang="en-GB" sz="2000"/>
              <a:t> and </a:t>
            </a:r>
            <a:r>
              <a:rPr lang="en-GB" sz="2000" b="1"/>
              <a:t>scanner/printer</a:t>
            </a:r>
            <a:endParaRPr lang="en-GB" sz="2000" b="1">
              <a:cs typeface="Poppins"/>
            </a:endParaRPr>
          </a:p>
        </p:txBody>
      </p:sp>
      <p:sp>
        <p:nvSpPr>
          <p:cNvPr id="8" name="Arrow: Right 7">
            <a:extLst>
              <a:ext uri="{FF2B5EF4-FFF2-40B4-BE49-F238E27FC236}">
                <a16:creationId xmlns:a16="http://schemas.microsoft.com/office/drawing/2014/main" id="{AAB403CC-7BE6-4DA3-9957-5A06549FE88E}"/>
              </a:ext>
            </a:extLst>
          </p:cNvPr>
          <p:cNvSpPr/>
          <p:nvPr/>
        </p:nvSpPr>
        <p:spPr>
          <a:xfrm rot="10800000">
            <a:off x="6269310" y="2227134"/>
            <a:ext cx="758422" cy="320709"/>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5" name="Rectangle: Single Corner Rounded 4">
            <a:extLst>
              <a:ext uri="{FF2B5EF4-FFF2-40B4-BE49-F238E27FC236}">
                <a16:creationId xmlns:a16="http://schemas.microsoft.com/office/drawing/2014/main" id="{D0D2CBC4-9AAF-57AB-7C9F-7D46579FD631}"/>
              </a:ext>
              <a:ext uri="{C183D7F6-B498-43B3-948B-1728B52AA6E4}">
                <adec:decorative xmlns:adec="http://schemas.microsoft.com/office/drawing/2017/decorative" val="1"/>
              </a:ext>
            </a:extLst>
          </p:cNvPr>
          <p:cNvSpPr/>
          <p:nvPr/>
        </p:nvSpPr>
        <p:spPr>
          <a:xfrm>
            <a:off x="9762986" y="90538"/>
            <a:ext cx="2327537" cy="1410633"/>
          </a:xfrm>
          <a:prstGeom prst="round1Rect">
            <a:avLst>
              <a:gd name="adj" fmla="val 50000"/>
            </a:avLst>
          </a:prstGeom>
          <a:blipFill>
            <a:blip r:embed="rId4"/>
            <a:stretch>
              <a:fillRect l="2053" r="205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7" name="TextBox 6">
            <a:extLst>
              <a:ext uri="{FF2B5EF4-FFF2-40B4-BE49-F238E27FC236}">
                <a16:creationId xmlns:a16="http://schemas.microsoft.com/office/drawing/2014/main" id="{B5BE7141-0AD8-57C3-95AC-FAB0283CAA1A}"/>
              </a:ext>
            </a:extLst>
          </p:cNvPr>
          <p:cNvSpPr txBox="1"/>
          <p:nvPr/>
        </p:nvSpPr>
        <p:spPr>
          <a:xfrm>
            <a:off x="3528626" y="5998999"/>
            <a:ext cx="5011244" cy="646331"/>
          </a:xfrm>
          <a:prstGeom prst="rect">
            <a:avLst/>
          </a:prstGeom>
          <a:noFill/>
        </p:spPr>
        <p:txBody>
          <a:bodyPr wrap="none" rtlCol="0">
            <a:spAutoFit/>
          </a:bodyPr>
          <a:lstStyle/>
          <a:p>
            <a:r>
              <a:rPr lang="en-GB" sz="1800">
                <a:effectLst/>
                <a:latin typeface="Calibri" panose="020F0502020204030204" pitchFamily="34" charset="0"/>
                <a:ea typeface="Calibri" panose="020F0502020204030204" pitchFamily="34" charset="0"/>
                <a:cs typeface="Calibri" panose="020F0502020204030204" pitchFamily="34" charset="0"/>
              </a:rPr>
              <a:t>Free text comments organised into themes (survey)</a:t>
            </a:r>
            <a:endParaRPr lang="en-GB" sz="1800">
              <a:effectLst/>
              <a:latin typeface="Calibri" panose="020F0502020204030204" pitchFamily="34" charset="0"/>
              <a:ea typeface="Calibri" panose="020F0502020204030204" pitchFamily="34" charset="0"/>
              <a:cs typeface="Arial" panose="020B0604020202020204" pitchFamily="34" charset="0"/>
            </a:endParaRPr>
          </a:p>
          <a:p>
            <a:endParaRPr lang="en-GB"/>
          </a:p>
        </p:txBody>
      </p:sp>
    </p:spTree>
    <p:extLst>
      <p:ext uri="{BB962C8B-B14F-4D97-AF65-F5344CB8AC3E}">
        <p14:creationId xmlns:p14="http://schemas.microsoft.com/office/powerpoint/2010/main" val="3243322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4655031-9885-407A-A557-82A71A455CDD}"/>
              </a:ext>
            </a:extLst>
          </p:cNvPr>
          <p:cNvSpPr txBox="1">
            <a:spLocks/>
          </p:cNvSpPr>
          <p:nvPr/>
        </p:nvSpPr>
        <p:spPr>
          <a:xfrm>
            <a:off x="280041" y="1200399"/>
            <a:ext cx="6329308" cy="4369526"/>
          </a:xfrm>
          <a:prstGeom prst="rect">
            <a:avLst/>
          </a:prstGeom>
        </p:spPr>
        <p:txBody>
          <a:bodyPr lIns="36000" tIns="36000" rIns="36000" bIns="3600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300"/>
              </a:spcBef>
              <a:spcAft>
                <a:spcPts val="600"/>
              </a:spcAft>
            </a:pPr>
            <a:r>
              <a:rPr lang="en-GB" sz="1700" i="1">
                <a:solidFill>
                  <a:schemeClr val="tx2"/>
                </a:solidFill>
                <a:cs typeface="Arial" panose="020B0604020202020204"/>
              </a:rPr>
              <a:t>‘…</a:t>
            </a:r>
            <a:r>
              <a:rPr lang="en-GB" sz="1700" b="1" i="1">
                <a:solidFill>
                  <a:schemeClr val="tx2"/>
                </a:solidFill>
                <a:cs typeface="Arial" panose="020B0604020202020204"/>
              </a:rPr>
              <a:t>Slow internet speed</a:t>
            </a:r>
            <a:r>
              <a:rPr lang="en-GB" sz="1700" i="1">
                <a:solidFill>
                  <a:schemeClr val="tx2"/>
                </a:solidFill>
                <a:cs typeface="Arial" panose="020B0604020202020204"/>
              </a:rPr>
              <a:t>.’ ‘Internet went down for 5 minutes it just caused anxiety but it all went back to normal soon‘.</a:t>
            </a:r>
          </a:p>
          <a:p>
            <a:pPr>
              <a:lnSpc>
                <a:spcPct val="120000"/>
              </a:lnSpc>
              <a:spcBef>
                <a:spcPts val="300"/>
              </a:spcBef>
              <a:spcAft>
                <a:spcPts val="600"/>
              </a:spcAft>
            </a:pPr>
            <a:r>
              <a:rPr lang="en-GB" sz="1700" i="1">
                <a:solidFill>
                  <a:schemeClr val="tx2"/>
                </a:solidFill>
                <a:cs typeface="Arial" panose="020B0604020202020204"/>
              </a:rPr>
              <a:t>‘</a:t>
            </a:r>
            <a:r>
              <a:rPr lang="en-GB" sz="1700" b="1" i="1">
                <a:solidFill>
                  <a:schemeClr val="tx2"/>
                </a:solidFill>
                <a:cs typeface="Arial" panose="020B0604020202020204"/>
              </a:rPr>
              <a:t>The tab froze</a:t>
            </a:r>
            <a:r>
              <a:rPr lang="en-GB" sz="1700" i="1">
                <a:solidFill>
                  <a:schemeClr val="tx2"/>
                </a:solidFill>
                <a:cs typeface="Arial" panose="020B0604020202020204"/>
              </a:rPr>
              <a:t> on my computer. The clock was still counting down but I could not move to the next question using next button on question status box.’</a:t>
            </a:r>
          </a:p>
          <a:p>
            <a:r>
              <a:rPr lang="en-GB" sz="1700" i="1">
                <a:solidFill>
                  <a:schemeClr val="tx2"/>
                </a:solidFill>
                <a:cs typeface="Arial" panose="020B0604020202020204"/>
              </a:rPr>
              <a:t>‘</a:t>
            </a:r>
            <a:r>
              <a:rPr lang="en-GB" sz="1700" b="1" i="1">
                <a:solidFill>
                  <a:schemeClr val="tx2"/>
                </a:solidFill>
                <a:cs typeface="Arial" panose="020B0604020202020204"/>
              </a:rPr>
              <a:t>My keyboard stopped working</a:t>
            </a:r>
            <a:r>
              <a:rPr lang="en-GB" sz="1700" i="1">
                <a:solidFill>
                  <a:schemeClr val="tx2"/>
                </a:solidFill>
                <a:cs typeface="Arial" panose="020B0604020202020204"/>
              </a:rPr>
              <a:t> so I couldn't type anything!‘</a:t>
            </a:r>
          </a:p>
          <a:p>
            <a:pPr marL="0" indent="0">
              <a:buNone/>
            </a:pPr>
            <a:endParaRPr lang="en-GB" sz="1700" i="1">
              <a:solidFill>
                <a:schemeClr val="tx2"/>
              </a:solidFill>
              <a:cs typeface="Arial" panose="020B0604020202020204"/>
            </a:endParaRPr>
          </a:p>
          <a:p>
            <a:pPr>
              <a:lnSpc>
                <a:spcPct val="120000"/>
              </a:lnSpc>
              <a:spcBef>
                <a:spcPts val="300"/>
              </a:spcBef>
              <a:spcAft>
                <a:spcPts val="600"/>
              </a:spcAft>
            </a:pPr>
            <a:r>
              <a:rPr lang="en-GB" sz="1700" i="1">
                <a:solidFill>
                  <a:schemeClr val="tx2"/>
                </a:solidFill>
                <a:cs typeface="Arial" panose="020B0604020202020204"/>
              </a:rPr>
              <a:t>‘I </a:t>
            </a:r>
            <a:r>
              <a:rPr lang="en-GB" sz="1700" b="1" i="1">
                <a:solidFill>
                  <a:schemeClr val="tx2"/>
                </a:solidFill>
                <a:cs typeface="Arial" panose="020B0604020202020204"/>
              </a:rPr>
              <a:t>inadvertently pressed the submit button </a:t>
            </a:r>
            <a:r>
              <a:rPr lang="en-GB" sz="1700" i="1">
                <a:solidFill>
                  <a:schemeClr val="tx2"/>
                </a:solidFill>
                <a:cs typeface="Arial" panose="020B0604020202020204"/>
              </a:rPr>
              <a:t>before uploading my answers on the system.’</a:t>
            </a:r>
          </a:p>
          <a:p>
            <a:pPr marL="0" indent="0">
              <a:lnSpc>
                <a:spcPct val="120000"/>
              </a:lnSpc>
              <a:spcBef>
                <a:spcPts val="300"/>
              </a:spcBef>
              <a:spcAft>
                <a:spcPts val="600"/>
              </a:spcAft>
              <a:buNone/>
            </a:pPr>
            <a:endParaRPr lang="en-GB" sz="1700" i="1">
              <a:solidFill>
                <a:schemeClr val="tx2"/>
              </a:solidFill>
              <a:cs typeface="Arial" panose="020B0604020202020204"/>
            </a:endParaRPr>
          </a:p>
        </p:txBody>
      </p:sp>
      <p:sp>
        <p:nvSpPr>
          <p:cNvPr id="6" name="TextBox 5">
            <a:extLst>
              <a:ext uri="{FF2B5EF4-FFF2-40B4-BE49-F238E27FC236}">
                <a16:creationId xmlns:a16="http://schemas.microsoft.com/office/drawing/2014/main" id="{F860E28B-9D96-D6FD-7729-1C36F07F431E}"/>
              </a:ext>
            </a:extLst>
          </p:cNvPr>
          <p:cNvSpPr txBox="1"/>
          <p:nvPr/>
        </p:nvSpPr>
        <p:spPr>
          <a:xfrm>
            <a:off x="6689918" y="1822792"/>
            <a:ext cx="4975719" cy="3139321"/>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Poppins"/>
                <a:cs typeface="Poppins"/>
              </a:rPr>
              <a:t>There was evidence from the survey responses that the quality of the IT equipment could influence the exam experience and potentially the level of anxiety.</a:t>
            </a:r>
            <a:endParaRPr lang="en-US"/>
          </a:p>
          <a:p>
            <a:endParaRPr lang="en-GB">
              <a:latin typeface="Poppins"/>
              <a:cs typeface="Poppins"/>
            </a:endParaRPr>
          </a:p>
          <a:p>
            <a:r>
              <a:rPr lang="en-GB">
                <a:latin typeface="Poppins"/>
                <a:cs typeface="Poppins"/>
              </a:rPr>
              <a:t>However not all students reported these experiences</a:t>
            </a:r>
          </a:p>
          <a:p>
            <a:endParaRPr lang="en-GB">
              <a:latin typeface="Poppins"/>
              <a:cs typeface="Poppins"/>
            </a:endParaRPr>
          </a:p>
          <a:p>
            <a:pPr marL="285750" indent="-285750">
              <a:buFont typeface="Arial"/>
              <a:buChar char="•"/>
            </a:pPr>
            <a:endParaRPr lang="en-GB">
              <a:latin typeface="Poppins"/>
              <a:cs typeface="Poppins"/>
            </a:endParaRPr>
          </a:p>
          <a:p>
            <a:endParaRPr lang="en-GB"/>
          </a:p>
        </p:txBody>
      </p:sp>
      <p:sp>
        <p:nvSpPr>
          <p:cNvPr id="3" name="Rectangle: Single Corner Rounded 2">
            <a:extLst>
              <a:ext uri="{FF2B5EF4-FFF2-40B4-BE49-F238E27FC236}">
                <a16:creationId xmlns:a16="http://schemas.microsoft.com/office/drawing/2014/main" id="{C0FDA2F7-9E13-6C11-BBCD-C093A805DCED}"/>
              </a:ext>
              <a:ext uri="{C183D7F6-B498-43B3-948B-1728B52AA6E4}">
                <adec:decorative xmlns:adec="http://schemas.microsoft.com/office/drawing/2017/decorative" val="1"/>
              </a:ext>
            </a:extLst>
          </p:cNvPr>
          <p:cNvSpPr/>
          <p:nvPr/>
        </p:nvSpPr>
        <p:spPr>
          <a:xfrm>
            <a:off x="9762986" y="90538"/>
            <a:ext cx="2327537" cy="1410633"/>
          </a:xfrm>
          <a:prstGeom prst="round1Rect">
            <a:avLst>
              <a:gd name="adj" fmla="val 50000"/>
            </a:avLst>
          </a:prstGeom>
          <a:blipFill>
            <a:blip r:embed="rId3"/>
            <a:stretch>
              <a:fillRect l="2053" r="205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5" name="Text Placeholder 1">
            <a:extLst>
              <a:ext uri="{FF2B5EF4-FFF2-40B4-BE49-F238E27FC236}">
                <a16:creationId xmlns:a16="http://schemas.microsoft.com/office/drawing/2014/main" id="{D0A16EAA-44E5-0E18-CEA0-DA13C9EFEC24}"/>
              </a:ext>
            </a:extLst>
          </p:cNvPr>
          <p:cNvSpPr txBox="1">
            <a:spLocks/>
          </p:cNvSpPr>
          <p:nvPr/>
        </p:nvSpPr>
        <p:spPr>
          <a:xfrm>
            <a:off x="382813" y="396888"/>
            <a:ext cx="11423858" cy="497161"/>
          </a:xfrm>
          <a:prstGeom prst="rect">
            <a:avLst/>
          </a:prstGeom>
        </p:spPr>
        <p:txBody>
          <a:bodyPr lIns="91440" tIns="45720" rIns="91440" bIns="45720" anchor="t">
            <a:noAutofit/>
          </a:bodyPr>
          <a:lstStyle>
            <a:lvl1pPr marL="0" indent="0" algn="l" defTabSz="914400" rtl="0" eaLnBrk="1" latinLnBrk="0" hangingPunct="1">
              <a:lnSpc>
                <a:spcPct val="110000"/>
              </a:lnSpc>
              <a:spcBef>
                <a:spcPts val="1000"/>
              </a:spcBef>
              <a:buFont typeface="Arial" panose="020B0604020202020204" pitchFamily="34" charset="0"/>
              <a:buNone/>
              <a:defRPr sz="3000" b="1" i="0" kern="1200">
                <a:ln>
                  <a:noFill/>
                </a:ln>
                <a:solidFill>
                  <a:srgbClr val="060645"/>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atin typeface="Poppins SemiBold"/>
                <a:cs typeface="Poppins SemiBold"/>
              </a:rPr>
              <a:t>Sources of anxiety: technical issues</a:t>
            </a:r>
            <a:endParaRPr lang="en-US"/>
          </a:p>
        </p:txBody>
      </p:sp>
      <p:sp>
        <p:nvSpPr>
          <p:cNvPr id="4" name="TextBox 3">
            <a:extLst>
              <a:ext uri="{FF2B5EF4-FFF2-40B4-BE49-F238E27FC236}">
                <a16:creationId xmlns:a16="http://schemas.microsoft.com/office/drawing/2014/main" id="{A13C2FB5-3D34-7DF0-C713-799CEE6E9E31}"/>
              </a:ext>
            </a:extLst>
          </p:cNvPr>
          <p:cNvSpPr txBox="1"/>
          <p:nvPr/>
        </p:nvSpPr>
        <p:spPr>
          <a:xfrm>
            <a:off x="3528626" y="5998999"/>
            <a:ext cx="2863797" cy="646331"/>
          </a:xfrm>
          <a:prstGeom prst="rect">
            <a:avLst/>
          </a:prstGeom>
          <a:noFill/>
        </p:spPr>
        <p:txBody>
          <a:bodyPr wrap="none" rtlCol="0">
            <a:spAutoFit/>
          </a:bodyPr>
          <a:lstStyle/>
          <a:p>
            <a:r>
              <a:rPr lang="en-GB" sz="1800">
                <a:effectLst/>
                <a:latin typeface="Calibri" panose="020F0502020204030204" pitchFamily="34" charset="0"/>
                <a:ea typeface="Calibri" panose="020F0502020204030204" pitchFamily="34" charset="0"/>
                <a:cs typeface="Calibri" panose="020F0502020204030204" pitchFamily="34" charset="0"/>
              </a:rPr>
              <a:t>Free text comments (survey)</a:t>
            </a:r>
            <a:endParaRPr lang="en-GB" sz="1800">
              <a:effectLst/>
              <a:latin typeface="Calibri" panose="020F0502020204030204" pitchFamily="34" charset="0"/>
              <a:ea typeface="Calibri" panose="020F0502020204030204" pitchFamily="34" charset="0"/>
              <a:cs typeface="Arial" panose="020B0604020202020204" pitchFamily="34" charset="0"/>
            </a:endParaRPr>
          </a:p>
          <a:p>
            <a:endParaRPr lang="en-GB"/>
          </a:p>
        </p:txBody>
      </p:sp>
    </p:spTree>
    <p:extLst>
      <p:ext uri="{BB962C8B-B14F-4D97-AF65-F5344CB8AC3E}">
        <p14:creationId xmlns:p14="http://schemas.microsoft.com/office/powerpoint/2010/main" val="2243763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Single Corner Rounded 8">
            <a:extLst>
              <a:ext uri="{FF2B5EF4-FFF2-40B4-BE49-F238E27FC236}">
                <a16:creationId xmlns:a16="http://schemas.microsoft.com/office/drawing/2014/main" id="{18883729-3BBB-FF0A-B4F0-993857C31971}"/>
              </a:ext>
              <a:ext uri="{C183D7F6-B498-43B3-948B-1728B52AA6E4}">
                <adec:decorative xmlns:adec="http://schemas.microsoft.com/office/drawing/2017/decorative" val="1"/>
              </a:ext>
            </a:extLst>
          </p:cNvPr>
          <p:cNvSpPr/>
          <p:nvPr/>
        </p:nvSpPr>
        <p:spPr>
          <a:xfrm>
            <a:off x="7481934" y="890855"/>
            <a:ext cx="3888326" cy="4596008"/>
          </a:xfrm>
          <a:prstGeom prst="round1Rect">
            <a:avLst>
              <a:gd name="adj" fmla="val 50000"/>
            </a:avLst>
          </a:prstGeom>
          <a:blipFill>
            <a:blip r:embed="rId3"/>
            <a:stretch>
              <a:fillRect l="-4162" r="-41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21" name="Text Placeholder 9">
            <a:extLst>
              <a:ext uri="{FF2B5EF4-FFF2-40B4-BE49-F238E27FC236}">
                <a16:creationId xmlns:a16="http://schemas.microsoft.com/office/drawing/2014/main" id="{360E7F1E-8772-0341-2F2F-DDCA75342F59}"/>
              </a:ext>
            </a:extLst>
          </p:cNvPr>
          <p:cNvSpPr txBox="1">
            <a:spLocks/>
          </p:cNvSpPr>
          <p:nvPr/>
        </p:nvSpPr>
        <p:spPr>
          <a:xfrm>
            <a:off x="528170" y="1176499"/>
            <a:ext cx="6352814" cy="1161340"/>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GB" sz="1400">
              <a:latin typeface="Poppins" panose="00000500000000000000" pitchFamily="2" charset="0"/>
              <a:cs typeface="Poppins" panose="00000500000000000000" pitchFamily="2" charset="0"/>
            </a:endParaRPr>
          </a:p>
        </p:txBody>
      </p:sp>
      <p:sp>
        <p:nvSpPr>
          <p:cNvPr id="22" name="Text Placeholder 9">
            <a:extLst>
              <a:ext uri="{FF2B5EF4-FFF2-40B4-BE49-F238E27FC236}">
                <a16:creationId xmlns:a16="http://schemas.microsoft.com/office/drawing/2014/main" id="{489F411B-7E92-388E-E302-7E3EF8455779}"/>
              </a:ext>
            </a:extLst>
          </p:cNvPr>
          <p:cNvSpPr txBox="1">
            <a:spLocks/>
          </p:cNvSpPr>
          <p:nvPr/>
        </p:nvSpPr>
        <p:spPr>
          <a:xfrm>
            <a:off x="591282" y="2796252"/>
            <a:ext cx="6774107" cy="1488132"/>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GB" sz="1400">
              <a:latin typeface="Poppins" panose="00000500000000000000" pitchFamily="2" charset="0"/>
              <a:cs typeface="Poppins" panose="00000500000000000000" pitchFamily="2" charset="0"/>
            </a:endParaRPr>
          </a:p>
        </p:txBody>
      </p:sp>
      <p:sp>
        <p:nvSpPr>
          <p:cNvPr id="23" name="Text Placeholder 9">
            <a:extLst>
              <a:ext uri="{FF2B5EF4-FFF2-40B4-BE49-F238E27FC236}">
                <a16:creationId xmlns:a16="http://schemas.microsoft.com/office/drawing/2014/main" id="{470D4A0E-843E-B080-AAA3-4E09C68AEAE3}"/>
              </a:ext>
            </a:extLst>
          </p:cNvPr>
          <p:cNvSpPr txBox="1">
            <a:spLocks/>
          </p:cNvSpPr>
          <p:nvPr/>
        </p:nvSpPr>
        <p:spPr>
          <a:xfrm>
            <a:off x="979403" y="3998731"/>
            <a:ext cx="6628189" cy="1488132"/>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GB" sz="1400">
              <a:latin typeface="Poppins" panose="00000500000000000000" pitchFamily="2" charset="0"/>
              <a:cs typeface="Poppins" panose="00000500000000000000" pitchFamily="2" charset="0"/>
            </a:endParaRPr>
          </a:p>
        </p:txBody>
      </p:sp>
      <p:sp>
        <p:nvSpPr>
          <p:cNvPr id="2" name="Text Placeholder 9">
            <a:extLst>
              <a:ext uri="{FF2B5EF4-FFF2-40B4-BE49-F238E27FC236}">
                <a16:creationId xmlns:a16="http://schemas.microsoft.com/office/drawing/2014/main" id="{BA510723-D4E2-9E83-838A-F8E28591D904}"/>
              </a:ext>
            </a:extLst>
          </p:cNvPr>
          <p:cNvSpPr txBox="1">
            <a:spLocks/>
          </p:cNvSpPr>
          <p:nvPr/>
        </p:nvSpPr>
        <p:spPr>
          <a:xfrm>
            <a:off x="531483" y="1179812"/>
            <a:ext cx="6352814" cy="1161340"/>
          </a:xfrm>
          <a:prstGeom prst="rect">
            <a:avLst/>
          </a:prstGeom>
        </p:spPr>
        <p:txBody>
          <a:bodyPr lIns="91440" tIns="45720" rIns="91440" bIns="45720" anchor="t">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GB" sz="1800" b="0" i="1">
              <a:solidFill>
                <a:srgbClr val="000000"/>
              </a:solidFill>
              <a:effectLst/>
              <a:latin typeface="Poppins"/>
              <a:cs typeface="Poppins"/>
            </a:endParaRPr>
          </a:p>
          <a:p>
            <a:pPr>
              <a:lnSpc>
                <a:spcPct val="100000"/>
              </a:lnSpc>
            </a:pPr>
            <a:r>
              <a:rPr lang="en-GB" sz="1800" b="0" i="1">
                <a:solidFill>
                  <a:srgbClr val="000000"/>
                </a:solidFill>
                <a:effectLst/>
                <a:latin typeface="Poppins"/>
                <a:cs typeface="Poppins"/>
              </a:rPr>
              <a:t>“I’d spent years working towards doing these exams, and everything</a:t>
            </a:r>
            <a:r>
              <a:rPr lang="en-GB" sz="1800" i="1">
                <a:solidFill>
                  <a:srgbClr val="000000"/>
                </a:solidFill>
                <a:latin typeface="Poppins"/>
                <a:cs typeface="Poppins"/>
              </a:rPr>
              <a:t> </a:t>
            </a:r>
            <a:r>
              <a:rPr lang="en-GB" sz="1800" b="0" i="1">
                <a:solidFill>
                  <a:srgbClr val="000000"/>
                </a:solidFill>
                <a:effectLst/>
                <a:latin typeface="Poppins"/>
                <a:cs typeface="Poppins"/>
              </a:rPr>
              <a:t> that comes with that, and I felt reassured that I would be at home in a known and cosy environment, and I had everything set up, I thought, but I could not have prepared myself as the sheer panic when</a:t>
            </a:r>
            <a:r>
              <a:rPr lang="en-GB" sz="1800" i="1">
                <a:solidFill>
                  <a:srgbClr val="000000"/>
                </a:solidFill>
                <a:latin typeface="Poppins"/>
                <a:cs typeface="Poppins"/>
              </a:rPr>
              <a:t> …</a:t>
            </a:r>
            <a:r>
              <a:rPr lang="en-GB" sz="1800" b="0" i="1">
                <a:solidFill>
                  <a:srgbClr val="000000"/>
                </a:solidFill>
                <a:effectLst/>
                <a:latin typeface="Poppins"/>
                <a:cs typeface="Poppins"/>
              </a:rPr>
              <a:t>the digital timer that you have on the screen was ticking down”</a:t>
            </a:r>
            <a:r>
              <a:rPr lang="en-GB" sz="1800" i="1">
                <a:solidFill>
                  <a:srgbClr val="000000"/>
                </a:solidFill>
                <a:latin typeface="Poppins"/>
                <a:cs typeface="Poppins"/>
              </a:rPr>
              <a:t> </a:t>
            </a:r>
            <a:endParaRPr lang="en-GB" sz="1800" b="0" i="1">
              <a:solidFill>
                <a:srgbClr val="000000"/>
              </a:solidFill>
              <a:effectLst/>
              <a:latin typeface="Poppins" panose="00000500000000000000" pitchFamily="2" charset="0"/>
              <a:cs typeface="Poppins" panose="00000500000000000000" pitchFamily="2" charset="0"/>
            </a:endParaRPr>
          </a:p>
          <a:p>
            <a:pPr>
              <a:lnSpc>
                <a:spcPct val="100000"/>
              </a:lnSpc>
            </a:pPr>
            <a:endParaRPr lang="en-GB" sz="1800" i="1">
              <a:solidFill>
                <a:srgbClr val="000000"/>
              </a:solidFill>
              <a:latin typeface="Poppins" panose="00000500000000000000" pitchFamily="2" charset="0"/>
              <a:cs typeface="Poppins" panose="00000500000000000000" pitchFamily="2" charset="0"/>
            </a:endParaRPr>
          </a:p>
          <a:p>
            <a:pPr>
              <a:lnSpc>
                <a:spcPct val="100000"/>
              </a:lnSpc>
            </a:pPr>
            <a:endParaRPr lang="en-GB" sz="1800" i="1">
              <a:solidFill>
                <a:srgbClr val="000000"/>
              </a:solidFill>
              <a:latin typeface="Poppins" panose="00000500000000000000" pitchFamily="2" charset="0"/>
              <a:cs typeface="Poppins" panose="00000500000000000000" pitchFamily="2" charset="0"/>
            </a:endParaRPr>
          </a:p>
          <a:p>
            <a:pPr>
              <a:lnSpc>
                <a:spcPct val="100000"/>
              </a:lnSpc>
            </a:pPr>
            <a:r>
              <a:rPr lang="en-GB" sz="1800" i="1">
                <a:solidFill>
                  <a:srgbClr val="000000"/>
                </a:solidFill>
                <a:latin typeface="Poppins"/>
                <a:cs typeface="Poppins"/>
              </a:rPr>
              <a:t>“I</a:t>
            </a:r>
            <a:r>
              <a:rPr lang="en-GB" sz="1800" b="0" i="1">
                <a:solidFill>
                  <a:srgbClr val="000000"/>
                </a:solidFill>
                <a:effectLst/>
                <a:latin typeface="Poppins"/>
                <a:cs typeface="Poppins"/>
              </a:rPr>
              <a:t>t really did panic for me and it definitely did affect my performance on the day, so in future I would have to prepare for that element of it</a:t>
            </a:r>
            <a:r>
              <a:rPr lang="en-GB" sz="1800" i="1">
                <a:solidFill>
                  <a:srgbClr val="000000"/>
                </a:solidFill>
                <a:latin typeface="Poppins"/>
                <a:cs typeface="Poppins"/>
              </a:rPr>
              <a:t>.”</a:t>
            </a:r>
            <a:endParaRPr lang="en-GB" sz="1400" i="1">
              <a:latin typeface="Poppins"/>
              <a:cs typeface="Poppins"/>
            </a:endParaRPr>
          </a:p>
        </p:txBody>
      </p:sp>
      <p:sp>
        <p:nvSpPr>
          <p:cNvPr id="6" name="Text Placeholder 15">
            <a:extLst>
              <a:ext uri="{FF2B5EF4-FFF2-40B4-BE49-F238E27FC236}">
                <a16:creationId xmlns:a16="http://schemas.microsoft.com/office/drawing/2014/main" id="{886F1E0F-83F9-3143-A18A-F2038805C658}"/>
              </a:ext>
            </a:extLst>
          </p:cNvPr>
          <p:cNvSpPr txBox="1">
            <a:spLocks/>
          </p:cNvSpPr>
          <p:nvPr/>
        </p:nvSpPr>
        <p:spPr>
          <a:xfrm>
            <a:off x="459600" y="159082"/>
            <a:ext cx="9591229" cy="289311"/>
          </a:xfrm>
          <a:prstGeom prst="rect">
            <a:avLst/>
          </a:prstGeom>
        </p:spPr>
        <p:txBody>
          <a:bodyPr lIns="91440" tIns="45720" rIns="91440" bIns="45720" anchor="t">
            <a:noAutofit/>
          </a:bodyPr>
          <a:lstStyle>
            <a:lvl1pPr marL="0" indent="0" algn="l" defTabSz="914400" rtl="0" eaLnBrk="1" latinLnBrk="0" hangingPunct="1">
              <a:lnSpc>
                <a:spcPct val="110000"/>
              </a:lnSpc>
              <a:spcBef>
                <a:spcPts val="1000"/>
              </a:spcBef>
              <a:buFont typeface="Arial" panose="020B0604020202020204" pitchFamily="34" charset="0"/>
              <a:buNone/>
              <a:defRPr sz="1800" b="1"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000">
                <a:latin typeface="Poppins SemiBold"/>
                <a:cs typeface="Poppins SemiBold"/>
              </a:rPr>
              <a:t>Online Jisc-based interview and focus group reflections</a:t>
            </a:r>
            <a:endParaRPr lang="en-GB" sz="3000">
              <a:latin typeface="Poppins SemiBold" panose="00000700000000000000" pitchFamily="2" charset="0"/>
              <a:cs typeface="Poppins SemiBold" panose="00000700000000000000" pitchFamily="2" charset="0"/>
            </a:endParaRPr>
          </a:p>
        </p:txBody>
      </p:sp>
      <p:sp>
        <p:nvSpPr>
          <p:cNvPr id="4" name="TextBox 3">
            <a:extLst>
              <a:ext uri="{FF2B5EF4-FFF2-40B4-BE49-F238E27FC236}">
                <a16:creationId xmlns:a16="http://schemas.microsoft.com/office/drawing/2014/main" id="{CA71A469-C818-7603-EDE9-FF0422FB14F2}"/>
              </a:ext>
            </a:extLst>
          </p:cNvPr>
          <p:cNvSpPr txBox="1"/>
          <p:nvPr/>
        </p:nvSpPr>
        <p:spPr>
          <a:xfrm>
            <a:off x="2844382" y="5789059"/>
            <a:ext cx="8083236" cy="646331"/>
          </a:xfrm>
          <a:prstGeom prst="rect">
            <a:avLst/>
          </a:prstGeom>
          <a:noFill/>
        </p:spPr>
        <p:txBody>
          <a:bodyPr wrap="square" lIns="91440" tIns="45720" rIns="91440" bIns="45720" rtlCol="0" anchor="t">
            <a:spAutoFit/>
          </a:bodyPr>
          <a:lstStyle/>
          <a:p>
            <a:r>
              <a:rPr lang="en-GB">
                <a:latin typeface="Calibri"/>
                <a:ea typeface="Calibri"/>
                <a:cs typeface="Calibri"/>
              </a:rPr>
              <a:t>Eighteen students took part in Jisc-based interview and 6 students took part in a focus group 8 months after their exams. </a:t>
            </a:r>
            <a:endParaRPr lang="en-GB"/>
          </a:p>
        </p:txBody>
      </p:sp>
    </p:spTree>
    <p:extLst>
      <p:ext uri="{BB962C8B-B14F-4D97-AF65-F5344CB8AC3E}">
        <p14:creationId xmlns:p14="http://schemas.microsoft.com/office/powerpoint/2010/main" val="4282050368"/>
      </p:ext>
    </p:extLst>
  </p:cSld>
  <p:clrMapOvr>
    <a:masterClrMapping/>
  </p:clrMapOvr>
</p:sld>
</file>

<file path=ppt/theme/theme1.xml><?xml version="1.0" encoding="utf-8"?>
<a:theme xmlns:a="http://schemas.openxmlformats.org/drawingml/2006/main" name="Cover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U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pptx" id="{84530E31-3FFD-4219-879D-13C47D119E21}" vid="{F4447C5F-C815-422E-A5B9-B7DC33DA697F}"/>
    </a:ext>
  </a:extLst>
</a:theme>
</file>

<file path=ppt/theme/theme2.xml><?xml version="1.0" encoding="utf-8"?>
<a:theme xmlns:a="http://schemas.openxmlformats.org/drawingml/2006/main" name="Contents Slide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pptx" id="{84530E31-3FFD-4219-879D-13C47D119E21}" vid="{2BC9DF97-4BA9-4873-9EFA-D9CB2AC82A8E}"/>
    </a:ext>
  </a:extLst>
</a:theme>
</file>

<file path=ppt/theme/theme3.xml><?xml version="1.0" encoding="utf-8"?>
<a:theme xmlns:a="http://schemas.openxmlformats.org/drawingml/2006/main" name="Chapter Headings / Divider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pptx" id="{84530E31-3FFD-4219-879D-13C47D119E21}" vid="{13AF81A5-141F-4A06-97AF-1BEC93EC2DC8}"/>
    </a:ext>
  </a:extLst>
</a:theme>
</file>

<file path=ppt/theme/theme4.xml><?xml version="1.0" encoding="utf-8"?>
<a:theme xmlns:a="http://schemas.openxmlformats.org/drawingml/2006/main" name="Slide Option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Custom 2">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pptx" id="{84530E31-3FFD-4219-879D-13C47D119E21}" vid="{DBE03DBE-19D2-4498-948F-98A96AEF092D}"/>
    </a:ext>
  </a:extLst>
</a:theme>
</file>

<file path=ppt/theme/theme5.xml><?xml version="1.0" encoding="utf-8"?>
<a:theme xmlns:a="http://schemas.openxmlformats.org/drawingml/2006/main" name="End Slide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U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pptx" id="{84530E31-3FFD-4219-879D-13C47D119E21}" vid="{CADFBB77-9719-4E45-BCA8-B3131FE29AB4}"/>
    </a:ext>
  </a:extLst>
</a:theme>
</file>

<file path=ppt/theme/theme6.xml><?xml version="1.0" encoding="utf-8"?>
<a:theme xmlns:a="http://schemas.openxmlformats.org/drawingml/2006/main" name="1_Chapter Headings / Divider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Powerpoint-Template-Master" id="{C62F22CB-6147-F642-90D0-FAAC7572420C}" vid="{45991D4C-FE3A-DD49-9F9D-812C6DA697D5}"/>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B62E2573ACD03499758C45D89D10C32" ma:contentTypeVersion="6" ma:contentTypeDescription="Create a new document." ma:contentTypeScope="" ma:versionID="19b2acdd894f33fa6d89a5f635df1c3a">
  <xsd:schema xmlns:xsd="http://www.w3.org/2001/XMLSchema" xmlns:xs="http://www.w3.org/2001/XMLSchema" xmlns:p="http://schemas.microsoft.com/office/2006/metadata/properties" xmlns:ns2="b953948d-6f36-4ba5-9b7b-f4688c25265c" targetNamespace="http://schemas.microsoft.com/office/2006/metadata/properties" ma:root="true" ma:fieldsID="6b48033fb60af8ec241567ee407b35f8" ns2:_="">
    <xsd:import namespace="b953948d-6f36-4ba5-9b7b-f4688c25265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53948d-6f36-4ba5-9b7b-f4688c2526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1F123D-72E4-47AA-AF87-050EE8541186}">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b953948d-6f36-4ba5-9b7b-f4688c25265c"/>
    <ds:schemaRef ds:uri="http://www.w3.org/XML/1998/namespace"/>
    <ds:schemaRef ds:uri="http://purl.org/dc/dcmitype/"/>
  </ds:schemaRefs>
</ds:datastoreItem>
</file>

<file path=customXml/itemProps2.xml><?xml version="1.0" encoding="utf-8"?>
<ds:datastoreItem xmlns:ds="http://schemas.openxmlformats.org/officeDocument/2006/customXml" ds:itemID="{21765616-2EBB-4D8A-8221-FCA68E5C56C7}">
  <ds:schemaRefs>
    <ds:schemaRef ds:uri="b953948d-6f36-4ba5-9b7b-f4688c25265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66CD3E3-2AD4-4BFA-B062-CD9F3FC377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OU_Powerpoint_Template_England</Template>
  <TotalTime>3</TotalTime>
  <Words>1346</Words>
  <Application>Microsoft Office PowerPoint</Application>
  <PresentationFormat>Widescreen</PresentationFormat>
  <Paragraphs>210</Paragraphs>
  <Slides>11</Slides>
  <Notes>11</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11</vt:i4>
      </vt:variant>
    </vt:vector>
  </HeadingPairs>
  <TitlesOfParts>
    <vt:vector size="22" baseType="lpstr">
      <vt:lpstr>Arial</vt:lpstr>
      <vt:lpstr>Calibri</vt:lpstr>
      <vt:lpstr>Poppins</vt:lpstr>
      <vt:lpstr>Poppins SemiBold</vt:lpstr>
      <vt:lpstr>Wingdings</vt:lpstr>
      <vt:lpstr>Covers</vt:lpstr>
      <vt:lpstr>Contents Slides</vt:lpstr>
      <vt:lpstr>Chapter Headings / Dividers</vt:lpstr>
      <vt:lpstr>Slide Options</vt:lpstr>
      <vt:lpstr>End Slides</vt:lpstr>
      <vt:lpstr>1_Chapter Headings / Dividers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Becca.Whitehead</dc:creator>
  <cp:lastModifiedBy>Diane.Ford</cp:lastModifiedBy>
  <cp:revision>4</cp:revision>
  <dcterms:created xsi:type="dcterms:W3CDTF">2022-10-19T12:58:46Z</dcterms:created>
  <dcterms:modified xsi:type="dcterms:W3CDTF">2025-11-24T11:43:34Z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0x0101001B62E2573ACD03499758C45D89D10C32</vt:lpwstr>
  </property>
  <property fmtid="{D5CDD505-2E9C-101B-9397-08002B2CF9AE}" pid="3" name="MediaServiceImageTags">
    <vt:lpwstr/>
  </property>
</Properties>
</file>