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A77"/>
    <a:srgbClr val="06061D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750" autoAdjust="0"/>
    <p:restoredTop sz="86410" autoAdjust="0"/>
  </p:normalViewPr>
  <p:slideViewPr>
    <p:cSldViewPr snapToGrid="0">
      <p:cViewPr varScale="1">
        <p:scale>
          <a:sx n="74" d="100"/>
          <a:sy n="74" d="100"/>
        </p:scale>
        <p:origin x="178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22/05/2023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22/05/2023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97427" y="205405"/>
            <a:ext cx="11797967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sz="2400" b="1" dirty="0">
                <a:solidFill>
                  <a:srgbClr val="FF8A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of the potential for digital educational tools</a:t>
            </a:r>
            <a:br>
              <a:rPr lang="en-US" altLang="en-US" sz="2400" b="1" dirty="0">
                <a:solidFill>
                  <a:srgbClr val="FF8A77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b="1" dirty="0">
                <a:solidFill>
                  <a:srgbClr val="FF8A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provide more inclusive learning</a:t>
            </a:r>
            <a:r>
              <a:rPr lang="en-GB" altLang="en-US" sz="2400" b="1" dirty="0">
                <a:solidFill>
                  <a:srgbClr val="FF8A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Miriam Fernandez, Geoffray Bonnin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2047" y="5931895"/>
            <a:ext cx="2589363" cy="792268"/>
          </a:xfrm>
          <a:prstGeom prst="rect">
            <a:avLst/>
          </a:prstGeom>
        </p:spPr>
      </p:pic>
      <p:pic>
        <p:nvPicPr>
          <p:cNvPr id="9" name="Picture 8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6C7A6090-39D0-B303-D8E4-96EDB08762E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8464" y="379696"/>
            <a:ext cx="2273415" cy="744026"/>
          </a:xfrm>
          <a:prstGeom prst="rect">
            <a:avLst/>
          </a:prstGeom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2996435E-101F-4BA7-92C5-6B2982BD8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016" y="1472303"/>
            <a:ext cx="7192325" cy="1184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eaLnBrk="0" fontAlgn="base" hangingPunct="0">
              <a:lnSpc>
                <a:spcPct val="100000"/>
              </a:lnSpc>
              <a:spcAft>
                <a:spcPts val="600"/>
              </a:spcAft>
            </a:pPr>
            <a: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RESEARCH QUESTIONS</a:t>
            </a:r>
            <a:endParaRPr lang="en-GB" altLang="en-US" sz="1800" b="1" dirty="0">
              <a:solidFill>
                <a:srgbClr val="FF8A7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Clr>
                <a:srgbClr val="FF8A77"/>
              </a:buClr>
              <a:buFont typeface="Arial" panose="020B0604020202020204" pitchFamily="34" charset="0"/>
              <a:buChar char="•"/>
            </a:pPr>
            <a:r>
              <a:rPr lang="en-US" altLang="en-US" sz="17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 effort different for different categories of students?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Clr>
                <a:srgbClr val="FF8A77"/>
              </a:buClr>
              <a:buFont typeface="Arial" panose="020B0604020202020204" pitchFamily="34" charset="0"/>
              <a:buChar char="•"/>
            </a:pPr>
            <a:r>
              <a:rPr lang="en-US" altLang="en-US" sz="17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How do different categories of students exert effort while learning?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Clr>
                <a:srgbClr val="FF8A77"/>
              </a:buClr>
              <a:buFont typeface="Arial" panose="020B0604020202020204" pitchFamily="34" charset="0"/>
              <a:buChar char="•"/>
            </a:pPr>
            <a:r>
              <a:rPr lang="en-US" altLang="en-US" sz="17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How do recommendations impact different categories of students?</a:t>
            </a: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4FB087E0-0088-4A9E-8546-896444EC6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015" y="2934548"/>
            <a:ext cx="7303536" cy="1184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eaLnBrk="0" fontAlgn="base" hangingPunct="0">
              <a:lnSpc>
                <a:spcPct val="100000"/>
              </a:lnSpc>
              <a:spcAft>
                <a:spcPts val="600"/>
              </a:spcAft>
            </a:pPr>
            <a: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PREREQUISITE: DEVELOPMENT OF A NEW PLATFORM</a:t>
            </a:r>
            <a:endParaRPr lang="en-GB" altLang="en-US" sz="1800" b="1" dirty="0">
              <a:solidFill>
                <a:srgbClr val="FF8A7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Clr>
                <a:srgbClr val="FF8A77"/>
              </a:buClr>
              <a:buFont typeface="Arial" panose="020B0604020202020204" pitchFamily="34" charset="0"/>
              <a:buChar char="•"/>
            </a:pPr>
            <a:r>
              <a:rPr lang="en-US" altLang="en-US" sz="17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Allows students to track their cognitive effort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Clr>
                <a:srgbClr val="FF8A77"/>
              </a:buClr>
              <a:buFont typeface="Arial" panose="020B0604020202020204" pitchFamily="34" charset="0"/>
              <a:buChar char="•"/>
            </a:pPr>
            <a:r>
              <a:rPr lang="en-US" altLang="en-US" sz="17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Provides engaging activity recommendations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Clr>
                <a:srgbClr val="FF8A77"/>
              </a:buClr>
              <a:buFont typeface="Arial" panose="020B0604020202020204" pitchFamily="34" charset="0"/>
              <a:buChar char="•"/>
            </a:pPr>
            <a:r>
              <a:rPr lang="en-US" altLang="en-US" sz="17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Contains a local Moodle with additional learning activities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FBA0B19B-1E30-4C71-A37F-BF7EDCA1883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1828" y="3094135"/>
            <a:ext cx="3980051" cy="1581994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94545A8C-31FF-4EF8-B2A9-D33A51325AA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9104" y="1397243"/>
            <a:ext cx="1962575" cy="1260000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967661EE-A691-4B23-82FD-52A7A67F376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1828" y="1728549"/>
            <a:ext cx="1692494" cy="597387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85B123F1-51F2-4D0B-9D2E-837E4B4CCAB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1828" y="5113022"/>
            <a:ext cx="3979851" cy="133372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24" name="Rectangle 1">
            <a:extLst>
              <a:ext uri="{FF2B5EF4-FFF2-40B4-BE49-F238E27FC236}">
                <a16:creationId xmlns:a16="http://schemas.microsoft.com/office/drawing/2014/main" id="{F013C00B-4C0D-435B-9EF8-AEEA6C303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015" y="4396793"/>
            <a:ext cx="7192325" cy="1184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eaLnBrk="0" fontAlgn="base" hangingPunct="0">
              <a:lnSpc>
                <a:spcPct val="100000"/>
              </a:lnSpc>
              <a:spcAft>
                <a:spcPts val="600"/>
              </a:spcAft>
            </a:pPr>
            <a: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PLAN</a:t>
            </a:r>
            <a:endParaRPr lang="en-US" altLang="en-US" sz="17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Clr>
                <a:srgbClr val="FF8A77"/>
              </a:buClr>
              <a:buFont typeface="Arial" panose="020B0604020202020204" pitchFamily="34" charset="0"/>
              <a:buChar char="•"/>
            </a:pPr>
            <a:r>
              <a:rPr lang="en-US" altLang="en-US" sz="17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Currently preparing a usability and design pre-study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Clr>
                <a:srgbClr val="FF8A77"/>
              </a:buClr>
              <a:buFont typeface="Arial" panose="020B0604020202020204" pitchFamily="34" charset="0"/>
              <a:buChar char="•"/>
            </a:pPr>
            <a:r>
              <a:rPr lang="en-US" altLang="en-US" sz="17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actual large-scale study will start in October 2023</a:t>
            </a:r>
            <a:br>
              <a:rPr lang="en-US" altLang="en-US" sz="17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altLang="en-US" sz="17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(next presentation of TT284)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4030</TotalTime>
  <Words>105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Study of the potential for digital educational tools to provide more inclusive learnings Miriam Fernandez, Geoffray Bonnin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480</cp:revision>
  <cp:lastPrinted>2018-10-16T09:27:54Z</cp:lastPrinted>
  <dcterms:created xsi:type="dcterms:W3CDTF">2017-05-06T04:58:44Z</dcterms:created>
  <dcterms:modified xsi:type="dcterms:W3CDTF">2023-05-22T16:04:57Z</dcterms:modified>
</cp:coreProperties>
</file>