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65289-A3BA-BD44-8A46-4F5A6DCE5A00}" v="14" dt="2025-03-28T15:06:40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17" autoAdjust="0"/>
    <p:restoredTop sz="86438" autoAdjust="0"/>
  </p:normalViewPr>
  <p:slideViewPr>
    <p:cSldViewPr snapToGrid="0">
      <p:cViewPr varScale="1">
        <p:scale>
          <a:sx n="72" d="100"/>
          <a:sy n="72" d="100"/>
        </p:scale>
        <p:origin x="36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624483"/>
            <a:ext cx="11797967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Poppins" pitchFamily="2" charset="77"/>
              </a:rPr>
              <a:t>Exploring life competences and green skills </a:t>
            </a:r>
            <a:br>
              <a:rPr lang="en-GB" sz="2400" b="1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Poppins" pitchFamily="2" charset="77"/>
              </a:rPr>
            </a:br>
            <a:r>
              <a:rPr lang="en-GB" sz="2400" b="1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Poppins" pitchFamily="2" charset="77"/>
              </a:rPr>
              <a:t>for 21</a:t>
            </a:r>
            <a:r>
              <a:rPr lang="en-GB" sz="2400" b="1" baseline="30000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Poppins" pitchFamily="2" charset="77"/>
              </a:rPr>
              <a:t>st</a:t>
            </a:r>
            <a:r>
              <a:rPr lang="en-GB" sz="2400" b="1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Poppins" pitchFamily="2" charset="77"/>
              </a:rPr>
              <a:t> century designers</a:t>
            </a:r>
            <a:r>
              <a:rPr lang="en-GB" sz="2400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Emma Dewberry, Vera Hale</a:t>
            </a: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60645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A1D0A8-4159-C683-0574-FDDD1C34884F}"/>
              </a:ext>
            </a:extLst>
          </p:cNvPr>
          <p:cNvSpPr txBox="1"/>
          <p:nvPr/>
        </p:nvSpPr>
        <p:spPr>
          <a:xfrm>
            <a:off x="216408" y="2177211"/>
            <a:ext cx="4486328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Arial" panose="020B0604020202020204" pitchFamily="34" charset="0"/>
              </a:rPr>
              <a:t>This project aligns with the OU 2022-2027 Strategy that highlights Sustainability as a key theme. It explicitly responds to </a:t>
            </a:r>
            <a:r>
              <a:rPr lang="en-GB" sz="1200" dirty="0" err="1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Arial" panose="020B0604020202020204" pitchFamily="34" charset="0"/>
              </a:rPr>
              <a:t>eSTEeM’s</a:t>
            </a:r>
            <a:r>
              <a:rPr lang="en-GB" sz="1200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Arial" panose="020B0604020202020204" pitchFamily="34" charset="0"/>
              </a:rPr>
              <a:t> focus </a:t>
            </a:r>
            <a:r>
              <a:rPr lang="en-GB" sz="1200" i="1" dirty="0">
                <a:solidFill>
                  <a:srgbClr val="002060"/>
                </a:solidFill>
                <a:effectLst/>
                <a:latin typeface="Poppins" pitchFamily="2" charset="77"/>
                <a:ea typeface="Calibri" panose="020F0502020204030204" pitchFamily="34" charset="0"/>
                <a:cs typeface="Arial" panose="020B0604020202020204" pitchFamily="34" charset="0"/>
              </a:rPr>
              <a:t>on embedding sustainability in curriculum design.</a:t>
            </a:r>
          </a:p>
          <a:p>
            <a:endParaRPr lang="en-GB" sz="1000" i="1" dirty="0">
              <a:solidFill>
                <a:srgbClr val="002060"/>
              </a:solidFill>
              <a:latin typeface="Poppins" pitchFamily="2" charset="77"/>
              <a:cs typeface="Arial" panose="020B0604020202020204" pitchFamily="34" charset="0"/>
            </a:endParaRPr>
          </a:p>
          <a:p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The project focuses on supporting Stage 3 curriculum development of the </a:t>
            </a:r>
            <a:r>
              <a:rPr lang="en-GB" sz="1200" b="0" i="0" u="none" strike="noStrike" dirty="0" err="1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BDes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 (R63) qualification, reviewing frameworks for sustainability competences and exploring what ‘green skills’ for the 21st century should look like</a:t>
            </a:r>
            <a:r>
              <a:rPr lang="en-GB" sz="1200" dirty="0">
                <a:solidFill>
                  <a:srgbClr val="002060"/>
                </a:solidFill>
                <a:latin typeface="Poppins" pitchFamily="2" charset="77"/>
                <a:cs typeface="Poppins" pitchFamily="2" charset="77"/>
              </a:rPr>
              <a:t>. Drawing on literature and practice w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e examine sustainable pedagogy, life-wide capabilities and different reflective practices. We will undertake expert and employer interviews, as well as seeking student input from the Responsible Futures Survey and OU design-led events (</a:t>
            </a:r>
            <a:r>
              <a:rPr lang="en-GB" sz="1200" b="0" i="0" u="none" strike="noStrike" dirty="0" err="1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Designathon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GB" sz="1200" b="0" i="0" u="none" strike="noStrike" dirty="0" err="1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Sustainathon</a:t>
            </a:r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). </a:t>
            </a:r>
          </a:p>
          <a:p>
            <a:endParaRPr lang="en-GB" sz="1000" dirty="0">
              <a:solidFill>
                <a:srgbClr val="002060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en-GB" sz="1200" b="0" i="0" u="none" strike="noStrike" dirty="0">
                <a:solidFill>
                  <a:srgbClr val="002060"/>
                </a:solidFill>
                <a:effectLst/>
                <a:latin typeface="Poppins" pitchFamily="2" charset="77"/>
                <a:cs typeface="Poppins" pitchFamily="2" charset="77"/>
              </a:rPr>
              <a:t>The project aims to develop a framework for integrating green skills into OU design education, contributing to wider debates on higher education’s role and impact in delivering ecological transformation for the creative economies and beyond.</a:t>
            </a:r>
          </a:p>
          <a:p>
            <a:endParaRPr lang="en-GB" sz="1400" dirty="0">
              <a:solidFill>
                <a:srgbClr val="002060"/>
              </a:solidFill>
              <a:latin typeface="Poppins" pitchFamily="2" charset="77"/>
              <a:cs typeface="Poppins" pitchFamily="2" charset="77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1A8258-445E-9C13-F33E-62C3F950CED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3569" y="1930616"/>
            <a:ext cx="3534377" cy="1948149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735E97-A13C-091E-0523-C8BABC13234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8782" y="4498138"/>
            <a:ext cx="3781744" cy="1744093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52FC6F6-82EB-5095-4F9C-A04895BC3864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5812" y="1930616"/>
            <a:ext cx="3588675" cy="2277053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8ED99C-68A1-A687-82EA-6C8CB95BDD7A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1747" y="4505587"/>
            <a:ext cx="3372740" cy="1897166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B561F5E-8628-EFF7-635F-A9472609C530}"/>
              </a:ext>
            </a:extLst>
          </p:cNvPr>
          <p:cNvSpPr txBox="1"/>
          <p:nvPr/>
        </p:nvSpPr>
        <p:spPr>
          <a:xfrm>
            <a:off x="4869400" y="1627665"/>
            <a:ext cx="20697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R63 STAGE 3 MOOD BOARD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686FE56-D646-83DA-3203-F36C43665B5C}"/>
              </a:ext>
            </a:extLst>
          </p:cNvPr>
          <p:cNvSpPr txBox="1"/>
          <p:nvPr/>
        </p:nvSpPr>
        <p:spPr>
          <a:xfrm>
            <a:off x="8497946" y="1639142"/>
            <a:ext cx="34227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STUDENT’S DESIGNATHON – MIRO ACTIVITIES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74086D-8C18-6445-8E6B-8105D138D383}"/>
              </a:ext>
            </a:extLst>
          </p:cNvPr>
          <p:cNvSpPr txBox="1"/>
          <p:nvPr/>
        </p:nvSpPr>
        <p:spPr>
          <a:xfrm>
            <a:off x="8683013" y="6392151"/>
            <a:ext cx="35702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UN’S INNER DEVELOPMENT GOALS FRAMEWORK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4CF5D2-9486-8672-3F3A-139FDCCEDADF}"/>
              </a:ext>
            </a:extLst>
          </p:cNvPr>
          <p:cNvSpPr txBox="1"/>
          <p:nvPr/>
        </p:nvSpPr>
        <p:spPr>
          <a:xfrm>
            <a:off x="4842848" y="4239314"/>
            <a:ext cx="39388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VISUALISATION OF EUROPEAN GREEN COMPETENCES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3966</TotalTime>
  <Words>204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Calibri Light</vt:lpstr>
      <vt:lpstr>Poppins</vt:lpstr>
      <vt:lpstr>Office Theme</vt:lpstr>
      <vt:lpstr>Exploring life competences and green skills  for 21st century designers   Emma Dewberry, Vera Hale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478</cp:revision>
  <cp:lastPrinted>2018-10-16T09:27:54Z</cp:lastPrinted>
  <dcterms:created xsi:type="dcterms:W3CDTF">2017-05-06T04:58:44Z</dcterms:created>
  <dcterms:modified xsi:type="dcterms:W3CDTF">2025-04-07T11:02:42Z</dcterms:modified>
</cp:coreProperties>
</file>