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sldIdLst>
    <p:sldId id="272" r:id="rId4"/>
    <p:sldId id="273" r:id="rId5"/>
    <p:sldId id="274" r:id="rId6"/>
    <p:sldId id="275" r:id="rId7"/>
    <p:sldId id="276" r:id="rId8"/>
    <p:sldId id="277" r:id="rId9"/>
    <p:sldId id="278" r:id="rId10"/>
    <p:sldId id="283" r:id="rId11"/>
    <p:sldId id="279" r:id="rId12"/>
    <p:sldId id="280" r:id="rId13"/>
    <p:sldId id="282" r:id="rId14"/>
    <p:sldId id="284" r:id="rId15"/>
    <p:sldId id="28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8B06F-37CC-47EA-BFA6-76E4C76DF039}" v="4" dt="2021-06-28T10:10:49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/>
    <p:restoredTop sz="94694"/>
  </p:normalViewPr>
  <p:slideViewPr>
    <p:cSldViewPr snapToGrid="0">
      <p:cViewPr varScale="1">
        <p:scale>
          <a:sx n="68" d="100"/>
          <a:sy n="68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438CC-E3B0-3B4C-8C0C-56185D0548E6}" type="doc">
      <dgm:prSet loTypeId="urn:microsoft.com/office/officeart/2008/layout/HexagonCluster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2F189E-0AE3-8E47-8251-AF74433BB236}">
      <dgm:prSet phldrT="[Text]"/>
      <dgm:spPr/>
      <dgm:t>
        <a:bodyPr/>
        <a:lstStyle/>
        <a:p>
          <a:r>
            <a:rPr lang="en-GB" dirty="0"/>
            <a:t>Delivery</a:t>
          </a:r>
        </a:p>
      </dgm:t>
    </dgm:pt>
    <dgm:pt modelId="{52D2D0F3-EFBD-FC4C-B6E7-E2C894EE400D}" type="parTrans" cxnId="{D5B97C5A-E1AE-454A-A7D3-2343D29B95F7}">
      <dgm:prSet/>
      <dgm:spPr/>
      <dgm:t>
        <a:bodyPr/>
        <a:lstStyle/>
        <a:p>
          <a:endParaRPr lang="en-GB"/>
        </a:p>
      </dgm:t>
    </dgm:pt>
    <dgm:pt modelId="{F9C4ED7C-29D7-A148-BB07-B07AEF183EC8}" type="sibTrans" cxnId="{D5B97C5A-E1AE-454A-A7D3-2343D29B95F7}">
      <dgm:prSet/>
      <dgm:spPr/>
      <dgm:t>
        <a:bodyPr/>
        <a:lstStyle/>
        <a:p>
          <a:endParaRPr lang="en-GB"/>
        </a:p>
      </dgm:t>
    </dgm:pt>
    <dgm:pt modelId="{62BD4D40-9E56-3B48-B5A3-A9A2F1E7D0F9}">
      <dgm:prSet phldrT="[Text]"/>
      <dgm:spPr/>
      <dgm:t>
        <a:bodyPr/>
        <a:lstStyle/>
        <a:p>
          <a:r>
            <a:rPr lang="en-GB" dirty="0"/>
            <a:t>Interfaces / Content</a:t>
          </a:r>
        </a:p>
      </dgm:t>
    </dgm:pt>
    <dgm:pt modelId="{2E050CCA-C015-9B4F-B283-1ECDAF9047AF}" type="parTrans" cxnId="{E03273D1-C088-2C4F-B3B9-F6D54B308146}">
      <dgm:prSet/>
      <dgm:spPr/>
      <dgm:t>
        <a:bodyPr/>
        <a:lstStyle/>
        <a:p>
          <a:endParaRPr lang="en-GB"/>
        </a:p>
      </dgm:t>
    </dgm:pt>
    <dgm:pt modelId="{159A81AB-5E4C-344D-8764-D1091CD81C5A}" type="sibTrans" cxnId="{E03273D1-C088-2C4F-B3B9-F6D54B308146}">
      <dgm:prSet/>
      <dgm:spPr/>
      <dgm:t>
        <a:bodyPr/>
        <a:lstStyle/>
        <a:p>
          <a:endParaRPr lang="en-GB"/>
        </a:p>
      </dgm:t>
    </dgm:pt>
    <dgm:pt modelId="{E87AE601-2086-9F49-B168-0F62E32F6A4D}">
      <dgm:prSet phldrT="[Text]"/>
      <dgm:spPr/>
      <dgm:t>
        <a:bodyPr/>
        <a:lstStyle/>
        <a:p>
          <a:r>
            <a:rPr lang="en-GB" dirty="0"/>
            <a:t>Development</a:t>
          </a:r>
        </a:p>
      </dgm:t>
    </dgm:pt>
    <dgm:pt modelId="{BE056648-D6BE-B946-AEFB-88A99E4D2D6E}" type="parTrans" cxnId="{8662FE03-1DF8-6A43-A0F7-25238E48FB56}">
      <dgm:prSet/>
      <dgm:spPr/>
      <dgm:t>
        <a:bodyPr/>
        <a:lstStyle/>
        <a:p>
          <a:endParaRPr lang="en-GB"/>
        </a:p>
      </dgm:t>
    </dgm:pt>
    <dgm:pt modelId="{6ACC6125-8DA2-5F4B-B3B8-199A32F33040}" type="sibTrans" cxnId="{8662FE03-1DF8-6A43-A0F7-25238E48FB56}">
      <dgm:prSet/>
      <dgm:spPr/>
      <dgm:t>
        <a:bodyPr/>
        <a:lstStyle/>
        <a:p>
          <a:endParaRPr lang="en-GB"/>
        </a:p>
      </dgm:t>
    </dgm:pt>
    <dgm:pt modelId="{A62C63F8-82FA-C044-B0FA-8E59824D16E6}" type="pres">
      <dgm:prSet presAssocID="{3FE438CC-E3B0-3B4C-8C0C-56185D0548E6}" presName="Name0" presStyleCnt="0">
        <dgm:presLayoutVars>
          <dgm:chMax val="21"/>
          <dgm:chPref val="21"/>
        </dgm:presLayoutVars>
      </dgm:prSet>
      <dgm:spPr/>
    </dgm:pt>
    <dgm:pt modelId="{D3C637A7-29EC-6345-848C-86724DB3DC64}" type="pres">
      <dgm:prSet presAssocID="{6A2F189E-0AE3-8E47-8251-AF74433BB236}" presName="text1" presStyleCnt="0"/>
      <dgm:spPr/>
    </dgm:pt>
    <dgm:pt modelId="{249746CE-D3D5-C14F-9D19-19676F5EE249}" type="pres">
      <dgm:prSet presAssocID="{6A2F189E-0AE3-8E47-8251-AF74433BB23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A032C7B-FC03-E548-A56D-63DA4128075F}" type="pres">
      <dgm:prSet presAssocID="{6A2F189E-0AE3-8E47-8251-AF74433BB236}" presName="textaccent1" presStyleCnt="0"/>
      <dgm:spPr/>
    </dgm:pt>
    <dgm:pt modelId="{759284EC-C00B-1346-BD6B-74D236DDDD45}" type="pres">
      <dgm:prSet presAssocID="{6A2F189E-0AE3-8E47-8251-AF74433BB236}" presName="accentRepeatNode" presStyleLbl="solidAlignAcc1" presStyleIdx="0" presStyleCnt="6"/>
      <dgm:spPr/>
    </dgm:pt>
    <dgm:pt modelId="{C9B3CAF6-1775-084E-BEC6-4D29FD9DC4F1}" type="pres">
      <dgm:prSet presAssocID="{F9C4ED7C-29D7-A148-BB07-B07AEF183EC8}" presName="image1" presStyleCnt="0"/>
      <dgm:spPr/>
    </dgm:pt>
    <dgm:pt modelId="{9B48D1E8-2F3F-2E48-A457-15FA80AD2D97}" type="pres">
      <dgm:prSet presAssocID="{F9C4ED7C-29D7-A148-BB07-B07AEF183EC8}" presName="imageRepeatNode" presStyleLbl="alignAcc1" presStyleIdx="0" presStyleCnt="3"/>
      <dgm:spPr/>
    </dgm:pt>
    <dgm:pt modelId="{12CEF888-5466-D044-A3F0-443C940A3B72}" type="pres">
      <dgm:prSet presAssocID="{F9C4ED7C-29D7-A148-BB07-B07AEF183EC8}" presName="imageaccent1" presStyleCnt="0"/>
      <dgm:spPr/>
    </dgm:pt>
    <dgm:pt modelId="{E8C97AC3-52E4-B24D-9700-BEB39257C744}" type="pres">
      <dgm:prSet presAssocID="{F9C4ED7C-29D7-A148-BB07-B07AEF183EC8}" presName="accentRepeatNode" presStyleLbl="solidAlignAcc1" presStyleIdx="1" presStyleCnt="6"/>
      <dgm:spPr/>
    </dgm:pt>
    <dgm:pt modelId="{DD3A1892-AE7E-A040-BAE0-8B2F5115C5B0}" type="pres">
      <dgm:prSet presAssocID="{62BD4D40-9E56-3B48-B5A3-A9A2F1E7D0F9}" presName="text2" presStyleCnt="0"/>
      <dgm:spPr/>
    </dgm:pt>
    <dgm:pt modelId="{547A63E9-C24E-C64E-8EF4-6DBF94837D07}" type="pres">
      <dgm:prSet presAssocID="{62BD4D40-9E56-3B48-B5A3-A9A2F1E7D0F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434D569-5A58-FD4B-A270-A910BDBFE4B0}" type="pres">
      <dgm:prSet presAssocID="{62BD4D40-9E56-3B48-B5A3-A9A2F1E7D0F9}" presName="textaccent2" presStyleCnt="0"/>
      <dgm:spPr/>
    </dgm:pt>
    <dgm:pt modelId="{AF854D11-4BC2-E64B-8A7E-DC9EBEED6D48}" type="pres">
      <dgm:prSet presAssocID="{62BD4D40-9E56-3B48-B5A3-A9A2F1E7D0F9}" presName="accentRepeatNode" presStyleLbl="solidAlignAcc1" presStyleIdx="2" presStyleCnt="6"/>
      <dgm:spPr/>
    </dgm:pt>
    <dgm:pt modelId="{7A47B7E9-5627-874E-A1DC-CD4218E20C66}" type="pres">
      <dgm:prSet presAssocID="{159A81AB-5E4C-344D-8764-D1091CD81C5A}" presName="image2" presStyleCnt="0"/>
      <dgm:spPr/>
    </dgm:pt>
    <dgm:pt modelId="{842C1AFE-D4BA-B740-96A9-E35FF49DF2A0}" type="pres">
      <dgm:prSet presAssocID="{159A81AB-5E4C-344D-8764-D1091CD81C5A}" presName="imageRepeatNode" presStyleLbl="alignAcc1" presStyleIdx="1" presStyleCnt="3"/>
      <dgm:spPr/>
    </dgm:pt>
    <dgm:pt modelId="{37C61F22-3F02-C548-B0A1-0A145E6CE03C}" type="pres">
      <dgm:prSet presAssocID="{159A81AB-5E4C-344D-8764-D1091CD81C5A}" presName="imageaccent2" presStyleCnt="0"/>
      <dgm:spPr/>
    </dgm:pt>
    <dgm:pt modelId="{AC0EBE84-9EAE-804F-A02D-413C39A7E12D}" type="pres">
      <dgm:prSet presAssocID="{159A81AB-5E4C-344D-8764-D1091CD81C5A}" presName="accentRepeatNode" presStyleLbl="solidAlignAcc1" presStyleIdx="3" presStyleCnt="6"/>
      <dgm:spPr/>
    </dgm:pt>
    <dgm:pt modelId="{B7F0BDBD-16DD-544E-AAF9-4633F8C56251}" type="pres">
      <dgm:prSet presAssocID="{E87AE601-2086-9F49-B168-0F62E32F6A4D}" presName="text3" presStyleCnt="0"/>
      <dgm:spPr/>
    </dgm:pt>
    <dgm:pt modelId="{EC916ED6-025F-0348-97C7-744025A65941}" type="pres">
      <dgm:prSet presAssocID="{E87AE601-2086-9F49-B168-0F62E32F6A4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5B1E2CA-3B13-774C-A83C-31AAD3445722}" type="pres">
      <dgm:prSet presAssocID="{E87AE601-2086-9F49-B168-0F62E32F6A4D}" presName="textaccent3" presStyleCnt="0"/>
      <dgm:spPr/>
    </dgm:pt>
    <dgm:pt modelId="{8A0DDCC8-CAD4-1B41-B8A7-105F28E32891}" type="pres">
      <dgm:prSet presAssocID="{E87AE601-2086-9F49-B168-0F62E32F6A4D}" presName="accentRepeatNode" presStyleLbl="solidAlignAcc1" presStyleIdx="4" presStyleCnt="6"/>
      <dgm:spPr/>
    </dgm:pt>
    <dgm:pt modelId="{975DF89E-5DE2-EF42-B7E5-92696E5B7402}" type="pres">
      <dgm:prSet presAssocID="{6ACC6125-8DA2-5F4B-B3B8-199A32F33040}" presName="image3" presStyleCnt="0"/>
      <dgm:spPr/>
    </dgm:pt>
    <dgm:pt modelId="{F58722C1-CB14-764F-892D-78F3F0981374}" type="pres">
      <dgm:prSet presAssocID="{6ACC6125-8DA2-5F4B-B3B8-199A32F33040}" presName="imageRepeatNode" presStyleLbl="alignAcc1" presStyleIdx="2" presStyleCnt="3"/>
      <dgm:spPr/>
    </dgm:pt>
    <dgm:pt modelId="{757E9440-3219-F84E-86A9-B1EEFAF2CD07}" type="pres">
      <dgm:prSet presAssocID="{6ACC6125-8DA2-5F4B-B3B8-199A32F33040}" presName="imageaccent3" presStyleCnt="0"/>
      <dgm:spPr/>
    </dgm:pt>
    <dgm:pt modelId="{DC7BF67F-75FC-A94F-8A59-11A86A8A90D0}" type="pres">
      <dgm:prSet presAssocID="{6ACC6125-8DA2-5F4B-B3B8-199A32F33040}" presName="accentRepeatNode" presStyleLbl="solidAlignAcc1" presStyleIdx="5" presStyleCnt="6"/>
      <dgm:spPr/>
    </dgm:pt>
  </dgm:ptLst>
  <dgm:cxnLst>
    <dgm:cxn modelId="{8662FE03-1DF8-6A43-A0F7-25238E48FB56}" srcId="{3FE438CC-E3B0-3B4C-8C0C-56185D0548E6}" destId="{E87AE601-2086-9F49-B168-0F62E32F6A4D}" srcOrd="2" destOrd="0" parTransId="{BE056648-D6BE-B946-AEFB-88A99E4D2D6E}" sibTransId="{6ACC6125-8DA2-5F4B-B3B8-199A32F33040}"/>
    <dgm:cxn modelId="{608E7918-AF74-204D-9E51-24C4BFD9DF16}" type="presOf" srcId="{6A2F189E-0AE3-8E47-8251-AF74433BB236}" destId="{249746CE-D3D5-C14F-9D19-19676F5EE249}" srcOrd="0" destOrd="0" presId="urn:microsoft.com/office/officeart/2008/layout/HexagonCluster"/>
    <dgm:cxn modelId="{6BC7F022-04D0-094A-94DC-F1786F025F29}" type="presOf" srcId="{F9C4ED7C-29D7-A148-BB07-B07AEF183EC8}" destId="{9B48D1E8-2F3F-2E48-A457-15FA80AD2D97}" srcOrd="0" destOrd="0" presId="urn:microsoft.com/office/officeart/2008/layout/HexagonCluster"/>
    <dgm:cxn modelId="{6153F84F-588D-D34E-9761-D0F00439E925}" type="presOf" srcId="{3FE438CC-E3B0-3B4C-8C0C-56185D0548E6}" destId="{A62C63F8-82FA-C044-B0FA-8E59824D16E6}" srcOrd="0" destOrd="0" presId="urn:microsoft.com/office/officeart/2008/layout/HexagonCluster"/>
    <dgm:cxn modelId="{5C75D159-D98E-5846-8CF5-C89B35C38C73}" type="presOf" srcId="{E87AE601-2086-9F49-B168-0F62E32F6A4D}" destId="{EC916ED6-025F-0348-97C7-744025A65941}" srcOrd="0" destOrd="0" presId="urn:microsoft.com/office/officeart/2008/layout/HexagonCluster"/>
    <dgm:cxn modelId="{D5B97C5A-E1AE-454A-A7D3-2343D29B95F7}" srcId="{3FE438CC-E3B0-3B4C-8C0C-56185D0548E6}" destId="{6A2F189E-0AE3-8E47-8251-AF74433BB236}" srcOrd="0" destOrd="0" parTransId="{52D2D0F3-EFBD-FC4C-B6E7-E2C894EE400D}" sibTransId="{F9C4ED7C-29D7-A148-BB07-B07AEF183EC8}"/>
    <dgm:cxn modelId="{4EA09983-31D4-0D4B-AB69-674FC76B432C}" type="presOf" srcId="{159A81AB-5E4C-344D-8764-D1091CD81C5A}" destId="{842C1AFE-D4BA-B740-96A9-E35FF49DF2A0}" srcOrd="0" destOrd="0" presId="urn:microsoft.com/office/officeart/2008/layout/HexagonCluster"/>
    <dgm:cxn modelId="{FFC005C7-700F-9441-B5EA-D00D32415969}" type="presOf" srcId="{6ACC6125-8DA2-5F4B-B3B8-199A32F33040}" destId="{F58722C1-CB14-764F-892D-78F3F0981374}" srcOrd="0" destOrd="0" presId="urn:microsoft.com/office/officeart/2008/layout/HexagonCluster"/>
    <dgm:cxn modelId="{E03273D1-C088-2C4F-B3B9-F6D54B308146}" srcId="{3FE438CC-E3B0-3B4C-8C0C-56185D0548E6}" destId="{62BD4D40-9E56-3B48-B5A3-A9A2F1E7D0F9}" srcOrd="1" destOrd="0" parTransId="{2E050CCA-C015-9B4F-B283-1ECDAF9047AF}" sibTransId="{159A81AB-5E4C-344D-8764-D1091CD81C5A}"/>
    <dgm:cxn modelId="{B1B467ED-4FC7-E24E-8DF2-9E2A48DB40E3}" type="presOf" srcId="{62BD4D40-9E56-3B48-B5A3-A9A2F1E7D0F9}" destId="{547A63E9-C24E-C64E-8EF4-6DBF94837D07}" srcOrd="0" destOrd="0" presId="urn:microsoft.com/office/officeart/2008/layout/HexagonCluster"/>
    <dgm:cxn modelId="{6536B2F6-61D6-7A4D-BAB4-8EFF4C902390}" type="presParOf" srcId="{A62C63F8-82FA-C044-B0FA-8E59824D16E6}" destId="{D3C637A7-29EC-6345-848C-86724DB3DC64}" srcOrd="0" destOrd="0" presId="urn:microsoft.com/office/officeart/2008/layout/HexagonCluster"/>
    <dgm:cxn modelId="{65C3630B-346C-FC48-98DC-82A68F1846CC}" type="presParOf" srcId="{D3C637A7-29EC-6345-848C-86724DB3DC64}" destId="{249746CE-D3D5-C14F-9D19-19676F5EE249}" srcOrd="0" destOrd="0" presId="urn:microsoft.com/office/officeart/2008/layout/HexagonCluster"/>
    <dgm:cxn modelId="{BBEDC0B7-5CC1-914D-95A7-A1D4DC3962AE}" type="presParOf" srcId="{A62C63F8-82FA-C044-B0FA-8E59824D16E6}" destId="{DA032C7B-FC03-E548-A56D-63DA4128075F}" srcOrd="1" destOrd="0" presId="urn:microsoft.com/office/officeart/2008/layout/HexagonCluster"/>
    <dgm:cxn modelId="{9E7BCFB9-BE64-664B-967B-D745F8CD4C8B}" type="presParOf" srcId="{DA032C7B-FC03-E548-A56D-63DA4128075F}" destId="{759284EC-C00B-1346-BD6B-74D236DDDD45}" srcOrd="0" destOrd="0" presId="urn:microsoft.com/office/officeart/2008/layout/HexagonCluster"/>
    <dgm:cxn modelId="{74AA7608-BA5B-DF44-981A-6B3AD050145A}" type="presParOf" srcId="{A62C63F8-82FA-C044-B0FA-8E59824D16E6}" destId="{C9B3CAF6-1775-084E-BEC6-4D29FD9DC4F1}" srcOrd="2" destOrd="0" presId="urn:microsoft.com/office/officeart/2008/layout/HexagonCluster"/>
    <dgm:cxn modelId="{D59E0B2A-203B-5B41-9C54-D28527DEEC5C}" type="presParOf" srcId="{C9B3CAF6-1775-084E-BEC6-4D29FD9DC4F1}" destId="{9B48D1E8-2F3F-2E48-A457-15FA80AD2D97}" srcOrd="0" destOrd="0" presId="urn:microsoft.com/office/officeart/2008/layout/HexagonCluster"/>
    <dgm:cxn modelId="{1F790BB7-D89F-4F46-899E-602583F9F2BC}" type="presParOf" srcId="{A62C63F8-82FA-C044-B0FA-8E59824D16E6}" destId="{12CEF888-5466-D044-A3F0-443C940A3B72}" srcOrd="3" destOrd="0" presId="urn:microsoft.com/office/officeart/2008/layout/HexagonCluster"/>
    <dgm:cxn modelId="{4C9761CD-CC89-724E-9F79-3773699889D5}" type="presParOf" srcId="{12CEF888-5466-D044-A3F0-443C940A3B72}" destId="{E8C97AC3-52E4-B24D-9700-BEB39257C744}" srcOrd="0" destOrd="0" presId="urn:microsoft.com/office/officeart/2008/layout/HexagonCluster"/>
    <dgm:cxn modelId="{90A8AD68-A763-C54E-B2C4-A4A527467D86}" type="presParOf" srcId="{A62C63F8-82FA-C044-B0FA-8E59824D16E6}" destId="{DD3A1892-AE7E-A040-BAE0-8B2F5115C5B0}" srcOrd="4" destOrd="0" presId="urn:microsoft.com/office/officeart/2008/layout/HexagonCluster"/>
    <dgm:cxn modelId="{083D22BC-CB6D-A343-B012-F14EEC4C1C2F}" type="presParOf" srcId="{DD3A1892-AE7E-A040-BAE0-8B2F5115C5B0}" destId="{547A63E9-C24E-C64E-8EF4-6DBF94837D07}" srcOrd="0" destOrd="0" presId="urn:microsoft.com/office/officeart/2008/layout/HexagonCluster"/>
    <dgm:cxn modelId="{BF0D3708-66D3-C840-9F92-D46488356410}" type="presParOf" srcId="{A62C63F8-82FA-C044-B0FA-8E59824D16E6}" destId="{3434D569-5A58-FD4B-A270-A910BDBFE4B0}" srcOrd="5" destOrd="0" presId="urn:microsoft.com/office/officeart/2008/layout/HexagonCluster"/>
    <dgm:cxn modelId="{6C8AD430-BB95-AD47-9974-40EFCA7DF535}" type="presParOf" srcId="{3434D569-5A58-FD4B-A270-A910BDBFE4B0}" destId="{AF854D11-4BC2-E64B-8A7E-DC9EBEED6D48}" srcOrd="0" destOrd="0" presId="urn:microsoft.com/office/officeart/2008/layout/HexagonCluster"/>
    <dgm:cxn modelId="{F554D59F-CCA8-F242-8E00-FA6C232CC5B7}" type="presParOf" srcId="{A62C63F8-82FA-C044-B0FA-8E59824D16E6}" destId="{7A47B7E9-5627-874E-A1DC-CD4218E20C66}" srcOrd="6" destOrd="0" presId="urn:microsoft.com/office/officeart/2008/layout/HexagonCluster"/>
    <dgm:cxn modelId="{47B79BE4-207B-4149-B523-784E7C18D322}" type="presParOf" srcId="{7A47B7E9-5627-874E-A1DC-CD4218E20C66}" destId="{842C1AFE-D4BA-B740-96A9-E35FF49DF2A0}" srcOrd="0" destOrd="0" presId="urn:microsoft.com/office/officeart/2008/layout/HexagonCluster"/>
    <dgm:cxn modelId="{31882EEF-76D2-774F-A86E-196C68E96485}" type="presParOf" srcId="{A62C63F8-82FA-C044-B0FA-8E59824D16E6}" destId="{37C61F22-3F02-C548-B0A1-0A145E6CE03C}" srcOrd="7" destOrd="0" presId="urn:microsoft.com/office/officeart/2008/layout/HexagonCluster"/>
    <dgm:cxn modelId="{82CFD34B-D2F4-C04E-9985-3D2C8EED3427}" type="presParOf" srcId="{37C61F22-3F02-C548-B0A1-0A145E6CE03C}" destId="{AC0EBE84-9EAE-804F-A02D-413C39A7E12D}" srcOrd="0" destOrd="0" presId="urn:microsoft.com/office/officeart/2008/layout/HexagonCluster"/>
    <dgm:cxn modelId="{762B1FB2-4594-E340-B614-0AD05AE364F7}" type="presParOf" srcId="{A62C63F8-82FA-C044-B0FA-8E59824D16E6}" destId="{B7F0BDBD-16DD-544E-AAF9-4633F8C56251}" srcOrd="8" destOrd="0" presId="urn:microsoft.com/office/officeart/2008/layout/HexagonCluster"/>
    <dgm:cxn modelId="{FF058E78-9F8B-1B40-AE66-B7681DE56179}" type="presParOf" srcId="{B7F0BDBD-16DD-544E-AAF9-4633F8C56251}" destId="{EC916ED6-025F-0348-97C7-744025A65941}" srcOrd="0" destOrd="0" presId="urn:microsoft.com/office/officeart/2008/layout/HexagonCluster"/>
    <dgm:cxn modelId="{D2BBBF2C-D922-C74F-A54E-AA72A590F0C5}" type="presParOf" srcId="{A62C63F8-82FA-C044-B0FA-8E59824D16E6}" destId="{B5B1E2CA-3B13-774C-A83C-31AAD3445722}" srcOrd="9" destOrd="0" presId="urn:microsoft.com/office/officeart/2008/layout/HexagonCluster"/>
    <dgm:cxn modelId="{7E9D24D3-47A5-9947-9808-F534C366BCB8}" type="presParOf" srcId="{B5B1E2CA-3B13-774C-A83C-31AAD3445722}" destId="{8A0DDCC8-CAD4-1B41-B8A7-105F28E32891}" srcOrd="0" destOrd="0" presId="urn:microsoft.com/office/officeart/2008/layout/HexagonCluster"/>
    <dgm:cxn modelId="{62923F9F-F9F2-C648-85DB-567F5B45AF57}" type="presParOf" srcId="{A62C63F8-82FA-C044-B0FA-8E59824D16E6}" destId="{975DF89E-5DE2-EF42-B7E5-92696E5B7402}" srcOrd="10" destOrd="0" presId="urn:microsoft.com/office/officeart/2008/layout/HexagonCluster"/>
    <dgm:cxn modelId="{F3ED2EF6-1F7B-5142-96C7-4288CD862E34}" type="presParOf" srcId="{975DF89E-5DE2-EF42-B7E5-92696E5B7402}" destId="{F58722C1-CB14-764F-892D-78F3F0981374}" srcOrd="0" destOrd="0" presId="urn:microsoft.com/office/officeart/2008/layout/HexagonCluster"/>
    <dgm:cxn modelId="{ADF804D8-47FA-C242-8192-7C0C7C1B61C7}" type="presParOf" srcId="{A62C63F8-82FA-C044-B0FA-8E59824D16E6}" destId="{757E9440-3219-F84E-86A9-B1EEFAF2CD07}" srcOrd="11" destOrd="0" presId="urn:microsoft.com/office/officeart/2008/layout/HexagonCluster"/>
    <dgm:cxn modelId="{A440D1D2-5CF9-F74D-996B-4B4676E87467}" type="presParOf" srcId="{757E9440-3219-F84E-86A9-B1EEFAF2CD07}" destId="{DC7BF67F-75FC-A94F-8A59-11A86A8A90D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6C0A7-4F08-8547-BF85-9BA77F96A4ED}" type="doc">
      <dgm:prSet loTypeId="urn:microsoft.com/office/officeart/2005/8/layout/hierarchy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AC70D7-449E-924D-B319-ECCEF57291D7}">
      <dgm:prSet phldrT="[Text]"/>
      <dgm:spPr/>
      <dgm:t>
        <a:bodyPr/>
        <a:lstStyle/>
        <a:p>
          <a:r>
            <a:rPr lang="en-GB" dirty="0"/>
            <a:t>Computing Hardware</a:t>
          </a:r>
        </a:p>
      </dgm:t>
    </dgm:pt>
    <dgm:pt modelId="{A1F6B941-41EC-2141-A2C6-921DD5256588}" type="parTrans" cxnId="{A06CBDC9-D191-9648-BDE1-4E722E49D27C}">
      <dgm:prSet/>
      <dgm:spPr/>
      <dgm:t>
        <a:bodyPr/>
        <a:lstStyle/>
        <a:p>
          <a:endParaRPr lang="en-GB"/>
        </a:p>
      </dgm:t>
    </dgm:pt>
    <dgm:pt modelId="{713BA889-1E0E-944D-8472-F1A6DFCC8E89}" type="sibTrans" cxnId="{A06CBDC9-D191-9648-BDE1-4E722E49D27C}">
      <dgm:prSet/>
      <dgm:spPr/>
      <dgm:t>
        <a:bodyPr/>
        <a:lstStyle/>
        <a:p>
          <a:endParaRPr lang="en-GB"/>
        </a:p>
      </dgm:t>
    </dgm:pt>
    <dgm:pt modelId="{136D6422-7635-574B-9007-FBA9FB960E3D}">
      <dgm:prSet phldrT="[Text]"/>
      <dgm:spPr/>
      <dgm:t>
        <a:bodyPr/>
        <a:lstStyle/>
        <a:p>
          <a:r>
            <a:rPr lang="en-GB" dirty="0"/>
            <a:t>Cloud Orchestration Software</a:t>
          </a:r>
        </a:p>
      </dgm:t>
    </dgm:pt>
    <dgm:pt modelId="{21AD4A07-B96B-5B4F-978C-AA21C21562BC}" type="parTrans" cxnId="{7CB0857E-D864-DA48-B477-4094749CCAA0}">
      <dgm:prSet/>
      <dgm:spPr/>
      <dgm:t>
        <a:bodyPr/>
        <a:lstStyle/>
        <a:p>
          <a:endParaRPr lang="en-GB"/>
        </a:p>
      </dgm:t>
    </dgm:pt>
    <dgm:pt modelId="{47ED1ADA-813F-E446-8F68-8E383452A001}" type="sibTrans" cxnId="{7CB0857E-D864-DA48-B477-4094749CCAA0}">
      <dgm:prSet/>
      <dgm:spPr/>
      <dgm:t>
        <a:bodyPr/>
        <a:lstStyle/>
        <a:p>
          <a:endParaRPr lang="en-GB"/>
        </a:p>
      </dgm:t>
    </dgm:pt>
    <dgm:pt modelId="{FF96E46E-1C4E-A744-A4C2-B0CC60930458}">
      <dgm:prSet phldrT="[Text]"/>
      <dgm:spPr/>
      <dgm:t>
        <a:bodyPr/>
        <a:lstStyle/>
        <a:p>
          <a:r>
            <a:rPr lang="en-GB" dirty="0"/>
            <a:t>Launch Software</a:t>
          </a:r>
        </a:p>
      </dgm:t>
    </dgm:pt>
    <dgm:pt modelId="{1DB32026-A76B-A942-9285-AF0CB5C52CB5}" type="parTrans" cxnId="{678B24CB-CDFD-A44F-8801-012FBB505E58}">
      <dgm:prSet/>
      <dgm:spPr/>
      <dgm:t>
        <a:bodyPr/>
        <a:lstStyle/>
        <a:p>
          <a:endParaRPr lang="en-GB"/>
        </a:p>
      </dgm:t>
    </dgm:pt>
    <dgm:pt modelId="{886566FB-224C-0746-9FD3-255983F2C233}" type="sibTrans" cxnId="{678B24CB-CDFD-A44F-8801-012FBB505E58}">
      <dgm:prSet/>
      <dgm:spPr/>
      <dgm:t>
        <a:bodyPr/>
        <a:lstStyle/>
        <a:p>
          <a:endParaRPr lang="en-GB"/>
        </a:p>
      </dgm:t>
    </dgm:pt>
    <dgm:pt modelId="{064D36D1-F57B-E94E-9A99-8247BEBE740D}">
      <dgm:prSet phldrT="[Text]"/>
      <dgm:spPr/>
      <dgm:t>
        <a:bodyPr/>
        <a:lstStyle/>
        <a:p>
          <a:r>
            <a:rPr lang="en-GB" dirty="0"/>
            <a:t>Module-specific Containers</a:t>
          </a:r>
        </a:p>
      </dgm:t>
    </dgm:pt>
    <dgm:pt modelId="{8A251830-3016-1749-8AD8-FB8FA764835A}" type="parTrans" cxnId="{1C22E1B8-8E06-CC49-B7C5-F8D6784F9072}">
      <dgm:prSet/>
      <dgm:spPr/>
      <dgm:t>
        <a:bodyPr/>
        <a:lstStyle/>
        <a:p>
          <a:endParaRPr lang="en-GB"/>
        </a:p>
      </dgm:t>
    </dgm:pt>
    <dgm:pt modelId="{9D30446B-BA0A-404A-90FE-9AF92911B157}" type="sibTrans" cxnId="{1C22E1B8-8E06-CC49-B7C5-F8D6784F9072}">
      <dgm:prSet/>
      <dgm:spPr/>
      <dgm:t>
        <a:bodyPr/>
        <a:lstStyle/>
        <a:p>
          <a:endParaRPr lang="en-GB"/>
        </a:p>
      </dgm:t>
    </dgm:pt>
    <dgm:pt modelId="{5E4E3DA8-E287-4A41-AC97-4F39CF8109F6}">
      <dgm:prSet phldrT="[Text]"/>
      <dgm:spPr/>
      <dgm:t>
        <a:bodyPr/>
        <a:lstStyle/>
        <a:p>
          <a:r>
            <a:rPr lang="en-GB" dirty="0"/>
            <a:t>Storage Hardware</a:t>
          </a:r>
        </a:p>
      </dgm:t>
    </dgm:pt>
    <dgm:pt modelId="{7A68B133-EA9B-A646-994E-64A480096A0D}" type="parTrans" cxnId="{5EFA0D9C-BAE0-574A-A4D1-073B2192A575}">
      <dgm:prSet/>
      <dgm:spPr/>
      <dgm:t>
        <a:bodyPr/>
        <a:lstStyle/>
        <a:p>
          <a:endParaRPr lang="en-GB"/>
        </a:p>
      </dgm:t>
    </dgm:pt>
    <dgm:pt modelId="{34AD6BE5-39AA-0B4C-AB96-1ACAA16B6250}" type="sibTrans" cxnId="{5EFA0D9C-BAE0-574A-A4D1-073B2192A575}">
      <dgm:prSet/>
      <dgm:spPr/>
      <dgm:t>
        <a:bodyPr/>
        <a:lstStyle/>
        <a:p>
          <a:endParaRPr lang="en-GB"/>
        </a:p>
      </dgm:t>
    </dgm:pt>
    <dgm:pt modelId="{EE8508CB-51D5-6A41-AFAC-D5BFE3A36867}" type="pres">
      <dgm:prSet presAssocID="{CCA6C0A7-4F08-8547-BF85-9BA77F96A4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266FE-89CC-AE40-97E5-94FBAAF91301}" type="pres">
      <dgm:prSet presAssocID="{CAAC70D7-449E-924D-B319-ECCEF57291D7}" presName="vertOne" presStyleCnt="0"/>
      <dgm:spPr/>
    </dgm:pt>
    <dgm:pt modelId="{B91B3F42-9EF3-E34E-8772-7B94F2EF12C0}" type="pres">
      <dgm:prSet presAssocID="{CAAC70D7-449E-924D-B319-ECCEF57291D7}" presName="txOne" presStyleLbl="node0" presStyleIdx="0" presStyleCnt="2" custLinFactY="200000" custLinFactNeighborX="-3" custLinFactNeighborY="206532">
        <dgm:presLayoutVars>
          <dgm:chPref val="3"/>
        </dgm:presLayoutVars>
      </dgm:prSet>
      <dgm:spPr/>
    </dgm:pt>
    <dgm:pt modelId="{30D97E9E-F683-5944-9696-BD76DF756A75}" type="pres">
      <dgm:prSet presAssocID="{CAAC70D7-449E-924D-B319-ECCEF57291D7}" presName="parTransOne" presStyleCnt="0"/>
      <dgm:spPr/>
    </dgm:pt>
    <dgm:pt modelId="{5BCF8366-BBCD-4142-9C65-7D7B487980CB}" type="pres">
      <dgm:prSet presAssocID="{CAAC70D7-449E-924D-B319-ECCEF57291D7}" presName="horzOne" presStyleCnt="0"/>
      <dgm:spPr/>
    </dgm:pt>
    <dgm:pt modelId="{63DF8FF8-DB55-604B-8CC8-F281D6F50345}" type="pres">
      <dgm:prSet presAssocID="{136D6422-7635-574B-9007-FBA9FB960E3D}" presName="vertTwo" presStyleCnt="0"/>
      <dgm:spPr/>
    </dgm:pt>
    <dgm:pt modelId="{F477CD31-5928-3B4E-B3D7-348069EFB17F}" type="pres">
      <dgm:prSet presAssocID="{136D6422-7635-574B-9007-FBA9FB960E3D}" presName="txTwo" presStyleLbl="node2" presStyleIdx="0" presStyleCnt="1">
        <dgm:presLayoutVars>
          <dgm:chPref val="3"/>
        </dgm:presLayoutVars>
      </dgm:prSet>
      <dgm:spPr/>
    </dgm:pt>
    <dgm:pt modelId="{8163CAC4-29A5-204D-843D-7AD050C98E23}" type="pres">
      <dgm:prSet presAssocID="{136D6422-7635-574B-9007-FBA9FB960E3D}" presName="parTransTwo" presStyleCnt="0"/>
      <dgm:spPr/>
    </dgm:pt>
    <dgm:pt modelId="{8676EE60-17AE-6B49-9552-6BF797CCAF3D}" type="pres">
      <dgm:prSet presAssocID="{136D6422-7635-574B-9007-FBA9FB960E3D}" presName="horzTwo" presStyleCnt="0"/>
      <dgm:spPr/>
    </dgm:pt>
    <dgm:pt modelId="{80D5ACBA-1B24-BC4E-BA1A-A2F817058C4F}" type="pres">
      <dgm:prSet presAssocID="{FF96E46E-1C4E-A744-A4C2-B0CC60930458}" presName="vertThree" presStyleCnt="0"/>
      <dgm:spPr/>
    </dgm:pt>
    <dgm:pt modelId="{DC0DC157-4BE6-4043-B3BF-9AD2B2884419}" type="pres">
      <dgm:prSet presAssocID="{FF96E46E-1C4E-A744-A4C2-B0CC60930458}" presName="txThree" presStyleLbl="node3" presStyleIdx="0" presStyleCnt="2" custLinFactY="-100000" custLinFactNeighborX="-7" custLinFactNeighborY="-117800">
        <dgm:presLayoutVars>
          <dgm:chPref val="3"/>
        </dgm:presLayoutVars>
      </dgm:prSet>
      <dgm:spPr/>
    </dgm:pt>
    <dgm:pt modelId="{C821242D-1843-0E45-9C4D-A9A40441B56F}" type="pres">
      <dgm:prSet presAssocID="{FF96E46E-1C4E-A744-A4C2-B0CC60930458}" presName="horzThree" presStyleCnt="0"/>
      <dgm:spPr/>
    </dgm:pt>
    <dgm:pt modelId="{51B5735C-B2C2-3449-B485-35EC033705F6}" type="pres">
      <dgm:prSet presAssocID="{886566FB-224C-0746-9FD3-255983F2C233}" presName="sibSpaceThree" presStyleCnt="0"/>
      <dgm:spPr/>
    </dgm:pt>
    <dgm:pt modelId="{D0CB0B8A-890D-EB4B-9863-7E86638A31AE}" type="pres">
      <dgm:prSet presAssocID="{064D36D1-F57B-E94E-9A99-8247BEBE740D}" presName="vertThree" presStyleCnt="0"/>
      <dgm:spPr/>
    </dgm:pt>
    <dgm:pt modelId="{FF0699F5-403E-2E4B-B542-FF45F9A99340}" type="pres">
      <dgm:prSet presAssocID="{064D36D1-F57B-E94E-9A99-8247BEBE740D}" presName="txThree" presStyleLbl="node3" presStyleIdx="1" presStyleCnt="2" custLinFactY="-100000" custLinFactNeighborX="-1353" custLinFactNeighborY="-118332">
        <dgm:presLayoutVars>
          <dgm:chPref val="3"/>
        </dgm:presLayoutVars>
      </dgm:prSet>
      <dgm:spPr/>
    </dgm:pt>
    <dgm:pt modelId="{69AF9E15-1619-9E46-BFB4-D7921B8D4B7B}" type="pres">
      <dgm:prSet presAssocID="{064D36D1-F57B-E94E-9A99-8247BEBE740D}" presName="horzThree" presStyleCnt="0"/>
      <dgm:spPr/>
    </dgm:pt>
    <dgm:pt modelId="{724C8039-9FF5-8E4B-B02A-31E2EB552E6E}" type="pres">
      <dgm:prSet presAssocID="{713BA889-1E0E-944D-8472-F1A6DFCC8E89}" presName="sibSpaceOne" presStyleCnt="0"/>
      <dgm:spPr/>
    </dgm:pt>
    <dgm:pt modelId="{D9780649-E97E-A541-8745-4B39AA3ACA8E}" type="pres">
      <dgm:prSet presAssocID="{5E4E3DA8-E287-4A41-AC97-4F39CF8109F6}" presName="vertOne" presStyleCnt="0"/>
      <dgm:spPr/>
    </dgm:pt>
    <dgm:pt modelId="{1F0EE5CB-E9AF-B941-AAAC-C669FD838FAE}" type="pres">
      <dgm:prSet presAssocID="{5E4E3DA8-E287-4A41-AC97-4F39CF8109F6}" presName="txOne" presStyleLbl="node0" presStyleIdx="1" presStyleCnt="2" custLinFactY="100000" custLinFactNeighborX="-1015" custLinFactNeighborY="117269">
        <dgm:presLayoutVars>
          <dgm:chPref val="3"/>
        </dgm:presLayoutVars>
      </dgm:prSet>
      <dgm:spPr/>
    </dgm:pt>
    <dgm:pt modelId="{FF68FA5C-2211-AD4B-BF9F-06C6BC0CD9DC}" type="pres">
      <dgm:prSet presAssocID="{5E4E3DA8-E287-4A41-AC97-4F39CF8109F6}" presName="horzOne" presStyleCnt="0"/>
      <dgm:spPr/>
    </dgm:pt>
  </dgm:ptLst>
  <dgm:cxnLst>
    <dgm:cxn modelId="{56DD4A46-D851-FB41-A53D-303E060BC768}" type="presOf" srcId="{5E4E3DA8-E287-4A41-AC97-4F39CF8109F6}" destId="{1F0EE5CB-E9AF-B941-AAAC-C669FD838FAE}" srcOrd="0" destOrd="0" presId="urn:microsoft.com/office/officeart/2005/8/layout/hierarchy4"/>
    <dgm:cxn modelId="{9B3A936D-BC20-534E-8583-D2D55D856A7A}" type="presOf" srcId="{CAAC70D7-449E-924D-B319-ECCEF57291D7}" destId="{B91B3F42-9EF3-E34E-8772-7B94F2EF12C0}" srcOrd="0" destOrd="0" presId="urn:microsoft.com/office/officeart/2005/8/layout/hierarchy4"/>
    <dgm:cxn modelId="{D345A46D-EA01-0649-BD6A-FC95BC1977E2}" type="presOf" srcId="{136D6422-7635-574B-9007-FBA9FB960E3D}" destId="{F477CD31-5928-3B4E-B3D7-348069EFB17F}" srcOrd="0" destOrd="0" presId="urn:microsoft.com/office/officeart/2005/8/layout/hierarchy4"/>
    <dgm:cxn modelId="{7CB0857E-D864-DA48-B477-4094749CCAA0}" srcId="{CAAC70D7-449E-924D-B319-ECCEF57291D7}" destId="{136D6422-7635-574B-9007-FBA9FB960E3D}" srcOrd="0" destOrd="0" parTransId="{21AD4A07-B96B-5B4F-978C-AA21C21562BC}" sibTransId="{47ED1ADA-813F-E446-8F68-8E383452A001}"/>
    <dgm:cxn modelId="{5F691482-AF81-2241-87A1-17BC56967E8A}" type="presOf" srcId="{064D36D1-F57B-E94E-9A99-8247BEBE740D}" destId="{FF0699F5-403E-2E4B-B542-FF45F9A99340}" srcOrd="0" destOrd="0" presId="urn:microsoft.com/office/officeart/2005/8/layout/hierarchy4"/>
    <dgm:cxn modelId="{5EFA0D9C-BAE0-574A-A4D1-073B2192A575}" srcId="{CCA6C0A7-4F08-8547-BF85-9BA77F96A4ED}" destId="{5E4E3DA8-E287-4A41-AC97-4F39CF8109F6}" srcOrd="1" destOrd="0" parTransId="{7A68B133-EA9B-A646-994E-64A480096A0D}" sibTransId="{34AD6BE5-39AA-0B4C-AB96-1ACAA16B6250}"/>
    <dgm:cxn modelId="{1C22E1B8-8E06-CC49-B7C5-F8D6784F9072}" srcId="{136D6422-7635-574B-9007-FBA9FB960E3D}" destId="{064D36D1-F57B-E94E-9A99-8247BEBE740D}" srcOrd="1" destOrd="0" parTransId="{8A251830-3016-1749-8AD8-FB8FA764835A}" sibTransId="{9D30446B-BA0A-404A-90FE-9AF92911B157}"/>
    <dgm:cxn modelId="{158409BE-AC61-4246-A3A2-A12DE50F8641}" type="presOf" srcId="{FF96E46E-1C4E-A744-A4C2-B0CC60930458}" destId="{DC0DC157-4BE6-4043-B3BF-9AD2B2884419}" srcOrd="0" destOrd="0" presId="urn:microsoft.com/office/officeart/2005/8/layout/hierarchy4"/>
    <dgm:cxn modelId="{7C704FC4-0DDB-1B4A-A67C-C76F065791EB}" type="presOf" srcId="{CCA6C0A7-4F08-8547-BF85-9BA77F96A4ED}" destId="{EE8508CB-51D5-6A41-AFAC-D5BFE3A36867}" srcOrd="0" destOrd="0" presId="urn:microsoft.com/office/officeart/2005/8/layout/hierarchy4"/>
    <dgm:cxn modelId="{A06CBDC9-D191-9648-BDE1-4E722E49D27C}" srcId="{CCA6C0A7-4F08-8547-BF85-9BA77F96A4ED}" destId="{CAAC70D7-449E-924D-B319-ECCEF57291D7}" srcOrd="0" destOrd="0" parTransId="{A1F6B941-41EC-2141-A2C6-921DD5256588}" sibTransId="{713BA889-1E0E-944D-8472-F1A6DFCC8E89}"/>
    <dgm:cxn modelId="{678B24CB-CDFD-A44F-8801-012FBB505E58}" srcId="{136D6422-7635-574B-9007-FBA9FB960E3D}" destId="{FF96E46E-1C4E-A744-A4C2-B0CC60930458}" srcOrd="0" destOrd="0" parTransId="{1DB32026-A76B-A942-9285-AF0CB5C52CB5}" sibTransId="{886566FB-224C-0746-9FD3-255983F2C233}"/>
    <dgm:cxn modelId="{B0A7E93D-2C66-A240-A51A-21684CDA48DF}" type="presParOf" srcId="{EE8508CB-51D5-6A41-AFAC-D5BFE3A36867}" destId="{3CF266FE-89CC-AE40-97E5-94FBAAF91301}" srcOrd="0" destOrd="0" presId="urn:microsoft.com/office/officeart/2005/8/layout/hierarchy4"/>
    <dgm:cxn modelId="{7175DD93-C74B-7840-9CF1-5E9788921D7E}" type="presParOf" srcId="{3CF266FE-89CC-AE40-97E5-94FBAAF91301}" destId="{B91B3F42-9EF3-E34E-8772-7B94F2EF12C0}" srcOrd="0" destOrd="0" presId="urn:microsoft.com/office/officeart/2005/8/layout/hierarchy4"/>
    <dgm:cxn modelId="{D4427EE2-0E31-6847-AD4B-2024819248A2}" type="presParOf" srcId="{3CF266FE-89CC-AE40-97E5-94FBAAF91301}" destId="{30D97E9E-F683-5944-9696-BD76DF756A75}" srcOrd="1" destOrd="0" presId="urn:microsoft.com/office/officeart/2005/8/layout/hierarchy4"/>
    <dgm:cxn modelId="{B5F0F4CA-7C1C-7C4C-A950-98F3B55D9388}" type="presParOf" srcId="{3CF266FE-89CC-AE40-97E5-94FBAAF91301}" destId="{5BCF8366-BBCD-4142-9C65-7D7B487980CB}" srcOrd="2" destOrd="0" presId="urn:microsoft.com/office/officeart/2005/8/layout/hierarchy4"/>
    <dgm:cxn modelId="{0A7EAEB5-C161-3548-BB37-7C1EA0E6E652}" type="presParOf" srcId="{5BCF8366-BBCD-4142-9C65-7D7B487980CB}" destId="{63DF8FF8-DB55-604B-8CC8-F281D6F50345}" srcOrd="0" destOrd="0" presId="urn:microsoft.com/office/officeart/2005/8/layout/hierarchy4"/>
    <dgm:cxn modelId="{C293D26C-3000-4642-8B19-FA8C8ADE381E}" type="presParOf" srcId="{63DF8FF8-DB55-604B-8CC8-F281D6F50345}" destId="{F477CD31-5928-3B4E-B3D7-348069EFB17F}" srcOrd="0" destOrd="0" presId="urn:microsoft.com/office/officeart/2005/8/layout/hierarchy4"/>
    <dgm:cxn modelId="{3BD2D478-557D-7748-B29A-862EE1C44A50}" type="presParOf" srcId="{63DF8FF8-DB55-604B-8CC8-F281D6F50345}" destId="{8163CAC4-29A5-204D-843D-7AD050C98E23}" srcOrd="1" destOrd="0" presId="urn:microsoft.com/office/officeart/2005/8/layout/hierarchy4"/>
    <dgm:cxn modelId="{FCAE9ACF-0DA7-0E48-8382-D1648FFEC019}" type="presParOf" srcId="{63DF8FF8-DB55-604B-8CC8-F281D6F50345}" destId="{8676EE60-17AE-6B49-9552-6BF797CCAF3D}" srcOrd="2" destOrd="0" presId="urn:microsoft.com/office/officeart/2005/8/layout/hierarchy4"/>
    <dgm:cxn modelId="{A266AC46-C33D-F04D-A22E-2258B0038A9F}" type="presParOf" srcId="{8676EE60-17AE-6B49-9552-6BF797CCAF3D}" destId="{80D5ACBA-1B24-BC4E-BA1A-A2F817058C4F}" srcOrd="0" destOrd="0" presId="urn:microsoft.com/office/officeart/2005/8/layout/hierarchy4"/>
    <dgm:cxn modelId="{4E0987F9-18A6-A84A-B31A-26E378D6AB78}" type="presParOf" srcId="{80D5ACBA-1B24-BC4E-BA1A-A2F817058C4F}" destId="{DC0DC157-4BE6-4043-B3BF-9AD2B2884419}" srcOrd="0" destOrd="0" presId="urn:microsoft.com/office/officeart/2005/8/layout/hierarchy4"/>
    <dgm:cxn modelId="{ACFAEE59-3776-1E45-B0F5-A222828BEAD8}" type="presParOf" srcId="{80D5ACBA-1B24-BC4E-BA1A-A2F817058C4F}" destId="{C821242D-1843-0E45-9C4D-A9A40441B56F}" srcOrd="1" destOrd="0" presId="urn:microsoft.com/office/officeart/2005/8/layout/hierarchy4"/>
    <dgm:cxn modelId="{93E18354-AEC8-B04D-8BE3-B7BA58F3788D}" type="presParOf" srcId="{8676EE60-17AE-6B49-9552-6BF797CCAF3D}" destId="{51B5735C-B2C2-3449-B485-35EC033705F6}" srcOrd="1" destOrd="0" presId="urn:microsoft.com/office/officeart/2005/8/layout/hierarchy4"/>
    <dgm:cxn modelId="{D91005EB-3FBC-3343-8743-751123DCBF9D}" type="presParOf" srcId="{8676EE60-17AE-6B49-9552-6BF797CCAF3D}" destId="{D0CB0B8A-890D-EB4B-9863-7E86638A31AE}" srcOrd="2" destOrd="0" presId="urn:microsoft.com/office/officeart/2005/8/layout/hierarchy4"/>
    <dgm:cxn modelId="{8F0A4CA8-BDC4-3D49-8370-56E1D151A3AB}" type="presParOf" srcId="{D0CB0B8A-890D-EB4B-9863-7E86638A31AE}" destId="{FF0699F5-403E-2E4B-B542-FF45F9A99340}" srcOrd="0" destOrd="0" presId="urn:microsoft.com/office/officeart/2005/8/layout/hierarchy4"/>
    <dgm:cxn modelId="{05FE8961-576D-9D41-A7D3-BDCA87D62617}" type="presParOf" srcId="{D0CB0B8A-890D-EB4B-9863-7E86638A31AE}" destId="{69AF9E15-1619-9E46-BFB4-D7921B8D4B7B}" srcOrd="1" destOrd="0" presId="urn:microsoft.com/office/officeart/2005/8/layout/hierarchy4"/>
    <dgm:cxn modelId="{0A72EFCB-763D-6A4E-9448-5D61A6D49BCD}" type="presParOf" srcId="{EE8508CB-51D5-6A41-AFAC-D5BFE3A36867}" destId="{724C8039-9FF5-8E4B-B02A-31E2EB552E6E}" srcOrd="1" destOrd="0" presId="urn:microsoft.com/office/officeart/2005/8/layout/hierarchy4"/>
    <dgm:cxn modelId="{2B5C6E79-0FC5-D743-BE84-6A11609CFAB9}" type="presParOf" srcId="{EE8508CB-51D5-6A41-AFAC-D5BFE3A36867}" destId="{D9780649-E97E-A541-8745-4B39AA3ACA8E}" srcOrd="2" destOrd="0" presId="urn:microsoft.com/office/officeart/2005/8/layout/hierarchy4"/>
    <dgm:cxn modelId="{A9D4C7D1-1072-984A-99E2-608B074790E5}" type="presParOf" srcId="{D9780649-E97E-A541-8745-4B39AA3ACA8E}" destId="{1F0EE5CB-E9AF-B941-AAAC-C669FD838FAE}" srcOrd="0" destOrd="0" presId="urn:microsoft.com/office/officeart/2005/8/layout/hierarchy4"/>
    <dgm:cxn modelId="{03A07BA0-F5B8-1044-89E5-18F0FDCCF3E6}" type="presParOf" srcId="{D9780649-E97E-A541-8745-4B39AA3ACA8E}" destId="{FF68FA5C-2211-AD4B-BF9F-06C6BC0CD9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85B77-F6D6-EB4F-AE15-4E4FA9162A0B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9DDB27C-0C64-2840-99E8-C57163F191E9}">
      <dgm:prSet/>
      <dgm:spPr/>
      <dgm:t>
        <a:bodyPr/>
        <a:lstStyle/>
        <a:p>
          <a:r>
            <a:rPr lang="en-US"/>
            <a:t>Container Builder</a:t>
          </a:r>
          <a:endParaRPr lang="en-GB"/>
        </a:p>
      </dgm:t>
    </dgm:pt>
    <dgm:pt modelId="{FE4D03A8-4F4E-1F4B-ACBB-C92F1A317BF6}" type="parTrans" cxnId="{EF974CD9-98B7-4044-BE2A-2AD65707091C}">
      <dgm:prSet/>
      <dgm:spPr/>
      <dgm:t>
        <a:bodyPr/>
        <a:lstStyle/>
        <a:p>
          <a:endParaRPr lang="en-GB"/>
        </a:p>
      </dgm:t>
    </dgm:pt>
    <dgm:pt modelId="{5077DEAF-6FD5-B749-820A-B74C7242D4A3}" type="sibTrans" cxnId="{EF974CD9-98B7-4044-BE2A-2AD65707091C}">
      <dgm:prSet/>
      <dgm:spPr/>
      <dgm:t>
        <a:bodyPr/>
        <a:lstStyle/>
        <a:p>
          <a:endParaRPr lang="en-GB"/>
        </a:p>
      </dgm:t>
    </dgm:pt>
    <dgm:pt modelId="{2027789A-8C3E-4346-861C-322222F48E6C}">
      <dgm:prSet/>
      <dgm:spPr/>
      <dgm:t>
        <a:bodyPr/>
        <a:lstStyle/>
        <a:p>
          <a:r>
            <a:rPr lang="en-US" dirty="0"/>
            <a:t>Supports the process of creating the container images</a:t>
          </a:r>
          <a:endParaRPr lang="en-GB" dirty="0"/>
        </a:p>
      </dgm:t>
    </dgm:pt>
    <dgm:pt modelId="{98713F9B-A6CC-9140-8009-60A2AED18066}" type="parTrans" cxnId="{164EA989-105C-E348-B6A7-90B64E86857A}">
      <dgm:prSet/>
      <dgm:spPr/>
      <dgm:t>
        <a:bodyPr/>
        <a:lstStyle/>
        <a:p>
          <a:endParaRPr lang="en-GB"/>
        </a:p>
      </dgm:t>
    </dgm:pt>
    <dgm:pt modelId="{9297A492-53F6-514C-875A-89FFCBBE5D08}" type="sibTrans" cxnId="{164EA989-105C-E348-B6A7-90B64E86857A}">
      <dgm:prSet/>
      <dgm:spPr/>
      <dgm:t>
        <a:bodyPr/>
        <a:lstStyle/>
        <a:p>
          <a:endParaRPr lang="en-GB"/>
        </a:p>
      </dgm:t>
    </dgm:pt>
    <dgm:pt modelId="{28A45B7A-D5F9-AE46-803F-38530227B80C}">
      <dgm:prSet/>
      <dgm:spPr/>
      <dgm:t>
        <a:bodyPr/>
        <a:lstStyle/>
        <a:p>
          <a:r>
            <a:rPr lang="en-US" dirty="0"/>
            <a:t>Configured via a single configuration file</a:t>
          </a:r>
          <a:endParaRPr lang="en-GB" dirty="0"/>
        </a:p>
      </dgm:t>
    </dgm:pt>
    <dgm:pt modelId="{DB4F0A63-BB6C-294F-A5E8-DC277C496F3D}" type="parTrans" cxnId="{39AEC2EE-BDA3-B04F-BCFE-EF4C92D1B5D6}">
      <dgm:prSet/>
      <dgm:spPr/>
      <dgm:t>
        <a:bodyPr/>
        <a:lstStyle/>
        <a:p>
          <a:endParaRPr lang="en-GB"/>
        </a:p>
      </dgm:t>
    </dgm:pt>
    <dgm:pt modelId="{A19089E2-3292-7D4B-86D3-D2A67708D36B}" type="sibTrans" cxnId="{39AEC2EE-BDA3-B04F-BCFE-EF4C92D1B5D6}">
      <dgm:prSet/>
      <dgm:spPr/>
      <dgm:t>
        <a:bodyPr/>
        <a:lstStyle/>
        <a:p>
          <a:endParaRPr lang="en-GB"/>
        </a:p>
      </dgm:t>
    </dgm:pt>
    <dgm:pt modelId="{E26F0C62-5076-8346-A4B3-BB5CD91BE66E}">
      <dgm:prSet/>
      <dgm:spPr/>
      <dgm:t>
        <a:bodyPr/>
        <a:lstStyle/>
        <a:p>
          <a:r>
            <a:rPr lang="en-US" dirty="0"/>
            <a:t>Includes pre-built configurations</a:t>
          </a:r>
          <a:endParaRPr lang="en-GB" dirty="0"/>
        </a:p>
      </dgm:t>
    </dgm:pt>
    <dgm:pt modelId="{714FC497-D169-3A45-AD34-411A46C85735}" type="parTrans" cxnId="{32FD4110-D531-9C4C-A15D-301209D04472}">
      <dgm:prSet/>
      <dgm:spPr/>
      <dgm:t>
        <a:bodyPr/>
        <a:lstStyle/>
        <a:p>
          <a:endParaRPr lang="en-GB"/>
        </a:p>
      </dgm:t>
    </dgm:pt>
    <dgm:pt modelId="{170F4313-6115-1243-B91E-DBEB666EC139}" type="sibTrans" cxnId="{32FD4110-D531-9C4C-A15D-301209D04472}">
      <dgm:prSet/>
      <dgm:spPr/>
      <dgm:t>
        <a:bodyPr/>
        <a:lstStyle/>
        <a:p>
          <a:endParaRPr lang="en-GB"/>
        </a:p>
      </dgm:t>
    </dgm:pt>
    <dgm:pt modelId="{7EB50A8A-4813-4545-A983-546AA5AEC897}">
      <dgm:prSet/>
      <dgm:spPr/>
      <dgm:t>
        <a:bodyPr/>
        <a:lstStyle/>
        <a:p>
          <a:r>
            <a:rPr lang="en-US" dirty="0"/>
            <a:t>Includes content into the container</a:t>
          </a:r>
          <a:endParaRPr lang="en-GB" dirty="0"/>
        </a:p>
      </dgm:t>
    </dgm:pt>
    <dgm:pt modelId="{05E52409-358B-2941-B24C-96C4986E1878}" type="parTrans" cxnId="{E73831FA-F99F-4C40-88FF-B0A71298C204}">
      <dgm:prSet/>
      <dgm:spPr/>
      <dgm:t>
        <a:bodyPr/>
        <a:lstStyle/>
        <a:p>
          <a:endParaRPr lang="en-GB"/>
        </a:p>
      </dgm:t>
    </dgm:pt>
    <dgm:pt modelId="{D9860ADA-EC1B-9746-A981-2455E674B490}" type="sibTrans" cxnId="{E73831FA-F99F-4C40-88FF-B0A71298C204}">
      <dgm:prSet/>
      <dgm:spPr/>
      <dgm:t>
        <a:bodyPr/>
        <a:lstStyle/>
        <a:p>
          <a:endParaRPr lang="en-GB"/>
        </a:p>
      </dgm:t>
    </dgm:pt>
    <dgm:pt modelId="{DFE1BECB-81EC-A844-901D-141AC785A58D}">
      <dgm:prSet/>
      <dgm:spPr/>
      <dgm:t>
        <a:bodyPr/>
        <a:lstStyle/>
        <a:p>
          <a:r>
            <a:rPr lang="en-US"/>
            <a:t>Can be run in a fully automated environment</a:t>
          </a:r>
          <a:endParaRPr lang="en-GB"/>
        </a:p>
      </dgm:t>
    </dgm:pt>
    <dgm:pt modelId="{F7AF3D69-F478-F344-9B93-61E811E170E5}" type="parTrans" cxnId="{0A281E10-DC98-C94D-B738-7AA59E9F995B}">
      <dgm:prSet/>
      <dgm:spPr/>
      <dgm:t>
        <a:bodyPr/>
        <a:lstStyle/>
        <a:p>
          <a:endParaRPr lang="en-GB"/>
        </a:p>
      </dgm:t>
    </dgm:pt>
    <dgm:pt modelId="{31C8E82E-7185-3343-8A0D-F88289B9E6CF}" type="sibTrans" cxnId="{0A281E10-DC98-C94D-B738-7AA59E9F995B}">
      <dgm:prSet/>
      <dgm:spPr/>
      <dgm:t>
        <a:bodyPr/>
        <a:lstStyle/>
        <a:p>
          <a:endParaRPr lang="en-GB"/>
        </a:p>
      </dgm:t>
    </dgm:pt>
    <dgm:pt modelId="{B0A58248-899B-B142-873B-D435D18E4117}">
      <dgm:prSet/>
      <dgm:spPr/>
      <dgm:t>
        <a:bodyPr/>
        <a:lstStyle/>
        <a:p>
          <a:r>
            <a:rPr lang="en-US"/>
            <a:t>Container Content</a:t>
          </a:r>
          <a:endParaRPr lang="en-GB"/>
        </a:p>
      </dgm:t>
    </dgm:pt>
    <dgm:pt modelId="{C3219B95-5E63-F14A-B43B-90AC7D2E6527}" type="parTrans" cxnId="{39EEF4A1-D998-C642-97BC-D50AD36D6953}">
      <dgm:prSet/>
      <dgm:spPr/>
      <dgm:t>
        <a:bodyPr/>
        <a:lstStyle/>
        <a:p>
          <a:endParaRPr lang="en-GB"/>
        </a:p>
      </dgm:t>
    </dgm:pt>
    <dgm:pt modelId="{4A91DBB6-5BC5-0B41-AE33-A18606A2B932}" type="sibTrans" cxnId="{39EEF4A1-D998-C642-97BC-D50AD36D6953}">
      <dgm:prSet/>
      <dgm:spPr/>
      <dgm:t>
        <a:bodyPr/>
        <a:lstStyle/>
        <a:p>
          <a:endParaRPr lang="en-GB"/>
        </a:p>
      </dgm:t>
    </dgm:pt>
    <dgm:pt modelId="{0F23BC46-41A4-B94E-B34C-F2311C92013A}">
      <dgm:prSet/>
      <dgm:spPr/>
      <dgm:t>
        <a:bodyPr/>
        <a:lstStyle/>
        <a:p>
          <a:r>
            <a:rPr lang="en-US"/>
            <a:t>Ensures content is distributed to students</a:t>
          </a:r>
          <a:endParaRPr lang="en-GB"/>
        </a:p>
      </dgm:t>
    </dgm:pt>
    <dgm:pt modelId="{7E43490C-9DE3-B74F-ADB9-A790DC7C9310}" type="parTrans" cxnId="{10C7B540-E6BC-E745-A6F3-BB90988026EB}">
      <dgm:prSet/>
      <dgm:spPr/>
      <dgm:t>
        <a:bodyPr/>
        <a:lstStyle/>
        <a:p>
          <a:endParaRPr lang="en-GB"/>
        </a:p>
      </dgm:t>
    </dgm:pt>
    <dgm:pt modelId="{E5D005E0-E886-9A44-835B-52957A01E3C7}" type="sibTrans" cxnId="{10C7B540-E6BC-E745-A6F3-BB90988026EB}">
      <dgm:prSet/>
      <dgm:spPr/>
      <dgm:t>
        <a:bodyPr/>
        <a:lstStyle/>
        <a:p>
          <a:endParaRPr lang="en-GB"/>
        </a:p>
      </dgm:t>
    </dgm:pt>
    <dgm:pt modelId="{F1DBEE5F-6A96-2B40-BB20-71787707CEC7}">
      <dgm:prSet/>
      <dgm:spPr/>
      <dgm:t>
        <a:bodyPr/>
        <a:lstStyle/>
        <a:p>
          <a:r>
            <a:rPr lang="en-US" dirty="0"/>
            <a:t>Ensures content is updated when appropriate</a:t>
          </a:r>
          <a:endParaRPr lang="en-GB" dirty="0"/>
        </a:p>
      </dgm:t>
    </dgm:pt>
    <dgm:pt modelId="{0CD7424F-CD55-D842-9325-C7BC16B6F9BF}" type="parTrans" cxnId="{E41EADC8-CD2B-984F-8E56-5A44C89BE3EA}">
      <dgm:prSet/>
      <dgm:spPr/>
      <dgm:t>
        <a:bodyPr/>
        <a:lstStyle/>
        <a:p>
          <a:endParaRPr lang="en-GB"/>
        </a:p>
      </dgm:t>
    </dgm:pt>
    <dgm:pt modelId="{A9467B2E-424D-9643-947B-46308BBCBE15}" type="sibTrans" cxnId="{E41EADC8-CD2B-984F-8E56-5A44C89BE3EA}">
      <dgm:prSet/>
      <dgm:spPr/>
      <dgm:t>
        <a:bodyPr/>
        <a:lstStyle/>
        <a:p>
          <a:endParaRPr lang="en-GB"/>
        </a:p>
      </dgm:t>
    </dgm:pt>
    <dgm:pt modelId="{F151ECA2-DA46-9646-B12E-08A0E53DE461}">
      <dgm:prSet/>
      <dgm:spPr/>
      <dgm:t>
        <a:bodyPr/>
        <a:lstStyle/>
        <a:p>
          <a:r>
            <a:rPr lang="en-GB" dirty="0"/>
            <a:t>Ensures required services are started in the container</a:t>
          </a:r>
        </a:p>
      </dgm:t>
    </dgm:pt>
    <dgm:pt modelId="{40096D1A-7672-3B45-A575-18464EB06CAA}" type="parTrans" cxnId="{9007BAA0-7432-D54E-A284-4E510D5FBD05}">
      <dgm:prSet/>
      <dgm:spPr/>
      <dgm:t>
        <a:bodyPr/>
        <a:lstStyle/>
        <a:p>
          <a:endParaRPr lang="en-GB"/>
        </a:p>
      </dgm:t>
    </dgm:pt>
    <dgm:pt modelId="{6A99E13B-9BF1-0E49-A720-DE7EE623656D}" type="sibTrans" cxnId="{9007BAA0-7432-D54E-A284-4E510D5FBD05}">
      <dgm:prSet/>
      <dgm:spPr/>
      <dgm:t>
        <a:bodyPr/>
        <a:lstStyle/>
        <a:p>
          <a:endParaRPr lang="en-GB"/>
        </a:p>
      </dgm:t>
    </dgm:pt>
    <dgm:pt modelId="{9B2F63C7-1875-B046-AE6D-9E3097180D86}">
      <dgm:prSet/>
      <dgm:spPr/>
      <dgm:t>
        <a:bodyPr/>
        <a:lstStyle/>
        <a:p>
          <a:r>
            <a:rPr lang="en-GB" dirty="0"/>
            <a:t>Runs </a:t>
          </a:r>
          <a:r>
            <a:rPr lang="en-GB" dirty="0" err="1"/>
            <a:t>startup</a:t>
          </a:r>
          <a:r>
            <a:rPr lang="en-GB" dirty="0"/>
            <a:t> / shutdown scripts</a:t>
          </a:r>
        </a:p>
      </dgm:t>
    </dgm:pt>
    <dgm:pt modelId="{273E31EE-08D9-CE4B-8A41-20EE0E02970A}" type="parTrans" cxnId="{6B77D507-1BA8-6947-B989-B779F7AB04BC}">
      <dgm:prSet/>
      <dgm:spPr/>
      <dgm:t>
        <a:bodyPr/>
        <a:lstStyle/>
        <a:p>
          <a:endParaRPr lang="en-GB"/>
        </a:p>
      </dgm:t>
    </dgm:pt>
    <dgm:pt modelId="{2788A416-153D-0042-8B53-BC49022D17FC}" type="sibTrans" cxnId="{6B77D507-1BA8-6947-B989-B779F7AB04BC}">
      <dgm:prSet/>
      <dgm:spPr/>
      <dgm:t>
        <a:bodyPr/>
        <a:lstStyle/>
        <a:p>
          <a:endParaRPr lang="en-GB"/>
        </a:p>
      </dgm:t>
    </dgm:pt>
    <dgm:pt modelId="{CE52473F-8FF1-8740-9062-B7FBF700EF8D}">
      <dgm:prSet/>
      <dgm:spPr/>
      <dgm:t>
        <a:bodyPr/>
        <a:lstStyle/>
        <a:p>
          <a:r>
            <a:rPr lang="en-GB" dirty="0"/>
            <a:t>Handles both cloud and local scenarios</a:t>
          </a:r>
        </a:p>
      </dgm:t>
    </dgm:pt>
    <dgm:pt modelId="{31B17F44-D79A-FF4D-A1BE-2FE92313884B}" type="parTrans" cxnId="{F2F27C7C-D151-B343-8A04-A1538FC87BC5}">
      <dgm:prSet/>
      <dgm:spPr/>
      <dgm:t>
        <a:bodyPr/>
        <a:lstStyle/>
        <a:p>
          <a:endParaRPr lang="en-GB"/>
        </a:p>
      </dgm:t>
    </dgm:pt>
    <dgm:pt modelId="{9F711376-E9A5-C649-A731-BE687CFB0C2D}" type="sibTrans" cxnId="{F2F27C7C-D151-B343-8A04-A1538FC87BC5}">
      <dgm:prSet/>
      <dgm:spPr/>
      <dgm:t>
        <a:bodyPr/>
        <a:lstStyle/>
        <a:p>
          <a:endParaRPr lang="en-GB"/>
        </a:p>
      </dgm:t>
    </dgm:pt>
    <dgm:pt modelId="{0FD2C377-6BFC-EF49-8AD8-B58093BFC9BD}" type="pres">
      <dgm:prSet presAssocID="{A4885B77-F6D6-EB4F-AE15-4E4FA9162A0B}" presName="linear" presStyleCnt="0">
        <dgm:presLayoutVars>
          <dgm:dir/>
          <dgm:animLvl val="lvl"/>
          <dgm:resizeHandles val="exact"/>
        </dgm:presLayoutVars>
      </dgm:prSet>
      <dgm:spPr/>
    </dgm:pt>
    <dgm:pt modelId="{C5E26D90-34A2-0745-AA4D-14B6A12A76F6}" type="pres">
      <dgm:prSet presAssocID="{E9DDB27C-0C64-2840-99E8-C57163F191E9}" presName="parentLin" presStyleCnt="0"/>
      <dgm:spPr/>
    </dgm:pt>
    <dgm:pt modelId="{A25E0B87-EA51-724E-8199-0FFD18821466}" type="pres">
      <dgm:prSet presAssocID="{E9DDB27C-0C64-2840-99E8-C57163F191E9}" presName="parentLeftMargin" presStyleLbl="node1" presStyleIdx="0" presStyleCnt="2"/>
      <dgm:spPr/>
    </dgm:pt>
    <dgm:pt modelId="{220F5562-5F34-2A49-B88A-8B1DD400DB00}" type="pres">
      <dgm:prSet presAssocID="{E9DDB27C-0C64-2840-99E8-C57163F191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048836-44D8-F540-8AAE-01D64FCDF7AA}" type="pres">
      <dgm:prSet presAssocID="{E9DDB27C-0C64-2840-99E8-C57163F191E9}" presName="negativeSpace" presStyleCnt="0"/>
      <dgm:spPr/>
    </dgm:pt>
    <dgm:pt modelId="{6F6B8996-3789-0C49-9EA8-423DF8DE96C0}" type="pres">
      <dgm:prSet presAssocID="{E9DDB27C-0C64-2840-99E8-C57163F191E9}" presName="childText" presStyleLbl="conFgAcc1" presStyleIdx="0" presStyleCnt="2">
        <dgm:presLayoutVars>
          <dgm:bulletEnabled val="1"/>
        </dgm:presLayoutVars>
      </dgm:prSet>
      <dgm:spPr/>
    </dgm:pt>
    <dgm:pt modelId="{0A1F0643-5DA2-B845-A49E-4246C9C75655}" type="pres">
      <dgm:prSet presAssocID="{5077DEAF-6FD5-B749-820A-B74C7242D4A3}" presName="spaceBetweenRectangles" presStyleCnt="0"/>
      <dgm:spPr/>
    </dgm:pt>
    <dgm:pt modelId="{895B8607-9938-6843-8D89-A900F34B1526}" type="pres">
      <dgm:prSet presAssocID="{B0A58248-899B-B142-873B-D435D18E4117}" presName="parentLin" presStyleCnt="0"/>
      <dgm:spPr/>
    </dgm:pt>
    <dgm:pt modelId="{8CA20753-A346-3C49-8FAF-6167C7E52686}" type="pres">
      <dgm:prSet presAssocID="{B0A58248-899B-B142-873B-D435D18E4117}" presName="parentLeftMargin" presStyleLbl="node1" presStyleIdx="0" presStyleCnt="2"/>
      <dgm:spPr/>
    </dgm:pt>
    <dgm:pt modelId="{95839BD9-D709-9940-A046-08796E283E5A}" type="pres">
      <dgm:prSet presAssocID="{B0A58248-899B-B142-873B-D435D18E41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8B30AC-2A45-B640-9646-D9CFD3A385FA}" type="pres">
      <dgm:prSet presAssocID="{B0A58248-899B-B142-873B-D435D18E4117}" presName="negativeSpace" presStyleCnt="0"/>
      <dgm:spPr/>
    </dgm:pt>
    <dgm:pt modelId="{00B2A40F-AE96-7D4C-BE2C-08ED2DD2E4D3}" type="pres">
      <dgm:prSet presAssocID="{B0A58248-899B-B142-873B-D435D18E41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679706-FB82-604A-907D-9FC133371CF3}" type="presOf" srcId="{0F23BC46-41A4-B94E-B34C-F2311C92013A}" destId="{00B2A40F-AE96-7D4C-BE2C-08ED2DD2E4D3}" srcOrd="0" destOrd="0" presId="urn:microsoft.com/office/officeart/2005/8/layout/list1"/>
    <dgm:cxn modelId="{6B77D507-1BA8-6947-B989-B779F7AB04BC}" srcId="{B0A58248-899B-B142-873B-D435D18E4117}" destId="{9B2F63C7-1875-B046-AE6D-9E3097180D86}" srcOrd="3" destOrd="0" parTransId="{273E31EE-08D9-CE4B-8A41-20EE0E02970A}" sibTransId="{2788A416-153D-0042-8B53-BC49022D17FC}"/>
    <dgm:cxn modelId="{0A281E10-DC98-C94D-B738-7AA59E9F995B}" srcId="{E9DDB27C-0C64-2840-99E8-C57163F191E9}" destId="{DFE1BECB-81EC-A844-901D-141AC785A58D}" srcOrd="4" destOrd="0" parTransId="{F7AF3D69-F478-F344-9B93-61E811E170E5}" sibTransId="{31C8E82E-7185-3343-8A0D-F88289B9E6CF}"/>
    <dgm:cxn modelId="{32FD4110-D531-9C4C-A15D-301209D04472}" srcId="{E9DDB27C-0C64-2840-99E8-C57163F191E9}" destId="{E26F0C62-5076-8346-A4B3-BB5CD91BE66E}" srcOrd="2" destOrd="0" parTransId="{714FC497-D169-3A45-AD34-411A46C85735}" sibTransId="{170F4313-6115-1243-B91E-DBEB666EC139}"/>
    <dgm:cxn modelId="{95FF831A-60A8-9349-AA59-8BA6718AD70C}" type="presOf" srcId="{CE52473F-8FF1-8740-9062-B7FBF700EF8D}" destId="{00B2A40F-AE96-7D4C-BE2C-08ED2DD2E4D3}" srcOrd="0" destOrd="4" presId="urn:microsoft.com/office/officeart/2005/8/layout/list1"/>
    <dgm:cxn modelId="{5A5CC920-03D0-034D-A035-C01B1B658395}" type="presOf" srcId="{F151ECA2-DA46-9646-B12E-08A0E53DE461}" destId="{00B2A40F-AE96-7D4C-BE2C-08ED2DD2E4D3}" srcOrd="0" destOrd="2" presId="urn:microsoft.com/office/officeart/2005/8/layout/list1"/>
    <dgm:cxn modelId="{6FEEB033-5558-5E4E-B9D8-36E9699EFA6C}" type="presOf" srcId="{E9DDB27C-0C64-2840-99E8-C57163F191E9}" destId="{220F5562-5F34-2A49-B88A-8B1DD400DB00}" srcOrd="1" destOrd="0" presId="urn:microsoft.com/office/officeart/2005/8/layout/list1"/>
    <dgm:cxn modelId="{10C7B540-E6BC-E745-A6F3-BB90988026EB}" srcId="{B0A58248-899B-B142-873B-D435D18E4117}" destId="{0F23BC46-41A4-B94E-B34C-F2311C92013A}" srcOrd="0" destOrd="0" parTransId="{7E43490C-9DE3-B74F-ADB9-A790DC7C9310}" sibTransId="{E5D005E0-E886-9A44-835B-52957A01E3C7}"/>
    <dgm:cxn modelId="{141FF465-43D5-B943-ABDB-9DC226F92FC8}" type="presOf" srcId="{E9DDB27C-0C64-2840-99E8-C57163F191E9}" destId="{A25E0B87-EA51-724E-8199-0FFD18821466}" srcOrd="0" destOrd="0" presId="urn:microsoft.com/office/officeart/2005/8/layout/list1"/>
    <dgm:cxn modelId="{4CDC3A6D-5EF7-0941-AC71-BED0D171A3C8}" type="presOf" srcId="{9B2F63C7-1875-B046-AE6D-9E3097180D86}" destId="{00B2A40F-AE96-7D4C-BE2C-08ED2DD2E4D3}" srcOrd="0" destOrd="3" presId="urn:microsoft.com/office/officeart/2005/8/layout/list1"/>
    <dgm:cxn modelId="{0F06F371-FDAF-0543-A92B-B0FD2C777F6E}" type="presOf" srcId="{DFE1BECB-81EC-A844-901D-141AC785A58D}" destId="{6F6B8996-3789-0C49-9EA8-423DF8DE96C0}" srcOrd="0" destOrd="4" presId="urn:microsoft.com/office/officeart/2005/8/layout/list1"/>
    <dgm:cxn modelId="{F2F27C7C-D151-B343-8A04-A1538FC87BC5}" srcId="{B0A58248-899B-B142-873B-D435D18E4117}" destId="{CE52473F-8FF1-8740-9062-B7FBF700EF8D}" srcOrd="4" destOrd="0" parTransId="{31B17F44-D79A-FF4D-A1BE-2FE92313884B}" sibTransId="{9F711376-E9A5-C649-A731-BE687CFB0C2D}"/>
    <dgm:cxn modelId="{164EA989-105C-E348-B6A7-90B64E86857A}" srcId="{E9DDB27C-0C64-2840-99E8-C57163F191E9}" destId="{2027789A-8C3E-4346-861C-322222F48E6C}" srcOrd="0" destOrd="0" parTransId="{98713F9B-A6CC-9140-8009-60A2AED18066}" sibTransId="{9297A492-53F6-514C-875A-89FFCBBE5D08}"/>
    <dgm:cxn modelId="{BE22748C-ABA2-F042-9713-558873D65B15}" type="presOf" srcId="{28A45B7A-D5F9-AE46-803F-38530227B80C}" destId="{6F6B8996-3789-0C49-9EA8-423DF8DE96C0}" srcOrd="0" destOrd="1" presId="urn:microsoft.com/office/officeart/2005/8/layout/list1"/>
    <dgm:cxn modelId="{7BAF7098-05A3-9248-8B65-FB54E2087A5C}" type="presOf" srcId="{B0A58248-899B-B142-873B-D435D18E4117}" destId="{8CA20753-A346-3C49-8FAF-6167C7E52686}" srcOrd="0" destOrd="0" presId="urn:microsoft.com/office/officeart/2005/8/layout/list1"/>
    <dgm:cxn modelId="{9007BAA0-7432-D54E-A284-4E510D5FBD05}" srcId="{B0A58248-899B-B142-873B-D435D18E4117}" destId="{F151ECA2-DA46-9646-B12E-08A0E53DE461}" srcOrd="2" destOrd="0" parTransId="{40096D1A-7672-3B45-A575-18464EB06CAA}" sibTransId="{6A99E13B-9BF1-0E49-A720-DE7EE623656D}"/>
    <dgm:cxn modelId="{39EEF4A1-D998-C642-97BC-D50AD36D6953}" srcId="{A4885B77-F6D6-EB4F-AE15-4E4FA9162A0B}" destId="{B0A58248-899B-B142-873B-D435D18E4117}" srcOrd="1" destOrd="0" parTransId="{C3219B95-5E63-F14A-B43B-90AC7D2E6527}" sibTransId="{4A91DBB6-5BC5-0B41-AE33-A18606A2B932}"/>
    <dgm:cxn modelId="{EE64D8A8-DBC6-ED4A-BED5-C29A1FB004E4}" type="presOf" srcId="{7EB50A8A-4813-4545-A983-546AA5AEC897}" destId="{6F6B8996-3789-0C49-9EA8-423DF8DE96C0}" srcOrd="0" destOrd="3" presId="urn:microsoft.com/office/officeart/2005/8/layout/list1"/>
    <dgm:cxn modelId="{145A1DBE-068A-D940-A85F-886F99CC375B}" type="presOf" srcId="{B0A58248-899B-B142-873B-D435D18E4117}" destId="{95839BD9-D709-9940-A046-08796E283E5A}" srcOrd="1" destOrd="0" presId="urn:microsoft.com/office/officeart/2005/8/layout/list1"/>
    <dgm:cxn modelId="{E41EADC8-CD2B-984F-8E56-5A44C89BE3EA}" srcId="{B0A58248-899B-B142-873B-D435D18E4117}" destId="{F1DBEE5F-6A96-2B40-BB20-71787707CEC7}" srcOrd="1" destOrd="0" parTransId="{0CD7424F-CD55-D842-9325-C7BC16B6F9BF}" sibTransId="{A9467B2E-424D-9643-947B-46308BBCBE15}"/>
    <dgm:cxn modelId="{3CC081CB-855E-174A-99ED-C699EFF3A4D5}" type="presOf" srcId="{F1DBEE5F-6A96-2B40-BB20-71787707CEC7}" destId="{00B2A40F-AE96-7D4C-BE2C-08ED2DD2E4D3}" srcOrd="0" destOrd="1" presId="urn:microsoft.com/office/officeart/2005/8/layout/list1"/>
    <dgm:cxn modelId="{08CE35CC-1A12-4940-A972-366D47563AF2}" type="presOf" srcId="{A4885B77-F6D6-EB4F-AE15-4E4FA9162A0B}" destId="{0FD2C377-6BFC-EF49-8AD8-B58093BFC9BD}" srcOrd="0" destOrd="0" presId="urn:microsoft.com/office/officeart/2005/8/layout/list1"/>
    <dgm:cxn modelId="{1D8D1ED1-DC85-964C-9915-ED214486A204}" type="presOf" srcId="{2027789A-8C3E-4346-861C-322222F48E6C}" destId="{6F6B8996-3789-0C49-9EA8-423DF8DE96C0}" srcOrd="0" destOrd="0" presId="urn:microsoft.com/office/officeart/2005/8/layout/list1"/>
    <dgm:cxn modelId="{5795D7D2-5EA4-4F4A-B886-8FBA625F73B3}" type="presOf" srcId="{E26F0C62-5076-8346-A4B3-BB5CD91BE66E}" destId="{6F6B8996-3789-0C49-9EA8-423DF8DE96C0}" srcOrd="0" destOrd="2" presId="urn:microsoft.com/office/officeart/2005/8/layout/list1"/>
    <dgm:cxn modelId="{EF974CD9-98B7-4044-BE2A-2AD65707091C}" srcId="{A4885B77-F6D6-EB4F-AE15-4E4FA9162A0B}" destId="{E9DDB27C-0C64-2840-99E8-C57163F191E9}" srcOrd="0" destOrd="0" parTransId="{FE4D03A8-4F4E-1F4B-ACBB-C92F1A317BF6}" sibTransId="{5077DEAF-6FD5-B749-820A-B74C7242D4A3}"/>
    <dgm:cxn modelId="{39AEC2EE-BDA3-B04F-BCFE-EF4C92D1B5D6}" srcId="{E9DDB27C-0C64-2840-99E8-C57163F191E9}" destId="{28A45B7A-D5F9-AE46-803F-38530227B80C}" srcOrd="1" destOrd="0" parTransId="{DB4F0A63-BB6C-294F-A5E8-DC277C496F3D}" sibTransId="{A19089E2-3292-7D4B-86D3-D2A67708D36B}"/>
    <dgm:cxn modelId="{E73831FA-F99F-4C40-88FF-B0A71298C204}" srcId="{E9DDB27C-0C64-2840-99E8-C57163F191E9}" destId="{7EB50A8A-4813-4545-A983-546AA5AEC897}" srcOrd="3" destOrd="0" parTransId="{05E52409-358B-2941-B24C-96C4986E1878}" sibTransId="{D9860ADA-EC1B-9746-A981-2455E674B490}"/>
    <dgm:cxn modelId="{A921F971-5492-AC49-9B38-8D7011D98F20}" type="presParOf" srcId="{0FD2C377-6BFC-EF49-8AD8-B58093BFC9BD}" destId="{C5E26D90-34A2-0745-AA4D-14B6A12A76F6}" srcOrd="0" destOrd="0" presId="urn:microsoft.com/office/officeart/2005/8/layout/list1"/>
    <dgm:cxn modelId="{600B35B6-EBBD-F642-8887-18C521E2D2D1}" type="presParOf" srcId="{C5E26D90-34A2-0745-AA4D-14B6A12A76F6}" destId="{A25E0B87-EA51-724E-8199-0FFD18821466}" srcOrd="0" destOrd="0" presId="urn:microsoft.com/office/officeart/2005/8/layout/list1"/>
    <dgm:cxn modelId="{7199EED5-42E5-9248-B2CC-E4261983AB5A}" type="presParOf" srcId="{C5E26D90-34A2-0745-AA4D-14B6A12A76F6}" destId="{220F5562-5F34-2A49-B88A-8B1DD400DB00}" srcOrd="1" destOrd="0" presId="urn:microsoft.com/office/officeart/2005/8/layout/list1"/>
    <dgm:cxn modelId="{77F61984-6E03-7A40-B80B-B7D22B0FE13C}" type="presParOf" srcId="{0FD2C377-6BFC-EF49-8AD8-B58093BFC9BD}" destId="{0C048836-44D8-F540-8AAE-01D64FCDF7AA}" srcOrd="1" destOrd="0" presId="urn:microsoft.com/office/officeart/2005/8/layout/list1"/>
    <dgm:cxn modelId="{75E2B8C7-FCCC-B846-B1A5-C7B877D6A886}" type="presParOf" srcId="{0FD2C377-6BFC-EF49-8AD8-B58093BFC9BD}" destId="{6F6B8996-3789-0C49-9EA8-423DF8DE96C0}" srcOrd="2" destOrd="0" presId="urn:microsoft.com/office/officeart/2005/8/layout/list1"/>
    <dgm:cxn modelId="{D746AFAB-FE19-5E41-A144-F086F4B7693D}" type="presParOf" srcId="{0FD2C377-6BFC-EF49-8AD8-B58093BFC9BD}" destId="{0A1F0643-5DA2-B845-A49E-4246C9C75655}" srcOrd="3" destOrd="0" presId="urn:microsoft.com/office/officeart/2005/8/layout/list1"/>
    <dgm:cxn modelId="{D8DE6011-F587-4740-8DE1-9B7D4F7840F4}" type="presParOf" srcId="{0FD2C377-6BFC-EF49-8AD8-B58093BFC9BD}" destId="{895B8607-9938-6843-8D89-A900F34B1526}" srcOrd="4" destOrd="0" presId="urn:microsoft.com/office/officeart/2005/8/layout/list1"/>
    <dgm:cxn modelId="{8B453A95-FCEC-8F4B-9ACF-21525C2F16AC}" type="presParOf" srcId="{895B8607-9938-6843-8D89-A900F34B1526}" destId="{8CA20753-A346-3C49-8FAF-6167C7E52686}" srcOrd="0" destOrd="0" presId="urn:microsoft.com/office/officeart/2005/8/layout/list1"/>
    <dgm:cxn modelId="{390A00FA-BE0D-B046-BF93-B0F912FF5AAA}" type="presParOf" srcId="{895B8607-9938-6843-8D89-A900F34B1526}" destId="{95839BD9-D709-9940-A046-08796E283E5A}" srcOrd="1" destOrd="0" presId="urn:microsoft.com/office/officeart/2005/8/layout/list1"/>
    <dgm:cxn modelId="{730A0E19-6D60-9D4D-946E-A12A73591F3D}" type="presParOf" srcId="{0FD2C377-6BFC-EF49-8AD8-B58093BFC9BD}" destId="{458B30AC-2A45-B640-9646-D9CFD3A385FA}" srcOrd="5" destOrd="0" presId="urn:microsoft.com/office/officeart/2005/8/layout/list1"/>
    <dgm:cxn modelId="{5F16EAF6-39E5-C845-ACE1-722C334C3501}" type="presParOf" srcId="{0FD2C377-6BFC-EF49-8AD8-B58093BFC9BD}" destId="{00B2A40F-AE96-7D4C-BE2C-08ED2DD2E4D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D4685A-4FE9-CF46-9BBE-A88F567763A8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2230952-D7E3-394A-8B05-267E6D658546}">
      <dgm:prSet phldrT="[Text]"/>
      <dgm:spPr/>
      <dgm:t>
        <a:bodyPr/>
        <a:lstStyle/>
        <a:p>
          <a:r>
            <a:rPr lang="en-GB" dirty="0"/>
            <a:t>TT284</a:t>
          </a:r>
        </a:p>
      </dgm:t>
    </dgm:pt>
    <dgm:pt modelId="{A47833A4-9C34-5E4E-917B-9B5D16C1CA2A}" type="parTrans" cxnId="{255B34A3-5880-424B-A395-A23F48FD02AD}">
      <dgm:prSet/>
      <dgm:spPr/>
      <dgm:t>
        <a:bodyPr/>
        <a:lstStyle/>
        <a:p>
          <a:endParaRPr lang="en-GB"/>
        </a:p>
      </dgm:t>
    </dgm:pt>
    <dgm:pt modelId="{31D0F2CA-552D-1C44-A58B-A64C42DA43E1}" type="sibTrans" cxnId="{255B34A3-5880-424B-A395-A23F48FD02AD}">
      <dgm:prSet/>
      <dgm:spPr/>
      <dgm:t>
        <a:bodyPr/>
        <a:lstStyle/>
        <a:p>
          <a:endParaRPr lang="en-GB"/>
        </a:p>
      </dgm:t>
    </dgm:pt>
    <dgm:pt modelId="{15503CA8-A400-194D-8B08-8481B685E67A}">
      <dgm:prSet phldrT="[Text]"/>
      <dgm:spPr/>
      <dgm:t>
        <a:bodyPr/>
        <a:lstStyle/>
        <a:p>
          <a:r>
            <a:rPr lang="en-GB" dirty="0"/>
            <a:t>TM129</a:t>
          </a:r>
        </a:p>
      </dgm:t>
    </dgm:pt>
    <dgm:pt modelId="{C9CAC313-EE9E-F74D-A2F5-74C13ABA7830}" type="parTrans" cxnId="{48EE4C92-B382-3146-9E73-86F0C4D31778}">
      <dgm:prSet/>
      <dgm:spPr/>
      <dgm:t>
        <a:bodyPr/>
        <a:lstStyle/>
        <a:p>
          <a:endParaRPr lang="en-GB"/>
        </a:p>
      </dgm:t>
    </dgm:pt>
    <dgm:pt modelId="{ADD734C2-9EF4-1B4E-A450-24900E2E3D61}" type="sibTrans" cxnId="{48EE4C92-B382-3146-9E73-86F0C4D31778}">
      <dgm:prSet/>
      <dgm:spPr/>
      <dgm:t>
        <a:bodyPr/>
        <a:lstStyle/>
        <a:p>
          <a:endParaRPr lang="en-GB"/>
        </a:p>
      </dgm:t>
    </dgm:pt>
    <dgm:pt modelId="{E95E376E-44D0-6641-865D-41B0DA547845}">
      <dgm:prSet phldrT="[Text]"/>
      <dgm:spPr/>
      <dgm:t>
        <a:bodyPr/>
        <a:lstStyle/>
        <a:p>
          <a:r>
            <a:rPr lang="en-GB" dirty="0"/>
            <a:t>S397</a:t>
          </a:r>
        </a:p>
      </dgm:t>
    </dgm:pt>
    <dgm:pt modelId="{ADE3D22E-789C-F043-B950-372DA443E34E}" type="parTrans" cxnId="{2C602A4C-BEBE-F647-9CED-C1C677C4D52B}">
      <dgm:prSet/>
      <dgm:spPr/>
      <dgm:t>
        <a:bodyPr/>
        <a:lstStyle/>
        <a:p>
          <a:endParaRPr lang="en-GB"/>
        </a:p>
      </dgm:t>
    </dgm:pt>
    <dgm:pt modelId="{E68B7618-FDBA-9F44-B850-E68D6A75FBE2}" type="sibTrans" cxnId="{2C602A4C-BEBE-F647-9CED-C1C677C4D52B}">
      <dgm:prSet/>
      <dgm:spPr/>
      <dgm:t>
        <a:bodyPr/>
        <a:lstStyle/>
        <a:p>
          <a:endParaRPr lang="en-GB"/>
        </a:p>
      </dgm:t>
    </dgm:pt>
    <dgm:pt modelId="{F8FC684E-AD8F-8B4E-986A-40ABECA2FD69}" type="pres">
      <dgm:prSet presAssocID="{9CD4685A-4FE9-CF46-9BBE-A88F567763A8}" presName="Name0" presStyleCnt="0">
        <dgm:presLayoutVars>
          <dgm:chMax/>
          <dgm:chPref/>
          <dgm:dir/>
          <dgm:animLvl val="lvl"/>
        </dgm:presLayoutVars>
      </dgm:prSet>
      <dgm:spPr/>
    </dgm:pt>
    <dgm:pt modelId="{01D2E28B-795C-BD4C-8D8B-66C0A9EA83B8}" type="pres">
      <dgm:prSet presAssocID="{32230952-D7E3-394A-8B05-267E6D658546}" presName="composite" presStyleCnt="0"/>
      <dgm:spPr/>
    </dgm:pt>
    <dgm:pt modelId="{93581D40-9592-8F4F-B0EF-BF891EE6BE22}" type="pres">
      <dgm:prSet presAssocID="{32230952-D7E3-394A-8B05-267E6D65854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F89A2C4-8BD0-9942-85C8-D812D54F2349}" type="pres">
      <dgm:prSet presAssocID="{32230952-D7E3-394A-8B05-267E6D65854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0F8BBA1-336A-544E-B6AE-61B8ABFF718D}" type="pres">
      <dgm:prSet presAssocID="{32230952-D7E3-394A-8B05-267E6D658546}" presName="BalanceSpacing" presStyleCnt="0"/>
      <dgm:spPr/>
    </dgm:pt>
    <dgm:pt modelId="{D9F8F985-9AAA-8449-9C4B-7AF209273303}" type="pres">
      <dgm:prSet presAssocID="{32230952-D7E3-394A-8B05-267E6D658546}" presName="BalanceSpacing1" presStyleCnt="0"/>
      <dgm:spPr/>
    </dgm:pt>
    <dgm:pt modelId="{F3727142-F83A-8B4F-B1BB-C140C0E3933A}" type="pres">
      <dgm:prSet presAssocID="{31D0F2CA-552D-1C44-A58B-A64C42DA43E1}" presName="Accent1Text" presStyleLbl="node1" presStyleIdx="1" presStyleCnt="6"/>
      <dgm:spPr/>
    </dgm:pt>
    <dgm:pt modelId="{C7115790-CA82-D44E-8D67-2821B6655666}" type="pres">
      <dgm:prSet presAssocID="{31D0F2CA-552D-1C44-A58B-A64C42DA43E1}" presName="spaceBetweenRectangles" presStyleCnt="0"/>
      <dgm:spPr/>
    </dgm:pt>
    <dgm:pt modelId="{F5B3111B-E204-0C4C-8176-76E65FF25D50}" type="pres">
      <dgm:prSet presAssocID="{15503CA8-A400-194D-8B08-8481B685E67A}" presName="composite" presStyleCnt="0"/>
      <dgm:spPr/>
    </dgm:pt>
    <dgm:pt modelId="{07E6C10D-0C1E-624F-9653-DB76CD517883}" type="pres">
      <dgm:prSet presAssocID="{15503CA8-A400-194D-8B08-8481B685E67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8905F5A-74F5-2F4C-A28A-0232F2A15260}" type="pres">
      <dgm:prSet presAssocID="{15503CA8-A400-194D-8B08-8481B685E67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327169A-868A-9847-8B5C-5EB461DD2479}" type="pres">
      <dgm:prSet presAssocID="{15503CA8-A400-194D-8B08-8481B685E67A}" presName="BalanceSpacing" presStyleCnt="0"/>
      <dgm:spPr/>
    </dgm:pt>
    <dgm:pt modelId="{86766487-7A80-4E48-A9FF-B03F63BB4A9D}" type="pres">
      <dgm:prSet presAssocID="{15503CA8-A400-194D-8B08-8481B685E67A}" presName="BalanceSpacing1" presStyleCnt="0"/>
      <dgm:spPr/>
    </dgm:pt>
    <dgm:pt modelId="{783B0348-B1A5-0344-93BB-EB1551E44B9B}" type="pres">
      <dgm:prSet presAssocID="{ADD734C2-9EF4-1B4E-A450-24900E2E3D61}" presName="Accent1Text" presStyleLbl="node1" presStyleIdx="3" presStyleCnt="6"/>
      <dgm:spPr/>
    </dgm:pt>
    <dgm:pt modelId="{E98C7713-7EF9-AD45-9219-8A0885980E78}" type="pres">
      <dgm:prSet presAssocID="{ADD734C2-9EF4-1B4E-A450-24900E2E3D61}" presName="spaceBetweenRectangles" presStyleCnt="0"/>
      <dgm:spPr/>
    </dgm:pt>
    <dgm:pt modelId="{C21B02E1-F34B-0244-B91E-1EA9412ED3D6}" type="pres">
      <dgm:prSet presAssocID="{E95E376E-44D0-6641-865D-41B0DA547845}" presName="composite" presStyleCnt="0"/>
      <dgm:spPr/>
    </dgm:pt>
    <dgm:pt modelId="{70138BCB-1E21-564F-8CB8-975FBA077DAE}" type="pres">
      <dgm:prSet presAssocID="{E95E376E-44D0-6641-865D-41B0DA54784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F17C6CE-D6F9-884E-A1FE-6C59BDF26B2D}" type="pres">
      <dgm:prSet presAssocID="{E95E376E-44D0-6641-865D-41B0DA54784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F78814D-A278-154A-8C02-98A7CE703906}" type="pres">
      <dgm:prSet presAssocID="{E95E376E-44D0-6641-865D-41B0DA547845}" presName="BalanceSpacing" presStyleCnt="0"/>
      <dgm:spPr/>
    </dgm:pt>
    <dgm:pt modelId="{C7478784-1143-AA47-985E-872D6D201057}" type="pres">
      <dgm:prSet presAssocID="{E95E376E-44D0-6641-865D-41B0DA547845}" presName="BalanceSpacing1" presStyleCnt="0"/>
      <dgm:spPr/>
    </dgm:pt>
    <dgm:pt modelId="{1944BFA1-BE57-7140-BFD1-D2858BFE71C4}" type="pres">
      <dgm:prSet presAssocID="{E68B7618-FDBA-9F44-B850-E68D6A75FBE2}" presName="Accent1Text" presStyleLbl="node1" presStyleIdx="5" presStyleCnt="6"/>
      <dgm:spPr/>
    </dgm:pt>
  </dgm:ptLst>
  <dgm:cxnLst>
    <dgm:cxn modelId="{6C42F522-BA6B-EC41-A7FE-E2501513B92E}" type="presOf" srcId="{15503CA8-A400-194D-8B08-8481B685E67A}" destId="{07E6C10D-0C1E-624F-9653-DB76CD517883}" srcOrd="0" destOrd="0" presId="urn:microsoft.com/office/officeart/2008/layout/AlternatingHexagons"/>
    <dgm:cxn modelId="{9372C225-BBBF-1C4A-80C9-8CB0838B8EA3}" type="presOf" srcId="{ADD734C2-9EF4-1B4E-A450-24900E2E3D61}" destId="{783B0348-B1A5-0344-93BB-EB1551E44B9B}" srcOrd="0" destOrd="0" presId="urn:microsoft.com/office/officeart/2008/layout/AlternatingHexagons"/>
    <dgm:cxn modelId="{2C602A4C-BEBE-F647-9CED-C1C677C4D52B}" srcId="{9CD4685A-4FE9-CF46-9BBE-A88F567763A8}" destId="{E95E376E-44D0-6641-865D-41B0DA547845}" srcOrd="2" destOrd="0" parTransId="{ADE3D22E-789C-F043-B950-372DA443E34E}" sibTransId="{E68B7618-FDBA-9F44-B850-E68D6A75FBE2}"/>
    <dgm:cxn modelId="{48EE4C92-B382-3146-9E73-86F0C4D31778}" srcId="{9CD4685A-4FE9-CF46-9BBE-A88F567763A8}" destId="{15503CA8-A400-194D-8B08-8481B685E67A}" srcOrd="1" destOrd="0" parTransId="{C9CAC313-EE9E-F74D-A2F5-74C13ABA7830}" sibTransId="{ADD734C2-9EF4-1B4E-A450-24900E2E3D61}"/>
    <dgm:cxn modelId="{B0FC5998-4F79-B24F-836D-4D4F2A3D92EC}" type="presOf" srcId="{E95E376E-44D0-6641-865D-41B0DA547845}" destId="{70138BCB-1E21-564F-8CB8-975FBA077DAE}" srcOrd="0" destOrd="0" presId="urn:microsoft.com/office/officeart/2008/layout/AlternatingHexagons"/>
    <dgm:cxn modelId="{255B34A3-5880-424B-A395-A23F48FD02AD}" srcId="{9CD4685A-4FE9-CF46-9BBE-A88F567763A8}" destId="{32230952-D7E3-394A-8B05-267E6D658546}" srcOrd="0" destOrd="0" parTransId="{A47833A4-9C34-5E4E-917B-9B5D16C1CA2A}" sibTransId="{31D0F2CA-552D-1C44-A58B-A64C42DA43E1}"/>
    <dgm:cxn modelId="{14A5FAA9-8A78-5E4A-B66C-9DB98C682315}" type="presOf" srcId="{32230952-D7E3-394A-8B05-267E6D658546}" destId="{93581D40-9592-8F4F-B0EF-BF891EE6BE22}" srcOrd="0" destOrd="0" presId="urn:microsoft.com/office/officeart/2008/layout/AlternatingHexagons"/>
    <dgm:cxn modelId="{FEF436DB-999A-FA44-9D59-5E417E1BB6B9}" type="presOf" srcId="{9CD4685A-4FE9-CF46-9BBE-A88F567763A8}" destId="{F8FC684E-AD8F-8B4E-986A-40ABECA2FD69}" srcOrd="0" destOrd="0" presId="urn:microsoft.com/office/officeart/2008/layout/AlternatingHexagons"/>
    <dgm:cxn modelId="{C7229BE7-83E1-6845-9A74-6D1F6433AAC0}" type="presOf" srcId="{E68B7618-FDBA-9F44-B850-E68D6A75FBE2}" destId="{1944BFA1-BE57-7140-BFD1-D2858BFE71C4}" srcOrd="0" destOrd="0" presId="urn:microsoft.com/office/officeart/2008/layout/AlternatingHexagons"/>
    <dgm:cxn modelId="{146B7EF4-90AD-C14A-B8E8-CB475BBB55EE}" type="presOf" srcId="{31D0F2CA-552D-1C44-A58B-A64C42DA43E1}" destId="{F3727142-F83A-8B4F-B1BB-C140C0E3933A}" srcOrd="0" destOrd="0" presId="urn:microsoft.com/office/officeart/2008/layout/AlternatingHexagons"/>
    <dgm:cxn modelId="{854DCDC4-1C15-5B4D-86FB-A6E6CF336C8B}" type="presParOf" srcId="{F8FC684E-AD8F-8B4E-986A-40ABECA2FD69}" destId="{01D2E28B-795C-BD4C-8D8B-66C0A9EA83B8}" srcOrd="0" destOrd="0" presId="urn:microsoft.com/office/officeart/2008/layout/AlternatingHexagons"/>
    <dgm:cxn modelId="{76F13BBA-4002-B046-A541-A05474D9859F}" type="presParOf" srcId="{01D2E28B-795C-BD4C-8D8B-66C0A9EA83B8}" destId="{93581D40-9592-8F4F-B0EF-BF891EE6BE22}" srcOrd="0" destOrd="0" presId="urn:microsoft.com/office/officeart/2008/layout/AlternatingHexagons"/>
    <dgm:cxn modelId="{C0D843AE-0F2B-D34A-BD9C-7A4E88492067}" type="presParOf" srcId="{01D2E28B-795C-BD4C-8D8B-66C0A9EA83B8}" destId="{3F89A2C4-8BD0-9942-85C8-D812D54F2349}" srcOrd="1" destOrd="0" presId="urn:microsoft.com/office/officeart/2008/layout/AlternatingHexagons"/>
    <dgm:cxn modelId="{59E6BB63-1836-704A-A6AB-9ACABC381D98}" type="presParOf" srcId="{01D2E28B-795C-BD4C-8D8B-66C0A9EA83B8}" destId="{A0F8BBA1-336A-544E-B6AE-61B8ABFF718D}" srcOrd="2" destOrd="0" presId="urn:microsoft.com/office/officeart/2008/layout/AlternatingHexagons"/>
    <dgm:cxn modelId="{C4D5B7AB-5C30-0349-8872-9296F7D9D033}" type="presParOf" srcId="{01D2E28B-795C-BD4C-8D8B-66C0A9EA83B8}" destId="{D9F8F985-9AAA-8449-9C4B-7AF209273303}" srcOrd="3" destOrd="0" presId="urn:microsoft.com/office/officeart/2008/layout/AlternatingHexagons"/>
    <dgm:cxn modelId="{7D42AB20-3759-0B4A-BD0D-C7F44572FB26}" type="presParOf" srcId="{01D2E28B-795C-BD4C-8D8B-66C0A9EA83B8}" destId="{F3727142-F83A-8B4F-B1BB-C140C0E3933A}" srcOrd="4" destOrd="0" presId="urn:microsoft.com/office/officeart/2008/layout/AlternatingHexagons"/>
    <dgm:cxn modelId="{83D5514B-76C5-224A-A5EF-3790FEB78B5A}" type="presParOf" srcId="{F8FC684E-AD8F-8B4E-986A-40ABECA2FD69}" destId="{C7115790-CA82-D44E-8D67-2821B6655666}" srcOrd="1" destOrd="0" presId="urn:microsoft.com/office/officeart/2008/layout/AlternatingHexagons"/>
    <dgm:cxn modelId="{00751811-6215-C744-B197-77331163DEA9}" type="presParOf" srcId="{F8FC684E-AD8F-8B4E-986A-40ABECA2FD69}" destId="{F5B3111B-E204-0C4C-8176-76E65FF25D50}" srcOrd="2" destOrd="0" presId="urn:microsoft.com/office/officeart/2008/layout/AlternatingHexagons"/>
    <dgm:cxn modelId="{92175ADC-F37F-D84E-A8BA-1FC2B2580F60}" type="presParOf" srcId="{F5B3111B-E204-0C4C-8176-76E65FF25D50}" destId="{07E6C10D-0C1E-624F-9653-DB76CD517883}" srcOrd="0" destOrd="0" presId="urn:microsoft.com/office/officeart/2008/layout/AlternatingHexagons"/>
    <dgm:cxn modelId="{0652EE88-367D-7A4A-8804-88EBC809FF0A}" type="presParOf" srcId="{F5B3111B-E204-0C4C-8176-76E65FF25D50}" destId="{A8905F5A-74F5-2F4C-A28A-0232F2A15260}" srcOrd="1" destOrd="0" presId="urn:microsoft.com/office/officeart/2008/layout/AlternatingHexagons"/>
    <dgm:cxn modelId="{DC7EF736-605C-4141-8E2C-7599C65CA266}" type="presParOf" srcId="{F5B3111B-E204-0C4C-8176-76E65FF25D50}" destId="{3327169A-868A-9847-8B5C-5EB461DD2479}" srcOrd="2" destOrd="0" presId="urn:microsoft.com/office/officeart/2008/layout/AlternatingHexagons"/>
    <dgm:cxn modelId="{066785B0-C7F7-1148-A65A-2CB4BB37E7D8}" type="presParOf" srcId="{F5B3111B-E204-0C4C-8176-76E65FF25D50}" destId="{86766487-7A80-4E48-A9FF-B03F63BB4A9D}" srcOrd="3" destOrd="0" presId="urn:microsoft.com/office/officeart/2008/layout/AlternatingHexagons"/>
    <dgm:cxn modelId="{E285C582-75FD-CB4F-A371-95AB5DA9C05F}" type="presParOf" srcId="{F5B3111B-E204-0C4C-8176-76E65FF25D50}" destId="{783B0348-B1A5-0344-93BB-EB1551E44B9B}" srcOrd="4" destOrd="0" presId="urn:microsoft.com/office/officeart/2008/layout/AlternatingHexagons"/>
    <dgm:cxn modelId="{9CD6812F-555B-4748-9423-298761126730}" type="presParOf" srcId="{F8FC684E-AD8F-8B4E-986A-40ABECA2FD69}" destId="{E98C7713-7EF9-AD45-9219-8A0885980E78}" srcOrd="3" destOrd="0" presId="urn:microsoft.com/office/officeart/2008/layout/AlternatingHexagons"/>
    <dgm:cxn modelId="{F9088A92-8504-A84D-BDC2-2BD8E1B18B7B}" type="presParOf" srcId="{F8FC684E-AD8F-8B4E-986A-40ABECA2FD69}" destId="{C21B02E1-F34B-0244-B91E-1EA9412ED3D6}" srcOrd="4" destOrd="0" presId="urn:microsoft.com/office/officeart/2008/layout/AlternatingHexagons"/>
    <dgm:cxn modelId="{D5F52A10-936F-6F4E-B0E9-E83FC774E41C}" type="presParOf" srcId="{C21B02E1-F34B-0244-B91E-1EA9412ED3D6}" destId="{70138BCB-1E21-564F-8CB8-975FBA077DAE}" srcOrd="0" destOrd="0" presId="urn:microsoft.com/office/officeart/2008/layout/AlternatingHexagons"/>
    <dgm:cxn modelId="{DDFDECB0-9AD3-1149-9643-A70F4DF69708}" type="presParOf" srcId="{C21B02E1-F34B-0244-B91E-1EA9412ED3D6}" destId="{8F17C6CE-D6F9-884E-A1FE-6C59BDF26B2D}" srcOrd="1" destOrd="0" presId="urn:microsoft.com/office/officeart/2008/layout/AlternatingHexagons"/>
    <dgm:cxn modelId="{B6F12404-D42D-374A-9768-4D0D261FFD21}" type="presParOf" srcId="{C21B02E1-F34B-0244-B91E-1EA9412ED3D6}" destId="{1F78814D-A278-154A-8C02-98A7CE703906}" srcOrd="2" destOrd="0" presId="urn:microsoft.com/office/officeart/2008/layout/AlternatingHexagons"/>
    <dgm:cxn modelId="{9E2620E7-3350-0049-A250-03F069DD9727}" type="presParOf" srcId="{C21B02E1-F34B-0244-B91E-1EA9412ED3D6}" destId="{C7478784-1143-AA47-985E-872D6D201057}" srcOrd="3" destOrd="0" presId="urn:microsoft.com/office/officeart/2008/layout/AlternatingHexagons"/>
    <dgm:cxn modelId="{D5DB457C-BEDC-0341-9375-70EE4EF4DDCD}" type="presParOf" srcId="{C21B02E1-F34B-0244-B91E-1EA9412ED3D6}" destId="{1944BFA1-BE57-7140-BFD1-D2858BFE71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5BB612-CFE4-9044-A44C-DED78B9A077F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1D7A1EC-AA16-874F-B599-42EADC3FEDAC}">
      <dgm:prSet/>
      <dgm:spPr/>
      <dgm:t>
        <a:bodyPr/>
        <a:lstStyle/>
        <a:p>
          <a:r>
            <a:rPr lang="en-US" dirty="0"/>
            <a:t>1000+ students with 8500+ sessions</a:t>
          </a:r>
          <a:endParaRPr lang="en-GB" dirty="0"/>
        </a:p>
      </dgm:t>
    </dgm:pt>
    <dgm:pt modelId="{9DBDDE32-132E-714B-BF89-D8013315378C}" type="parTrans" cxnId="{FCFD90ED-3D88-444C-93E5-BBF647A96FAF}">
      <dgm:prSet/>
      <dgm:spPr/>
      <dgm:t>
        <a:bodyPr/>
        <a:lstStyle/>
        <a:p>
          <a:endParaRPr lang="en-GB"/>
        </a:p>
      </dgm:t>
    </dgm:pt>
    <dgm:pt modelId="{04C7AA03-D2FB-F147-B0F2-9681F7A6DF6D}" type="sibTrans" cxnId="{FCFD90ED-3D88-444C-93E5-BBF647A96FAF}">
      <dgm:prSet/>
      <dgm:spPr/>
      <dgm:t>
        <a:bodyPr/>
        <a:lstStyle/>
        <a:p>
          <a:endParaRPr lang="en-GB"/>
        </a:p>
      </dgm:t>
    </dgm:pt>
    <dgm:pt modelId="{9226BBE8-78A0-4B4F-BC99-3F9937A08BA4}">
      <dgm:prSet/>
      <dgm:spPr/>
      <dgm:t>
        <a:bodyPr/>
        <a:lstStyle/>
        <a:p>
          <a:r>
            <a:rPr lang="en-US" dirty="0"/>
            <a:t>25 – 70 minutes median duration per session</a:t>
          </a:r>
          <a:endParaRPr lang="en-GB" dirty="0"/>
        </a:p>
      </dgm:t>
    </dgm:pt>
    <dgm:pt modelId="{D2510ECA-C387-0243-B0B1-F15985CD9606}" type="parTrans" cxnId="{7D00DD3C-67E2-0147-97F4-BAFFBDBF91BA}">
      <dgm:prSet/>
      <dgm:spPr/>
      <dgm:t>
        <a:bodyPr/>
        <a:lstStyle/>
        <a:p>
          <a:endParaRPr lang="en-GB"/>
        </a:p>
      </dgm:t>
    </dgm:pt>
    <dgm:pt modelId="{77BE68D7-662D-2E40-AC6C-427EC5085664}" type="sibTrans" cxnId="{7D00DD3C-67E2-0147-97F4-BAFFBDBF91BA}">
      <dgm:prSet/>
      <dgm:spPr/>
      <dgm:t>
        <a:bodyPr/>
        <a:lstStyle/>
        <a:p>
          <a:endParaRPr lang="en-GB"/>
        </a:p>
      </dgm:t>
    </dgm:pt>
    <dgm:pt modelId="{B68D6382-8617-764E-88EA-CDB007CD328F}">
      <dgm:prSet/>
      <dgm:spPr/>
      <dgm:t>
        <a:bodyPr/>
        <a:lstStyle/>
        <a:p>
          <a:r>
            <a:rPr lang="en-GB" dirty="0"/>
            <a:t>£6700 so far</a:t>
          </a:r>
        </a:p>
      </dgm:t>
    </dgm:pt>
    <dgm:pt modelId="{727F54DA-F210-8A45-AFC1-7466192E37D1}" type="parTrans" cxnId="{C6137D40-96E9-514A-A382-D40E083A02E1}">
      <dgm:prSet/>
      <dgm:spPr/>
      <dgm:t>
        <a:bodyPr/>
        <a:lstStyle/>
        <a:p>
          <a:endParaRPr lang="en-GB"/>
        </a:p>
      </dgm:t>
    </dgm:pt>
    <dgm:pt modelId="{0A2C3EA0-4236-774B-B032-4EFF3642C4DB}" type="sibTrans" cxnId="{C6137D40-96E9-514A-A382-D40E083A02E1}">
      <dgm:prSet/>
      <dgm:spPr/>
      <dgm:t>
        <a:bodyPr/>
        <a:lstStyle/>
        <a:p>
          <a:endParaRPr lang="en-GB"/>
        </a:p>
      </dgm:t>
    </dgm:pt>
    <dgm:pt modelId="{4AF81FDB-3A1D-EE49-966A-854798367D70}">
      <dgm:prSet/>
      <dgm:spPr/>
      <dgm:t>
        <a:bodyPr/>
        <a:lstStyle/>
        <a:p>
          <a:r>
            <a:rPr lang="en-GB" dirty="0"/>
            <a:t>11 months system uptime</a:t>
          </a:r>
        </a:p>
      </dgm:t>
    </dgm:pt>
    <dgm:pt modelId="{12D057B9-1083-CA47-B25F-27B03541EF8F}" type="parTrans" cxnId="{728D47D4-A4F1-514D-ACD0-99E6DC5A9C45}">
      <dgm:prSet/>
      <dgm:spPr/>
      <dgm:t>
        <a:bodyPr/>
        <a:lstStyle/>
        <a:p>
          <a:endParaRPr lang="en-GB"/>
        </a:p>
      </dgm:t>
    </dgm:pt>
    <dgm:pt modelId="{035F7C30-0A27-CD48-A183-C064406B4E57}" type="sibTrans" cxnId="{728D47D4-A4F1-514D-ACD0-99E6DC5A9C45}">
      <dgm:prSet/>
      <dgm:spPr/>
      <dgm:t>
        <a:bodyPr/>
        <a:lstStyle/>
        <a:p>
          <a:endParaRPr lang="en-GB"/>
        </a:p>
      </dgm:t>
    </dgm:pt>
    <dgm:pt modelId="{EE0ED541-39D1-A24A-BE56-994DE122E3FE}" type="pres">
      <dgm:prSet presAssocID="{E05BB612-CFE4-9044-A44C-DED78B9A077F}" presName="matrix" presStyleCnt="0">
        <dgm:presLayoutVars>
          <dgm:chMax val="1"/>
          <dgm:dir/>
          <dgm:resizeHandles val="exact"/>
        </dgm:presLayoutVars>
      </dgm:prSet>
      <dgm:spPr/>
    </dgm:pt>
    <dgm:pt modelId="{F1472ECE-7ED7-C44B-BF6E-D64F11393FF8}" type="pres">
      <dgm:prSet presAssocID="{E05BB612-CFE4-9044-A44C-DED78B9A077F}" presName="diamond" presStyleLbl="bgShp" presStyleIdx="0" presStyleCnt="1"/>
      <dgm:spPr/>
    </dgm:pt>
    <dgm:pt modelId="{9B8DA17B-3331-1945-BAC8-2EA72C630D26}" type="pres">
      <dgm:prSet presAssocID="{E05BB612-CFE4-9044-A44C-DED78B9A077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05435C9-DBD1-8244-900E-A9C0E49BFEA6}" type="pres">
      <dgm:prSet presAssocID="{E05BB612-CFE4-9044-A44C-DED78B9A077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9D8CFA-1701-524E-88F9-FDA4F759B428}" type="pres">
      <dgm:prSet presAssocID="{E05BB612-CFE4-9044-A44C-DED78B9A077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43783F-0CD4-E749-B9DD-E98883F6BF60}" type="pres">
      <dgm:prSet presAssocID="{E05BB612-CFE4-9044-A44C-DED78B9A077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582F930-5183-974A-B4D6-4BF38AA07D35}" type="presOf" srcId="{4AF81FDB-3A1D-EE49-966A-854798367D70}" destId="{9B8DA17B-3331-1945-BAC8-2EA72C630D26}" srcOrd="0" destOrd="0" presId="urn:microsoft.com/office/officeart/2005/8/layout/matrix3"/>
    <dgm:cxn modelId="{7D00DD3C-67E2-0147-97F4-BAFFBDBF91BA}" srcId="{E05BB612-CFE4-9044-A44C-DED78B9A077F}" destId="{9226BBE8-78A0-4B4F-BC99-3F9937A08BA4}" srcOrd="2" destOrd="0" parTransId="{D2510ECA-C387-0243-B0B1-F15985CD9606}" sibTransId="{77BE68D7-662D-2E40-AC6C-427EC5085664}"/>
    <dgm:cxn modelId="{C6137D40-96E9-514A-A382-D40E083A02E1}" srcId="{E05BB612-CFE4-9044-A44C-DED78B9A077F}" destId="{B68D6382-8617-764E-88EA-CDB007CD328F}" srcOrd="3" destOrd="0" parTransId="{727F54DA-F210-8A45-AFC1-7466192E37D1}" sibTransId="{0A2C3EA0-4236-774B-B032-4EFF3642C4DB}"/>
    <dgm:cxn modelId="{60037941-C625-8448-839C-FE2301E94B30}" type="presOf" srcId="{B68D6382-8617-764E-88EA-CDB007CD328F}" destId="{CF43783F-0CD4-E749-B9DD-E98883F6BF60}" srcOrd="0" destOrd="0" presId="urn:microsoft.com/office/officeart/2005/8/layout/matrix3"/>
    <dgm:cxn modelId="{C85F40C0-F315-8F43-A137-B83DC17B7B58}" type="presOf" srcId="{9226BBE8-78A0-4B4F-BC99-3F9937A08BA4}" destId="{299D8CFA-1701-524E-88F9-FDA4F759B428}" srcOrd="0" destOrd="0" presId="urn:microsoft.com/office/officeart/2005/8/layout/matrix3"/>
    <dgm:cxn modelId="{1BA5A4D2-0582-6A4E-A7D9-1839F0E7EFD8}" type="presOf" srcId="{E05BB612-CFE4-9044-A44C-DED78B9A077F}" destId="{EE0ED541-39D1-A24A-BE56-994DE122E3FE}" srcOrd="0" destOrd="0" presId="urn:microsoft.com/office/officeart/2005/8/layout/matrix3"/>
    <dgm:cxn modelId="{D1665CD4-58AB-BC43-826C-DA210ABBA9F8}" type="presOf" srcId="{01D7A1EC-AA16-874F-B599-42EADC3FEDAC}" destId="{205435C9-DBD1-8244-900E-A9C0E49BFEA6}" srcOrd="0" destOrd="0" presId="urn:microsoft.com/office/officeart/2005/8/layout/matrix3"/>
    <dgm:cxn modelId="{728D47D4-A4F1-514D-ACD0-99E6DC5A9C45}" srcId="{E05BB612-CFE4-9044-A44C-DED78B9A077F}" destId="{4AF81FDB-3A1D-EE49-966A-854798367D70}" srcOrd="0" destOrd="0" parTransId="{12D057B9-1083-CA47-B25F-27B03541EF8F}" sibTransId="{035F7C30-0A27-CD48-A183-C064406B4E57}"/>
    <dgm:cxn modelId="{FCFD90ED-3D88-444C-93E5-BBF647A96FAF}" srcId="{E05BB612-CFE4-9044-A44C-DED78B9A077F}" destId="{01D7A1EC-AA16-874F-B599-42EADC3FEDAC}" srcOrd="1" destOrd="0" parTransId="{9DBDDE32-132E-714B-BF89-D8013315378C}" sibTransId="{04C7AA03-D2FB-F147-B0F2-9681F7A6DF6D}"/>
    <dgm:cxn modelId="{DCB4C881-B6D8-6E44-B56E-125F3BD66B11}" type="presParOf" srcId="{EE0ED541-39D1-A24A-BE56-994DE122E3FE}" destId="{F1472ECE-7ED7-C44B-BF6E-D64F11393FF8}" srcOrd="0" destOrd="0" presId="urn:microsoft.com/office/officeart/2005/8/layout/matrix3"/>
    <dgm:cxn modelId="{D007B3E2-687F-CC42-8BFC-3C9F58F10E7C}" type="presParOf" srcId="{EE0ED541-39D1-A24A-BE56-994DE122E3FE}" destId="{9B8DA17B-3331-1945-BAC8-2EA72C630D26}" srcOrd="1" destOrd="0" presId="urn:microsoft.com/office/officeart/2005/8/layout/matrix3"/>
    <dgm:cxn modelId="{FAF1B4CB-A54D-0D4B-BFED-2DCA4606A9C5}" type="presParOf" srcId="{EE0ED541-39D1-A24A-BE56-994DE122E3FE}" destId="{205435C9-DBD1-8244-900E-A9C0E49BFEA6}" srcOrd="2" destOrd="0" presId="urn:microsoft.com/office/officeart/2005/8/layout/matrix3"/>
    <dgm:cxn modelId="{AB7FF95A-72F8-2446-AEAF-FC60E69D5850}" type="presParOf" srcId="{EE0ED541-39D1-A24A-BE56-994DE122E3FE}" destId="{299D8CFA-1701-524E-88F9-FDA4F759B428}" srcOrd="3" destOrd="0" presId="urn:microsoft.com/office/officeart/2005/8/layout/matrix3"/>
    <dgm:cxn modelId="{FD6B87F9-0FE2-6045-8180-FF06CD952DD3}" type="presParOf" srcId="{EE0ED541-39D1-A24A-BE56-994DE122E3FE}" destId="{CF43783F-0CD4-E749-B9DD-E98883F6BF6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746CE-D3D5-C14F-9D19-19676F5EE249}">
      <dsp:nvSpPr>
        <dsp:cNvPr id="0" name=""/>
        <dsp:cNvSpPr/>
      </dsp:nvSpPr>
      <dsp:spPr>
        <a:xfrm>
          <a:off x="2015318" y="3240717"/>
          <a:ext cx="2289131" cy="1973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Delivery</a:t>
          </a:r>
        </a:p>
      </dsp:txBody>
      <dsp:txXfrm>
        <a:off x="2370548" y="3546987"/>
        <a:ext cx="1578671" cy="1361090"/>
      </dsp:txXfrm>
    </dsp:sp>
    <dsp:sp modelId="{759284EC-C00B-1346-BD6B-74D236DDDD45}">
      <dsp:nvSpPr>
        <dsp:cNvPr id="0" name=""/>
        <dsp:cNvSpPr/>
      </dsp:nvSpPr>
      <dsp:spPr>
        <a:xfrm>
          <a:off x="2074786" y="4112034"/>
          <a:ext cx="268015" cy="2309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8D1E8-2F3F-2E48-A457-15FA80AD2D97}">
      <dsp:nvSpPr>
        <dsp:cNvPr id="0" name=""/>
        <dsp:cNvSpPr/>
      </dsp:nvSpPr>
      <dsp:spPr>
        <a:xfrm>
          <a:off x="58558" y="2180640"/>
          <a:ext cx="2289131" cy="19736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97AC3-52E4-B24D-9700-BEB39257C744}">
      <dsp:nvSpPr>
        <dsp:cNvPr id="0" name=""/>
        <dsp:cNvSpPr/>
      </dsp:nvSpPr>
      <dsp:spPr>
        <a:xfrm>
          <a:off x="1616960" y="3893553"/>
          <a:ext cx="268015" cy="2309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A63E9-C24E-C64E-8EF4-6DBF94837D07}">
      <dsp:nvSpPr>
        <dsp:cNvPr id="0" name=""/>
        <dsp:cNvSpPr/>
      </dsp:nvSpPr>
      <dsp:spPr>
        <a:xfrm>
          <a:off x="3965560" y="2157175"/>
          <a:ext cx="2289131" cy="19736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Interfaces / Content</a:t>
          </a:r>
        </a:p>
      </dsp:txBody>
      <dsp:txXfrm>
        <a:off x="4320790" y="2463445"/>
        <a:ext cx="1578671" cy="1361090"/>
      </dsp:txXfrm>
    </dsp:sp>
    <dsp:sp modelId="{AF854D11-4BC2-E64B-8A7E-DC9EBEED6D48}">
      <dsp:nvSpPr>
        <dsp:cNvPr id="0" name=""/>
        <dsp:cNvSpPr/>
      </dsp:nvSpPr>
      <dsp:spPr>
        <a:xfrm>
          <a:off x="5530479" y="3868003"/>
          <a:ext cx="268015" cy="2309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1AFE-D4BA-B740-96A9-E35FF49DF2A0}">
      <dsp:nvSpPr>
        <dsp:cNvPr id="0" name=""/>
        <dsp:cNvSpPr/>
      </dsp:nvSpPr>
      <dsp:spPr>
        <a:xfrm>
          <a:off x="5915802" y="3240717"/>
          <a:ext cx="2289131" cy="19736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EBE84-9EAE-804F-A02D-413C39A7E12D}">
      <dsp:nvSpPr>
        <dsp:cNvPr id="0" name=""/>
        <dsp:cNvSpPr/>
      </dsp:nvSpPr>
      <dsp:spPr>
        <a:xfrm>
          <a:off x="5975271" y="4112034"/>
          <a:ext cx="268015" cy="2309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16ED6-025F-0348-97C7-744025A65941}">
      <dsp:nvSpPr>
        <dsp:cNvPr id="0" name=""/>
        <dsp:cNvSpPr/>
      </dsp:nvSpPr>
      <dsp:spPr>
        <a:xfrm>
          <a:off x="2015318" y="1078327"/>
          <a:ext cx="2289131" cy="19736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Development</a:t>
          </a:r>
        </a:p>
      </dsp:txBody>
      <dsp:txXfrm>
        <a:off x="2370548" y="1384597"/>
        <a:ext cx="1578671" cy="1361090"/>
      </dsp:txXfrm>
    </dsp:sp>
    <dsp:sp modelId="{8A0DDCC8-CAD4-1B41-B8A7-105F28E32891}">
      <dsp:nvSpPr>
        <dsp:cNvPr id="0" name=""/>
        <dsp:cNvSpPr/>
      </dsp:nvSpPr>
      <dsp:spPr>
        <a:xfrm>
          <a:off x="3567202" y="1121084"/>
          <a:ext cx="268015" cy="2309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722C1-CB14-764F-892D-78F3F0981374}">
      <dsp:nvSpPr>
        <dsp:cNvPr id="0" name=""/>
        <dsp:cNvSpPr/>
      </dsp:nvSpPr>
      <dsp:spPr>
        <a:xfrm>
          <a:off x="3965560" y="0"/>
          <a:ext cx="2289131" cy="19736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BF67F-75FC-A94F-8A59-11A86A8A90D0}">
      <dsp:nvSpPr>
        <dsp:cNvPr id="0" name=""/>
        <dsp:cNvSpPr/>
      </dsp:nvSpPr>
      <dsp:spPr>
        <a:xfrm>
          <a:off x="4033175" y="866624"/>
          <a:ext cx="268015" cy="2309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B3F42-9EF3-E34E-8772-7B94F2EF12C0}">
      <dsp:nvSpPr>
        <dsp:cNvPr id="0" name=""/>
        <dsp:cNvSpPr/>
      </dsp:nvSpPr>
      <dsp:spPr>
        <a:xfrm>
          <a:off x="0" y="3573995"/>
          <a:ext cx="5256309" cy="1639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Computing Hardware</a:t>
          </a:r>
        </a:p>
      </dsp:txBody>
      <dsp:txXfrm>
        <a:off x="48015" y="3622010"/>
        <a:ext cx="5160279" cy="1543324"/>
      </dsp:txXfrm>
    </dsp:sp>
    <dsp:sp modelId="{F477CD31-5928-3B4E-B3D7-348069EFB17F}">
      <dsp:nvSpPr>
        <dsp:cNvPr id="0" name=""/>
        <dsp:cNvSpPr/>
      </dsp:nvSpPr>
      <dsp:spPr>
        <a:xfrm>
          <a:off x="40" y="1786997"/>
          <a:ext cx="5256309" cy="1639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Cloud Orchestration Software</a:t>
          </a:r>
        </a:p>
      </dsp:txBody>
      <dsp:txXfrm>
        <a:off x="48055" y="1835012"/>
        <a:ext cx="5160279" cy="1543324"/>
      </dsp:txXfrm>
    </dsp:sp>
    <dsp:sp modelId="{DC0DC157-4BE6-4043-B3BF-9AD2B2884419}">
      <dsp:nvSpPr>
        <dsp:cNvPr id="0" name=""/>
        <dsp:cNvSpPr/>
      </dsp:nvSpPr>
      <dsp:spPr>
        <a:xfrm>
          <a:off x="0" y="1343"/>
          <a:ext cx="2574098" cy="1639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Launch Software</a:t>
          </a:r>
        </a:p>
      </dsp:txBody>
      <dsp:txXfrm>
        <a:off x="48015" y="49358"/>
        <a:ext cx="2478068" cy="1543324"/>
      </dsp:txXfrm>
    </dsp:sp>
    <dsp:sp modelId="{FF0699F5-403E-2E4B-B542-FF45F9A99340}">
      <dsp:nvSpPr>
        <dsp:cNvPr id="0" name=""/>
        <dsp:cNvSpPr/>
      </dsp:nvSpPr>
      <dsp:spPr>
        <a:xfrm>
          <a:off x="2647423" y="0"/>
          <a:ext cx="2574098" cy="1639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Module-specific Containers</a:t>
          </a:r>
        </a:p>
      </dsp:txBody>
      <dsp:txXfrm>
        <a:off x="2695438" y="48015"/>
        <a:ext cx="2478068" cy="1543324"/>
      </dsp:txXfrm>
    </dsp:sp>
    <dsp:sp modelId="{1F0EE5CB-E9AF-B941-AAAC-C669FD838FAE}">
      <dsp:nvSpPr>
        <dsp:cNvPr id="0" name=""/>
        <dsp:cNvSpPr/>
      </dsp:nvSpPr>
      <dsp:spPr>
        <a:xfrm>
          <a:off x="5662671" y="3563947"/>
          <a:ext cx="2574098" cy="1639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Storage Hardware</a:t>
          </a:r>
        </a:p>
      </dsp:txBody>
      <dsp:txXfrm>
        <a:off x="5710686" y="3611962"/>
        <a:ext cx="2478068" cy="1543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B8996-3789-0C49-9EA8-423DF8DE96C0}">
      <dsp:nvSpPr>
        <dsp:cNvPr id="0" name=""/>
        <dsp:cNvSpPr/>
      </dsp:nvSpPr>
      <dsp:spPr>
        <a:xfrm>
          <a:off x="0" y="367523"/>
          <a:ext cx="8263493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39" tIns="437388" rIns="64133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Supports the process of creating the container images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Configured via a single configuration file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Includes pre-built configurations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Includes content into the container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Can be run in a fully automated environment</a:t>
          </a:r>
          <a:endParaRPr lang="en-GB" sz="2100" kern="1200"/>
        </a:p>
      </dsp:txBody>
      <dsp:txXfrm>
        <a:off x="0" y="367523"/>
        <a:ext cx="8263493" cy="2182950"/>
      </dsp:txXfrm>
    </dsp:sp>
    <dsp:sp modelId="{220F5562-5F34-2A49-B88A-8B1DD400DB00}">
      <dsp:nvSpPr>
        <dsp:cNvPr id="0" name=""/>
        <dsp:cNvSpPr/>
      </dsp:nvSpPr>
      <dsp:spPr>
        <a:xfrm>
          <a:off x="413174" y="57563"/>
          <a:ext cx="5784445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38" tIns="0" rIns="21863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Container Builder</a:t>
          </a:r>
          <a:endParaRPr lang="en-GB" sz="2100" kern="1200"/>
        </a:p>
      </dsp:txBody>
      <dsp:txXfrm>
        <a:off x="443436" y="87825"/>
        <a:ext cx="5723921" cy="559396"/>
      </dsp:txXfrm>
    </dsp:sp>
    <dsp:sp modelId="{00B2A40F-AE96-7D4C-BE2C-08ED2DD2E4D3}">
      <dsp:nvSpPr>
        <dsp:cNvPr id="0" name=""/>
        <dsp:cNvSpPr/>
      </dsp:nvSpPr>
      <dsp:spPr>
        <a:xfrm>
          <a:off x="0" y="2973834"/>
          <a:ext cx="8263493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979577"/>
              <a:satOff val="15451"/>
              <a:lumOff val="-1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39" tIns="437388" rIns="64133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Ensures content is distributed to students</a:t>
          </a: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Ensures content is updated when appropriate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Ensures required services are started in the container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Runs </a:t>
          </a:r>
          <a:r>
            <a:rPr lang="en-GB" sz="2100" kern="1200" dirty="0" err="1"/>
            <a:t>startup</a:t>
          </a:r>
          <a:r>
            <a:rPr lang="en-GB" sz="2100" kern="1200" dirty="0"/>
            <a:t> / shutdown scripts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Handles both cloud and local scenarios</a:t>
          </a:r>
        </a:p>
      </dsp:txBody>
      <dsp:txXfrm>
        <a:off x="0" y="2973834"/>
        <a:ext cx="8263493" cy="2182950"/>
      </dsp:txXfrm>
    </dsp:sp>
    <dsp:sp modelId="{95839BD9-D709-9940-A046-08796E283E5A}">
      <dsp:nvSpPr>
        <dsp:cNvPr id="0" name=""/>
        <dsp:cNvSpPr/>
      </dsp:nvSpPr>
      <dsp:spPr>
        <a:xfrm>
          <a:off x="413174" y="2663874"/>
          <a:ext cx="5784445" cy="619920"/>
        </a:xfrm>
        <a:prstGeom prst="roundRect">
          <a:avLst/>
        </a:prstGeom>
        <a:solidFill>
          <a:schemeClr val="accent2">
            <a:hueOff val="-8979577"/>
            <a:satOff val="15451"/>
            <a:lumOff val="-1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638" tIns="0" rIns="21863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Container Content</a:t>
          </a:r>
          <a:endParaRPr lang="en-GB" sz="2100" kern="1200"/>
        </a:p>
      </dsp:txBody>
      <dsp:txXfrm>
        <a:off x="443436" y="2694136"/>
        <a:ext cx="5723921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81D40-9592-8F4F-B0EF-BF891EE6BE22}">
      <dsp:nvSpPr>
        <dsp:cNvPr id="0" name=""/>
        <dsp:cNvSpPr/>
      </dsp:nvSpPr>
      <dsp:spPr>
        <a:xfrm rot="5400000">
          <a:off x="3595492" y="126189"/>
          <a:ext cx="1932142" cy="16809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TT284</a:t>
          </a:r>
        </a:p>
      </dsp:txBody>
      <dsp:txXfrm rot="-5400000">
        <a:off x="3983031" y="301692"/>
        <a:ext cx="1157064" cy="1329958"/>
      </dsp:txXfrm>
    </dsp:sp>
    <dsp:sp modelId="{3F89A2C4-8BD0-9942-85C8-D812D54F2349}">
      <dsp:nvSpPr>
        <dsp:cNvPr id="0" name=""/>
        <dsp:cNvSpPr/>
      </dsp:nvSpPr>
      <dsp:spPr>
        <a:xfrm>
          <a:off x="5453054" y="387029"/>
          <a:ext cx="2156271" cy="115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27142-F83A-8B4F-B1BB-C140C0E3933A}">
      <dsp:nvSpPr>
        <dsp:cNvPr id="0" name=""/>
        <dsp:cNvSpPr/>
      </dsp:nvSpPr>
      <dsp:spPr>
        <a:xfrm rot="5400000">
          <a:off x="1780050" y="126189"/>
          <a:ext cx="1932142" cy="168096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167589" y="301692"/>
        <a:ext cx="1157064" cy="1329958"/>
      </dsp:txXfrm>
    </dsp:sp>
    <dsp:sp modelId="{07E6C10D-0C1E-624F-9653-DB76CD517883}">
      <dsp:nvSpPr>
        <dsp:cNvPr id="0" name=""/>
        <dsp:cNvSpPr/>
      </dsp:nvSpPr>
      <dsp:spPr>
        <a:xfrm rot="5400000">
          <a:off x="2684293" y="1766192"/>
          <a:ext cx="1932142" cy="168096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TM129</a:t>
          </a:r>
        </a:p>
      </dsp:txBody>
      <dsp:txXfrm rot="-5400000">
        <a:off x="3071832" y="1941695"/>
        <a:ext cx="1157064" cy="1329958"/>
      </dsp:txXfrm>
    </dsp:sp>
    <dsp:sp modelId="{A8905F5A-74F5-2F4C-A28A-0232F2A15260}">
      <dsp:nvSpPr>
        <dsp:cNvPr id="0" name=""/>
        <dsp:cNvSpPr/>
      </dsp:nvSpPr>
      <dsp:spPr>
        <a:xfrm>
          <a:off x="653611" y="2027032"/>
          <a:ext cx="2086714" cy="115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B0348-B1A5-0344-93BB-EB1551E44B9B}">
      <dsp:nvSpPr>
        <dsp:cNvPr id="0" name=""/>
        <dsp:cNvSpPr/>
      </dsp:nvSpPr>
      <dsp:spPr>
        <a:xfrm rot="5400000">
          <a:off x="4499734" y="1766192"/>
          <a:ext cx="1932142" cy="16809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887273" y="1941695"/>
        <a:ext cx="1157064" cy="1329958"/>
      </dsp:txXfrm>
    </dsp:sp>
    <dsp:sp modelId="{70138BCB-1E21-564F-8CB8-975FBA077DAE}">
      <dsp:nvSpPr>
        <dsp:cNvPr id="0" name=""/>
        <dsp:cNvSpPr/>
      </dsp:nvSpPr>
      <dsp:spPr>
        <a:xfrm rot="5400000">
          <a:off x="3595492" y="3406195"/>
          <a:ext cx="1932142" cy="168096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S397</a:t>
          </a:r>
        </a:p>
      </dsp:txBody>
      <dsp:txXfrm rot="-5400000">
        <a:off x="3983031" y="3581698"/>
        <a:ext cx="1157064" cy="1329958"/>
      </dsp:txXfrm>
    </dsp:sp>
    <dsp:sp modelId="{8F17C6CE-D6F9-884E-A1FE-6C59BDF26B2D}">
      <dsp:nvSpPr>
        <dsp:cNvPr id="0" name=""/>
        <dsp:cNvSpPr/>
      </dsp:nvSpPr>
      <dsp:spPr>
        <a:xfrm>
          <a:off x="5453054" y="3667035"/>
          <a:ext cx="2156271" cy="1159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BFA1-BE57-7140-BFD1-D2858BFE71C4}">
      <dsp:nvSpPr>
        <dsp:cNvPr id="0" name=""/>
        <dsp:cNvSpPr/>
      </dsp:nvSpPr>
      <dsp:spPr>
        <a:xfrm rot="5400000">
          <a:off x="1780050" y="3406195"/>
          <a:ext cx="1932142" cy="16809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167589" y="3581698"/>
        <a:ext cx="1157064" cy="1329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72ECE-7ED7-C44B-BF6E-D64F11393FF8}">
      <dsp:nvSpPr>
        <dsp:cNvPr id="0" name=""/>
        <dsp:cNvSpPr/>
      </dsp:nvSpPr>
      <dsp:spPr>
        <a:xfrm>
          <a:off x="1524572" y="0"/>
          <a:ext cx="5214347" cy="521434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DA17B-3331-1945-BAC8-2EA72C630D26}">
      <dsp:nvSpPr>
        <dsp:cNvPr id="0" name=""/>
        <dsp:cNvSpPr/>
      </dsp:nvSpPr>
      <dsp:spPr>
        <a:xfrm>
          <a:off x="2019935" y="495363"/>
          <a:ext cx="2033595" cy="2033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11 months system uptime</a:t>
          </a:r>
        </a:p>
      </dsp:txBody>
      <dsp:txXfrm>
        <a:off x="2119207" y="594635"/>
        <a:ext cx="1835051" cy="1835051"/>
      </dsp:txXfrm>
    </dsp:sp>
    <dsp:sp modelId="{205435C9-DBD1-8244-900E-A9C0E49BFEA6}">
      <dsp:nvSpPr>
        <dsp:cNvPr id="0" name=""/>
        <dsp:cNvSpPr/>
      </dsp:nvSpPr>
      <dsp:spPr>
        <a:xfrm>
          <a:off x="4209961" y="495363"/>
          <a:ext cx="2033595" cy="2033595"/>
        </a:xfrm>
        <a:prstGeom prst="roundRect">
          <a:avLst/>
        </a:prstGeom>
        <a:solidFill>
          <a:schemeClr val="accent2">
            <a:hueOff val="-2993193"/>
            <a:satOff val="5150"/>
            <a:lumOff val="-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1000+ students with 8500+ sessions</a:t>
          </a:r>
          <a:endParaRPr lang="en-GB" sz="2500" kern="1200" dirty="0"/>
        </a:p>
      </dsp:txBody>
      <dsp:txXfrm>
        <a:off x="4309233" y="594635"/>
        <a:ext cx="1835051" cy="1835051"/>
      </dsp:txXfrm>
    </dsp:sp>
    <dsp:sp modelId="{299D8CFA-1701-524E-88F9-FDA4F759B428}">
      <dsp:nvSpPr>
        <dsp:cNvPr id="0" name=""/>
        <dsp:cNvSpPr/>
      </dsp:nvSpPr>
      <dsp:spPr>
        <a:xfrm>
          <a:off x="2019935" y="2685389"/>
          <a:ext cx="2033595" cy="2033595"/>
        </a:xfrm>
        <a:prstGeom prst="roundRect">
          <a:avLst/>
        </a:prstGeom>
        <a:solidFill>
          <a:schemeClr val="accent2">
            <a:hueOff val="-5986385"/>
            <a:satOff val="10301"/>
            <a:lumOff val="-12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25 – 70 minutes median duration per session</a:t>
          </a:r>
          <a:endParaRPr lang="en-GB" sz="2500" kern="1200" dirty="0"/>
        </a:p>
      </dsp:txBody>
      <dsp:txXfrm>
        <a:off x="2119207" y="2784661"/>
        <a:ext cx="1835051" cy="1835051"/>
      </dsp:txXfrm>
    </dsp:sp>
    <dsp:sp modelId="{CF43783F-0CD4-E749-B9DD-E98883F6BF60}">
      <dsp:nvSpPr>
        <dsp:cNvPr id="0" name=""/>
        <dsp:cNvSpPr/>
      </dsp:nvSpPr>
      <dsp:spPr>
        <a:xfrm>
          <a:off x="4209961" y="2685389"/>
          <a:ext cx="2033595" cy="2033595"/>
        </a:xfrm>
        <a:prstGeom prst="roundRect">
          <a:avLst/>
        </a:prstGeom>
        <a:solidFill>
          <a:schemeClr val="accent2">
            <a:hueOff val="-8979577"/>
            <a:satOff val="15451"/>
            <a:lumOff val="-1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£6700 so far</a:t>
          </a:r>
        </a:p>
      </dsp:txBody>
      <dsp:txXfrm>
        <a:off x="4309233" y="2784661"/>
        <a:ext cx="1835051" cy="1835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587830"/>
            <a:ext cx="3597172" cy="394718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2" y="211667"/>
            <a:ext cx="7244805" cy="544725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36000" rIns="108000" bIns="36000" anchor="ctr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20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999" y="493035"/>
            <a:ext cx="7201607" cy="26335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2930402"/>
            <a:ext cx="7920773" cy="997196"/>
          </a:xfrm>
        </p:spPr>
        <p:txBody>
          <a:bodyPr/>
          <a:lstStyle/>
          <a:p>
            <a:r>
              <a:rPr lang="en-GB" b="0" dirty="0"/>
              <a:t>Infrastructure for an Online Computing Lab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3937393"/>
            <a:ext cx="7920774" cy="626838"/>
          </a:xfrm>
        </p:spPr>
        <p:txBody>
          <a:bodyPr/>
          <a:lstStyle/>
          <a:p>
            <a:r>
              <a:rPr lang="en-GB" dirty="0"/>
              <a:t>11th </a:t>
            </a:r>
            <a:r>
              <a:rPr lang="en-GB" dirty="0" err="1"/>
              <a:t>eSTEeM</a:t>
            </a:r>
            <a:r>
              <a:rPr lang="en-GB" dirty="0"/>
              <a:t> Annual Conference 2022</a:t>
            </a:r>
          </a:p>
          <a:p>
            <a:r>
              <a:rPr lang="en-GB" dirty="0"/>
              <a:t>Mark M Hall and Soraya </a:t>
            </a:r>
            <a:r>
              <a:rPr lang="en-GB" dirty="0" err="1"/>
              <a:t>Kouadri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E74F-FD8B-1048-96E6-0F789E616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experiences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D54CB3-4D9B-4142-8592-995F3012E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820458"/>
              </p:ext>
            </p:extLst>
          </p:nvPr>
        </p:nvGraphicFramePr>
        <p:xfrm>
          <a:off x="388938" y="1150938"/>
          <a:ext cx="8262937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08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FBE0-2D47-1548-95B1-50E63460C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Experiences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150110-FD49-E741-A4AC-875A72908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484611"/>
              </p:ext>
            </p:extLst>
          </p:nvPr>
        </p:nvGraphicFramePr>
        <p:xfrm>
          <a:off x="388801" y="1150618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Butterfly with solid fill">
            <a:extLst>
              <a:ext uri="{FF2B5EF4-FFF2-40B4-BE49-F238E27FC236}">
                <a16:creationId xmlns:a16="http://schemas.microsoft.com/office/drawing/2014/main" id="{F93D0179-5B57-BA42-AC27-1C5599419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706" y="4569372"/>
            <a:ext cx="1284542" cy="1284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2F0724-A45B-2844-8CCD-B9E9EABC4BFA}"/>
              </a:ext>
            </a:extLst>
          </p:cNvPr>
          <p:cNvSpPr txBox="1"/>
          <p:nvPr/>
        </p:nvSpPr>
        <p:spPr>
          <a:xfrm>
            <a:off x="155375" y="5657080"/>
            <a:ext cx="1957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 Infrastructure Bug affecting ~10 users</a:t>
            </a:r>
          </a:p>
        </p:txBody>
      </p:sp>
      <p:pic>
        <p:nvPicPr>
          <p:cNvPr id="8" name="Graphic 7" descr="Snail with solid fill">
            <a:extLst>
              <a:ext uri="{FF2B5EF4-FFF2-40B4-BE49-F238E27FC236}">
                <a16:creationId xmlns:a16="http://schemas.microsoft.com/office/drawing/2014/main" id="{F2448473-C669-4243-914D-F83459AC1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49858" y="4569372"/>
            <a:ext cx="1210970" cy="1210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9555F-23E5-1940-9DBD-E3722A6B29CC}"/>
              </a:ext>
            </a:extLst>
          </p:cNvPr>
          <p:cNvSpPr txBox="1"/>
          <p:nvPr/>
        </p:nvSpPr>
        <p:spPr>
          <a:xfrm>
            <a:off x="6876741" y="5657080"/>
            <a:ext cx="1957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 Container Issues affecting ~25 users</a:t>
            </a:r>
          </a:p>
        </p:txBody>
      </p:sp>
    </p:spTree>
    <p:extLst>
      <p:ext uri="{BB962C8B-B14F-4D97-AF65-F5344CB8AC3E}">
        <p14:creationId xmlns:p14="http://schemas.microsoft.com/office/powerpoint/2010/main" val="340404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F8A9-D2E0-E04E-9C43-3445BB814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Experiences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DFCD6-386B-1C44-96BB-2A604FE45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" y="3429000"/>
            <a:ext cx="5728083" cy="29408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51968-52B7-DA48-877C-C479AAC3A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6" y="1129192"/>
            <a:ext cx="5119628" cy="2628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B0AF56-3DCB-C24B-89D9-967308E8D237}"/>
              </a:ext>
            </a:extLst>
          </p:cNvPr>
          <p:cNvSpPr txBox="1"/>
          <p:nvPr/>
        </p:nvSpPr>
        <p:spPr>
          <a:xfrm>
            <a:off x="5538952" y="1598028"/>
            <a:ext cx="305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Significant system use between 10:00 and 24:00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01DE4-F41E-A041-954F-48DECCAF075F}"/>
              </a:ext>
            </a:extLst>
          </p:cNvPr>
          <p:cNvSpPr txBox="1"/>
          <p:nvPr/>
        </p:nvSpPr>
        <p:spPr>
          <a:xfrm>
            <a:off x="3356166" y="2245656"/>
            <a:ext cx="196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users turn up at 07:00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C651F-E14D-A547-A846-DA3894084B56}"/>
              </a:ext>
            </a:extLst>
          </p:cNvPr>
          <p:cNvSpPr txBox="1"/>
          <p:nvPr/>
        </p:nvSpPr>
        <p:spPr>
          <a:xfrm>
            <a:off x="6152707" y="4829967"/>
            <a:ext cx="2825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Lowest use is generally on Saturday or Sunday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C351C8-EBD3-3D46-AB83-D651F5396513}"/>
              </a:ext>
            </a:extLst>
          </p:cNvPr>
          <p:cNvSpPr/>
          <p:nvPr/>
        </p:nvSpPr>
        <p:spPr>
          <a:xfrm>
            <a:off x="1204444" y="5272253"/>
            <a:ext cx="357352" cy="948788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129EB-8849-9445-A89E-36B9C143401E}"/>
              </a:ext>
            </a:extLst>
          </p:cNvPr>
          <p:cNvSpPr/>
          <p:nvPr/>
        </p:nvSpPr>
        <p:spPr>
          <a:xfrm>
            <a:off x="2451781" y="4610534"/>
            <a:ext cx="357352" cy="161050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B2C2E2-8DDA-CC4D-B7FA-82248768688D}"/>
              </a:ext>
            </a:extLst>
          </p:cNvPr>
          <p:cNvSpPr/>
          <p:nvPr/>
        </p:nvSpPr>
        <p:spPr>
          <a:xfrm>
            <a:off x="3709629" y="4016371"/>
            <a:ext cx="357352" cy="218576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DB67E-B7CE-CB46-AE77-D41BB7E5E4EF}"/>
              </a:ext>
            </a:extLst>
          </p:cNvPr>
          <p:cNvSpPr/>
          <p:nvPr/>
        </p:nvSpPr>
        <p:spPr>
          <a:xfrm>
            <a:off x="4967477" y="4610534"/>
            <a:ext cx="357352" cy="164627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1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6118-BB63-1546-B467-1A686B6B5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pic>
        <p:nvPicPr>
          <p:cNvPr id="5" name="Content Placeholder 4" descr="Photo of a server farm">
            <a:extLst>
              <a:ext uri="{FF2B5EF4-FFF2-40B4-BE49-F238E27FC236}">
                <a16:creationId xmlns:a16="http://schemas.microsoft.com/office/drawing/2014/main" id="{A40BE30F-DE32-D042-A736-A78EC27B2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09" y="1939699"/>
            <a:ext cx="5080000" cy="381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5D445-AEED-F84D-9703-2B5F29A1103B}"/>
              </a:ext>
            </a:extLst>
          </p:cNvPr>
          <p:cNvSpPr txBox="1"/>
          <p:nvPr/>
        </p:nvSpPr>
        <p:spPr>
          <a:xfrm>
            <a:off x="6468429" y="5749699"/>
            <a:ext cx="222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Faber - https://</a:t>
            </a:r>
            <a:r>
              <a:rPr lang="en-US" sz="1200" dirty="0" err="1"/>
              <a:t>flic.kr</a:t>
            </a:r>
            <a:r>
              <a:rPr lang="en-US" sz="1200" dirty="0"/>
              <a:t>/p/</a:t>
            </a:r>
            <a:r>
              <a:rPr lang="en-US" sz="1200" dirty="0" err="1"/>
              <a:t>nUMZq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953C0-8107-344D-8F9C-942C187920BB}"/>
              </a:ext>
            </a:extLst>
          </p:cNvPr>
          <p:cNvSpPr txBox="1"/>
          <p:nvPr/>
        </p:nvSpPr>
        <p:spPr>
          <a:xfrm>
            <a:off x="541733" y="1951873"/>
            <a:ext cx="2830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User survey </a:t>
            </a:r>
            <a:r>
              <a:rPr lang="en-US" sz="2000" dirty="0">
                <a:solidFill>
                  <a:schemeClr val="accent3"/>
                </a:solidFill>
              </a:rPr>
              <a:t>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have our own </a:t>
            </a:r>
            <a:r>
              <a:rPr lang="en-US" sz="2000" dirty="0">
                <a:solidFill>
                  <a:schemeClr val="accent3"/>
                </a:solidFill>
              </a:rPr>
              <a:t>in-house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can support </a:t>
            </a:r>
            <a:r>
              <a:rPr lang="en-US" sz="2000" dirty="0">
                <a:solidFill>
                  <a:schemeClr val="accent3"/>
                </a:solidFill>
              </a:rPr>
              <a:t>more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Contribute financially to </a:t>
            </a:r>
            <a:r>
              <a:rPr lang="en-US" sz="2000" dirty="0">
                <a:solidFill>
                  <a:schemeClr val="accent3"/>
                </a:solidFill>
              </a:rPr>
              <a:t>grow / maintain the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Talk to me</a:t>
            </a:r>
            <a:r>
              <a:rPr lang="en-US" sz="2000" dirty="0"/>
              <a:t> if you are interested in making use of this</a:t>
            </a:r>
          </a:p>
        </p:txBody>
      </p:sp>
    </p:spTree>
    <p:extLst>
      <p:ext uri="{BB962C8B-B14F-4D97-AF65-F5344CB8AC3E}">
        <p14:creationId xmlns:p14="http://schemas.microsoft.com/office/powerpoint/2010/main" val="53203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498598"/>
          </a:xfrm>
        </p:spPr>
        <p:txBody>
          <a:bodyPr/>
          <a:lstStyle/>
          <a:p>
            <a:pPr algn="ctr"/>
            <a:r>
              <a:rPr lang="en-GB" dirty="0"/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20C7-7809-B849-BCED-2729BDE2E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Computing Labs</a:t>
            </a:r>
          </a:p>
        </p:txBody>
      </p:sp>
      <p:pic>
        <p:nvPicPr>
          <p:cNvPr id="7" name="Picture 6" descr="Photograph of a computing lab">
            <a:extLst>
              <a:ext uri="{FF2B5EF4-FFF2-40B4-BE49-F238E27FC236}">
                <a16:creationId xmlns:a16="http://schemas.microsoft.com/office/drawing/2014/main" id="{D5BED5EF-64CA-0A47-A752-A032AB58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08" y="1010195"/>
            <a:ext cx="4106887" cy="3080165"/>
          </a:xfrm>
          <a:prstGeom prst="rect">
            <a:avLst/>
          </a:prstGeom>
        </p:spPr>
      </p:pic>
      <p:pic>
        <p:nvPicPr>
          <p:cNvPr id="5" name="Content Placeholder 4" descr="Photograph of a computing lab">
            <a:extLst>
              <a:ext uri="{FF2B5EF4-FFF2-40B4-BE49-F238E27FC236}">
                <a16:creationId xmlns:a16="http://schemas.microsoft.com/office/drawing/2014/main" id="{90BF0CC2-070E-A34D-9F4A-F75FB730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10" y="2941812"/>
            <a:ext cx="4106886" cy="308016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8F230-FD75-6947-9420-A646AC09621B}"/>
              </a:ext>
            </a:extLst>
          </p:cNvPr>
          <p:cNvSpPr txBox="1"/>
          <p:nvPr/>
        </p:nvSpPr>
        <p:spPr>
          <a:xfrm>
            <a:off x="693602" y="2613392"/>
            <a:ext cx="27178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Computing Labs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==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Testable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6863E-42C7-EC4A-9023-BFE016060BBD}"/>
              </a:ext>
            </a:extLst>
          </p:cNvPr>
          <p:cNvSpPr txBox="1"/>
          <p:nvPr/>
        </p:nvSpPr>
        <p:spPr>
          <a:xfrm>
            <a:off x="5614472" y="5998781"/>
            <a:ext cx="2510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Jisc</a:t>
            </a:r>
            <a:r>
              <a:rPr lang="en-US" sz="1200" dirty="0"/>
              <a:t> </a:t>
            </a:r>
            <a:r>
              <a:rPr lang="en-US" sz="1200" dirty="0" err="1"/>
              <a:t>infoNet</a:t>
            </a:r>
            <a:r>
              <a:rPr lang="en-US" sz="1200" dirty="0"/>
              <a:t> - https://</a:t>
            </a:r>
            <a:r>
              <a:rPr lang="en-US" sz="1200" dirty="0" err="1"/>
              <a:t>flic.kr</a:t>
            </a:r>
            <a:r>
              <a:rPr lang="en-US" sz="1200" dirty="0"/>
              <a:t>/p/</a:t>
            </a:r>
            <a:r>
              <a:rPr lang="en-US" sz="1200" dirty="0" err="1"/>
              <a:t>rqNCt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4D13C7-C226-6444-AFBD-8610F3AC3598}"/>
              </a:ext>
            </a:extLst>
          </p:cNvPr>
          <p:cNvSpPr txBox="1"/>
          <p:nvPr/>
        </p:nvSpPr>
        <p:spPr>
          <a:xfrm rot="5400000">
            <a:off x="7598374" y="2803312"/>
            <a:ext cx="2305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Jon </a:t>
            </a:r>
            <a:r>
              <a:rPr lang="en-US" sz="1200" dirty="0" err="1"/>
              <a:t>Crel</a:t>
            </a:r>
            <a:r>
              <a:rPr lang="en-US" sz="1200" dirty="0"/>
              <a:t> - https://</a:t>
            </a:r>
            <a:r>
              <a:rPr lang="en-US" sz="1200" dirty="0" err="1"/>
              <a:t>flic.kr</a:t>
            </a:r>
            <a:r>
              <a:rPr lang="en-US" sz="1200" dirty="0"/>
              <a:t>/p/</a:t>
            </a:r>
            <a:r>
              <a:rPr lang="en-US" sz="1200" dirty="0" err="1"/>
              <a:t>dirPPt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81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4C3B-D782-1348-A275-8BF3AAC47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Distance Computing Labs</a:t>
            </a:r>
          </a:p>
        </p:txBody>
      </p:sp>
      <p:pic>
        <p:nvPicPr>
          <p:cNvPr id="5" name="Content Placeholder 4" descr="Error Dialog Screenshot&#10;">
            <a:extLst>
              <a:ext uri="{FF2B5EF4-FFF2-40B4-BE49-F238E27FC236}">
                <a16:creationId xmlns:a16="http://schemas.microsoft.com/office/drawing/2014/main" id="{B9801C92-14AA-2547-9126-43C900131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23850"/>
            <a:ext cx="4284367" cy="27784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468E4-38F2-C643-87F0-DD641E220E8C}"/>
              </a:ext>
            </a:extLst>
          </p:cNvPr>
          <p:cNvSpPr txBox="1"/>
          <p:nvPr/>
        </p:nvSpPr>
        <p:spPr>
          <a:xfrm>
            <a:off x="6259181" y="5802288"/>
            <a:ext cx="2597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John Smith - https://</a:t>
            </a:r>
            <a:r>
              <a:rPr lang="en-US" sz="1200" dirty="0" err="1"/>
              <a:t>flic.kr</a:t>
            </a:r>
            <a:r>
              <a:rPr lang="en-US" sz="1200" dirty="0"/>
              <a:t>/p/</a:t>
            </a:r>
            <a:r>
              <a:rPr lang="en-US" sz="1200" dirty="0" err="1"/>
              <a:t>HMkArf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D2D1A-6A13-1F4D-A1B0-DE84F9CD639D}"/>
              </a:ext>
            </a:extLst>
          </p:cNvPr>
          <p:cNvSpPr txBox="1"/>
          <p:nvPr/>
        </p:nvSpPr>
        <p:spPr>
          <a:xfrm>
            <a:off x="379998" y="1074977"/>
            <a:ext cx="5425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Need to support </a:t>
            </a:r>
            <a:r>
              <a:rPr lang="en-US" sz="2000" dirty="0">
                <a:solidFill>
                  <a:schemeClr val="accent3"/>
                </a:solidFill>
              </a:rPr>
              <a:t>different hardware setups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Need to support </a:t>
            </a:r>
            <a:r>
              <a:rPr lang="en-US" sz="2000" dirty="0">
                <a:solidFill>
                  <a:schemeClr val="accent3"/>
                </a:solidFill>
              </a:rPr>
              <a:t>different software setups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C5492-CFD1-EE45-AD3C-ED349045A313}"/>
              </a:ext>
            </a:extLst>
          </p:cNvPr>
          <p:cNvSpPr txBox="1"/>
          <p:nvPr/>
        </p:nvSpPr>
        <p:spPr>
          <a:xfrm>
            <a:off x="2492744" y="2203301"/>
            <a:ext cx="415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Impossible to test all combinations!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ECC7-A9C5-F94D-B706-C6638A69C5E5}"/>
              </a:ext>
            </a:extLst>
          </p:cNvPr>
          <p:cNvSpPr txBox="1"/>
          <p:nvPr/>
        </p:nvSpPr>
        <p:spPr>
          <a:xfrm>
            <a:off x="388802" y="3023849"/>
            <a:ext cx="375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Generates a significant amount of staff work in </a:t>
            </a:r>
            <a:r>
              <a:rPr lang="en-US" sz="2000" dirty="0">
                <a:solidFill>
                  <a:schemeClr val="accent3"/>
                </a:solidFill>
              </a:rPr>
              <a:t>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Generates a significant amount of staff work in </a:t>
            </a:r>
            <a:r>
              <a:rPr lang="en-US" sz="2000" dirty="0">
                <a:solidFill>
                  <a:schemeClr val="accent3"/>
                </a:solidFill>
              </a:rPr>
              <a:t>ongoing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Generates a significant amount of </a:t>
            </a:r>
            <a:r>
              <a:rPr lang="en-US" sz="2000" dirty="0">
                <a:solidFill>
                  <a:schemeClr val="accent3"/>
                </a:solidFill>
              </a:rPr>
              <a:t>student dissatisfaction</a:t>
            </a:r>
          </a:p>
        </p:txBody>
      </p:sp>
    </p:spTree>
    <p:extLst>
      <p:ext uri="{BB962C8B-B14F-4D97-AF65-F5344CB8AC3E}">
        <p14:creationId xmlns:p14="http://schemas.microsoft.com/office/powerpoint/2010/main" val="109484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28F0-D185-9E4C-BC79-B9FAEA656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Distance Computing Lab</a:t>
            </a:r>
          </a:p>
        </p:txBody>
      </p:sp>
      <p:pic>
        <p:nvPicPr>
          <p:cNvPr id="5" name="Content Placeholder 4" descr="Photograph of a CERN server farm">
            <a:extLst>
              <a:ext uri="{FF2B5EF4-FFF2-40B4-BE49-F238E27FC236}">
                <a16:creationId xmlns:a16="http://schemas.microsoft.com/office/drawing/2014/main" id="{E68A9D34-7B56-8544-B19C-D2129A966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7" y="1628501"/>
            <a:ext cx="3983283" cy="26555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6DFB1-443D-614C-AEDC-690ED7722E37}"/>
              </a:ext>
            </a:extLst>
          </p:cNvPr>
          <p:cNvSpPr txBox="1"/>
          <p:nvPr/>
        </p:nvSpPr>
        <p:spPr>
          <a:xfrm>
            <a:off x="5890670" y="4284023"/>
            <a:ext cx="272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Nicolas Nova - https://</a:t>
            </a:r>
            <a:r>
              <a:rPr lang="en-US" sz="1200" dirty="0" err="1"/>
              <a:t>flic.kr</a:t>
            </a:r>
            <a:r>
              <a:rPr lang="en-US" sz="1200" dirty="0"/>
              <a:t>/p/7Zygk9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15157-213B-1642-8443-A1AFE3847558}"/>
              </a:ext>
            </a:extLst>
          </p:cNvPr>
          <p:cNvSpPr txBox="1"/>
          <p:nvPr/>
        </p:nvSpPr>
        <p:spPr>
          <a:xfrm>
            <a:off x="531110" y="1936850"/>
            <a:ext cx="3858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Stick it in </a:t>
            </a:r>
            <a:r>
              <a:rPr lang="en-US" sz="2000" dirty="0">
                <a:solidFill>
                  <a:schemeClr val="accent3"/>
                </a:solidFill>
              </a:rPr>
              <a:t>the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access via the </a:t>
            </a:r>
            <a:r>
              <a:rPr lang="en-US" sz="2000" dirty="0">
                <a:solidFill>
                  <a:schemeClr val="accent3"/>
                </a:solidFill>
              </a:rPr>
              <a:t>web-browser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</a:t>
            </a:r>
            <a:r>
              <a:rPr lang="en-US" sz="2000" dirty="0">
                <a:solidFill>
                  <a:schemeClr val="accent3"/>
                </a:solidFill>
              </a:rPr>
              <a:t>off-the-shelf software</a:t>
            </a:r>
            <a:r>
              <a:rPr lang="en-US" sz="2000" dirty="0"/>
              <a:t> as much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a</a:t>
            </a:r>
            <a:r>
              <a:rPr lang="en-US" sz="2000" dirty="0">
                <a:solidFill>
                  <a:schemeClr val="accent3"/>
                </a:solidFill>
              </a:rPr>
              <a:t> testable, controlled </a:t>
            </a:r>
            <a:r>
              <a:rPr lang="en-US" sz="2000" dirty="0"/>
              <a:t>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A2D73-60D1-7C46-AB31-077FB32F5059}"/>
              </a:ext>
            </a:extLst>
          </p:cNvPr>
          <p:cNvSpPr txBox="1"/>
          <p:nvPr/>
        </p:nvSpPr>
        <p:spPr>
          <a:xfrm>
            <a:off x="3753282" y="4956649"/>
            <a:ext cx="2875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Modern Container-based Learning Interface and Delivery Infrastructure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B19AAE-0337-FC4C-94E6-7D64824A3A4E}"/>
              </a:ext>
            </a:extLst>
          </p:cNvPr>
          <p:cNvGrpSpPr/>
          <p:nvPr/>
        </p:nvGrpSpPr>
        <p:grpSpPr>
          <a:xfrm>
            <a:off x="2682128" y="5129440"/>
            <a:ext cx="914400" cy="914400"/>
            <a:chOff x="7697285" y="4968319"/>
            <a:chExt cx="914400" cy="914400"/>
          </a:xfrm>
        </p:grpSpPr>
        <p:sp>
          <p:nvSpPr>
            <p:cNvPr id="11" name="7-point Star 10">
              <a:extLst>
                <a:ext uri="{FF2B5EF4-FFF2-40B4-BE49-F238E27FC236}">
                  <a16:creationId xmlns:a16="http://schemas.microsoft.com/office/drawing/2014/main" id="{B9D275F5-016C-0A46-8A6A-175FCECB0404}"/>
                </a:ext>
              </a:extLst>
            </p:cNvPr>
            <p:cNvSpPr/>
            <p:nvPr/>
          </p:nvSpPr>
          <p:spPr>
            <a:xfrm rot="1952928">
              <a:off x="7697285" y="4968319"/>
              <a:ext cx="914400" cy="914400"/>
            </a:xfrm>
            <a:prstGeom prst="star7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32896B-1620-284B-8513-E5564B892D8E}"/>
                </a:ext>
              </a:extLst>
            </p:cNvPr>
            <p:cNvSpPr txBox="1"/>
            <p:nvPr/>
          </p:nvSpPr>
          <p:spPr>
            <a:xfrm>
              <a:off x="7704790" y="5181093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eSTEeM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06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87DA-2AD3-414F-AAB0-325ABCFAB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Aspects that MCLIDI covers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C90DAB-0C81-C24E-B407-12579419A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081877"/>
              </p:ext>
            </p:extLst>
          </p:nvPr>
        </p:nvGraphicFramePr>
        <p:xfrm>
          <a:off x="388801" y="1150618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97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0C4E-5816-7C4F-A3C5-FA5012191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Delivery Infrastructure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CBF8E2-EE28-D045-9C11-CD35DF801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475440"/>
              </p:ext>
            </p:extLst>
          </p:nvPr>
        </p:nvGraphicFramePr>
        <p:xfrm>
          <a:off x="388938" y="1150938"/>
          <a:ext cx="8262937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A3704EA-0B58-1348-A539-35C5FCA7A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60" y="3716383"/>
            <a:ext cx="812800" cy="812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133FC35-7B7A-7441-96DB-A7F656D1B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2887" y="2396659"/>
            <a:ext cx="870313" cy="3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25AA-DE10-5C42-9A6B-E9479580C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Infrastructure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5D07A5-D623-DD41-9235-8BA647C16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2631"/>
              </p:ext>
            </p:extLst>
          </p:nvPr>
        </p:nvGraphicFramePr>
        <p:xfrm>
          <a:off x="388801" y="1150618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88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DBFC-E577-BD4B-8576-532CB47B9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Interfaces and Content</a:t>
            </a:r>
          </a:p>
        </p:txBody>
      </p:sp>
      <p:pic>
        <p:nvPicPr>
          <p:cNvPr id="5" name="Content Placeholder 4" descr="Screenshot of the container launch interface">
            <a:extLst>
              <a:ext uri="{FF2B5EF4-FFF2-40B4-BE49-F238E27FC236}">
                <a16:creationId xmlns:a16="http://schemas.microsoft.com/office/drawing/2014/main" id="{54A4629C-BE8B-A54D-8C2C-C6819AC4D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3197830"/>
            <a:ext cx="4081848" cy="2694601"/>
          </a:xfrm>
        </p:spPr>
      </p:pic>
      <p:pic>
        <p:nvPicPr>
          <p:cNvPr id="7" name="Picture 6" descr="Container content distribution screenshot">
            <a:extLst>
              <a:ext uri="{FF2B5EF4-FFF2-40B4-BE49-F238E27FC236}">
                <a16:creationId xmlns:a16="http://schemas.microsoft.com/office/drawing/2014/main" id="{EBF580F7-AC96-894E-95F9-77B60F5F7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6" y="3251611"/>
            <a:ext cx="3934460" cy="2597304"/>
          </a:xfrm>
          <a:prstGeom prst="rect">
            <a:avLst/>
          </a:prstGeom>
        </p:spPr>
      </p:pic>
      <p:pic>
        <p:nvPicPr>
          <p:cNvPr id="15" name="Picture 14" descr="Screenshot of the launch interface">
            <a:extLst>
              <a:ext uri="{FF2B5EF4-FFF2-40B4-BE49-F238E27FC236}">
                <a16:creationId xmlns:a16="http://schemas.microsoft.com/office/drawing/2014/main" id="{18CD104C-755A-2848-8F70-D6750F141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7" y="1415111"/>
            <a:ext cx="6627223" cy="15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3274-F42A-D94A-975D-1C317C7CF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Interfaces and Content</a:t>
            </a:r>
          </a:p>
        </p:txBody>
      </p:sp>
      <p:pic>
        <p:nvPicPr>
          <p:cNvPr id="5" name="Content Placeholder 4" descr="Screenshot of the TT284 interface">
            <a:extLst>
              <a:ext uri="{FF2B5EF4-FFF2-40B4-BE49-F238E27FC236}">
                <a16:creationId xmlns:a16="http://schemas.microsoft.com/office/drawing/2014/main" id="{1489A324-A55E-464F-A831-43E9A2D91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1" y="2267528"/>
            <a:ext cx="4115773" cy="27257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shot of the S397 interface">
            <a:extLst>
              <a:ext uri="{FF2B5EF4-FFF2-40B4-BE49-F238E27FC236}">
                <a16:creationId xmlns:a16="http://schemas.microsoft.com/office/drawing/2014/main" id="{BF248DB3-D76C-0D4E-9721-08D393DB6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6" y="3567888"/>
            <a:ext cx="3788229" cy="29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shot of the standard jupyter notebook interface">
            <a:extLst>
              <a:ext uri="{FF2B5EF4-FFF2-40B4-BE49-F238E27FC236}">
                <a16:creationId xmlns:a16="http://schemas.microsoft.com/office/drawing/2014/main" id="{834BDC08-8BF6-D04F-9FE0-11A96000C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1" y="1117505"/>
            <a:ext cx="3869731" cy="2450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186845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347</TotalTime>
  <Words>367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OU Title</vt:lpstr>
      <vt:lpstr>OU Section</vt:lpstr>
      <vt:lpstr>OU Layouts</vt:lpstr>
      <vt:lpstr>Infrastructure for an Online Computing Lab</vt:lpstr>
      <vt:lpstr>Computing Labs</vt:lpstr>
      <vt:lpstr>Distance Computing Labs</vt:lpstr>
      <vt:lpstr>Distance Computing Lab</vt:lpstr>
      <vt:lpstr>Aspects that MCLIDI covers</vt:lpstr>
      <vt:lpstr>Delivery Infrastructure</vt:lpstr>
      <vt:lpstr>Development Infrastructure</vt:lpstr>
      <vt:lpstr>Interfaces and Content</vt:lpstr>
      <vt:lpstr>Interfaces and Content</vt:lpstr>
      <vt:lpstr>Some experiences</vt:lpstr>
      <vt:lpstr>Some Experiences</vt:lpstr>
      <vt:lpstr>Some Experiences</vt:lpstr>
      <vt:lpstr>Where next?</vt:lpstr>
      <vt:lpstr>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Diane.Ford</dc:creator>
  <cp:lastModifiedBy>Diane.Ford</cp:lastModifiedBy>
  <cp:revision>49</cp:revision>
  <dcterms:created xsi:type="dcterms:W3CDTF">2020-04-06T14:15:50Z</dcterms:created>
  <dcterms:modified xsi:type="dcterms:W3CDTF">2022-05-11T09:26:41Z</dcterms:modified>
</cp:coreProperties>
</file>