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3.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76" r:id="rId5"/>
    <p:sldMasterId id="2147483672" r:id="rId6"/>
    <p:sldMasterId id="2147483690" r:id="rId7"/>
  </p:sldMasterIdLst>
  <p:notesMasterIdLst>
    <p:notesMasterId r:id="rId23"/>
  </p:notesMasterIdLst>
  <p:sldIdLst>
    <p:sldId id="274" r:id="rId8"/>
    <p:sldId id="262" r:id="rId9"/>
    <p:sldId id="420" r:id="rId10"/>
    <p:sldId id="263" r:id="rId11"/>
    <p:sldId id="258" r:id="rId12"/>
    <p:sldId id="282" r:id="rId13"/>
    <p:sldId id="276" r:id="rId14"/>
    <p:sldId id="284" r:id="rId15"/>
    <p:sldId id="418" r:id="rId16"/>
    <p:sldId id="275" r:id="rId17"/>
    <p:sldId id="283" r:id="rId18"/>
    <p:sldId id="281" r:id="rId19"/>
    <p:sldId id="419" r:id="rId20"/>
    <p:sldId id="278" r:id="rId21"/>
    <p:sldId id="279" r:id="rId22"/>
  </p:sldIdLst>
  <p:sldSz cx="9144000" cy="5143500" type="screen16x9"/>
  <p:notesSz cx="6858000" cy="9144000"/>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F6CCB1E-4AC6-4FCD-AE11-66426347A213}" v="320" dt="2022-05-09T11:39:46.088"/>
    <p1510:client id="{3DCC1429-EA51-4532-A93E-F826327B498F}" v="780" dt="2022-05-05T09:18:16.24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72335" autoAdjust="0"/>
  </p:normalViewPr>
  <p:slideViewPr>
    <p:cSldViewPr snapToGrid="0" snapToObjects="1">
      <p:cViewPr varScale="1">
        <p:scale>
          <a:sx n="98" d="100"/>
          <a:sy n="98" d="100"/>
        </p:scale>
        <p:origin x="1194" y="84"/>
      </p:cViewPr>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4.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notesMaster" Target="notesMasters/notesMaster1.xml"/><Relationship Id="rId28" Type="http://schemas.microsoft.com/office/2016/11/relationships/changesInfo" Target="changesInfos/changesInfo1.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lem.Herman" userId="S::ch2264@open.ac.uk::4fb6c230-9ad5-4ae1-8c72-9a6fa912a185" providerId="AD" clId="Web-{3DCC1429-EA51-4532-A93E-F826327B498F}"/>
    <pc:docChg chg="addSld modSld">
      <pc:chgData name="Clem.Herman" userId="S::ch2264@open.ac.uk::4fb6c230-9ad5-4ae1-8c72-9a6fa912a185" providerId="AD" clId="Web-{3DCC1429-EA51-4532-A93E-F826327B498F}" dt="2022-05-05T09:18:16.246" v="680"/>
      <pc:docMkLst>
        <pc:docMk/>
      </pc:docMkLst>
      <pc:sldChg chg="addSp delSp modSp">
        <pc:chgData name="Clem.Herman" userId="S::ch2264@open.ac.uk::4fb6c230-9ad5-4ae1-8c72-9a6fa912a185" providerId="AD" clId="Web-{3DCC1429-EA51-4532-A93E-F826327B498F}" dt="2022-05-05T09:02:15.565" v="605"/>
        <pc:sldMkLst>
          <pc:docMk/>
          <pc:sldMk cId="3734981078" sldId="274"/>
        </pc:sldMkLst>
        <pc:spChg chg="add del mod">
          <ac:chgData name="Clem.Herman" userId="S::ch2264@open.ac.uk::4fb6c230-9ad5-4ae1-8c72-9a6fa912a185" providerId="AD" clId="Web-{3DCC1429-EA51-4532-A93E-F826327B498F}" dt="2022-05-05T09:02:15.565" v="605"/>
          <ac:spMkLst>
            <pc:docMk/>
            <pc:sldMk cId="3734981078" sldId="274"/>
            <ac:spMk id="3" creationId="{DB23CC7F-65D2-0715-00C9-2B31DDF32373}"/>
          </ac:spMkLst>
        </pc:spChg>
        <pc:spChg chg="mod">
          <ac:chgData name="Clem.Herman" userId="S::ch2264@open.ac.uk::4fb6c230-9ad5-4ae1-8c72-9a6fa912a185" providerId="AD" clId="Web-{3DCC1429-EA51-4532-A93E-F826327B498F}" dt="2022-05-05T08:30:37.032" v="1" actId="20577"/>
          <ac:spMkLst>
            <pc:docMk/>
            <pc:sldMk cId="3734981078" sldId="274"/>
            <ac:spMk id="5" creationId="{00000000-0000-0000-0000-000000000000}"/>
          </ac:spMkLst>
        </pc:spChg>
      </pc:sldChg>
      <pc:sldChg chg="modSp">
        <pc:chgData name="Clem.Herman" userId="S::ch2264@open.ac.uk::4fb6c230-9ad5-4ae1-8c72-9a6fa912a185" providerId="AD" clId="Web-{3DCC1429-EA51-4532-A93E-F826327B498F}" dt="2022-05-05T08:32:23.644" v="15" actId="20577"/>
        <pc:sldMkLst>
          <pc:docMk/>
          <pc:sldMk cId="2449552807" sldId="275"/>
        </pc:sldMkLst>
        <pc:spChg chg="mod">
          <ac:chgData name="Clem.Herman" userId="S::ch2264@open.ac.uk::4fb6c230-9ad5-4ae1-8c72-9a6fa912a185" providerId="AD" clId="Web-{3DCC1429-EA51-4532-A93E-F826327B498F}" dt="2022-05-05T08:32:23.644" v="15" actId="20577"/>
          <ac:spMkLst>
            <pc:docMk/>
            <pc:sldMk cId="2449552807" sldId="275"/>
            <ac:spMk id="7" creationId="{00000000-0000-0000-0000-000000000000}"/>
          </ac:spMkLst>
        </pc:spChg>
      </pc:sldChg>
      <pc:sldChg chg="addSp delSp">
        <pc:chgData name="Clem.Herman" userId="S::ch2264@open.ac.uk::4fb6c230-9ad5-4ae1-8c72-9a6fa912a185" providerId="AD" clId="Web-{3DCC1429-EA51-4532-A93E-F826327B498F}" dt="2022-05-05T09:18:16.246" v="680"/>
        <pc:sldMkLst>
          <pc:docMk/>
          <pc:sldMk cId="3045950050" sldId="282"/>
        </pc:sldMkLst>
        <pc:spChg chg="add del">
          <ac:chgData name="Clem.Herman" userId="S::ch2264@open.ac.uk::4fb6c230-9ad5-4ae1-8c72-9a6fa912a185" providerId="AD" clId="Web-{3DCC1429-EA51-4532-A93E-F826327B498F}" dt="2022-05-05T09:18:16.246" v="680"/>
          <ac:spMkLst>
            <pc:docMk/>
            <pc:sldMk cId="3045950050" sldId="282"/>
            <ac:spMk id="3" creationId="{84FB1C33-ACD3-2FAC-4357-E4645C514BEA}"/>
          </ac:spMkLst>
        </pc:spChg>
        <pc:inkChg chg="add del">
          <ac:chgData name="Clem.Herman" userId="S::ch2264@open.ac.uk::4fb6c230-9ad5-4ae1-8c72-9a6fa912a185" providerId="AD" clId="Web-{3DCC1429-EA51-4532-A93E-F826327B498F}" dt="2022-05-05T09:17:11.619" v="664"/>
          <ac:inkMkLst>
            <pc:docMk/>
            <pc:sldMk cId="3045950050" sldId="282"/>
            <ac:inkMk id="2" creationId="{1957CF3D-F067-3B33-0C03-8C4622DD504F}"/>
          </ac:inkMkLst>
        </pc:inkChg>
        <pc:inkChg chg="add del">
          <ac:chgData name="Clem.Herman" userId="S::ch2264@open.ac.uk::4fb6c230-9ad5-4ae1-8c72-9a6fa912a185" providerId="AD" clId="Web-{3DCC1429-EA51-4532-A93E-F826327B498F}" dt="2022-05-05T09:17:50.026" v="669"/>
          <ac:inkMkLst>
            <pc:docMk/>
            <pc:sldMk cId="3045950050" sldId="282"/>
            <ac:inkMk id="4" creationId="{8B794504-A091-37E0-7438-034F9DBB76CE}"/>
          </ac:inkMkLst>
        </pc:inkChg>
        <pc:inkChg chg="add del">
          <ac:chgData name="Clem.Herman" userId="S::ch2264@open.ac.uk::4fb6c230-9ad5-4ae1-8c72-9a6fa912a185" providerId="AD" clId="Web-{3DCC1429-EA51-4532-A93E-F826327B498F}" dt="2022-05-05T09:17:47.511" v="668"/>
          <ac:inkMkLst>
            <pc:docMk/>
            <pc:sldMk cId="3045950050" sldId="282"/>
            <ac:inkMk id="5" creationId="{D48B21CB-AEBD-6AFF-BDAE-A43510F4174D}"/>
          </ac:inkMkLst>
        </pc:inkChg>
        <pc:inkChg chg="add del">
          <ac:chgData name="Clem.Herman" userId="S::ch2264@open.ac.uk::4fb6c230-9ad5-4ae1-8c72-9a6fa912a185" providerId="AD" clId="Web-{3DCC1429-EA51-4532-A93E-F826327B498F}" dt="2022-05-05T09:18:06.589" v="677"/>
          <ac:inkMkLst>
            <pc:docMk/>
            <pc:sldMk cId="3045950050" sldId="282"/>
            <ac:inkMk id="6" creationId="{E9776004-6115-F7E9-81F9-EDECE86E7CEB}"/>
          </ac:inkMkLst>
        </pc:inkChg>
        <pc:inkChg chg="add del">
          <ac:chgData name="Clem.Herman" userId="S::ch2264@open.ac.uk::4fb6c230-9ad5-4ae1-8c72-9a6fa912a185" providerId="AD" clId="Web-{3DCC1429-EA51-4532-A93E-F826327B498F}" dt="2022-05-05T09:18:04.089" v="676"/>
          <ac:inkMkLst>
            <pc:docMk/>
            <pc:sldMk cId="3045950050" sldId="282"/>
            <ac:inkMk id="7" creationId="{3E6044FC-8502-C954-94DF-3C286F31BE43}"/>
          </ac:inkMkLst>
        </pc:inkChg>
        <pc:inkChg chg="add del">
          <ac:chgData name="Clem.Herman" userId="S::ch2264@open.ac.uk::4fb6c230-9ad5-4ae1-8c72-9a6fa912a185" providerId="AD" clId="Web-{3DCC1429-EA51-4532-A93E-F826327B498F}" dt="2022-05-05T09:18:02.074" v="675"/>
          <ac:inkMkLst>
            <pc:docMk/>
            <pc:sldMk cId="3045950050" sldId="282"/>
            <ac:inkMk id="8" creationId="{14025DE8-C136-F23D-5EF9-209B5592D8F0}"/>
          </ac:inkMkLst>
        </pc:inkChg>
        <pc:inkChg chg="add del">
          <ac:chgData name="Clem.Herman" userId="S::ch2264@open.ac.uk::4fb6c230-9ad5-4ae1-8c72-9a6fa912a185" providerId="AD" clId="Web-{3DCC1429-EA51-4532-A93E-F826327B498F}" dt="2022-05-05T09:17:59.620" v="674"/>
          <ac:inkMkLst>
            <pc:docMk/>
            <pc:sldMk cId="3045950050" sldId="282"/>
            <ac:inkMk id="9" creationId="{5B8EC69C-492D-988B-87FC-3012EB411F54}"/>
          </ac:inkMkLst>
        </pc:inkChg>
        <pc:inkChg chg="add del">
          <ac:chgData name="Clem.Herman" userId="S::ch2264@open.ac.uk::4fb6c230-9ad5-4ae1-8c72-9a6fa912a185" providerId="AD" clId="Web-{3DCC1429-EA51-4532-A93E-F826327B498F}" dt="2022-05-05T09:18:13.558" v="679"/>
          <ac:inkMkLst>
            <pc:docMk/>
            <pc:sldMk cId="3045950050" sldId="282"/>
            <ac:inkMk id="10" creationId="{AACFFD56-CF94-4289-FEFB-38C360228E35}"/>
          </ac:inkMkLst>
        </pc:inkChg>
      </pc:sldChg>
      <pc:sldChg chg="modSp">
        <pc:chgData name="Clem.Herman" userId="S::ch2264@open.ac.uk::4fb6c230-9ad5-4ae1-8c72-9a6fa912a185" providerId="AD" clId="Web-{3DCC1429-EA51-4532-A93E-F826327B498F}" dt="2022-05-05T08:58:13.356" v="565" actId="1076"/>
        <pc:sldMkLst>
          <pc:docMk/>
          <pc:sldMk cId="1343387414" sldId="283"/>
        </pc:sldMkLst>
        <pc:spChg chg="mod">
          <ac:chgData name="Clem.Herman" userId="S::ch2264@open.ac.uk::4fb6c230-9ad5-4ae1-8c72-9a6fa912a185" providerId="AD" clId="Web-{3DCC1429-EA51-4532-A93E-F826327B498F}" dt="2022-05-05T08:58:13.356" v="565" actId="1076"/>
          <ac:spMkLst>
            <pc:docMk/>
            <pc:sldMk cId="1343387414" sldId="283"/>
            <ac:spMk id="7" creationId="{5E220A43-380D-40C5-B89D-AE0F3256CC92}"/>
          </ac:spMkLst>
        </pc:spChg>
      </pc:sldChg>
      <pc:sldChg chg="addSp modSp">
        <pc:chgData name="Clem.Herman" userId="S::ch2264@open.ac.uk::4fb6c230-9ad5-4ae1-8c72-9a6fa912a185" providerId="AD" clId="Web-{3DCC1429-EA51-4532-A93E-F826327B498F}" dt="2022-05-05T08:53:45.958" v="531"/>
        <pc:sldMkLst>
          <pc:docMk/>
          <pc:sldMk cId="2148178535" sldId="419"/>
        </pc:sldMkLst>
        <pc:spChg chg="add mod">
          <ac:chgData name="Clem.Herman" userId="S::ch2264@open.ac.uk::4fb6c230-9ad5-4ae1-8c72-9a6fa912a185" providerId="AD" clId="Web-{3DCC1429-EA51-4532-A93E-F826327B498F}" dt="2022-05-05T08:49:53.593" v="399" actId="20577"/>
          <ac:spMkLst>
            <pc:docMk/>
            <pc:sldMk cId="2148178535" sldId="419"/>
            <ac:spMk id="2" creationId="{F56EA39A-F6E0-38B4-D449-2AC5A22B278B}"/>
          </ac:spMkLst>
        </pc:spChg>
        <pc:graphicFrameChg chg="mod modGraphic">
          <ac:chgData name="Clem.Herman" userId="S::ch2264@open.ac.uk::4fb6c230-9ad5-4ae1-8c72-9a6fa912a185" providerId="AD" clId="Web-{3DCC1429-EA51-4532-A93E-F826327B498F}" dt="2022-05-05T08:53:45.958" v="531"/>
          <ac:graphicFrameMkLst>
            <pc:docMk/>
            <pc:sldMk cId="2148178535" sldId="419"/>
            <ac:graphicFrameMk id="6" creationId="{3414A723-2E3B-4605-A010-A492C71508C4}"/>
          </ac:graphicFrameMkLst>
        </pc:graphicFrameChg>
      </pc:sldChg>
      <pc:sldChg chg="addSp delSp modSp add replId">
        <pc:chgData name="Clem.Herman" userId="S::ch2264@open.ac.uk::4fb6c230-9ad5-4ae1-8c72-9a6fa912a185" providerId="AD" clId="Web-{3DCC1429-EA51-4532-A93E-F826327B498F}" dt="2022-05-05T09:04:22.990" v="662" actId="20577"/>
        <pc:sldMkLst>
          <pc:docMk/>
          <pc:sldMk cId="434670293" sldId="420"/>
        </pc:sldMkLst>
        <pc:spChg chg="mod">
          <ac:chgData name="Clem.Herman" userId="S::ch2264@open.ac.uk::4fb6c230-9ad5-4ae1-8c72-9a6fa912a185" providerId="AD" clId="Web-{3DCC1429-EA51-4532-A93E-F826327B498F}" dt="2022-05-05T09:02:40.644" v="611" actId="20577"/>
          <ac:spMkLst>
            <pc:docMk/>
            <pc:sldMk cId="434670293" sldId="420"/>
            <ac:spMk id="2" creationId="{322A8C6A-EF17-4A91-BDE2-9E8872501986}"/>
          </ac:spMkLst>
        </pc:spChg>
        <pc:spChg chg="del mod">
          <ac:chgData name="Clem.Herman" userId="S::ch2264@open.ac.uk::4fb6c230-9ad5-4ae1-8c72-9a6fa912a185" providerId="AD" clId="Web-{3DCC1429-EA51-4532-A93E-F826327B498F}" dt="2022-05-05T09:02:44.706" v="612"/>
          <ac:spMkLst>
            <pc:docMk/>
            <pc:sldMk cId="434670293" sldId="420"/>
            <ac:spMk id="3" creationId="{F5C0DFB4-842B-4123-8660-A3168C395807}"/>
          </ac:spMkLst>
        </pc:spChg>
        <pc:spChg chg="add mod">
          <ac:chgData name="Clem.Herman" userId="S::ch2264@open.ac.uk::4fb6c230-9ad5-4ae1-8c72-9a6fa912a185" providerId="AD" clId="Web-{3DCC1429-EA51-4532-A93E-F826327B498F}" dt="2022-05-05T09:04:22.990" v="662" actId="20577"/>
          <ac:spMkLst>
            <pc:docMk/>
            <pc:sldMk cId="434670293" sldId="420"/>
            <ac:spMk id="4" creationId="{8A3DE5D9-B787-6889-AB9B-5AF67F74A778}"/>
          </ac:spMkLst>
        </pc:spChg>
      </pc:sldChg>
    </pc:docChg>
  </pc:docChgLst>
  <pc:docChgLst>
    <pc:chgData name="Zoe Tompkins" userId="09b8bd6a-b842-43fe-b623-3325ed7e2daa" providerId="ADAL" clId="{67FC0306-176A-4352-B731-AC3127F8DDAC}"/>
    <pc:docChg chg="modSld">
      <pc:chgData name="Zoe Tompkins" userId="09b8bd6a-b842-43fe-b623-3325ed7e2daa" providerId="ADAL" clId="{67FC0306-176A-4352-B731-AC3127F8DDAC}" dt="2022-05-05T07:13:19.795" v="194" actId="20577"/>
      <pc:docMkLst>
        <pc:docMk/>
      </pc:docMkLst>
      <pc:sldChg chg="modNotesTx">
        <pc:chgData name="Zoe Tompkins" userId="09b8bd6a-b842-43fe-b623-3325ed7e2daa" providerId="ADAL" clId="{67FC0306-176A-4352-B731-AC3127F8DDAC}" dt="2022-05-05T06:22:59.239" v="13" actId="20577"/>
        <pc:sldMkLst>
          <pc:docMk/>
          <pc:sldMk cId="1737068753" sldId="278"/>
        </pc:sldMkLst>
      </pc:sldChg>
      <pc:sldChg chg="modSp mod">
        <pc:chgData name="Zoe Tompkins" userId="09b8bd6a-b842-43fe-b623-3325ed7e2daa" providerId="ADAL" clId="{67FC0306-176A-4352-B731-AC3127F8DDAC}" dt="2022-05-05T07:13:19.795" v="194" actId="20577"/>
        <pc:sldMkLst>
          <pc:docMk/>
          <pc:sldMk cId="1610475767" sldId="279"/>
        </pc:sldMkLst>
        <pc:spChg chg="mod">
          <ac:chgData name="Zoe Tompkins" userId="09b8bd6a-b842-43fe-b623-3325ed7e2daa" providerId="ADAL" clId="{67FC0306-176A-4352-B731-AC3127F8DDAC}" dt="2022-05-05T07:13:19.795" v="194" actId="20577"/>
          <ac:spMkLst>
            <pc:docMk/>
            <pc:sldMk cId="1610475767" sldId="279"/>
            <ac:spMk id="3" creationId="{26E291EA-35AF-44CD-AE91-218A0DDD7869}"/>
          </ac:spMkLst>
        </pc:spChg>
      </pc:sldChg>
      <pc:sldChg chg="modNotesTx">
        <pc:chgData name="Zoe Tompkins" userId="09b8bd6a-b842-43fe-b623-3325ed7e2daa" providerId="ADAL" clId="{67FC0306-176A-4352-B731-AC3127F8DDAC}" dt="2022-05-05T06:22:44.906" v="11" actId="20577"/>
        <pc:sldMkLst>
          <pc:docMk/>
          <pc:sldMk cId="3889492855" sldId="281"/>
        </pc:sldMkLst>
      </pc:sldChg>
      <pc:sldChg chg="modNotesTx">
        <pc:chgData name="Zoe Tompkins" userId="09b8bd6a-b842-43fe-b623-3325ed7e2daa" providerId="ADAL" clId="{67FC0306-176A-4352-B731-AC3127F8DDAC}" dt="2022-05-05T07:11:17.861" v="112" actId="20577"/>
        <pc:sldMkLst>
          <pc:docMk/>
          <pc:sldMk cId="3045950050" sldId="282"/>
        </pc:sldMkLst>
      </pc:sldChg>
    </pc:docChg>
  </pc:docChgLst>
  <pc:docChgLst>
    <pc:chgData name="Clem.Herman" userId="S::ch2264@open.ac.uk::4fb6c230-9ad5-4ae1-8c72-9a6fa912a185" providerId="AD" clId="Web-{2F6CCB1E-4AC6-4FCD-AE11-66426347A213}"/>
    <pc:docChg chg="modSld sldOrd">
      <pc:chgData name="Clem.Herman" userId="S::ch2264@open.ac.uk::4fb6c230-9ad5-4ae1-8c72-9a6fa912a185" providerId="AD" clId="Web-{2F6CCB1E-4AC6-4FCD-AE11-66426347A213}" dt="2022-05-09T11:39:43.838" v="273" actId="20577"/>
      <pc:docMkLst>
        <pc:docMk/>
      </pc:docMkLst>
      <pc:sldChg chg="addSp delSp modSp ord">
        <pc:chgData name="Clem.Herman" userId="S::ch2264@open.ac.uk::4fb6c230-9ad5-4ae1-8c72-9a6fa912a185" providerId="AD" clId="Web-{2F6CCB1E-4AC6-4FCD-AE11-66426347A213}" dt="2022-05-09T11:35:05.455" v="234" actId="20577"/>
        <pc:sldMkLst>
          <pc:docMk/>
          <pc:sldMk cId="1737068753" sldId="278"/>
        </pc:sldMkLst>
        <pc:spChg chg="del">
          <ac:chgData name="Clem.Herman" userId="S::ch2264@open.ac.uk::4fb6c230-9ad5-4ae1-8c72-9a6fa912a185" providerId="AD" clId="Web-{2F6CCB1E-4AC6-4FCD-AE11-66426347A213}" dt="2022-05-09T11:30:09.260" v="24"/>
          <ac:spMkLst>
            <pc:docMk/>
            <pc:sldMk cId="1737068753" sldId="278"/>
            <ac:spMk id="3" creationId="{26E291EA-35AF-44CD-AE91-218A0DDD7869}"/>
          </ac:spMkLst>
        </pc:spChg>
        <pc:spChg chg="del">
          <ac:chgData name="Clem.Herman" userId="S::ch2264@open.ac.uk::4fb6c230-9ad5-4ae1-8c72-9a6fa912a185" providerId="AD" clId="Web-{2F6CCB1E-4AC6-4FCD-AE11-66426347A213}" dt="2022-05-09T11:28:29.085" v="7"/>
          <ac:spMkLst>
            <pc:docMk/>
            <pc:sldMk cId="1737068753" sldId="278"/>
            <ac:spMk id="4" creationId="{3F8274B6-CF46-44AC-88D8-81631FCDCFBB}"/>
          </ac:spMkLst>
        </pc:spChg>
        <pc:spChg chg="add del mod">
          <ac:chgData name="Clem.Herman" userId="S::ch2264@open.ac.uk::4fb6c230-9ad5-4ae1-8c72-9a6fa912a185" providerId="AD" clId="Web-{2F6CCB1E-4AC6-4FCD-AE11-66426347A213}" dt="2022-05-09T11:29:50.541" v="23"/>
          <ac:spMkLst>
            <pc:docMk/>
            <pc:sldMk cId="1737068753" sldId="278"/>
            <ac:spMk id="5" creationId="{C8F45EFF-9C94-5840-2074-BF555979A3AC}"/>
          </ac:spMkLst>
        </pc:spChg>
        <pc:spChg chg="mod">
          <ac:chgData name="Clem.Herman" userId="S::ch2264@open.ac.uk::4fb6c230-9ad5-4ae1-8c72-9a6fa912a185" providerId="AD" clId="Web-{2F6CCB1E-4AC6-4FCD-AE11-66426347A213}" dt="2022-05-09T11:35:05.455" v="234" actId="20577"/>
          <ac:spMkLst>
            <pc:docMk/>
            <pc:sldMk cId="1737068753" sldId="278"/>
            <ac:spMk id="6" creationId="{3B112537-CCA4-42C5-8C7C-1F8A4ED8BDDC}"/>
          </ac:spMkLst>
        </pc:spChg>
        <pc:spChg chg="add del mod">
          <ac:chgData name="Clem.Herman" userId="S::ch2264@open.ac.uk::4fb6c230-9ad5-4ae1-8c72-9a6fa912a185" providerId="AD" clId="Web-{2F6CCB1E-4AC6-4FCD-AE11-66426347A213}" dt="2022-05-09T11:30:13.807" v="25"/>
          <ac:spMkLst>
            <pc:docMk/>
            <pc:sldMk cId="1737068753" sldId="278"/>
            <ac:spMk id="8" creationId="{F65E0164-FC99-1017-3637-3B37092D730D}"/>
          </ac:spMkLst>
        </pc:spChg>
        <pc:spChg chg="add mod">
          <ac:chgData name="Clem.Herman" userId="S::ch2264@open.ac.uk::4fb6c230-9ad5-4ae1-8c72-9a6fa912a185" providerId="AD" clId="Web-{2F6CCB1E-4AC6-4FCD-AE11-66426347A213}" dt="2022-05-09T11:34:53.018" v="233" actId="20577"/>
          <ac:spMkLst>
            <pc:docMk/>
            <pc:sldMk cId="1737068753" sldId="278"/>
            <ac:spMk id="10" creationId="{EA3692E4-5BD3-3ADE-F0F9-601FF3EB5120}"/>
          </ac:spMkLst>
        </pc:spChg>
      </pc:sldChg>
      <pc:sldChg chg="addSp modSp">
        <pc:chgData name="Clem.Herman" userId="S::ch2264@open.ac.uk::4fb6c230-9ad5-4ae1-8c72-9a6fa912a185" providerId="AD" clId="Web-{2F6CCB1E-4AC6-4FCD-AE11-66426347A213}" dt="2022-05-09T11:39:43.838" v="273" actId="20577"/>
        <pc:sldMkLst>
          <pc:docMk/>
          <pc:sldMk cId="1610475767" sldId="279"/>
        </pc:sldMkLst>
        <pc:spChg chg="add mod">
          <ac:chgData name="Clem.Herman" userId="S::ch2264@open.ac.uk::4fb6c230-9ad5-4ae1-8c72-9a6fa912a185" providerId="AD" clId="Web-{2F6CCB1E-4AC6-4FCD-AE11-66426347A213}" dt="2022-05-09T11:39:43.838" v="273" actId="20577"/>
          <ac:spMkLst>
            <pc:docMk/>
            <pc:sldMk cId="1610475767" sldId="279"/>
            <ac:spMk id="2" creationId="{6A2541A4-426D-96F9-4705-63ABA4064439}"/>
          </ac:spMkLst>
        </pc:spChg>
        <pc:spChg chg="mod">
          <ac:chgData name="Clem.Herman" userId="S::ch2264@open.ac.uk::4fb6c230-9ad5-4ae1-8c72-9a6fa912a185" providerId="AD" clId="Web-{2F6CCB1E-4AC6-4FCD-AE11-66426347A213}" dt="2022-05-09T11:38:44.133" v="268" actId="20577"/>
          <ac:spMkLst>
            <pc:docMk/>
            <pc:sldMk cId="1610475767" sldId="279"/>
            <ac:spMk id="3" creationId="{26E291EA-35AF-44CD-AE91-218A0DDD7869}"/>
          </ac:spMkLst>
        </pc:spChg>
        <pc:spChg chg="mod">
          <ac:chgData name="Clem.Herman" userId="S::ch2264@open.ac.uk::4fb6c230-9ad5-4ae1-8c72-9a6fa912a185" providerId="AD" clId="Web-{2F6CCB1E-4AC6-4FCD-AE11-66426347A213}" dt="2022-05-09T11:39:15.947" v="270" actId="20577"/>
          <ac:spMkLst>
            <pc:docMk/>
            <pc:sldMk cId="1610475767" sldId="279"/>
            <ac:spMk id="4" creationId="{3F8274B6-CF46-44AC-88D8-81631FCDCFBB}"/>
          </ac:spMkLst>
        </pc:spChg>
      </pc:sldChg>
      <pc:sldChg chg="addSp modSp">
        <pc:chgData name="Clem.Herman" userId="S::ch2264@open.ac.uk::4fb6c230-9ad5-4ae1-8c72-9a6fa912a185" providerId="AD" clId="Web-{2F6CCB1E-4AC6-4FCD-AE11-66426347A213}" dt="2022-05-09T11:29:29.040" v="22" actId="14100"/>
        <pc:sldMkLst>
          <pc:docMk/>
          <pc:sldMk cId="3889492855" sldId="281"/>
        </pc:sldMkLst>
        <pc:spChg chg="add mod">
          <ac:chgData name="Clem.Herman" userId="S::ch2264@open.ac.uk::4fb6c230-9ad5-4ae1-8c72-9a6fa912a185" providerId="AD" clId="Web-{2F6CCB1E-4AC6-4FCD-AE11-66426347A213}" dt="2022-05-09T11:29:29.040" v="22" actId="14100"/>
          <ac:spMkLst>
            <pc:docMk/>
            <pc:sldMk cId="3889492855" sldId="281"/>
            <ac:spMk id="3" creationId="{EBFA7E5B-02A9-9F83-7EF4-10CB8F7A80B2}"/>
          </ac:spMkLst>
        </pc:spChg>
        <pc:picChg chg="mod">
          <ac:chgData name="Clem.Herman" userId="S::ch2264@open.ac.uk::4fb6c230-9ad5-4ae1-8c72-9a6fa912a185" providerId="AD" clId="Web-{2F6CCB1E-4AC6-4FCD-AE11-66426347A213}" dt="2022-05-09T11:28:58.649" v="11" actId="14100"/>
          <ac:picMkLst>
            <pc:docMk/>
            <pc:sldMk cId="3889492855" sldId="281"/>
            <ac:picMk id="1026" creationId="{693E74F5-66A5-4B08-A7B0-E328D9890E4D}"/>
          </ac:picMkLst>
        </pc:picChg>
      </pc:sldChg>
      <pc:sldChg chg="addSp modSp ord">
        <pc:chgData name="Clem.Herman" userId="S::ch2264@open.ac.uk::4fb6c230-9ad5-4ae1-8c72-9a6fa912a185" providerId="AD" clId="Web-{2F6CCB1E-4AC6-4FCD-AE11-66426347A213}" dt="2022-05-09T11:37:32.334" v="255" actId="14100"/>
        <pc:sldMkLst>
          <pc:docMk/>
          <pc:sldMk cId="3045950050" sldId="282"/>
        </pc:sldMkLst>
        <pc:spChg chg="add mod">
          <ac:chgData name="Clem.Herman" userId="S::ch2264@open.ac.uk::4fb6c230-9ad5-4ae1-8c72-9a6fa912a185" providerId="AD" clId="Web-{2F6CCB1E-4AC6-4FCD-AE11-66426347A213}" dt="2022-05-09T11:37:32.334" v="255" actId="14100"/>
          <ac:spMkLst>
            <pc:docMk/>
            <pc:sldMk cId="3045950050" sldId="282"/>
            <ac:spMk id="2" creationId="{E1F87FE4-E83F-72F4-CA08-8C390A825B59}"/>
          </ac:spMkLst>
        </pc:spChg>
        <pc:picChg chg="mod">
          <ac:chgData name="Clem.Herman" userId="S::ch2264@open.ac.uk::4fb6c230-9ad5-4ae1-8c72-9a6fa912a185" providerId="AD" clId="Web-{2F6CCB1E-4AC6-4FCD-AE11-66426347A213}" dt="2022-05-09T11:36:29.426" v="253" actId="14100"/>
          <ac:picMkLst>
            <pc:docMk/>
            <pc:sldMk cId="3045950050" sldId="282"/>
            <ac:picMk id="2050" creationId="{E7719147-C171-4BB4-BA41-43A7C42A4BAF}"/>
          </ac:picMkLst>
        </pc:picChg>
      </pc:sldChg>
      <pc:sldChg chg="ord">
        <pc:chgData name="Clem.Herman" userId="S::ch2264@open.ac.uk::4fb6c230-9ad5-4ae1-8c72-9a6fa912a185" providerId="AD" clId="Web-{2F6CCB1E-4AC6-4FCD-AE11-66426347A213}" dt="2022-05-09T11:30:56.152" v="27"/>
        <pc:sldMkLst>
          <pc:docMk/>
          <pc:sldMk cId="1343387414" sldId="283"/>
        </pc:sldMkLst>
      </pc:sldChg>
      <pc:sldChg chg="modSp">
        <pc:chgData name="Clem.Herman" userId="S::ch2264@open.ac.uk::4fb6c230-9ad5-4ae1-8c72-9a6fa912a185" providerId="AD" clId="Web-{2F6CCB1E-4AC6-4FCD-AE11-66426347A213}" dt="2022-05-09T11:25:58.159" v="0" actId="20577"/>
        <pc:sldMkLst>
          <pc:docMk/>
          <pc:sldMk cId="1537735630" sldId="418"/>
        </pc:sldMkLst>
        <pc:spChg chg="mod">
          <ac:chgData name="Clem.Herman" userId="S::ch2264@open.ac.uk::4fb6c230-9ad5-4ae1-8c72-9a6fa912a185" providerId="AD" clId="Web-{2F6CCB1E-4AC6-4FCD-AE11-66426347A213}" dt="2022-05-09T11:25:58.159" v="0" actId="20577"/>
          <ac:spMkLst>
            <pc:docMk/>
            <pc:sldMk cId="1537735630" sldId="418"/>
            <ac:spMk id="6" creationId="{97E8CFFE-57FA-418E-AF65-2C4E4AE90DAD}"/>
          </ac:spMkLst>
        </pc:spChg>
      </pc:sldChg>
      <pc:sldChg chg="modSp">
        <pc:chgData name="Clem.Herman" userId="S::ch2264@open.ac.uk::4fb6c230-9ad5-4ae1-8c72-9a6fa912a185" providerId="AD" clId="Web-{2F6CCB1E-4AC6-4FCD-AE11-66426347A213}" dt="2022-05-09T11:33:37.578" v="213"/>
        <pc:sldMkLst>
          <pc:docMk/>
          <pc:sldMk cId="2148178535" sldId="419"/>
        </pc:sldMkLst>
        <pc:spChg chg="mod">
          <ac:chgData name="Clem.Herman" userId="S::ch2264@open.ac.uk::4fb6c230-9ad5-4ae1-8c72-9a6fa912a185" providerId="AD" clId="Web-{2F6CCB1E-4AC6-4FCD-AE11-66426347A213}" dt="2022-05-09T11:31:21.949" v="29" actId="20577"/>
          <ac:spMkLst>
            <pc:docMk/>
            <pc:sldMk cId="2148178535" sldId="419"/>
            <ac:spMk id="2" creationId="{F56EA39A-F6E0-38B4-D449-2AC5A22B278B}"/>
          </ac:spMkLst>
        </pc:spChg>
        <pc:graphicFrameChg chg="mod modGraphic">
          <ac:chgData name="Clem.Herman" userId="S::ch2264@open.ac.uk::4fb6c230-9ad5-4ae1-8c72-9a6fa912a185" providerId="AD" clId="Web-{2F6CCB1E-4AC6-4FCD-AE11-66426347A213}" dt="2022-05-09T11:33:37.578" v="213"/>
          <ac:graphicFrameMkLst>
            <pc:docMk/>
            <pc:sldMk cId="2148178535" sldId="419"/>
            <ac:graphicFrameMk id="6" creationId="{3414A723-2E3B-4605-A010-A492C71508C4}"/>
          </ac:graphicFrameMkLst>
        </pc:graphicFrame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3ADE5F2-41C7-6244-B6BE-0DE86CAF42DC}" type="datetimeFigureOut">
              <a:rPr lang="en-US" smtClean="0"/>
              <a:t>5/9/2022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519EDF-32DA-2B40-A28B-2067B9A173AA}" type="slidenum">
              <a:rPr lang="en-US" smtClean="0"/>
              <a:t>‹#›</a:t>
            </a:fld>
            <a:endParaRPr lang="en-US"/>
          </a:p>
        </p:txBody>
      </p:sp>
    </p:spTree>
    <p:extLst>
      <p:ext uri="{BB962C8B-B14F-4D97-AF65-F5344CB8AC3E}">
        <p14:creationId xmlns:p14="http://schemas.microsoft.com/office/powerpoint/2010/main" val="1113224940"/>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8519EDF-32DA-2B40-A28B-2067B9A173AA}" type="slidenum">
              <a:rPr lang="en-US" smtClean="0"/>
              <a:t>1</a:t>
            </a:fld>
            <a:endParaRPr lang="en-US"/>
          </a:p>
        </p:txBody>
      </p:sp>
    </p:spTree>
    <p:extLst>
      <p:ext uri="{BB962C8B-B14F-4D97-AF65-F5344CB8AC3E}">
        <p14:creationId xmlns:p14="http://schemas.microsoft.com/office/powerpoint/2010/main" val="19224264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TM111</a:t>
            </a:r>
          </a:p>
        </p:txBody>
      </p:sp>
      <p:sp>
        <p:nvSpPr>
          <p:cNvPr id="4" name="Slide Number Placeholder 3"/>
          <p:cNvSpPr>
            <a:spLocks noGrp="1"/>
          </p:cNvSpPr>
          <p:nvPr>
            <p:ph type="sldNum" sz="quarter" idx="5"/>
          </p:nvPr>
        </p:nvSpPr>
        <p:spPr/>
        <p:txBody>
          <a:bodyPr/>
          <a:lstStyle/>
          <a:p>
            <a:fld id="{78519EDF-32DA-2B40-A28B-2067B9A173AA}" type="slidenum">
              <a:rPr lang="en-US" smtClean="0"/>
              <a:t>6</a:t>
            </a:fld>
            <a:endParaRPr lang="en-US"/>
          </a:p>
        </p:txBody>
      </p:sp>
    </p:spTree>
    <p:extLst>
      <p:ext uri="{BB962C8B-B14F-4D97-AF65-F5344CB8AC3E}">
        <p14:creationId xmlns:p14="http://schemas.microsoft.com/office/powerpoint/2010/main" val="33676072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u="none" strike="noStrike" baseline="0" dirty="0">
                <a:solidFill>
                  <a:srgbClr val="000000"/>
                </a:solidFill>
                <a:latin typeface="Arial" panose="020B0604020202020204" pitchFamily="34" charset="0"/>
              </a:rPr>
              <a:t>In this connection, consider resource extraction in the Congo which has gone on for centuries, and which continues to power computing in the Global North, commencing with the extraction of copper for computing systems during the Cold War, and more recently Cobalt for Lithium-ion batteries and Coltan for mobile devices. Tracking supply chains under racial capitalism affords us an insight into the coloniality of computing as resources, patterns of consumption, and the production of waste create circuits involving the core and periphery of the world system. </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74C5395-476C-418A-AC7F-B75643686EA4}" type="slidenum">
              <a:rPr kumimoji="0" lang="en-GB" sz="1200" b="0" i="0" u="none" strike="noStrike" kern="1200" cap="none" spc="0" normalizeH="0" baseline="0" noProof="0" smtClean="0">
                <a:ln>
                  <a:noFill/>
                </a:ln>
                <a:solidFill>
                  <a:srgbClr val="E3284A"/>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GB" sz="1200" b="0" i="0" u="none" strike="noStrike" kern="1200" cap="none" spc="0" normalizeH="0" baseline="0" noProof="0">
              <a:ln>
                <a:noFill/>
              </a:ln>
              <a:solidFill>
                <a:srgbClr val="E3284A"/>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592434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u="none" strike="noStrike" baseline="0" dirty="0">
                <a:solidFill>
                  <a:srgbClr val="000000"/>
                </a:solidFill>
                <a:latin typeface="Arial" panose="020B0604020202020204" pitchFamily="34" charset="0"/>
              </a:rPr>
              <a:t>Researchers and practitioners adopting a ‘decolonial computing’ perspective are required, at a minimum, to do the following: firstly, consider their positionality – both in terms of who they are and where they are located – when designing, building, researching, or theorizing about computing and ICT phenomena; secondly, embrace the ‘decolonial option’ as a political-ethical stance, attempting to think through what it might mean to design, build, maintain and use computing and ICT systems with and </a:t>
            </a:r>
            <a:r>
              <a:rPr lang="en-GB" b="0" i="1" u="none" strike="noStrike" baseline="0" dirty="0">
                <a:solidFill>
                  <a:srgbClr val="000000"/>
                </a:solidFill>
                <a:latin typeface="Arial" panose="020B0604020202020204" pitchFamily="34" charset="0"/>
              </a:rPr>
              <a:t>for </a:t>
            </a:r>
            <a:r>
              <a:rPr lang="en-GB" b="0" i="0" u="none" strike="noStrike" baseline="0" dirty="0">
                <a:solidFill>
                  <a:srgbClr val="000000"/>
                </a:solidFill>
                <a:latin typeface="Arial" panose="020B0604020202020204" pitchFamily="34" charset="0"/>
              </a:rPr>
              <a:t>those situated at the peripheries of the world system with a view to undermining the asymmetry of local-global power relationships. </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52CE9D0-5CEC-4E3B-9AEE-FD77CD56AE75}" type="slidenum">
              <a:rPr kumimoji="0" lang="en-GB" sz="1200" b="0" i="0" u="none" strike="noStrike" kern="1200" cap="none" spc="0" normalizeH="0" baseline="0" noProof="0" smtClean="0">
                <a:ln>
                  <a:noFill/>
                </a:ln>
                <a:solidFill>
                  <a:srgbClr val="E3284A"/>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GB" sz="1200" b="0" i="0" u="none" strike="noStrike" kern="1200" cap="none" spc="0" normalizeH="0" baseline="0" noProof="0">
              <a:ln>
                <a:noFill/>
              </a:ln>
              <a:solidFill>
                <a:srgbClr val="E3284A"/>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961391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u="none" dirty="0"/>
              <a:t>TM111</a:t>
            </a:r>
          </a:p>
          <a:p>
            <a:pPr marL="0" marR="0" lvl="0" indent="0" algn="l" defTabSz="685800" rtl="0" eaLnBrk="1" fontAlgn="auto" latinLnBrk="0" hangingPunct="1">
              <a:lnSpc>
                <a:spcPct val="100000"/>
              </a:lnSpc>
              <a:spcBef>
                <a:spcPts val="0"/>
              </a:spcBef>
              <a:spcAft>
                <a:spcPts val="0"/>
              </a:spcAft>
              <a:buClrTx/>
              <a:buSzTx/>
              <a:buFontTx/>
              <a:buNone/>
              <a:tabLst/>
              <a:defRPr/>
            </a:pPr>
            <a:r>
              <a:rPr lang="en-GB" sz="1800" b="1" u="none" dirty="0">
                <a:effectLst/>
                <a:latin typeface="Calibri" panose="020F0502020204030204" pitchFamily="34" charset="0"/>
                <a:ea typeface="Calibri" panose="020F0502020204030204" pitchFamily="34" charset="0"/>
                <a:cs typeface="Times New Roman" panose="02020603050405020304" pitchFamily="18" charset="0"/>
              </a:rPr>
              <a:t>Block 3, p.148, Fig 3.28</a:t>
            </a:r>
          </a:p>
          <a:p>
            <a:endParaRPr lang="en-GB" dirty="0"/>
          </a:p>
        </p:txBody>
      </p:sp>
      <p:sp>
        <p:nvSpPr>
          <p:cNvPr id="4" name="Slide Number Placeholder 3"/>
          <p:cNvSpPr>
            <a:spLocks noGrp="1"/>
          </p:cNvSpPr>
          <p:nvPr>
            <p:ph type="sldNum" sz="quarter" idx="5"/>
          </p:nvPr>
        </p:nvSpPr>
        <p:spPr/>
        <p:txBody>
          <a:bodyPr/>
          <a:lstStyle/>
          <a:p>
            <a:fld id="{78519EDF-32DA-2B40-A28B-2067B9A173AA}" type="slidenum">
              <a:rPr lang="en-US" smtClean="0"/>
              <a:t>12</a:t>
            </a:fld>
            <a:endParaRPr lang="en-US"/>
          </a:p>
        </p:txBody>
      </p:sp>
    </p:spTree>
    <p:extLst>
      <p:ext uri="{BB962C8B-B14F-4D97-AF65-F5344CB8AC3E}">
        <p14:creationId xmlns:p14="http://schemas.microsoft.com/office/powerpoint/2010/main" val="28042931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Calibri" panose="020F0502020204030204" pitchFamily="34" charset="0"/>
              </a:rPr>
              <a:t>'</a:t>
            </a:r>
            <a:r>
              <a:rPr lang="en-US" sz="1800" b="0" i="0" dirty="0">
                <a:solidFill>
                  <a:srgbClr val="000000"/>
                </a:solidFill>
                <a:effectLst/>
                <a:latin typeface="Arial" panose="020B0604020202020204" pitchFamily="34" charset="0"/>
              </a:rPr>
              <a:t>Introducing Computing and IT', section 1 to 1.4.</a:t>
            </a:r>
            <a:endParaRPr lang="en-GB" dirty="0"/>
          </a:p>
        </p:txBody>
      </p:sp>
      <p:sp>
        <p:nvSpPr>
          <p:cNvPr id="4" name="Slide Number Placeholder 3"/>
          <p:cNvSpPr>
            <a:spLocks noGrp="1"/>
          </p:cNvSpPr>
          <p:nvPr>
            <p:ph type="sldNum" sz="quarter" idx="5"/>
          </p:nvPr>
        </p:nvSpPr>
        <p:spPr/>
        <p:txBody>
          <a:bodyPr/>
          <a:lstStyle/>
          <a:p>
            <a:fld id="{78519EDF-32DA-2B40-A28B-2067B9A173AA}" type="slidenum">
              <a:rPr lang="en-US" smtClean="0"/>
              <a:t>14</a:t>
            </a:fld>
            <a:endParaRPr lang="en-US"/>
          </a:p>
        </p:txBody>
      </p:sp>
    </p:spTree>
    <p:extLst>
      <p:ext uri="{BB962C8B-B14F-4D97-AF65-F5344CB8AC3E}">
        <p14:creationId xmlns:p14="http://schemas.microsoft.com/office/powerpoint/2010/main" val="233866361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74321" y="2160001"/>
            <a:ext cx="8614700" cy="997196"/>
          </a:xfrm>
          <a:prstGeom prst="rect">
            <a:avLst/>
          </a:prstGeom>
        </p:spPr>
        <p:txBody>
          <a:bodyPr wrap="square" lIns="0" tIns="0" rIns="0" bIns="0" anchor="t" anchorCtr="0">
            <a:spAutoFit/>
          </a:bodyPr>
          <a:lstStyle>
            <a:lvl1pPr algn="l">
              <a:defRPr sz="3600" b="1">
                <a:solidFill>
                  <a:schemeClr val="bg1"/>
                </a:solidFill>
              </a:defRPr>
            </a:lvl1pPr>
          </a:lstStyle>
          <a:p>
            <a:r>
              <a:rPr lang="en-US" dirty="0"/>
              <a:t>PRESENTATION</a:t>
            </a:r>
            <a:br>
              <a:rPr lang="en-US" dirty="0"/>
            </a:br>
            <a:r>
              <a:rPr lang="en-US" dirty="0"/>
              <a:t>TITLE</a:t>
            </a:r>
          </a:p>
        </p:txBody>
      </p:sp>
      <p:sp>
        <p:nvSpPr>
          <p:cNvPr id="3" name="Subtitle 2"/>
          <p:cNvSpPr>
            <a:spLocks noGrp="1"/>
          </p:cNvSpPr>
          <p:nvPr>
            <p:ph type="subTitle" idx="1" hasCustomPrompt="1"/>
          </p:nvPr>
        </p:nvSpPr>
        <p:spPr>
          <a:xfrm>
            <a:off x="274320" y="3166992"/>
            <a:ext cx="8614701" cy="249299"/>
          </a:xfrm>
          <a:prstGeom prst="rect">
            <a:avLst/>
          </a:prstGeom>
        </p:spPr>
        <p:txBody>
          <a:bodyPr wrap="square" lIns="0" tIns="0" rIns="0" bIns="0">
            <a:spAutoFit/>
          </a:bodyPr>
          <a:lstStyle>
            <a:lvl1pPr marL="0" indent="0" algn="l">
              <a:buNone/>
              <a:defRPr sz="1800">
                <a:solidFill>
                  <a:schemeClr val="bg1"/>
                </a:solidFill>
              </a:defRPr>
            </a:lvl1pPr>
            <a:lvl2pPr marL="342891" indent="0" algn="ctr">
              <a:buNone/>
              <a:defRPr sz="1500"/>
            </a:lvl2pPr>
            <a:lvl3pPr marL="685783" indent="0" algn="ctr">
              <a:buNone/>
              <a:defRPr sz="1351"/>
            </a:lvl3pPr>
            <a:lvl4pPr marL="1028674" indent="0" algn="ctr">
              <a:buNone/>
              <a:defRPr sz="1200"/>
            </a:lvl4pPr>
            <a:lvl5pPr marL="1371566" indent="0" algn="ctr">
              <a:buNone/>
              <a:defRPr sz="1200"/>
            </a:lvl5pPr>
            <a:lvl6pPr marL="1714457" indent="0" algn="ctr">
              <a:buNone/>
              <a:defRPr sz="1200"/>
            </a:lvl6pPr>
            <a:lvl7pPr marL="2057349" indent="0" algn="ctr">
              <a:buNone/>
              <a:defRPr sz="1200"/>
            </a:lvl7pPr>
            <a:lvl8pPr marL="2400240" indent="0" algn="ctr">
              <a:buNone/>
              <a:defRPr sz="1200"/>
            </a:lvl8pPr>
            <a:lvl9pPr marL="2743131" indent="0" algn="ctr">
              <a:buNone/>
              <a:defRPr sz="1200"/>
            </a:lvl9pPr>
          </a:lstStyle>
          <a:p>
            <a:r>
              <a:rPr lang="en-US" dirty="0"/>
              <a:t>SUB TITLE IN HERE</a:t>
            </a:r>
          </a:p>
        </p:txBody>
      </p:sp>
      <p:sp>
        <p:nvSpPr>
          <p:cNvPr id="4" name="Date Placeholder 3"/>
          <p:cNvSpPr>
            <a:spLocks noGrp="1"/>
          </p:cNvSpPr>
          <p:nvPr>
            <p:ph type="dt" sz="half" idx="10"/>
          </p:nvPr>
        </p:nvSpPr>
        <p:spPr>
          <a:xfrm>
            <a:off x="274319" y="4741183"/>
            <a:ext cx="2057400" cy="138499"/>
          </a:xfrm>
          <a:prstGeom prst="rect">
            <a:avLst/>
          </a:prstGeom>
        </p:spPr>
        <p:txBody>
          <a:bodyPr lIns="0" tIns="0" rIns="0" bIns="0" anchor="t" anchorCtr="0">
            <a:noAutofit/>
          </a:bodyPr>
          <a:lstStyle>
            <a:lvl1pPr>
              <a:defRPr sz="1000">
                <a:solidFill>
                  <a:schemeClr val="bg1"/>
                </a:solidFill>
              </a:defRPr>
            </a:lvl1pPr>
          </a:lstStyle>
          <a:p>
            <a:endParaRPr lang="en-US"/>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793607" y="4130270"/>
            <a:ext cx="1095415" cy="74941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ayout - 2 col text / med imag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0406593E-52CF-5B45-8CFF-7309163A4729}" type="slidenum">
              <a:rPr lang="en-US" smtClean="0"/>
              <a:pPr/>
              <a:t>‹#›</a:t>
            </a:fld>
            <a:endParaRPr lang="en-US"/>
          </a:p>
        </p:txBody>
      </p:sp>
      <p:sp>
        <p:nvSpPr>
          <p:cNvPr id="6" name="Text Placeholder 9"/>
          <p:cNvSpPr>
            <a:spLocks noGrp="1"/>
          </p:cNvSpPr>
          <p:nvPr>
            <p:ph type="body" sz="quarter" idx="11" hasCustomPrompt="1"/>
          </p:nvPr>
        </p:nvSpPr>
        <p:spPr>
          <a:xfrm>
            <a:off x="432000" y="1080000"/>
            <a:ext cx="1800000" cy="3703500"/>
          </a:xfrm>
          <a:prstGeom prst="rect">
            <a:avLst/>
          </a:prstGeom>
        </p:spPr>
        <p:txBody>
          <a:bodyPr lIns="0" tIns="0" rIns="0" bIns="0"/>
          <a:lstStyle>
            <a:lvl1pPr marL="0" indent="0" algn="l">
              <a:buNone/>
              <a:defRPr sz="1200"/>
            </a:lvl1pPr>
            <a:lvl2pPr algn="l">
              <a:defRPr/>
            </a:lvl2pPr>
            <a:lvl3pPr algn="l">
              <a:defRPr/>
            </a:lvl3pPr>
            <a:lvl4pPr algn="l">
              <a:defRPr/>
            </a:lvl4pPr>
            <a:lvl5pPr algn="l">
              <a:defRPr/>
            </a:lvl5pPr>
          </a:lstStyle>
          <a:p>
            <a:pPr lvl="0"/>
            <a:r>
              <a:rPr lang="en-US" dirty="0"/>
              <a:t>Body text</a:t>
            </a:r>
            <a:br>
              <a:rPr lang="en-US" dirty="0"/>
            </a:br>
            <a:br>
              <a:rPr lang="en-US" dirty="0"/>
            </a:br>
            <a:r>
              <a:rPr lang="en-US" dirty="0"/>
              <a:t>Graphs and graphics can be positioned over the grey box</a:t>
            </a:r>
          </a:p>
        </p:txBody>
      </p:sp>
      <p:sp>
        <p:nvSpPr>
          <p:cNvPr id="9" name="Rectangle 8"/>
          <p:cNvSpPr/>
          <p:nvPr userDrawn="1"/>
        </p:nvSpPr>
        <p:spPr>
          <a:xfrm>
            <a:off x="2592001" y="1080362"/>
            <a:ext cx="6192000" cy="3703138"/>
          </a:xfrm>
          <a:prstGeom prst="rect">
            <a:avLst/>
          </a:prstGeom>
          <a:solidFill>
            <a:schemeClr val="bg2">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0" name="Title 1"/>
          <p:cNvSpPr>
            <a:spLocks noGrp="1"/>
          </p:cNvSpPr>
          <p:nvPr>
            <p:ph type="ctrTitle" hasCustomPrompt="1"/>
          </p:nvPr>
        </p:nvSpPr>
        <p:spPr>
          <a:xfrm>
            <a:off x="388801" y="399926"/>
            <a:ext cx="1260000" cy="212075"/>
          </a:xfrm>
          <a:prstGeom prst="rect">
            <a:avLst/>
          </a:prstGeom>
          <a:solidFill>
            <a:schemeClr val="accent1"/>
          </a:solidFill>
        </p:spPr>
        <p:txBody>
          <a:bodyPr wrap="square" lIns="36000" tIns="18000" rIns="0" bIns="0" anchor="ctr" anchorCtr="0">
            <a:noAutofit/>
          </a:bodyPr>
          <a:lstStyle>
            <a:lvl1pPr algn="l">
              <a:defRPr sz="1400" b="1" baseline="0">
                <a:solidFill>
                  <a:schemeClr val="bg1"/>
                </a:solidFill>
              </a:defRPr>
            </a:lvl1pPr>
          </a:lstStyle>
          <a:p>
            <a:r>
              <a:rPr lang="en-US" dirty="0"/>
              <a:t>INSERT TITLE</a:t>
            </a:r>
          </a:p>
        </p:txBody>
      </p:sp>
      <p:sp>
        <p:nvSpPr>
          <p:cNvPr id="11" name="Text Placeholder 3"/>
          <p:cNvSpPr>
            <a:spLocks noGrp="1"/>
          </p:cNvSpPr>
          <p:nvPr>
            <p:ph type="body" sz="quarter" idx="12" hasCustomPrompt="1"/>
          </p:nvPr>
        </p:nvSpPr>
        <p:spPr>
          <a:xfrm>
            <a:off x="388801" y="612002"/>
            <a:ext cx="7941600" cy="251999"/>
          </a:xfrm>
          <a:prstGeom prst="rect">
            <a:avLst/>
          </a:prstGeom>
          <a:noFill/>
        </p:spPr>
        <p:txBody>
          <a:bodyPr lIns="36000" tIns="18000" rIns="0" bIns="0" anchor="ctr" anchorCtr="0"/>
          <a:lstStyle>
            <a:lvl1pPr marL="0" indent="0">
              <a:buNone/>
              <a:defRPr sz="1400" b="1"/>
            </a:lvl1pPr>
          </a:lstStyle>
          <a:p>
            <a:pPr lvl="0"/>
            <a:r>
              <a:rPr lang="en-US" dirty="0"/>
              <a:t>TEXT IN HERE</a:t>
            </a:r>
          </a:p>
        </p:txBody>
      </p:sp>
    </p:spTree>
    <p:extLst>
      <p:ext uri="{BB962C8B-B14F-4D97-AF65-F5344CB8AC3E}">
        <p14:creationId xmlns:p14="http://schemas.microsoft.com/office/powerpoint/2010/main" val="946643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ayout - 2 col text / imag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0406593E-52CF-5B45-8CFF-7309163A4729}" type="slidenum">
              <a:rPr lang="en-US" smtClean="0"/>
              <a:pPr/>
              <a:t>‹#›</a:t>
            </a:fld>
            <a:endParaRPr lang="en-US"/>
          </a:p>
        </p:txBody>
      </p:sp>
      <p:sp>
        <p:nvSpPr>
          <p:cNvPr id="10" name="Text Placeholder 9"/>
          <p:cNvSpPr>
            <a:spLocks noGrp="1"/>
          </p:cNvSpPr>
          <p:nvPr>
            <p:ph type="body" sz="quarter" idx="11" hasCustomPrompt="1"/>
          </p:nvPr>
        </p:nvSpPr>
        <p:spPr>
          <a:xfrm>
            <a:off x="432001" y="1080000"/>
            <a:ext cx="3395663" cy="3703500"/>
          </a:xfrm>
          <a:prstGeom prst="rect">
            <a:avLst/>
          </a:prstGeom>
        </p:spPr>
        <p:txBody>
          <a:bodyPr lIns="0" tIns="0" rIns="0" bIns="0"/>
          <a:lstStyle>
            <a:lvl1pPr marL="0" indent="0" algn="l">
              <a:buNone/>
              <a:defRPr sz="1200"/>
            </a:lvl1pPr>
            <a:lvl2pPr algn="l">
              <a:defRPr/>
            </a:lvl2pPr>
            <a:lvl3pPr algn="l">
              <a:defRPr/>
            </a:lvl3pPr>
            <a:lvl4pPr algn="l">
              <a:defRPr/>
            </a:lvl4pPr>
            <a:lvl5pPr algn="l">
              <a:defRPr/>
            </a:lvl5pPr>
          </a:lstStyle>
          <a:p>
            <a:pPr lvl="0"/>
            <a:r>
              <a:rPr lang="en-US" dirty="0"/>
              <a:t>Body text</a:t>
            </a:r>
          </a:p>
        </p:txBody>
      </p:sp>
      <p:sp>
        <p:nvSpPr>
          <p:cNvPr id="13" name="Picture Placeholder 12"/>
          <p:cNvSpPr>
            <a:spLocks noGrp="1"/>
          </p:cNvSpPr>
          <p:nvPr>
            <p:ph type="pic" sz="quarter" idx="12" hasCustomPrompt="1"/>
          </p:nvPr>
        </p:nvSpPr>
        <p:spPr>
          <a:xfrm>
            <a:off x="4176000" y="1080000"/>
            <a:ext cx="4608000" cy="3703138"/>
          </a:xfrm>
          <a:prstGeom prst="rect">
            <a:avLst/>
          </a:prstGeom>
          <a:solidFill>
            <a:schemeClr val="bg2">
              <a:alpha val="30000"/>
            </a:schemeClr>
          </a:solidFill>
        </p:spPr>
        <p:txBody>
          <a:bodyPr lIns="0" tIns="0" rIns="0" bIns="0" anchor="ctr" anchorCtr="0"/>
          <a:lstStyle>
            <a:lvl1pPr marL="0" indent="0" algn="ctr">
              <a:buFontTx/>
              <a:buNone/>
              <a:defRPr sz="1200" b="1" baseline="0"/>
            </a:lvl1pPr>
          </a:lstStyle>
          <a:p>
            <a:pPr marL="228594" marR="0" lvl="0" indent="-228594" algn="l" defTabSz="914377" rtl="0" eaLnBrk="1" fontAlgn="auto" latinLnBrk="0" hangingPunct="1">
              <a:lnSpc>
                <a:spcPct val="90000"/>
              </a:lnSpc>
              <a:spcBef>
                <a:spcPts val="1000"/>
              </a:spcBef>
              <a:spcAft>
                <a:spcPts val="0"/>
              </a:spcAft>
              <a:buClrTx/>
              <a:buSzTx/>
              <a:buFont typeface="Arial"/>
              <a:buNone/>
              <a:tabLst/>
              <a:defRPr/>
            </a:pPr>
            <a:r>
              <a:rPr lang="en-US"/>
              <a:t>INSERT IMAGE</a:t>
            </a:r>
          </a:p>
        </p:txBody>
      </p:sp>
      <p:sp>
        <p:nvSpPr>
          <p:cNvPr id="11" name="Title 1"/>
          <p:cNvSpPr>
            <a:spLocks noGrp="1"/>
          </p:cNvSpPr>
          <p:nvPr>
            <p:ph type="ctrTitle" hasCustomPrompt="1"/>
          </p:nvPr>
        </p:nvSpPr>
        <p:spPr>
          <a:xfrm>
            <a:off x="388801" y="399926"/>
            <a:ext cx="1260000" cy="212075"/>
          </a:xfrm>
          <a:prstGeom prst="rect">
            <a:avLst/>
          </a:prstGeom>
          <a:solidFill>
            <a:schemeClr val="accent1"/>
          </a:solidFill>
        </p:spPr>
        <p:txBody>
          <a:bodyPr wrap="square" lIns="36000" tIns="18000" rIns="0" bIns="0" anchor="ctr" anchorCtr="0">
            <a:noAutofit/>
          </a:bodyPr>
          <a:lstStyle>
            <a:lvl1pPr algn="l">
              <a:defRPr sz="1400" b="1" baseline="0">
                <a:solidFill>
                  <a:schemeClr val="bg1"/>
                </a:solidFill>
              </a:defRPr>
            </a:lvl1pPr>
          </a:lstStyle>
          <a:p>
            <a:r>
              <a:rPr lang="en-US" dirty="0"/>
              <a:t>INSERT TITLE</a:t>
            </a:r>
          </a:p>
        </p:txBody>
      </p:sp>
      <p:sp>
        <p:nvSpPr>
          <p:cNvPr id="12" name="Text Placeholder 3"/>
          <p:cNvSpPr>
            <a:spLocks noGrp="1"/>
          </p:cNvSpPr>
          <p:nvPr>
            <p:ph type="body" sz="quarter" idx="13" hasCustomPrompt="1"/>
          </p:nvPr>
        </p:nvSpPr>
        <p:spPr>
          <a:xfrm>
            <a:off x="388801" y="612002"/>
            <a:ext cx="7941600" cy="251999"/>
          </a:xfrm>
          <a:prstGeom prst="rect">
            <a:avLst/>
          </a:prstGeom>
          <a:noFill/>
        </p:spPr>
        <p:txBody>
          <a:bodyPr lIns="36000" tIns="18000" rIns="0" bIns="0" anchor="ctr" anchorCtr="0"/>
          <a:lstStyle>
            <a:lvl1pPr marL="0" indent="0">
              <a:buNone/>
              <a:defRPr sz="1400" b="1"/>
            </a:lvl1pPr>
          </a:lstStyle>
          <a:p>
            <a:pPr lvl="0"/>
            <a:r>
              <a:rPr lang="en-US" dirty="0"/>
              <a:t>TEXT IN HERE</a:t>
            </a:r>
          </a:p>
        </p:txBody>
      </p:sp>
    </p:spTree>
    <p:extLst>
      <p:ext uri="{BB962C8B-B14F-4D97-AF65-F5344CB8AC3E}">
        <p14:creationId xmlns:p14="http://schemas.microsoft.com/office/powerpoint/2010/main" val="20241414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ayout - 2 col text / chart">
    <p:bg>
      <p:bgRef idx="1001">
        <a:schemeClr val="bg1"/>
      </p:bgRef>
    </p:bg>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0406593E-52CF-5B45-8CFF-7309163A4729}" type="slidenum">
              <a:rPr lang="en-US" smtClean="0"/>
              <a:pPr/>
              <a:t>‹#›</a:t>
            </a:fld>
            <a:endParaRPr lang="en-US"/>
          </a:p>
        </p:txBody>
      </p:sp>
      <p:sp>
        <p:nvSpPr>
          <p:cNvPr id="6" name="Text Placeholder 9"/>
          <p:cNvSpPr>
            <a:spLocks noGrp="1"/>
          </p:cNvSpPr>
          <p:nvPr>
            <p:ph type="body" sz="quarter" idx="11" hasCustomPrompt="1"/>
          </p:nvPr>
        </p:nvSpPr>
        <p:spPr>
          <a:xfrm>
            <a:off x="432001" y="3136922"/>
            <a:ext cx="3395663" cy="1646578"/>
          </a:xfrm>
          <a:prstGeom prst="rect">
            <a:avLst/>
          </a:prstGeom>
        </p:spPr>
        <p:txBody>
          <a:bodyPr lIns="0" tIns="0" rIns="0" bIns="0"/>
          <a:lstStyle>
            <a:lvl1pPr marL="171446" indent="-171446" algn="l">
              <a:buClr>
                <a:schemeClr val="accent2"/>
              </a:buClr>
              <a:buFont typeface="Arial" charset="0"/>
              <a:buChar char="•"/>
              <a:defRPr sz="1200" baseline="0"/>
            </a:lvl1pPr>
            <a:lvl2pPr algn="l">
              <a:defRPr/>
            </a:lvl2pPr>
            <a:lvl3pPr algn="l">
              <a:defRPr/>
            </a:lvl3pPr>
            <a:lvl4pPr algn="l">
              <a:defRPr/>
            </a:lvl4pPr>
            <a:lvl5pPr algn="l">
              <a:defRPr/>
            </a:lvl5pPr>
          </a:lstStyle>
          <a:p>
            <a:pPr lvl="0"/>
            <a:r>
              <a:rPr lang="en-US" dirty="0"/>
              <a:t>Bullet points</a:t>
            </a:r>
          </a:p>
          <a:p>
            <a:pPr lvl="0"/>
            <a:endParaRPr lang="en-US" dirty="0"/>
          </a:p>
        </p:txBody>
      </p:sp>
      <p:sp>
        <p:nvSpPr>
          <p:cNvPr id="10" name="Rectangle 9"/>
          <p:cNvSpPr/>
          <p:nvPr userDrawn="1"/>
        </p:nvSpPr>
        <p:spPr>
          <a:xfrm>
            <a:off x="4186802" y="1080362"/>
            <a:ext cx="4597199" cy="3703138"/>
          </a:xfrm>
          <a:prstGeom prst="rect">
            <a:avLst/>
          </a:prstGeom>
          <a:solidFill>
            <a:schemeClr val="bg2">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1" name="Text Placeholder 9"/>
          <p:cNvSpPr>
            <a:spLocks noGrp="1"/>
          </p:cNvSpPr>
          <p:nvPr>
            <p:ph type="body" sz="quarter" idx="12" hasCustomPrompt="1"/>
          </p:nvPr>
        </p:nvSpPr>
        <p:spPr>
          <a:xfrm>
            <a:off x="432001" y="1080000"/>
            <a:ext cx="3395663" cy="1840920"/>
          </a:xfrm>
          <a:prstGeom prst="rect">
            <a:avLst/>
          </a:prstGeom>
        </p:spPr>
        <p:txBody>
          <a:bodyPr lIns="0" tIns="0" rIns="0" bIns="0" numCol="2" spcCol="288000"/>
          <a:lstStyle>
            <a:lvl1pPr marL="0" indent="0" algn="l">
              <a:buNone/>
              <a:defRPr sz="1200" baseline="0"/>
            </a:lvl1pPr>
            <a:lvl2pPr algn="l">
              <a:defRPr/>
            </a:lvl2pPr>
            <a:lvl3pPr algn="l">
              <a:defRPr/>
            </a:lvl3pPr>
            <a:lvl4pPr algn="l">
              <a:defRPr/>
            </a:lvl4pPr>
            <a:lvl5pPr algn="l">
              <a:defRPr/>
            </a:lvl5pPr>
          </a:lstStyle>
          <a:p>
            <a:pPr lvl="0"/>
            <a:r>
              <a:rPr lang="en-US" dirty="0"/>
              <a:t>Body text</a:t>
            </a:r>
            <a:br>
              <a:rPr lang="en-US" dirty="0"/>
            </a:br>
            <a:br>
              <a:rPr lang="en-US" dirty="0"/>
            </a:br>
            <a:r>
              <a:rPr lang="en-US" dirty="0"/>
              <a:t>Charts, graphs and graphics can be positioned over the grey box.</a:t>
            </a:r>
            <a:br>
              <a:rPr lang="en-US" dirty="0"/>
            </a:br>
            <a:br>
              <a:rPr lang="en-US" dirty="0"/>
            </a:br>
            <a:br>
              <a:rPr lang="en-US" dirty="0"/>
            </a:br>
            <a:r>
              <a:rPr lang="en-US" dirty="0"/>
              <a:t>Body text</a:t>
            </a:r>
          </a:p>
        </p:txBody>
      </p:sp>
      <p:sp>
        <p:nvSpPr>
          <p:cNvPr id="12" name="Title 1"/>
          <p:cNvSpPr>
            <a:spLocks noGrp="1"/>
          </p:cNvSpPr>
          <p:nvPr>
            <p:ph type="ctrTitle" hasCustomPrompt="1"/>
          </p:nvPr>
        </p:nvSpPr>
        <p:spPr>
          <a:xfrm>
            <a:off x="388801" y="399926"/>
            <a:ext cx="1260000" cy="212075"/>
          </a:xfrm>
          <a:prstGeom prst="rect">
            <a:avLst/>
          </a:prstGeom>
          <a:solidFill>
            <a:schemeClr val="accent1"/>
          </a:solidFill>
        </p:spPr>
        <p:txBody>
          <a:bodyPr wrap="square" lIns="36000" tIns="18000" rIns="0" bIns="0" anchor="ctr" anchorCtr="0">
            <a:noAutofit/>
          </a:bodyPr>
          <a:lstStyle>
            <a:lvl1pPr algn="l">
              <a:defRPr sz="1400" b="1" baseline="0">
                <a:solidFill>
                  <a:schemeClr val="bg1"/>
                </a:solidFill>
              </a:defRPr>
            </a:lvl1pPr>
          </a:lstStyle>
          <a:p>
            <a:r>
              <a:rPr lang="en-US" dirty="0"/>
              <a:t>INSERT TITLE</a:t>
            </a:r>
          </a:p>
        </p:txBody>
      </p:sp>
      <p:sp>
        <p:nvSpPr>
          <p:cNvPr id="13" name="Text Placeholder 3"/>
          <p:cNvSpPr>
            <a:spLocks noGrp="1"/>
          </p:cNvSpPr>
          <p:nvPr>
            <p:ph type="body" sz="quarter" idx="13" hasCustomPrompt="1"/>
          </p:nvPr>
        </p:nvSpPr>
        <p:spPr>
          <a:xfrm>
            <a:off x="388801" y="612002"/>
            <a:ext cx="7941600" cy="251999"/>
          </a:xfrm>
          <a:prstGeom prst="rect">
            <a:avLst/>
          </a:prstGeom>
          <a:noFill/>
        </p:spPr>
        <p:txBody>
          <a:bodyPr lIns="36000" tIns="18000" rIns="0" bIns="0" anchor="ctr" anchorCtr="0"/>
          <a:lstStyle>
            <a:lvl1pPr marL="0" indent="0">
              <a:buNone/>
              <a:defRPr sz="1400" b="1"/>
            </a:lvl1pPr>
          </a:lstStyle>
          <a:p>
            <a:pPr lvl="0"/>
            <a:r>
              <a:rPr lang="en-US" dirty="0"/>
              <a:t>TEXT IN HERE</a:t>
            </a:r>
          </a:p>
        </p:txBody>
      </p:sp>
    </p:spTree>
    <p:extLst>
      <p:ext uri="{BB962C8B-B14F-4D97-AF65-F5344CB8AC3E}">
        <p14:creationId xmlns:p14="http://schemas.microsoft.com/office/powerpoint/2010/main" val="237913609"/>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ayout - 3 column">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0406593E-52CF-5B45-8CFF-7309163A4729}" type="slidenum">
              <a:rPr lang="en-US" smtClean="0"/>
              <a:pPr/>
              <a:t>‹#›</a:t>
            </a:fld>
            <a:endParaRPr lang="en-US"/>
          </a:p>
        </p:txBody>
      </p:sp>
      <p:sp>
        <p:nvSpPr>
          <p:cNvPr id="5" name="Text Placeholder 9"/>
          <p:cNvSpPr>
            <a:spLocks noGrp="1"/>
          </p:cNvSpPr>
          <p:nvPr>
            <p:ph type="body" sz="quarter" idx="11" hasCustomPrompt="1"/>
          </p:nvPr>
        </p:nvSpPr>
        <p:spPr>
          <a:xfrm>
            <a:off x="431999" y="1080000"/>
            <a:ext cx="2160000" cy="3703500"/>
          </a:xfrm>
          <a:prstGeom prst="rect">
            <a:avLst/>
          </a:prstGeom>
        </p:spPr>
        <p:txBody>
          <a:bodyPr lIns="0" tIns="0" rIns="0" bIns="0" numCol="1" spcCol="360000"/>
          <a:lstStyle>
            <a:lvl1pPr marL="0" indent="0" algn="l">
              <a:buNone/>
              <a:defRPr sz="1200"/>
            </a:lvl1pPr>
            <a:lvl2pPr algn="l">
              <a:defRPr/>
            </a:lvl2pPr>
            <a:lvl3pPr algn="l">
              <a:defRPr/>
            </a:lvl3pPr>
            <a:lvl4pPr algn="l">
              <a:defRPr/>
            </a:lvl4pPr>
            <a:lvl5pPr algn="l">
              <a:defRPr/>
            </a:lvl5pPr>
          </a:lstStyle>
          <a:p>
            <a:pPr lvl="0"/>
            <a:r>
              <a:rPr lang="en-US" dirty="0"/>
              <a:t>Body text</a:t>
            </a:r>
          </a:p>
          <a:p>
            <a:pPr lvl="0"/>
            <a:endParaRPr lang="en-US" dirty="0"/>
          </a:p>
        </p:txBody>
      </p:sp>
      <p:sp>
        <p:nvSpPr>
          <p:cNvPr id="11" name="Text Placeholder 9"/>
          <p:cNvSpPr>
            <a:spLocks noGrp="1"/>
          </p:cNvSpPr>
          <p:nvPr>
            <p:ph type="body" sz="quarter" idx="12" hasCustomPrompt="1"/>
          </p:nvPr>
        </p:nvSpPr>
        <p:spPr>
          <a:xfrm>
            <a:off x="2880000" y="1080000"/>
            <a:ext cx="2160000" cy="3703500"/>
          </a:xfrm>
          <a:prstGeom prst="rect">
            <a:avLst/>
          </a:prstGeom>
        </p:spPr>
        <p:txBody>
          <a:bodyPr lIns="0" tIns="0" rIns="0" bIns="0" numCol="1" spcCol="360000"/>
          <a:lstStyle>
            <a:lvl1pPr marL="0" indent="0" algn="l">
              <a:buNone/>
              <a:defRPr sz="1200"/>
            </a:lvl1pPr>
            <a:lvl2pPr algn="l">
              <a:defRPr/>
            </a:lvl2pPr>
            <a:lvl3pPr algn="l">
              <a:defRPr/>
            </a:lvl3pPr>
            <a:lvl4pPr algn="l">
              <a:defRPr/>
            </a:lvl4pPr>
            <a:lvl5pPr algn="l">
              <a:defRPr/>
            </a:lvl5pPr>
          </a:lstStyle>
          <a:p>
            <a:pPr lvl="0"/>
            <a:r>
              <a:rPr lang="en-US" dirty="0"/>
              <a:t>Body text</a:t>
            </a:r>
          </a:p>
          <a:p>
            <a:pPr lvl="0"/>
            <a:endParaRPr lang="en-US" dirty="0"/>
          </a:p>
        </p:txBody>
      </p:sp>
      <p:sp>
        <p:nvSpPr>
          <p:cNvPr id="12" name="Text Placeholder 9"/>
          <p:cNvSpPr>
            <a:spLocks noGrp="1"/>
          </p:cNvSpPr>
          <p:nvPr>
            <p:ph type="body" sz="quarter" idx="13" hasCustomPrompt="1"/>
          </p:nvPr>
        </p:nvSpPr>
        <p:spPr>
          <a:xfrm>
            <a:off x="5328002" y="1080000"/>
            <a:ext cx="3455999" cy="3703500"/>
          </a:xfrm>
          <a:prstGeom prst="rect">
            <a:avLst/>
          </a:prstGeom>
        </p:spPr>
        <p:txBody>
          <a:bodyPr lIns="0" tIns="0" rIns="0" bIns="0" numCol="1" spcCol="360000"/>
          <a:lstStyle>
            <a:lvl1pPr marL="171446" indent="-171446" algn="l">
              <a:buClr>
                <a:schemeClr val="accent2"/>
              </a:buClr>
              <a:buFont typeface="Arial" charset="0"/>
              <a:buChar char="•"/>
              <a:defRPr sz="1200"/>
            </a:lvl1pPr>
            <a:lvl2pPr algn="l">
              <a:defRPr/>
            </a:lvl2pPr>
            <a:lvl3pPr algn="l">
              <a:defRPr/>
            </a:lvl3pPr>
            <a:lvl4pPr algn="l">
              <a:defRPr/>
            </a:lvl4pPr>
            <a:lvl5pPr algn="l">
              <a:defRPr/>
            </a:lvl5pPr>
          </a:lstStyle>
          <a:p>
            <a:pPr lvl="0"/>
            <a:r>
              <a:rPr lang="en-US" dirty="0"/>
              <a:t>Bullet points</a:t>
            </a:r>
          </a:p>
          <a:p>
            <a:pPr lvl="0"/>
            <a:endParaRPr lang="en-US" dirty="0"/>
          </a:p>
        </p:txBody>
      </p:sp>
      <p:sp>
        <p:nvSpPr>
          <p:cNvPr id="13" name="Title 1"/>
          <p:cNvSpPr>
            <a:spLocks noGrp="1"/>
          </p:cNvSpPr>
          <p:nvPr>
            <p:ph type="ctrTitle" hasCustomPrompt="1"/>
          </p:nvPr>
        </p:nvSpPr>
        <p:spPr>
          <a:xfrm>
            <a:off x="388801" y="399926"/>
            <a:ext cx="1260000" cy="212075"/>
          </a:xfrm>
          <a:prstGeom prst="rect">
            <a:avLst/>
          </a:prstGeom>
          <a:solidFill>
            <a:schemeClr val="accent1"/>
          </a:solidFill>
        </p:spPr>
        <p:txBody>
          <a:bodyPr wrap="square" lIns="36000" tIns="18000" rIns="0" bIns="0" anchor="ctr" anchorCtr="0">
            <a:noAutofit/>
          </a:bodyPr>
          <a:lstStyle>
            <a:lvl1pPr algn="l">
              <a:defRPr sz="1400" b="1" baseline="0">
                <a:solidFill>
                  <a:schemeClr val="bg1"/>
                </a:solidFill>
              </a:defRPr>
            </a:lvl1pPr>
          </a:lstStyle>
          <a:p>
            <a:r>
              <a:rPr lang="en-US" dirty="0"/>
              <a:t>INSERT TITLE</a:t>
            </a:r>
          </a:p>
        </p:txBody>
      </p:sp>
      <p:sp>
        <p:nvSpPr>
          <p:cNvPr id="14" name="Text Placeholder 3"/>
          <p:cNvSpPr>
            <a:spLocks noGrp="1"/>
          </p:cNvSpPr>
          <p:nvPr>
            <p:ph type="body" sz="quarter" idx="14" hasCustomPrompt="1"/>
          </p:nvPr>
        </p:nvSpPr>
        <p:spPr>
          <a:xfrm>
            <a:off x="388801" y="612002"/>
            <a:ext cx="7941600" cy="251999"/>
          </a:xfrm>
          <a:prstGeom prst="rect">
            <a:avLst/>
          </a:prstGeom>
          <a:noFill/>
        </p:spPr>
        <p:txBody>
          <a:bodyPr lIns="36000" tIns="18000" rIns="0" bIns="0" anchor="ctr" anchorCtr="0"/>
          <a:lstStyle>
            <a:lvl1pPr marL="0" indent="0">
              <a:buNone/>
              <a:defRPr sz="1400" b="1"/>
            </a:lvl1pPr>
          </a:lstStyle>
          <a:p>
            <a:pPr lvl="0"/>
            <a:r>
              <a:rPr lang="en-US" dirty="0"/>
              <a:t>TEXT IN HERE</a:t>
            </a:r>
          </a:p>
        </p:txBody>
      </p:sp>
    </p:spTree>
    <p:extLst>
      <p:ext uri="{BB962C8B-B14F-4D97-AF65-F5344CB8AC3E}">
        <p14:creationId xmlns:p14="http://schemas.microsoft.com/office/powerpoint/2010/main" val="14528189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layout - 2 rows">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0406593E-52CF-5B45-8CFF-7309163A4729}" type="slidenum">
              <a:rPr lang="en-US" smtClean="0"/>
              <a:pPr/>
              <a:t>‹#›</a:t>
            </a:fld>
            <a:endParaRPr lang="en-US"/>
          </a:p>
        </p:txBody>
      </p:sp>
      <p:sp>
        <p:nvSpPr>
          <p:cNvPr id="5" name="Text Placeholder 9"/>
          <p:cNvSpPr>
            <a:spLocks noGrp="1"/>
          </p:cNvSpPr>
          <p:nvPr>
            <p:ph type="body" sz="quarter" idx="11" hasCustomPrompt="1"/>
          </p:nvPr>
        </p:nvSpPr>
        <p:spPr>
          <a:xfrm>
            <a:off x="431999" y="1080002"/>
            <a:ext cx="8352000" cy="1670075"/>
          </a:xfrm>
          <a:prstGeom prst="rect">
            <a:avLst/>
          </a:prstGeom>
        </p:spPr>
        <p:txBody>
          <a:bodyPr lIns="0" tIns="0" rIns="0" bIns="0" numCol="1" spcCol="360000"/>
          <a:lstStyle>
            <a:lvl1pPr marL="0" indent="0" algn="l">
              <a:buNone/>
              <a:defRPr sz="1200"/>
            </a:lvl1pPr>
            <a:lvl2pPr algn="l">
              <a:defRPr/>
            </a:lvl2pPr>
            <a:lvl3pPr algn="l">
              <a:defRPr/>
            </a:lvl3pPr>
            <a:lvl4pPr algn="l">
              <a:defRPr/>
            </a:lvl4pPr>
            <a:lvl5pPr algn="l">
              <a:defRPr/>
            </a:lvl5pPr>
          </a:lstStyle>
          <a:p>
            <a:pPr lvl="0"/>
            <a:r>
              <a:rPr lang="en-US" dirty="0"/>
              <a:t>Body text</a:t>
            </a:r>
          </a:p>
          <a:p>
            <a:pPr lvl="0"/>
            <a:endParaRPr lang="en-US" dirty="0"/>
          </a:p>
        </p:txBody>
      </p:sp>
      <p:sp>
        <p:nvSpPr>
          <p:cNvPr id="7" name="Text Placeholder 9"/>
          <p:cNvSpPr>
            <a:spLocks noGrp="1"/>
          </p:cNvSpPr>
          <p:nvPr>
            <p:ph type="body" sz="quarter" idx="13" hasCustomPrompt="1"/>
          </p:nvPr>
        </p:nvSpPr>
        <p:spPr>
          <a:xfrm>
            <a:off x="432000" y="2966078"/>
            <a:ext cx="8352000" cy="1817423"/>
          </a:xfrm>
          <a:prstGeom prst="rect">
            <a:avLst/>
          </a:prstGeom>
        </p:spPr>
        <p:txBody>
          <a:bodyPr lIns="0" tIns="0" rIns="0" bIns="0" numCol="1" spcCol="360000"/>
          <a:lstStyle>
            <a:lvl1pPr marL="171446" indent="-171446" algn="l">
              <a:buClr>
                <a:schemeClr val="accent2"/>
              </a:buClr>
              <a:buFont typeface="Arial" charset="0"/>
              <a:buChar char="•"/>
              <a:defRPr sz="1200"/>
            </a:lvl1pPr>
            <a:lvl2pPr algn="l">
              <a:defRPr/>
            </a:lvl2pPr>
            <a:lvl3pPr algn="l">
              <a:defRPr/>
            </a:lvl3pPr>
            <a:lvl4pPr algn="l">
              <a:defRPr/>
            </a:lvl4pPr>
            <a:lvl5pPr algn="l">
              <a:defRPr/>
            </a:lvl5pPr>
          </a:lstStyle>
          <a:p>
            <a:pPr lvl="0"/>
            <a:r>
              <a:rPr lang="en-US" dirty="0"/>
              <a:t>Bullet points</a:t>
            </a:r>
          </a:p>
          <a:p>
            <a:pPr lvl="0"/>
            <a:endParaRPr lang="en-US" dirty="0"/>
          </a:p>
        </p:txBody>
      </p:sp>
      <p:sp>
        <p:nvSpPr>
          <p:cNvPr id="11" name="Title 1"/>
          <p:cNvSpPr>
            <a:spLocks noGrp="1"/>
          </p:cNvSpPr>
          <p:nvPr>
            <p:ph type="ctrTitle" hasCustomPrompt="1"/>
          </p:nvPr>
        </p:nvSpPr>
        <p:spPr>
          <a:xfrm>
            <a:off x="388801" y="399926"/>
            <a:ext cx="1260000" cy="212075"/>
          </a:xfrm>
          <a:prstGeom prst="rect">
            <a:avLst/>
          </a:prstGeom>
          <a:solidFill>
            <a:schemeClr val="accent1"/>
          </a:solidFill>
        </p:spPr>
        <p:txBody>
          <a:bodyPr wrap="square" lIns="36000" tIns="18000" rIns="0" bIns="0" anchor="ctr" anchorCtr="0">
            <a:noAutofit/>
          </a:bodyPr>
          <a:lstStyle>
            <a:lvl1pPr algn="l">
              <a:defRPr sz="1400" b="1" baseline="0">
                <a:solidFill>
                  <a:schemeClr val="bg1"/>
                </a:solidFill>
              </a:defRPr>
            </a:lvl1pPr>
          </a:lstStyle>
          <a:p>
            <a:r>
              <a:rPr lang="en-US" dirty="0"/>
              <a:t>INSERT TITLE</a:t>
            </a:r>
          </a:p>
        </p:txBody>
      </p:sp>
      <p:sp>
        <p:nvSpPr>
          <p:cNvPr id="12" name="Text Placeholder 3"/>
          <p:cNvSpPr>
            <a:spLocks noGrp="1"/>
          </p:cNvSpPr>
          <p:nvPr>
            <p:ph type="body" sz="quarter" idx="14" hasCustomPrompt="1"/>
          </p:nvPr>
        </p:nvSpPr>
        <p:spPr>
          <a:xfrm>
            <a:off x="388801" y="612002"/>
            <a:ext cx="7941600" cy="251999"/>
          </a:xfrm>
          <a:prstGeom prst="rect">
            <a:avLst/>
          </a:prstGeom>
          <a:noFill/>
        </p:spPr>
        <p:txBody>
          <a:bodyPr lIns="36000" tIns="18000" rIns="0" bIns="0" anchor="ctr" anchorCtr="0"/>
          <a:lstStyle>
            <a:lvl1pPr marL="0" indent="0">
              <a:buNone/>
              <a:defRPr sz="1400" b="1"/>
            </a:lvl1pPr>
          </a:lstStyle>
          <a:p>
            <a:pPr lvl="0"/>
            <a:r>
              <a:rPr lang="en-US" dirty="0"/>
              <a:t>TEXT IN HERE</a:t>
            </a:r>
          </a:p>
        </p:txBody>
      </p:sp>
    </p:spTree>
    <p:extLst>
      <p:ext uri="{BB962C8B-B14F-4D97-AF65-F5344CB8AC3E}">
        <p14:creationId xmlns:p14="http://schemas.microsoft.com/office/powerpoint/2010/main" val="5303665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123" name="Rectangle 3"/>
          <p:cNvSpPr>
            <a:spLocks noGrp="1" noChangeArrowheads="1"/>
          </p:cNvSpPr>
          <p:nvPr>
            <p:ph type="ftr" sz="quarter" idx="3"/>
          </p:nvPr>
        </p:nvSpPr>
        <p:spPr/>
        <p:txBody>
          <a:bodyPr/>
          <a:lstStyle>
            <a:lvl1pPr>
              <a:defRPr/>
            </a:lvl1pPr>
          </a:lstStyle>
          <a:p>
            <a:endParaRPr lang="en-GB" altLang="en-US"/>
          </a:p>
        </p:txBody>
      </p:sp>
      <p:sp>
        <p:nvSpPr>
          <p:cNvPr id="5124" name="Rectangle 4"/>
          <p:cNvSpPr>
            <a:spLocks noGrp="1" noChangeArrowheads="1"/>
          </p:cNvSpPr>
          <p:nvPr>
            <p:ph type="sldNum" sz="quarter" idx="4"/>
          </p:nvPr>
        </p:nvSpPr>
        <p:spPr/>
        <p:txBody>
          <a:bodyPr/>
          <a:lstStyle>
            <a:lvl1pPr>
              <a:defRPr/>
            </a:lvl1pPr>
          </a:lstStyle>
          <a:p>
            <a:fld id="{C12D3687-2F8C-442C-8857-F0997089B642}" type="slidenum">
              <a:rPr lang="en-GB" altLang="en-US"/>
              <a:pPr/>
              <a:t>‹#›</a:t>
            </a:fld>
            <a:endParaRPr lang="en-GB" altLang="en-US"/>
          </a:p>
        </p:txBody>
      </p:sp>
      <p:sp>
        <p:nvSpPr>
          <p:cNvPr id="5127" name="Rectangle 7"/>
          <p:cNvSpPr>
            <a:spLocks noGrp="1" noChangeArrowheads="1"/>
          </p:cNvSpPr>
          <p:nvPr>
            <p:ph type="ctrTitle"/>
          </p:nvPr>
        </p:nvSpPr>
        <p:spPr>
          <a:xfrm>
            <a:off x="345555" y="2462142"/>
            <a:ext cx="6052053" cy="498916"/>
          </a:xfrm>
        </p:spPr>
        <p:txBody>
          <a:bodyPr anchor="t"/>
          <a:lstStyle>
            <a:lvl1pPr>
              <a:defRPr sz="2721">
                <a:solidFill>
                  <a:schemeClr val="tx1"/>
                </a:solidFill>
              </a:defRPr>
            </a:lvl1pPr>
          </a:lstStyle>
          <a:p>
            <a:pPr lvl="0"/>
            <a:r>
              <a:rPr lang="en-US" altLang="en-US" noProof="0"/>
              <a:t>Click to edit Master title style</a:t>
            </a:r>
            <a:endParaRPr lang="en-GB" altLang="en-US" noProof="0"/>
          </a:p>
        </p:txBody>
      </p:sp>
      <p:sp>
        <p:nvSpPr>
          <p:cNvPr id="5128" name="Rectangle 8"/>
          <p:cNvSpPr>
            <a:spLocks noGrp="1" noChangeArrowheads="1"/>
          </p:cNvSpPr>
          <p:nvPr>
            <p:ph type="subTitle" idx="1"/>
          </p:nvPr>
        </p:nvSpPr>
        <p:spPr>
          <a:xfrm>
            <a:off x="345554" y="3894071"/>
            <a:ext cx="7310759" cy="394272"/>
          </a:xfrm>
        </p:spPr>
        <p:txBody>
          <a:bodyPr/>
          <a:lstStyle>
            <a:lvl1pPr marL="0" indent="0">
              <a:buFontTx/>
              <a:buNone/>
              <a:defRPr sz="2041">
                <a:solidFill>
                  <a:schemeClr val="bg2"/>
                </a:solidFill>
              </a:defRPr>
            </a:lvl1pPr>
          </a:lstStyle>
          <a:p>
            <a:pPr lvl="0"/>
            <a:r>
              <a:rPr lang="en-US" altLang="en-US" noProof="0"/>
              <a:t>Click to edit Master subtitle style</a:t>
            </a:r>
            <a:endParaRPr lang="en-GB" altLang="en-US" noProof="0"/>
          </a:p>
        </p:txBody>
      </p:sp>
    </p:spTree>
    <p:extLst>
      <p:ext uri="{BB962C8B-B14F-4D97-AF65-F5344CB8AC3E}">
        <p14:creationId xmlns:p14="http://schemas.microsoft.com/office/powerpoint/2010/main" val="18830114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Footer Placeholder 3"/>
          <p:cNvSpPr>
            <a:spLocks noGrp="1"/>
          </p:cNvSpPr>
          <p:nvPr>
            <p:ph type="ftr" sz="quarter" idx="10"/>
          </p:nvPr>
        </p:nvSpPr>
        <p:spPr/>
        <p:txBody>
          <a:bodyPr/>
          <a:lstStyle>
            <a:lvl1pPr>
              <a:defRPr/>
            </a:lvl1pPr>
          </a:lstStyle>
          <a:p>
            <a:endParaRPr lang="en-GB" altLang="en-US"/>
          </a:p>
        </p:txBody>
      </p:sp>
      <p:sp>
        <p:nvSpPr>
          <p:cNvPr id="5" name="Slide Number Placeholder 4"/>
          <p:cNvSpPr>
            <a:spLocks noGrp="1"/>
          </p:cNvSpPr>
          <p:nvPr>
            <p:ph type="sldNum" sz="quarter" idx="11"/>
          </p:nvPr>
        </p:nvSpPr>
        <p:spPr/>
        <p:txBody>
          <a:bodyPr/>
          <a:lstStyle>
            <a:lvl1pPr>
              <a:defRPr/>
            </a:lvl1pPr>
          </a:lstStyle>
          <a:p>
            <a:fld id="{2EDA769F-8483-4DC8-93A2-7DBF3A2EBB70}" type="slidenum">
              <a:rPr lang="en-GB" altLang="en-US"/>
              <a:pPr/>
              <a:t>‹#›</a:t>
            </a:fld>
            <a:endParaRPr lang="en-GB" altLang="en-US"/>
          </a:p>
        </p:txBody>
      </p:sp>
    </p:spTree>
    <p:extLst>
      <p:ext uri="{BB962C8B-B14F-4D97-AF65-F5344CB8AC3E}">
        <p14:creationId xmlns:p14="http://schemas.microsoft.com/office/powerpoint/2010/main" val="37519591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4496" y="2713957"/>
            <a:ext cx="7886683" cy="708204"/>
          </a:xfrm>
        </p:spPr>
        <p:txBody>
          <a:bodyPr anchor="b"/>
          <a:lstStyle>
            <a:lvl1pPr>
              <a:defRPr sz="4081"/>
            </a:lvl1pPr>
          </a:lstStyle>
          <a:p>
            <a:r>
              <a:rPr lang="en-US"/>
              <a:t>Click to edit Master title style</a:t>
            </a:r>
            <a:endParaRPr lang="en-GB"/>
          </a:p>
        </p:txBody>
      </p:sp>
      <p:sp>
        <p:nvSpPr>
          <p:cNvPr id="3" name="Text Placeholder 2"/>
          <p:cNvSpPr>
            <a:spLocks noGrp="1"/>
          </p:cNvSpPr>
          <p:nvPr>
            <p:ph type="body" idx="1"/>
          </p:nvPr>
        </p:nvSpPr>
        <p:spPr>
          <a:xfrm>
            <a:off x="624496" y="3441599"/>
            <a:ext cx="7886683" cy="331371"/>
          </a:xfrm>
        </p:spPr>
        <p:txBody>
          <a:bodyPr/>
          <a:lstStyle>
            <a:lvl1pPr marL="0" indent="0">
              <a:buNone/>
              <a:defRPr sz="1632"/>
            </a:lvl1pPr>
            <a:lvl2pPr marL="310987" indent="0">
              <a:buNone/>
              <a:defRPr sz="1360"/>
            </a:lvl2pPr>
            <a:lvl3pPr marL="621975" indent="0">
              <a:buNone/>
              <a:defRPr sz="1224"/>
            </a:lvl3pPr>
            <a:lvl4pPr marL="932962" indent="0">
              <a:buNone/>
              <a:defRPr sz="1088"/>
            </a:lvl4pPr>
            <a:lvl5pPr marL="1243950" indent="0">
              <a:buNone/>
              <a:defRPr sz="1088"/>
            </a:lvl5pPr>
            <a:lvl6pPr marL="1554937" indent="0">
              <a:buNone/>
              <a:defRPr sz="1088"/>
            </a:lvl6pPr>
            <a:lvl7pPr marL="1865925" indent="0">
              <a:buNone/>
              <a:defRPr sz="1088"/>
            </a:lvl7pPr>
            <a:lvl8pPr marL="2176912" indent="0">
              <a:buNone/>
              <a:defRPr sz="1088"/>
            </a:lvl8pPr>
            <a:lvl9pPr marL="2487900" indent="0">
              <a:buNone/>
              <a:defRPr sz="1088"/>
            </a:lvl9pPr>
          </a:lstStyle>
          <a:p>
            <a:pPr lvl="0"/>
            <a:r>
              <a:rPr lang="en-US"/>
              <a:t>Click to edit Master text styles</a:t>
            </a:r>
          </a:p>
        </p:txBody>
      </p:sp>
      <p:sp>
        <p:nvSpPr>
          <p:cNvPr id="4" name="Footer Placeholder 3"/>
          <p:cNvSpPr>
            <a:spLocks noGrp="1"/>
          </p:cNvSpPr>
          <p:nvPr>
            <p:ph type="ftr" sz="quarter" idx="10"/>
          </p:nvPr>
        </p:nvSpPr>
        <p:spPr/>
        <p:txBody>
          <a:bodyPr/>
          <a:lstStyle>
            <a:lvl1pPr>
              <a:defRPr/>
            </a:lvl1pPr>
          </a:lstStyle>
          <a:p>
            <a:endParaRPr lang="en-GB" altLang="en-US"/>
          </a:p>
        </p:txBody>
      </p:sp>
      <p:sp>
        <p:nvSpPr>
          <p:cNvPr id="5" name="Slide Number Placeholder 4"/>
          <p:cNvSpPr>
            <a:spLocks noGrp="1"/>
          </p:cNvSpPr>
          <p:nvPr>
            <p:ph type="sldNum" sz="quarter" idx="11"/>
          </p:nvPr>
        </p:nvSpPr>
        <p:spPr/>
        <p:txBody>
          <a:bodyPr/>
          <a:lstStyle>
            <a:lvl1pPr>
              <a:defRPr/>
            </a:lvl1pPr>
          </a:lstStyle>
          <a:p>
            <a:fld id="{B479D136-8358-427E-B9BA-78D5CB2772DB}" type="slidenum">
              <a:rPr lang="en-GB" altLang="en-US"/>
              <a:pPr/>
              <a:t>‹#›</a:t>
            </a:fld>
            <a:endParaRPr lang="en-GB" altLang="en-US"/>
          </a:p>
        </p:txBody>
      </p:sp>
    </p:spTree>
    <p:extLst>
      <p:ext uri="{BB962C8B-B14F-4D97-AF65-F5344CB8AC3E}">
        <p14:creationId xmlns:p14="http://schemas.microsoft.com/office/powerpoint/2010/main" val="17799530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345554" y="1859565"/>
            <a:ext cx="4046730" cy="167981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525510" y="1859565"/>
            <a:ext cx="4046730" cy="167981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p:cNvSpPr>
            <a:spLocks noGrp="1"/>
          </p:cNvSpPr>
          <p:nvPr>
            <p:ph type="ftr" sz="quarter" idx="10"/>
          </p:nvPr>
        </p:nvSpPr>
        <p:spPr/>
        <p:txBody>
          <a:bodyPr/>
          <a:lstStyle>
            <a:lvl1pPr>
              <a:defRPr/>
            </a:lvl1pPr>
          </a:lstStyle>
          <a:p>
            <a:endParaRPr lang="en-GB" altLang="en-US"/>
          </a:p>
        </p:txBody>
      </p:sp>
      <p:sp>
        <p:nvSpPr>
          <p:cNvPr id="6" name="Slide Number Placeholder 5"/>
          <p:cNvSpPr>
            <a:spLocks noGrp="1"/>
          </p:cNvSpPr>
          <p:nvPr>
            <p:ph type="sldNum" sz="quarter" idx="11"/>
          </p:nvPr>
        </p:nvSpPr>
        <p:spPr/>
        <p:txBody>
          <a:bodyPr/>
          <a:lstStyle>
            <a:lvl1pPr>
              <a:defRPr/>
            </a:lvl1pPr>
          </a:lstStyle>
          <a:p>
            <a:fld id="{EDDCFED0-0125-457E-9127-E841C8032B63}" type="slidenum">
              <a:rPr lang="en-GB" altLang="en-US"/>
              <a:pPr/>
              <a:t>‹#›</a:t>
            </a:fld>
            <a:endParaRPr lang="en-GB" altLang="en-US"/>
          </a:p>
        </p:txBody>
      </p:sp>
    </p:spTree>
    <p:extLst>
      <p:ext uri="{BB962C8B-B14F-4D97-AF65-F5344CB8AC3E}">
        <p14:creationId xmlns:p14="http://schemas.microsoft.com/office/powerpoint/2010/main" val="6302036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047" y="479710"/>
            <a:ext cx="7886683" cy="582657"/>
          </a:xfrm>
        </p:spPr>
        <p:txBody>
          <a:bodyPr/>
          <a:lstStyle/>
          <a:p>
            <a:r>
              <a:rPr lang="en-US" dirty="0"/>
              <a:t>Click to edit Master title style</a:t>
            </a:r>
            <a:endParaRPr lang="en-GB" dirty="0"/>
          </a:p>
        </p:txBody>
      </p:sp>
      <p:sp>
        <p:nvSpPr>
          <p:cNvPr id="3" name="Text Placeholder 2"/>
          <p:cNvSpPr>
            <a:spLocks noGrp="1"/>
          </p:cNvSpPr>
          <p:nvPr>
            <p:ph type="body" idx="1"/>
          </p:nvPr>
        </p:nvSpPr>
        <p:spPr>
          <a:xfrm>
            <a:off x="630047" y="1547632"/>
            <a:ext cx="3867708" cy="331371"/>
          </a:xfrm>
        </p:spPr>
        <p:txBody>
          <a:bodyPr anchor="b"/>
          <a:lstStyle>
            <a:lvl1pPr marL="0" indent="0">
              <a:buNone/>
              <a:defRPr sz="1632" b="1"/>
            </a:lvl1pPr>
            <a:lvl2pPr marL="310987" indent="0">
              <a:buNone/>
              <a:defRPr sz="1360" b="1"/>
            </a:lvl2pPr>
            <a:lvl3pPr marL="621975" indent="0">
              <a:buNone/>
              <a:defRPr sz="1224" b="1"/>
            </a:lvl3pPr>
            <a:lvl4pPr marL="932962" indent="0">
              <a:buNone/>
              <a:defRPr sz="1088" b="1"/>
            </a:lvl4pPr>
            <a:lvl5pPr marL="1243950" indent="0">
              <a:buNone/>
              <a:defRPr sz="1088" b="1"/>
            </a:lvl5pPr>
            <a:lvl6pPr marL="1554937" indent="0">
              <a:buNone/>
              <a:defRPr sz="1088" b="1"/>
            </a:lvl6pPr>
            <a:lvl7pPr marL="1865925" indent="0">
              <a:buNone/>
              <a:defRPr sz="1088" b="1"/>
            </a:lvl7pPr>
            <a:lvl8pPr marL="2176912" indent="0">
              <a:buNone/>
              <a:defRPr sz="1088" b="1"/>
            </a:lvl8pPr>
            <a:lvl9pPr marL="2487900" indent="0">
              <a:buNone/>
              <a:defRPr sz="1088" b="1"/>
            </a:lvl9pPr>
          </a:lstStyle>
          <a:p>
            <a:pPr lvl="0"/>
            <a:r>
              <a:rPr lang="en-US"/>
              <a:t>Click to edit Master text styles</a:t>
            </a:r>
          </a:p>
        </p:txBody>
      </p:sp>
      <p:sp>
        <p:nvSpPr>
          <p:cNvPr id="4" name="Content Placeholder 3"/>
          <p:cNvSpPr>
            <a:spLocks noGrp="1"/>
          </p:cNvSpPr>
          <p:nvPr>
            <p:ph sz="half" idx="2"/>
          </p:nvPr>
        </p:nvSpPr>
        <p:spPr>
          <a:xfrm>
            <a:off x="630047" y="1879003"/>
            <a:ext cx="3867708" cy="167981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29592" y="1547632"/>
            <a:ext cx="3887137" cy="331371"/>
          </a:xfrm>
        </p:spPr>
        <p:txBody>
          <a:bodyPr anchor="b"/>
          <a:lstStyle>
            <a:lvl1pPr marL="0" indent="0">
              <a:buNone/>
              <a:defRPr sz="1632" b="1"/>
            </a:lvl1pPr>
            <a:lvl2pPr marL="310987" indent="0">
              <a:buNone/>
              <a:defRPr sz="1360" b="1"/>
            </a:lvl2pPr>
            <a:lvl3pPr marL="621975" indent="0">
              <a:buNone/>
              <a:defRPr sz="1224" b="1"/>
            </a:lvl3pPr>
            <a:lvl4pPr marL="932962" indent="0">
              <a:buNone/>
              <a:defRPr sz="1088" b="1"/>
            </a:lvl4pPr>
            <a:lvl5pPr marL="1243950" indent="0">
              <a:buNone/>
              <a:defRPr sz="1088" b="1"/>
            </a:lvl5pPr>
            <a:lvl6pPr marL="1554937" indent="0">
              <a:buNone/>
              <a:defRPr sz="1088" b="1"/>
            </a:lvl6pPr>
            <a:lvl7pPr marL="1865925" indent="0">
              <a:buNone/>
              <a:defRPr sz="1088" b="1"/>
            </a:lvl7pPr>
            <a:lvl8pPr marL="2176912" indent="0">
              <a:buNone/>
              <a:defRPr sz="1088" b="1"/>
            </a:lvl8pPr>
            <a:lvl9pPr marL="2487900" indent="0">
              <a:buNone/>
              <a:defRPr sz="1088" b="1"/>
            </a:lvl9pPr>
          </a:lstStyle>
          <a:p>
            <a:pPr lvl="0"/>
            <a:r>
              <a:rPr lang="en-US"/>
              <a:t>Click to edit Master text styles</a:t>
            </a:r>
          </a:p>
        </p:txBody>
      </p:sp>
      <p:sp>
        <p:nvSpPr>
          <p:cNvPr id="6" name="Content Placeholder 5"/>
          <p:cNvSpPr>
            <a:spLocks noGrp="1"/>
          </p:cNvSpPr>
          <p:nvPr>
            <p:ph sz="quarter" idx="4"/>
          </p:nvPr>
        </p:nvSpPr>
        <p:spPr>
          <a:xfrm>
            <a:off x="4629592" y="1879003"/>
            <a:ext cx="3887137" cy="167981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Footer Placeholder 6"/>
          <p:cNvSpPr>
            <a:spLocks noGrp="1"/>
          </p:cNvSpPr>
          <p:nvPr>
            <p:ph type="ftr" sz="quarter" idx="10"/>
          </p:nvPr>
        </p:nvSpPr>
        <p:spPr/>
        <p:txBody>
          <a:bodyPr/>
          <a:lstStyle>
            <a:lvl1pPr>
              <a:defRPr/>
            </a:lvl1pPr>
          </a:lstStyle>
          <a:p>
            <a:endParaRPr lang="en-GB" altLang="en-US"/>
          </a:p>
        </p:txBody>
      </p:sp>
      <p:sp>
        <p:nvSpPr>
          <p:cNvPr id="8" name="Slide Number Placeholder 7"/>
          <p:cNvSpPr>
            <a:spLocks noGrp="1"/>
          </p:cNvSpPr>
          <p:nvPr>
            <p:ph type="sldNum" sz="quarter" idx="11"/>
          </p:nvPr>
        </p:nvSpPr>
        <p:spPr/>
        <p:txBody>
          <a:bodyPr/>
          <a:lstStyle>
            <a:lvl1pPr>
              <a:defRPr/>
            </a:lvl1pPr>
          </a:lstStyle>
          <a:p>
            <a:fld id="{E56E03CE-57D1-429D-BF95-1817AD5C29C9}" type="slidenum">
              <a:rPr lang="en-GB" altLang="en-US"/>
              <a:pPr/>
              <a:t>‹#›</a:t>
            </a:fld>
            <a:endParaRPr lang="en-GB" altLang="en-US"/>
          </a:p>
        </p:txBody>
      </p:sp>
    </p:spTree>
    <p:extLst>
      <p:ext uri="{BB962C8B-B14F-4D97-AF65-F5344CB8AC3E}">
        <p14:creationId xmlns:p14="http://schemas.microsoft.com/office/powerpoint/2010/main" val="31925739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title - blue">
    <p:spTree>
      <p:nvGrpSpPr>
        <p:cNvPr id="1" name=""/>
        <p:cNvGrpSpPr/>
        <p:nvPr/>
      </p:nvGrpSpPr>
      <p:grpSpPr>
        <a:xfrm>
          <a:off x="0" y="0"/>
          <a:ext cx="0" cy="0"/>
          <a:chOff x="0" y="0"/>
          <a:chExt cx="0" cy="0"/>
        </a:xfrm>
      </p:grpSpPr>
      <p:sp>
        <p:nvSpPr>
          <p:cNvPr id="5" name="Title 1"/>
          <p:cNvSpPr>
            <a:spLocks noGrp="1"/>
          </p:cNvSpPr>
          <p:nvPr>
            <p:ph type="ctrTitle" hasCustomPrompt="1"/>
          </p:nvPr>
        </p:nvSpPr>
        <p:spPr>
          <a:xfrm>
            <a:off x="2159999" y="2160001"/>
            <a:ext cx="5400000" cy="498598"/>
          </a:xfrm>
          <a:prstGeom prst="rect">
            <a:avLst/>
          </a:prstGeom>
        </p:spPr>
        <p:txBody>
          <a:bodyPr wrap="square" lIns="0" tIns="0" rIns="0" bIns="0" anchor="t" anchorCtr="0">
            <a:spAutoFit/>
          </a:bodyPr>
          <a:lstStyle>
            <a:lvl1pPr algn="l">
              <a:defRPr sz="3600" b="1">
                <a:solidFill>
                  <a:schemeClr val="bg1"/>
                </a:solidFill>
              </a:defRPr>
            </a:lvl1pPr>
          </a:lstStyle>
          <a:p>
            <a:r>
              <a:rPr lang="en-US" dirty="0"/>
              <a:t>Section Title</a:t>
            </a:r>
          </a:p>
        </p:txBody>
      </p:sp>
      <p:sp>
        <p:nvSpPr>
          <p:cNvPr id="6" name="Subtitle 2"/>
          <p:cNvSpPr>
            <a:spLocks noGrp="1"/>
          </p:cNvSpPr>
          <p:nvPr>
            <p:ph type="subTitle" idx="1" hasCustomPrompt="1"/>
          </p:nvPr>
        </p:nvSpPr>
        <p:spPr>
          <a:xfrm>
            <a:off x="2160000" y="3166992"/>
            <a:ext cx="5400000" cy="498598"/>
          </a:xfrm>
          <a:prstGeom prst="rect">
            <a:avLst/>
          </a:prstGeom>
        </p:spPr>
        <p:txBody>
          <a:bodyPr wrap="square" lIns="0" tIns="0" rIns="0" bIns="0">
            <a:spAutoFit/>
          </a:bodyPr>
          <a:lstStyle>
            <a:lvl1pPr marL="0" indent="0" algn="l">
              <a:spcBef>
                <a:spcPts val="0"/>
              </a:spcBef>
              <a:buNone/>
              <a:defRPr sz="1800">
                <a:solidFill>
                  <a:schemeClr val="bg1"/>
                </a:solidFill>
              </a:defRPr>
            </a:lvl1pPr>
            <a:lvl2pPr marL="342891" indent="0" algn="ctr">
              <a:buNone/>
              <a:defRPr sz="1500"/>
            </a:lvl2pPr>
            <a:lvl3pPr marL="685783" indent="0" algn="ctr">
              <a:buNone/>
              <a:defRPr sz="1351"/>
            </a:lvl3pPr>
            <a:lvl4pPr marL="1028674" indent="0" algn="ctr">
              <a:buNone/>
              <a:defRPr sz="1200"/>
            </a:lvl4pPr>
            <a:lvl5pPr marL="1371566" indent="0" algn="ctr">
              <a:buNone/>
              <a:defRPr sz="1200"/>
            </a:lvl5pPr>
            <a:lvl6pPr marL="1714457" indent="0" algn="ctr">
              <a:buNone/>
              <a:defRPr sz="1200"/>
            </a:lvl6pPr>
            <a:lvl7pPr marL="2057349" indent="0" algn="ctr">
              <a:buNone/>
              <a:defRPr sz="1200"/>
            </a:lvl7pPr>
            <a:lvl8pPr marL="2400240" indent="0" algn="ctr">
              <a:buNone/>
              <a:defRPr sz="1200"/>
            </a:lvl8pPr>
            <a:lvl9pPr marL="2743131" indent="0" algn="ctr">
              <a:buNone/>
              <a:defRPr sz="1200"/>
            </a:lvl9pPr>
          </a:lstStyle>
          <a:p>
            <a:r>
              <a:rPr lang="en-US" dirty="0"/>
              <a:t>A brief overview of what you will</a:t>
            </a:r>
            <a:br>
              <a:rPr lang="en-US" dirty="0"/>
            </a:br>
            <a:r>
              <a:rPr lang="en-US" dirty="0"/>
              <a:t>be talking about in this section</a:t>
            </a:r>
          </a:p>
        </p:txBody>
      </p:sp>
    </p:spTree>
    <p:extLst>
      <p:ext uri="{BB962C8B-B14F-4D97-AF65-F5344CB8AC3E}">
        <p14:creationId xmlns:p14="http://schemas.microsoft.com/office/powerpoint/2010/main" val="4356741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Footer Placeholder 2"/>
          <p:cNvSpPr>
            <a:spLocks noGrp="1"/>
          </p:cNvSpPr>
          <p:nvPr>
            <p:ph type="ftr" sz="quarter" idx="10"/>
          </p:nvPr>
        </p:nvSpPr>
        <p:spPr/>
        <p:txBody>
          <a:bodyPr/>
          <a:lstStyle>
            <a:lvl1pPr>
              <a:defRPr/>
            </a:lvl1pPr>
          </a:lstStyle>
          <a:p>
            <a:endParaRPr lang="en-GB" altLang="en-US"/>
          </a:p>
        </p:txBody>
      </p:sp>
      <p:sp>
        <p:nvSpPr>
          <p:cNvPr id="4" name="Slide Number Placeholder 3"/>
          <p:cNvSpPr>
            <a:spLocks noGrp="1"/>
          </p:cNvSpPr>
          <p:nvPr>
            <p:ph type="sldNum" sz="quarter" idx="11"/>
          </p:nvPr>
        </p:nvSpPr>
        <p:spPr/>
        <p:txBody>
          <a:bodyPr/>
          <a:lstStyle>
            <a:lvl1pPr>
              <a:defRPr/>
            </a:lvl1pPr>
          </a:lstStyle>
          <a:p>
            <a:fld id="{D412B544-BCE9-4F33-8AD5-D559F3835580}" type="slidenum">
              <a:rPr lang="en-GB" altLang="en-US"/>
              <a:pPr/>
              <a:t>‹#›</a:t>
            </a:fld>
            <a:endParaRPr lang="en-GB" altLang="en-US"/>
          </a:p>
        </p:txBody>
      </p:sp>
    </p:spTree>
    <p:extLst>
      <p:ext uri="{BB962C8B-B14F-4D97-AF65-F5344CB8AC3E}">
        <p14:creationId xmlns:p14="http://schemas.microsoft.com/office/powerpoint/2010/main" val="34667205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endParaRPr lang="en-GB" altLang="en-US"/>
          </a:p>
        </p:txBody>
      </p:sp>
      <p:sp>
        <p:nvSpPr>
          <p:cNvPr id="3" name="Slide Number Placeholder 2"/>
          <p:cNvSpPr>
            <a:spLocks noGrp="1"/>
          </p:cNvSpPr>
          <p:nvPr>
            <p:ph type="sldNum" sz="quarter" idx="11"/>
          </p:nvPr>
        </p:nvSpPr>
        <p:spPr/>
        <p:txBody>
          <a:bodyPr/>
          <a:lstStyle>
            <a:lvl1pPr>
              <a:defRPr/>
            </a:lvl1pPr>
          </a:lstStyle>
          <a:p>
            <a:fld id="{58E27EA4-8DDC-4742-BD58-66173E889644}" type="slidenum">
              <a:rPr lang="en-GB" altLang="en-US"/>
              <a:pPr/>
              <a:t>‹#›</a:t>
            </a:fld>
            <a:endParaRPr lang="en-GB" altLang="en-US"/>
          </a:p>
        </p:txBody>
      </p:sp>
    </p:spTree>
    <p:extLst>
      <p:ext uri="{BB962C8B-B14F-4D97-AF65-F5344CB8AC3E}">
        <p14:creationId xmlns:p14="http://schemas.microsoft.com/office/powerpoint/2010/main" val="11018303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047" y="792891"/>
            <a:ext cx="2949006" cy="750267"/>
          </a:xfrm>
        </p:spPr>
        <p:txBody>
          <a:bodyPr anchor="b"/>
          <a:lstStyle>
            <a:lvl1pPr>
              <a:defRPr sz="2177"/>
            </a:lvl1pPr>
          </a:lstStyle>
          <a:p>
            <a:r>
              <a:rPr lang="en-US"/>
              <a:t>Click to edit Master title style</a:t>
            </a:r>
            <a:endParaRPr lang="en-GB"/>
          </a:p>
        </p:txBody>
      </p:sp>
      <p:sp>
        <p:nvSpPr>
          <p:cNvPr id="3" name="Content Placeholder 2"/>
          <p:cNvSpPr>
            <a:spLocks noGrp="1"/>
          </p:cNvSpPr>
          <p:nvPr>
            <p:ph idx="1"/>
          </p:nvPr>
        </p:nvSpPr>
        <p:spPr>
          <a:xfrm>
            <a:off x="3887137" y="740802"/>
            <a:ext cx="4629592" cy="1570684"/>
          </a:xfrm>
        </p:spPr>
        <p:txBody>
          <a:bodyPr/>
          <a:lstStyle>
            <a:lvl1pPr>
              <a:defRPr sz="2177"/>
            </a:lvl1pPr>
            <a:lvl2pPr>
              <a:defRPr sz="1905"/>
            </a:lvl2pPr>
            <a:lvl3pPr>
              <a:defRPr sz="1632"/>
            </a:lvl3pPr>
            <a:lvl4pPr>
              <a:defRPr sz="1360"/>
            </a:lvl4pPr>
            <a:lvl5pPr>
              <a:defRPr sz="1360"/>
            </a:lvl5pPr>
            <a:lvl6pPr>
              <a:defRPr sz="1360"/>
            </a:lvl6pPr>
            <a:lvl7pPr>
              <a:defRPr sz="1360"/>
            </a:lvl7pPr>
            <a:lvl8pPr>
              <a:defRPr sz="1360"/>
            </a:lvl8pPr>
            <a:lvl9pPr>
              <a:defRPr sz="13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30047" y="1543158"/>
            <a:ext cx="2949006" cy="247630"/>
          </a:xfrm>
        </p:spPr>
        <p:txBody>
          <a:bodyPr/>
          <a:lstStyle>
            <a:lvl1pPr marL="0" indent="0">
              <a:buNone/>
              <a:defRPr sz="1088"/>
            </a:lvl1pPr>
            <a:lvl2pPr marL="310987" indent="0">
              <a:buNone/>
              <a:defRPr sz="952"/>
            </a:lvl2pPr>
            <a:lvl3pPr marL="621975" indent="0">
              <a:buNone/>
              <a:defRPr sz="816"/>
            </a:lvl3pPr>
            <a:lvl4pPr marL="932962" indent="0">
              <a:buNone/>
              <a:defRPr sz="680"/>
            </a:lvl4pPr>
            <a:lvl5pPr marL="1243950" indent="0">
              <a:buNone/>
              <a:defRPr sz="680"/>
            </a:lvl5pPr>
            <a:lvl6pPr marL="1554937" indent="0">
              <a:buNone/>
              <a:defRPr sz="680"/>
            </a:lvl6pPr>
            <a:lvl7pPr marL="1865925" indent="0">
              <a:buNone/>
              <a:defRPr sz="680"/>
            </a:lvl7pPr>
            <a:lvl8pPr marL="2176912" indent="0">
              <a:buNone/>
              <a:defRPr sz="680"/>
            </a:lvl8pPr>
            <a:lvl9pPr marL="2487900" indent="0">
              <a:buNone/>
              <a:defRPr sz="680"/>
            </a:lvl9pPr>
          </a:lstStyle>
          <a:p>
            <a:pPr lvl="0"/>
            <a:r>
              <a:rPr lang="en-US"/>
              <a:t>Click to edit Master text styles</a:t>
            </a:r>
          </a:p>
        </p:txBody>
      </p:sp>
      <p:sp>
        <p:nvSpPr>
          <p:cNvPr id="5" name="Footer Placeholder 4"/>
          <p:cNvSpPr>
            <a:spLocks noGrp="1"/>
          </p:cNvSpPr>
          <p:nvPr>
            <p:ph type="ftr" sz="quarter" idx="10"/>
          </p:nvPr>
        </p:nvSpPr>
        <p:spPr/>
        <p:txBody>
          <a:bodyPr/>
          <a:lstStyle>
            <a:lvl1pPr>
              <a:defRPr/>
            </a:lvl1pPr>
          </a:lstStyle>
          <a:p>
            <a:endParaRPr lang="en-GB" altLang="en-US"/>
          </a:p>
        </p:txBody>
      </p:sp>
      <p:sp>
        <p:nvSpPr>
          <p:cNvPr id="6" name="Slide Number Placeholder 5"/>
          <p:cNvSpPr>
            <a:spLocks noGrp="1"/>
          </p:cNvSpPr>
          <p:nvPr>
            <p:ph type="sldNum" sz="quarter" idx="11"/>
          </p:nvPr>
        </p:nvSpPr>
        <p:spPr/>
        <p:txBody>
          <a:bodyPr/>
          <a:lstStyle>
            <a:lvl1pPr>
              <a:defRPr/>
            </a:lvl1pPr>
          </a:lstStyle>
          <a:p>
            <a:fld id="{2A77849B-F6A4-49B2-9083-75E5A330B05F}" type="slidenum">
              <a:rPr lang="en-GB" altLang="en-US"/>
              <a:pPr/>
              <a:t>‹#›</a:t>
            </a:fld>
            <a:endParaRPr lang="en-GB" altLang="en-US"/>
          </a:p>
        </p:txBody>
      </p:sp>
    </p:spTree>
    <p:extLst>
      <p:ext uri="{BB962C8B-B14F-4D97-AF65-F5344CB8AC3E}">
        <p14:creationId xmlns:p14="http://schemas.microsoft.com/office/powerpoint/2010/main" val="4091050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047" y="792891"/>
            <a:ext cx="2949006" cy="750267"/>
          </a:xfrm>
        </p:spPr>
        <p:txBody>
          <a:bodyPr anchor="b"/>
          <a:lstStyle>
            <a:lvl1pPr>
              <a:defRPr sz="2177"/>
            </a:lvl1pPr>
          </a:lstStyle>
          <a:p>
            <a:r>
              <a:rPr lang="en-US"/>
              <a:t>Click to edit Master title style</a:t>
            </a:r>
            <a:endParaRPr lang="en-GB"/>
          </a:p>
        </p:txBody>
      </p:sp>
      <p:sp>
        <p:nvSpPr>
          <p:cNvPr id="3" name="Picture Placeholder 2"/>
          <p:cNvSpPr>
            <a:spLocks noGrp="1"/>
          </p:cNvSpPr>
          <p:nvPr>
            <p:ph type="pic" idx="1"/>
          </p:nvPr>
        </p:nvSpPr>
        <p:spPr>
          <a:xfrm>
            <a:off x="3887137" y="740802"/>
            <a:ext cx="4629592" cy="415240"/>
          </a:xfrm>
        </p:spPr>
        <p:txBody>
          <a:bodyPr/>
          <a:lstStyle>
            <a:lvl1pPr marL="0" indent="0">
              <a:buNone/>
              <a:defRPr sz="2177"/>
            </a:lvl1pPr>
            <a:lvl2pPr marL="310987" indent="0">
              <a:buNone/>
              <a:defRPr sz="1905"/>
            </a:lvl2pPr>
            <a:lvl3pPr marL="621975" indent="0">
              <a:buNone/>
              <a:defRPr sz="1632"/>
            </a:lvl3pPr>
            <a:lvl4pPr marL="932962" indent="0">
              <a:buNone/>
              <a:defRPr sz="1360"/>
            </a:lvl4pPr>
            <a:lvl5pPr marL="1243950" indent="0">
              <a:buNone/>
              <a:defRPr sz="1360"/>
            </a:lvl5pPr>
            <a:lvl6pPr marL="1554937" indent="0">
              <a:buNone/>
              <a:defRPr sz="1360"/>
            </a:lvl6pPr>
            <a:lvl7pPr marL="1865925" indent="0">
              <a:buNone/>
              <a:defRPr sz="1360"/>
            </a:lvl7pPr>
            <a:lvl8pPr marL="2176912" indent="0">
              <a:buNone/>
              <a:defRPr sz="1360"/>
            </a:lvl8pPr>
            <a:lvl9pPr marL="2487900" indent="0">
              <a:buNone/>
              <a:defRPr sz="1360"/>
            </a:lvl9pPr>
          </a:lstStyle>
          <a:p>
            <a:r>
              <a:rPr lang="en-US"/>
              <a:t>Click icon to add picture</a:t>
            </a:r>
            <a:endParaRPr lang="en-GB"/>
          </a:p>
        </p:txBody>
      </p:sp>
      <p:sp>
        <p:nvSpPr>
          <p:cNvPr id="4" name="Text Placeholder 3"/>
          <p:cNvSpPr>
            <a:spLocks noGrp="1"/>
          </p:cNvSpPr>
          <p:nvPr>
            <p:ph type="body" sz="half" idx="2"/>
          </p:nvPr>
        </p:nvSpPr>
        <p:spPr>
          <a:xfrm>
            <a:off x="630047" y="1543158"/>
            <a:ext cx="2949006" cy="247630"/>
          </a:xfrm>
        </p:spPr>
        <p:txBody>
          <a:bodyPr/>
          <a:lstStyle>
            <a:lvl1pPr marL="0" indent="0">
              <a:buNone/>
              <a:defRPr sz="1088"/>
            </a:lvl1pPr>
            <a:lvl2pPr marL="310987" indent="0">
              <a:buNone/>
              <a:defRPr sz="952"/>
            </a:lvl2pPr>
            <a:lvl3pPr marL="621975" indent="0">
              <a:buNone/>
              <a:defRPr sz="816"/>
            </a:lvl3pPr>
            <a:lvl4pPr marL="932962" indent="0">
              <a:buNone/>
              <a:defRPr sz="680"/>
            </a:lvl4pPr>
            <a:lvl5pPr marL="1243950" indent="0">
              <a:buNone/>
              <a:defRPr sz="680"/>
            </a:lvl5pPr>
            <a:lvl6pPr marL="1554937" indent="0">
              <a:buNone/>
              <a:defRPr sz="680"/>
            </a:lvl6pPr>
            <a:lvl7pPr marL="1865925" indent="0">
              <a:buNone/>
              <a:defRPr sz="680"/>
            </a:lvl7pPr>
            <a:lvl8pPr marL="2176912" indent="0">
              <a:buNone/>
              <a:defRPr sz="680"/>
            </a:lvl8pPr>
            <a:lvl9pPr marL="2487900" indent="0">
              <a:buNone/>
              <a:defRPr sz="680"/>
            </a:lvl9pPr>
          </a:lstStyle>
          <a:p>
            <a:pPr lvl="0"/>
            <a:r>
              <a:rPr lang="en-US"/>
              <a:t>Click to edit Master text styles</a:t>
            </a:r>
          </a:p>
        </p:txBody>
      </p:sp>
      <p:sp>
        <p:nvSpPr>
          <p:cNvPr id="5" name="Footer Placeholder 4"/>
          <p:cNvSpPr>
            <a:spLocks noGrp="1"/>
          </p:cNvSpPr>
          <p:nvPr>
            <p:ph type="ftr" sz="quarter" idx="10"/>
          </p:nvPr>
        </p:nvSpPr>
        <p:spPr/>
        <p:txBody>
          <a:bodyPr/>
          <a:lstStyle>
            <a:lvl1pPr>
              <a:defRPr/>
            </a:lvl1pPr>
          </a:lstStyle>
          <a:p>
            <a:endParaRPr lang="en-GB" altLang="en-US"/>
          </a:p>
        </p:txBody>
      </p:sp>
      <p:sp>
        <p:nvSpPr>
          <p:cNvPr id="6" name="Slide Number Placeholder 5"/>
          <p:cNvSpPr>
            <a:spLocks noGrp="1"/>
          </p:cNvSpPr>
          <p:nvPr>
            <p:ph type="sldNum" sz="quarter" idx="11"/>
          </p:nvPr>
        </p:nvSpPr>
        <p:spPr/>
        <p:txBody>
          <a:bodyPr/>
          <a:lstStyle>
            <a:lvl1pPr>
              <a:defRPr/>
            </a:lvl1pPr>
          </a:lstStyle>
          <a:p>
            <a:fld id="{39668868-622D-4261-B718-EFFB96A9533A}" type="slidenum">
              <a:rPr lang="en-GB" altLang="en-US"/>
              <a:pPr/>
              <a:t>‹#›</a:t>
            </a:fld>
            <a:endParaRPr lang="en-GB" altLang="en-US"/>
          </a:p>
        </p:txBody>
      </p:sp>
    </p:spTree>
    <p:extLst>
      <p:ext uri="{BB962C8B-B14F-4D97-AF65-F5344CB8AC3E}">
        <p14:creationId xmlns:p14="http://schemas.microsoft.com/office/powerpoint/2010/main" val="138714276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4843976" y="1859565"/>
            <a:ext cx="3728264" cy="16798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Footer Placeholder 3"/>
          <p:cNvSpPr>
            <a:spLocks noGrp="1"/>
          </p:cNvSpPr>
          <p:nvPr>
            <p:ph type="ftr" sz="quarter" idx="10"/>
          </p:nvPr>
        </p:nvSpPr>
        <p:spPr/>
        <p:txBody>
          <a:bodyPr/>
          <a:lstStyle>
            <a:lvl1pPr>
              <a:defRPr/>
            </a:lvl1pPr>
          </a:lstStyle>
          <a:p>
            <a:endParaRPr lang="en-GB" altLang="en-US"/>
          </a:p>
        </p:txBody>
      </p:sp>
      <p:sp>
        <p:nvSpPr>
          <p:cNvPr id="5" name="Slide Number Placeholder 4"/>
          <p:cNvSpPr>
            <a:spLocks noGrp="1"/>
          </p:cNvSpPr>
          <p:nvPr>
            <p:ph type="sldNum" sz="quarter" idx="11"/>
          </p:nvPr>
        </p:nvSpPr>
        <p:spPr/>
        <p:txBody>
          <a:bodyPr/>
          <a:lstStyle>
            <a:lvl1pPr>
              <a:defRPr/>
            </a:lvl1pPr>
          </a:lstStyle>
          <a:p>
            <a:fld id="{526C435D-B5A5-4DC5-9720-C436F1C20C7F}" type="slidenum">
              <a:rPr lang="en-GB" altLang="en-US"/>
              <a:pPr/>
              <a:t>‹#›</a:t>
            </a:fld>
            <a:endParaRPr lang="en-GB" altLang="en-US"/>
          </a:p>
        </p:txBody>
      </p:sp>
    </p:spTree>
    <p:extLst>
      <p:ext uri="{BB962C8B-B14F-4D97-AF65-F5344CB8AC3E}">
        <p14:creationId xmlns:p14="http://schemas.microsoft.com/office/powerpoint/2010/main" val="228186301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10023" y="1199755"/>
            <a:ext cx="1667763" cy="229907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329153" y="1199755"/>
            <a:ext cx="2053190" cy="229907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Footer Placeholder 3"/>
          <p:cNvSpPr>
            <a:spLocks noGrp="1"/>
          </p:cNvSpPr>
          <p:nvPr>
            <p:ph type="ftr" sz="quarter" idx="10"/>
          </p:nvPr>
        </p:nvSpPr>
        <p:spPr/>
        <p:txBody>
          <a:bodyPr/>
          <a:lstStyle>
            <a:lvl1pPr>
              <a:defRPr/>
            </a:lvl1pPr>
          </a:lstStyle>
          <a:p>
            <a:endParaRPr lang="en-GB" altLang="en-US"/>
          </a:p>
        </p:txBody>
      </p:sp>
      <p:sp>
        <p:nvSpPr>
          <p:cNvPr id="5" name="Slide Number Placeholder 4"/>
          <p:cNvSpPr>
            <a:spLocks noGrp="1"/>
          </p:cNvSpPr>
          <p:nvPr>
            <p:ph type="sldNum" sz="quarter" idx="11"/>
          </p:nvPr>
        </p:nvSpPr>
        <p:spPr/>
        <p:txBody>
          <a:bodyPr/>
          <a:lstStyle>
            <a:lvl1pPr>
              <a:defRPr/>
            </a:lvl1pPr>
          </a:lstStyle>
          <a:p>
            <a:fld id="{F4F223F3-90EF-41C9-AD5D-304BA0469156}" type="slidenum">
              <a:rPr lang="en-GB" altLang="en-US"/>
              <a:pPr/>
              <a:t>‹#›</a:t>
            </a:fld>
            <a:endParaRPr lang="en-GB" altLang="en-US"/>
          </a:p>
        </p:txBody>
      </p:sp>
    </p:spTree>
    <p:extLst>
      <p:ext uri="{BB962C8B-B14F-4D97-AF65-F5344CB8AC3E}">
        <p14:creationId xmlns:p14="http://schemas.microsoft.com/office/powerpoint/2010/main" val="31306359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title - orange">
    <p:bg>
      <p:bgPr>
        <a:solidFill>
          <a:schemeClr val="accent2"/>
        </a:solidFill>
        <a:effectLst/>
      </p:bgPr>
    </p:bg>
    <p:spTree>
      <p:nvGrpSpPr>
        <p:cNvPr id="1" name=""/>
        <p:cNvGrpSpPr/>
        <p:nvPr/>
      </p:nvGrpSpPr>
      <p:grpSpPr>
        <a:xfrm>
          <a:off x="0" y="0"/>
          <a:ext cx="0" cy="0"/>
          <a:chOff x="0" y="0"/>
          <a:chExt cx="0" cy="0"/>
        </a:xfrm>
      </p:grpSpPr>
      <p:sp>
        <p:nvSpPr>
          <p:cNvPr id="9" name="Title 1"/>
          <p:cNvSpPr>
            <a:spLocks noGrp="1"/>
          </p:cNvSpPr>
          <p:nvPr>
            <p:ph type="ctrTitle" hasCustomPrompt="1"/>
          </p:nvPr>
        </p:nvSpPr>
        <p:spPr>
          <a:xfrm>
            <a:off x="2159999" y="2160001"/>
            <a:ext cx="5400000" cy="498598"/>
          </a:xfrm>
          <a:prstGeom prst="rect">
            <a:avLst/>
          </a:prstGeom>
        </p:spPr>
        <p:txBody>
          <a:bodyPr wrap="square" lIns="0" tIns="0" rIns="0" bIns="0" anchor="t" anchorCtr="0">
            <a:spAutoFit/>
          </a:bodyPr>
          <a:lstStyle>
            <a:lvl1pPr algn="l">
              <a:defRPr sz="3600" b="1">
                <a:solidFill>
                  <a:schemeClr val="bg1"/>
                </a:solidFill>
              </a:defRPr>
            </a:lvl1pPr>
          </a:lstStyle>
          <a:p>
            <a:r>
              <a:rPr lang="en-US" dirty="0"/>
              <a:t>Section Title</a:t>
            </a:r>
          </a:p>
        </p:txBody>
      </p:sp>
      <p:sp>
        <p:nvSpPr>
          <p:cNvPr id="10" name="Subtitle 2"/>
          <p:cNvSpPr>
            <a:spLocks noGrp="1"/>
          </p:cNvSpPr>
          <p:nvPr>
            <p:ph type="subTitle" idx="1" hasCustomPrompt="1"/>
          </p:nvPr>
        </p:nvSpPr>
        <p:spPr>
          <a:xfrm>
            <a:off x="2160000" y="3166992"/>
            <a:ext cx="5400000" cy="498598"/>
          </a:xfrm>
          <a:prstGeom prst="rect">
            <a:avLst/>
          </a:prstGeom>
        </p:spPr>
        <p:txBody>
          <a:bodyPr wrap="square" lIns="0" tIns="0" rIns="0" bIns="0">
            <a:spAutoFit/>
          </a:bodyPr>
          <a:lstStyle>
            <a:lvl1pPr marL="0" indent="0" algn="l">
              <a:spcBef>
                <a:spcPts val="0"/>
              </a:spcBef>
              <a:buNone/>
              <a:defRPr sz="1800">
                <a:solidFill>
                  <a:schemeClr val="bg1"/>
                </a:solidFill>
              </a:defRPr>
            </a:lvl1pPr>
            <a:lvl2pPr marL="342891" indent="0" algn="ctr">
              <a:buNone/>
              <a:defRPr sz="1500"/>
            </a:lvl2pPr>
            <a:lvl3pPr marL="685783" indent="0" algn="ctr">
              <a:buNone/>
              <a:defRPr sz="1351"/>
            </a:lvl3pPr>
            <a:lvl4pPr marL="1028674" indent="0" algn="ctr">
              <a:buNone/>
              <a:defRPr sz="1200"/>
            </a:lvl4pPr>
            <a:lvl5pPr marL="1371566" indent="0" algn="ctr">
              <a:buNone/>
              <a:defRPr sz="1200"/>
            </a:lvl5pPr>
            <a:lvl6pPr marL="1714457" indent="0" algn="ctr">
              <a:buNone/>
              <a:defRPr sz="1200"/>
            </a:lvl6pPr>
            <a:lvl7pPr marL="2057349" indent="0" algn="ctr">
              <a:buNone/>
              <a:defRPr sz="1200"/>
            </a:lvl7pPr>
            <a:lvl8pPr marL="2400240" indent="0" algn="ctr">
              <a:buNone/>
              <a:defRPr sz="1200"/>
            </a:lvl8pPr>
            <a:lvl9pPr marL="2743131" indent="0" algn="ctr">
              <a:buNone/>
              <a:defRPr sz="1200"/>
            </a:lvl9pPr>
          </a:lstStyle>
          <a:p>
            <a:r>
              <a:rPr lang="en-US" dirty="0"/>
              <a:t>A brief overview of what you will</a:t>
            </a:r>
            <a:br>
              <a:rPr lang="en-US" dirty="0"/>
            </a:br>
            <a:r>
              <a:rPr lang="en-US" dirty="0"/>
              <a:t>be talking about in this section</a:t>
            </a:r>
          </a:p>
        </p:txBody>
      </p:sp>
    </p:spTree>
    <p:extLst>
      <p:ext uri="{BB962C8B-B14F-4D97-AF65-F5344CB8AC3E}">
        <p14:creationId xmlns:p14="http://schemas.microsoft.com/office/powerpoint/2010/main" val="16022602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title - pink">
    <p:bg>
      <p:bgPr>
        <a:solidFill>
          <a:schemeClr val="accent3"/>
        </a:solidFill>
        <a:effectLst/>
      </p:bgPr>
    </p:bg>
    <p:spTree>
      <p:nvGrpSpPr>
        <p:cNvPr id="1" name=""/>
        <p:cNvGrpSpPr/>
        <p:nvPr/>
      </p:nvGrpSpPr>
      <p:grpSpPr>
        <a:xfrm>
          <a:off x="0" y="0"/>
          <a:ext cx="0" cy="0"/>
          <a:chOff x="0" y="0"/>
          <a:chExt cx="0" cy="0"/>
        </a:xfrm>
      </p:grpSpPr>
      <p:sp>
        <p:nvSpPr>
          <p:cNvPr id="8" name="Title 1"/>
          <p:cNvSpPr>
            <a:spLocks noGrp="1"/>
          </p:cNvSpPr>
          <p:nvPr>
            <p:ph type="ctrTitle" hasCustomPrompt="1"/>
          </p:nvPr>
        </p:nvSpPr>
        <p:spPr>
          <a:xfrm>
            <a:off x="2159999" y="2160001"/>
            <a:ext cx="5400000" cy="498598"/>
          </a:xfrm>
          <a:prstGeom prst="rect">
            <a:avLst/>
          </a:prstGeom>
        </p:spPr>
        <p:txBody>
          <a:bodyPr wrap="square" lIns="0" tIns="0" rIns="0" bIns="0" anchor="t" anchorCtr="0">
            <a:spAutoFit/>
          </a:bodyPr>
          <a:lstStyle>
            <a:lvl1pPr algn="l">
              <a:defRPr sz="3600" b="1">
                <a:solidFill>
                  <a:schemeClr val="bg1"/>
                </a:solidFill>
              </a:defRPr>
            </a:lvl1pPr>
          </a:lstStyle>
          <a:p>
            <a:r>
              <a:rPr lang="en-US" dirty="0"/>
              <a:t>Section Title</a:t>
            </a:r>
          </a:p>
        </p:txBody>
      </p:sp>
      <p:sp>
        <p:nvSpPr>
          <p:cNvPr id="9" name="Subtitle 2"/>
          <p:cNvSpPr>
            <a:spLocks noGrp="1"/>
          </p:cNvSpPr>
          <p:nvPr>
            <p:ph type="subTitle" idx="1" hasCustomPrompt="1"/>
          </p:nvPr>
        </p:nvSpPr>
        <p:spPr>
          <a:xfrm>
            <a:off x="2160000" y="3166992"/>
            <a:ext cx="5400000" cy="498598"/>
          </a:xfrm>
          <a:prstGeom prst="rect">
            <a:avLst/>
          </a:prstGeom>
        </p:spPr>
        <p:txBody>
          <a:bodyPr wrap="square" lIns="0" tIns="0" rIns="0" bIns="0">
            <a:spAutoFit/>
          </a:bodyPr>
          <a:lstStyle>
            <a:lvl1pPr marL="0" indent="0" algn="l">
              <a:spcBef>
                <a:spcPts val="0"/>
              </a:spcBef>
              <a:buNone/>
              <a:defRPr sz="1800">
                <a:solidFill>
                  <a:schemeClr val="bg1"/>
                </a:solidFill>
              </a:defRPr>
            </a:lvl1pPr>
            <a:lvl2pPr marL="342891" indent="0" algn="ctr">
              <a:buNone/>
              <a:defRPr sz="1500"/>
            </a:lvl2pPr>
            <a:lvl3pPr marL="685783" indent="0" algn="ctr">
              <a:buNone/>
              <a:defRPr sz="1351"/>
            </a:lvl3pPr>
            <a:lvl4pPr marL="1028674" indent="0" algn="ctr">
              <a:buNone/>
              <a:defRPr sz="1200"/>
            </a:lvl4pPr>
            <a:lvl5pPr marL="1371566" indent="0" algn="ctr">
              <a:buNone/>
              <a:defRPr sz="1200"/>
            </a:lvl5pPr>
            <a:lvl6pPr marL="1714457" indent="0" algn="ctr">
              <a:buNone/>
              <a:defRPr sz="1200"/>
            </a:lvl6pPr>
            <a:lvl7pPr marL="2057349" indent="0" algn="ctr">
              <a:buNone/>
              <a:defRPr sz="1200"/>
            </a:lvl7pPr>
            <a:lvl8pPr marL="2400240" indent="0" algn="ctr">
              <a:buNone/>
              <a:defRPr sz="1200"/>
            </a:lvl8pPr>
            <a:lvl9pPr marL="2743131" indent="0" algn="ctr">
              <a:buNone/>
              <a:defRPr sz="1200"/>
            </a:lvl9pPr>
          </a:lstStyle>
          <a:p>
            <a:r>
              <a:rPr lang="en-US" dirty="0"/>
              <a:t>A brief overview of what you will</a:t>
            </a:r>
            <a:br>
              <a:rPr lang="en-US" dirty="0"/>
            </a:br>
            <a:r>
              <a:rPr lang="en-US" dirty="0"/>
              <a:t>be talking about in this section</a:t>
            </a:r>
          </a:p>
        </p:txBody>
      </p:sp>
    </p:spTree>
    <p:extLst>
      <p:ext uri="{BB962C8B-B14F-4D97-AF65-F5344CB8AC3E}">
        <p14:creationId xmlns:p14="http://schemas.microsoft.com/office/powerpoint/2010/main" val="17817945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title - turquoise">
    <p:bg>
      <p:bgPr>
        <a:solidFill>
          <a:schemeClr val="accent4"/>
        </a:solidFill>
        <a:effectLst/>
      </p:bgPr>
    </p:bg>
    <p:spTree>
      <p:nvGrpSpPr>
        <p:cNvPr id="1" name=""/>
        <p:cNvGrpSpPr/>
        <p:nvPr/>
      </p:nvGrpSpPr>
      <p:grpSpPr>
        <a:xfrm>
          <a:off x="0" y="0"/>
          <a:ext cx="0" cy="0"/>
          <a:chOff x="0" y="0"/>
          <a:chExt cx="0" cy="0"/>
        </a:xfrm>
      </p:grpSpPr>
      <p:sp>
        <p:nvSpPr>
          <p:cNvPr id="8" name="Title 1"/>
          <p:cNvSpPr>
            <a:spLocks noGrp="1"/>
          </p:cNvSpPr>
          <p:nvPr>
            <p:ph type="ctrTitle" hasCustomPrompt="1"/>
          </p:nvPr>
        </p:nvSpPr>
        <p:spPr>
          <a:xfrm>
            <a:off x="2159999" y="2160001"/>
            <a:ext cx="5400000" cy="498598"/>
          </a:xfrm>
          <a:prstGeom prst="rect">
            <a:avLst/>
          </a:prstGeom>
        </p:spPr>
        <p:txBody>
          <a:bodyPr wrap="square" lIns="0" tIns="0" rIns="0" bIns="0" anchor="t" anchorCtr="0">
            <a:spAutoFit/>
          </a:bodyPr>
          <a:lstStyle>
            <a:lvl1pPr algn="l">
              <a:defRPr sz="3600" b="1">
                <a:solidFill>
                  <a:schemeClr val="bg1"/>
                </a:solidFill>
              </a:defRPr>
            </a:lvl1pPr>
          </a:lstStyle>
          <a:p>
            <a:r>
              <a:rPr lang="en-US" dirty="0"/>
              <a:t>Section Title</a:t>
            </a:r>
          </a:p>
        </p:txBody>
      </p:sp>
      <p:sp>
        <p:nvSpPr>
          <p:cNvPr id="9" name="Subtitle 2"/>
          <p:cNvSpPr>
            <a:spLocks noGrp="1"/>
          </p:cNvSpPr>
          <p:nvPr>
            <p:ph type="subTitle" idx="1" hasCustomPrompt="1"/>
          </p:nvPr>
        </p:nvSpPr>
        <p:spPr>
          <a:xfrm>
            <a:off x="2160000" y="3166992"/>
            <a:ext cx="5400000" cy="498598"/>
          </a:xfrm>
          <a:prstGeom prst="rect">
            <a:avLst/>
          </a:prstGeom>
        </p:spPr>
        <p:txBody>
          <a:bodyPr wrap="square" lIns="0" tIns="0" rIns="0" bIns="0">
            <a:spAutoFit/>
          </a:bodyPr>
          <a:lstStyle>
            <a:lvl1pPr marL="0" indent="0" algn="l">
              <a:spcBef>
                <a:spcPts val="0"/>
              </a:spcBef>
              <a:buNone/>
              <a:defRPr sz="1800">
                <a:solidFill>
                  <a:schemeClr val="bg1"/>
                </a:solidFill>
              </a:defRPr>
            </a:lvl1pPr>
            <a:lvl2pPr marL="342891" indent="0" algn="ctr">
              <a:buNone/>
              <a:defRPr sz="1500"/>
            </a:lvl2pPr>
            <a:lvl3pPr marL="685783" indent="0" algn="ctr">
              <a:buNone/>
              <a:defRPr sz="1351"/>
            </a:lvl3pPr>
            <a:lvl4pPr marL="1028674" indent="0" algn="ctr">
              <a:buNone/>
              <a:defRPr sz="1200"/>
            </a:lvl4pPr>
            <a:lvl5pPr marL="1371566" indent="0" algn="ctr">
              <a:buNone/>
              <a:defRPr sz="1200"/>
            </a:lvl5pPr>
            <a:lvl6pPr marL="1714457" indent="0" algn="ctr">
              <a:buNone/>
              <a:defRPr sz="1200"/>
            </a:lvl6pPr>
            <a:lvl7pPr marL="2057349" indent="0" algn="ctr">
              <a:buNone/>
              <a:defRPr sz="1200"/>
            </a:lvl7pPr>
            <a:lvl8pPr marL="2400240" indent="0" algn="ctr">
              <a:buNone/>
              <a:defRPr sz="1200"/>
            </a:lvl8pPr>
            <a:lvl9pPr marL="2743131" indent="0" algn="ctr">
              <a:buNone/>
              <a:defRPr sz="1200"/>
            </a:lvl9pPr>
          </a:lstStyle>
          <a:p>
            <a:r>
              <a:rPr lang="en-US" dirty="0"/>
              <a:t>A brief overview of what you will</a:t>
            </a:r>
            <a:br>
              <a:rPr lang="en-US" dirty="0"/>
            </a:br>
            <a:r>
              <a:rPr lang="en-US" dirty="0"/>
              <a:t>be talking about in this section</a:t>
            </a:r>
          </a:p>
        </p:txBody>
      </p:sp>
    </p:spTree>
    <p:extLst>
      <p:ext uri="{BB962C8B-B14F-4D97-AF65-F5344CB8AC3E}">
        <p14:creationId xmlns:p14="http://schemas.microsoft.com/office/powerpoint/2010/main" val="21095154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ayout - contents 1">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0406593E-52CF-5B45-8CFF-7309163A4729}" type="slidenum">
              <a:rPr lang="en-US" smtClean="0"/>
              <a:pPr/>
              <a:t>‹#›</a:t>
            </a:fld>
            <a:endParaRPr lang="en-US"/>
          </a:p>
        </p:txBody>
      </p:sp>
      <p:sp>
        <p:nvSpPr>
          <p:cNvPr id="7" name="TextBox 6"/>
          <p:cNvSpPr txBox="1"/>
          <p:nvPr userDrawn="1"/>
        </p:nvSpPr>
        <p:spPr>
          <a:xfrm>
            <a:off x="3964964" y="379281"/>
            <a:ext cx="1017437" cy="207877"/>
          </a:xfrm>
          <a:prstGeom prst="rect">
            <a:avLst/>
          </a:prstGeom>
          <a:solidFill>
            <a:schemeClr val="accent1"/>
          </a:solidFill>
        </p:spPr>
        <p:txBody>
          <a:bodyPr wrap="square" lIns="36000" tIns="0" rIns="0" bIns="0" rtlCol="0" anchor="ctr" anchorCtr="0">
            <a:spAutoFit/>
          </a:bodyPr>
          <a:lstStyle/>
          <a:p>
            <a:r>
              <a:rPr lang="en-US" sz="1351" b="1">
                <a:solidFill>
                  <a:schemeClr val="bg1"/>
                </a:solidFill>
              </a:rPr>
              <a:t>CONTENTS</a:t>
            </a:r>
          </a:p>
        </p:txBody>
      </p:sp>
      <p:sp>
        <p:nvSpPr>
          <p:cNvPr id="5" name="Text Placeholder 4"/>
          <p:cNvSpPr>
            <a:spLocks noGrp="1"/>
          </p:cNvSpPr>
          <p:nvPr>
            <p:ph type="body" sz="quarter" idx="11" hasCustomPrompt="1"/>
          </p:nvPr>
        </p:nvSpPr>
        <p:spPr>
          <a:xfrm>
            <a:off x="3964960" y="788547"/>
            <a:ext cx="540000" cy="503999"/>
          </a:xfrm>
          <a:prstGeom prst="rect">
            <a:avLst/>
          </a:prstGeom>
        </p:spPr>
        <p:txBody>
          <a:bodyPr lIns="0" tIns="0" rIns="0" bIns="0"/>
          <a:lstStyle>
            <a:lvl1pPr marL="0" indent="0">
              <a:buNone/>
              <a:defRPr sz="3600" b="1">
                <a:solidFill>
                  <a:schemeClr val="accent1"/>
                </a:solidFill>
              </a:defRPr>
            </a:lvl1pPr>
          </a:lstStyle>
          <a:p>
            <a:r>
              <a:rPr lang="en-US" sz="3600" dirty="0">
                <a:solidFill>
                  <a:schemeClr val="accent1"/>
                </a:solidFill>
              </a:rPr>
              <a:t>01</a:t>
            </a:r>
          </a:p>
        </p:txBody>
      </p:sp>
      <p:sp>
        <p:nvSpPr>
          <p:cNvPr id="32" name="Text Placeholder 31"/>
          <p:cNvSpPr>
            <a:spLocks noGrp="1"/>
          </p:cNvSpPr>
          <p:nvPr>
            <p:ph type="body" sz="quarter" idx="12" hasCustomPrompt="1"/>
          </p:nvPr>
        </p:nvSpPr>
        <p:spPr>
          <a:xfrm>
            <a:off x="4504960" y="788545"/>
            <a:ext cx="3600000" cy="261938"/>
          </a:xfrm>
          <a:prstGeom prst="rect">
            <a:avLst/>
          </a:prstGeom>
        </p:spPr>
        <p:txBody>
          <a:bodyPr/>
          <a:lstStyle>
            <a:lvl1pPr marL="0" indent="0">
              <a:buNone/>
              <a:defRPr sz="1200" b="1"/>
            </a:lvl1pPr>
            <a:lvl2pPr marL="457189" indent="0">
              <a:buNone/>
              <a:defRPr sz="1200" b="1"/>
            </a:lvl2pPr>
            <a:lvl3pPr marL="914377" indent="0">
              <a:buNone/>
              <a:defRPr sz="1200" b="1"/>
            </a:lvl3pPr>
            <a:lvl4pPr marL="1371566" indent="0">
              <a:buNone/>
              <a:defRPr sz="1200" b="1"/>
            </a:lvl4pPr>
            <a:lvl5pPr marL="1828754" indent="0">
              <a:buNone/>
              <a:defRPr sz="1200" b="1"/>
            </a:lvl5pPr>
          </a:lstStyle>
          <a:p>
            <a:pPr lvl="0"/>
            <a:r>
              <a:rPr lang="en-US" dirty="0"/>
              <a:t>Section Title</a:t>
            </a:r>
          </a:p>
        </p:txBody>
      </p:sp>
      <p:sp>
        <p:nvSpPr>
          <p:cNvPr id="36" name="Text Placeholder 31"/>
          <p:cNvSpPr>
            <a:spLocks noGrp="1"/>
          </p:cNvSpPr>
          <p:nvPr>
            <p:ph type="body" sz="quarter" idx="13" hasCustomPrompt="1"/>
          </p:nvPr>
        </p:nvSpPr>
        <p:spPr>
          <a:xfrm>
            <a:off x="4504960" y="1057683"/>
            <a:ext cx="3600000" cy="360000"/>
          </a:xfrm>
          <a:prstGeom prst="rect">
            <a:avLst/>
          </a:prstGeom>
        </p:spPr>
        <p:txBody>
          <a:bodyPr tIns="0" bIns="0"/>
          <a:lstStyle>
            <a:lvl1pPr marL="0" indent="0">
              <a:buNone/>
              <a:defRPr sz="1000" b="0"/>
            </a:lvl1pPr>
            <a:lvl2pPr marL="457189" indent="0">
              <a:buNone/>
              <a:defRPr sz="1200" b="1"/>
            </a:lvl2pPr>
            <a:lvl3pPr marL="914377" indent="0">
              <a:buNone/>
              <a:defRPr sz="1200" b="1"/>
            </a:lvl3pPr>
            <a:lvl4pPr marL="1371566" indent="0">
              <a:buNone/>
              <a:defRPr sz="1200" b="1"/>
            </a:lvl4pPr>
            <a:lvl5pPr marL="1828754" indent="0">
              <a:buNone/>
              <a:defRPr sz="1200" b="1"/>
            </a:lvl5pPr>
          </a:lstStyle>
          <a:p>
            <a:pPr lvl="0"/>
            <a:r>
              <a:rPr lang="en-US" dirty="0"/>
              <a:t>A brief line about content</a:t>
            </a:r>
          </a:p>
        </p:txBody>
      </p:sp>
      <p:sp>
        <p:nvSpPr>
          <p:cNvPr id="37" name="Text Placeholder 4"/>
          <p:cNvSpPr>
            <a:spLocks noGrp="1"/>
          </p:cNvSpPr>
          <p:nvPr>
            <p:ph type="body" sz="quarter" idx="14" hasCustomPrompt="1"/>
          </p:nvPr>
        </p:nvSpPr>
        <p:spPr>
          <a:xfrm>
            <a:off x="3964960" y="1489054"/>
            <a:ext cx="540000" cy="503999"/>
          </a:xfrm>
          <a:prstGeom prst="rect">
            <a:avLst/>
          </a:prstGeom>
        </p:spPr>
        <p:txBody>
          <a:bodyPr lIns="0" tIns="0" rIns="0" bIns="0"/>
          <a:lstStyle>
            <a:lvl1pPr marL="0" indent="0">
              <a:buNone/>
              <a:defRPr sz="3600" b="1">
                <a:solidFill>
                  <a:schemeClr val="accent1"/>
                </a:solidFill>
              </a:defRPr>
            </a:lvl1pPr>
          </a:lstStyle>
          <a:p>
            <a:r>
              <a:rPr lang="en-US" sz="3600" dirty="0">
                <a:solidFill>
                  <a:schemeClr val="accent1"/>
                </a:solidFill>
              </a:rPr>
              <a:t>02</a:t>
            </a:r>
          </a:p>
        </p:txBody>
      </p:sp>
      <p:sp>
        <p:nvSpPr>
          <p:cNvPr id="38" name="Text Placeholder 31"/>
          <p:cNvSpPr>
            <a:spLocks noGrp="1"/>
          </p:cNvSpPr>
          <p:nvPr>
            <p:ph type="body" sz="quarter" idx="15" hasCustomPrompt="1"/>
          </p:nvPr>
        </p:nvSpPr>
        <p:spPr>
          <a:xfrm>
            <a:off x="4504960" y="1489052"/>
            <a:ext cx="3600000" cy="261938"/>
          </a:xfrm>
          <a:prstGeom prst="rect">
            <a:avLst/>
          </a:prstGeom>
        </p:spPr>
        <p:txBody>
          <a:bodyPr/>
          <a:lstStyle>
            <a:lvl1pPr marL="0" indent="0">
              <a:buNone/>
              <a:defRPr sz="1200" b="1"/>
            </a:lvl1pPr>
            <a:lvl2pPr marL="457189" indent="0">
              <a:buNone/>
              <a:defRPr sz="1200" b="1"/>
            </a:lvl2pPr>
            <a:lvl3pPr marL="914377" indent="0">
              <a:buNone/>
              <a:defRPr sz="1200" b="1"/>
            </a:lvl3pPr>
            <a:lvl4pPr marL="1371566" indent="0">
              <a:buNone/>
              <a:defRPr sz="1200" b="1"/>
            </a:lvl4pPr>
            <a:lvl5pPr marL="1828754" indent="0">
              <a:buNone/>
              <a:defRPr sz="1200" b="1"/>
            </a:lvl5pPr>
          </a:lstStyle>
          <a:p>
            <a:pPr lvl="0"/>
            <a:r>
              <a:rPr lang="en-US" dirty="0"/>
              <a:t>Section Title</a:t>
            </a:r>
          </a:p>
        </p:txBody>
      </p:sp>
      <p:sp>
        <p:nvSpPr>
          <p:cNvPr id="39" name="Text Placeholder 31"/>
          <p:cNvSpPr>
            <a:spLocks noGrp="1"/>
          </p:cNvSpPr>
          <p:nvPr>
            <p:ph type="body" sz="quarter" idx="16" hasCustomPrompt="1"/>
          </p:nvPr>
        </p:nvSpPr>
        <p:spPr>
          <a:xfrm>
            <a:off x="4504960" y="1758190"/>
            <a:ext cx="3600000" cy="360000"/>
          </a:xfrm>
          <a:prstGeom prst="rect">
            <a:avLst/>
          </a:prstGeom>
        </p:spPr>
        <p:txBody>
          <a:bodyPr tIns="0" bIns="0"/>
          <a:lstStyle>
            <a:lvl1pPr marL="0" indent="0">
              <a:buNone/>
              <a:defRPr sz="1000" b="0"/>
            </a:lvl1pPr>
            <a:lvl2pPr marL="457189" indent="0">
              <a:buNone/>
              <a:defRPr sz="1200" b="1"/>
            </a:lvl2pPr>
            <a:lvl3pPr marL="914377" indent="0">
              <a:buNone/>
              <a:defRPr sz="1200" b="1"/>
            </a:lvl3pPr>
            <a:lvl4pPr marL="1371566" indent="0">
              <a:buNone/>
              <a:defRPr sz="1200" b="1"/>
            </a:lvl4pPr>
            <a:lvl5pPr marL="1828754" indent="0">
              <a:buNone/>
              <a:defRPr sz="1200" b="1"/>
            </a:lvl5pPr>
          </a:lstStyle>
          <a:p>
            <a:pPr lvl="0"/>
            <a:r>
              <a:rPr lang="en-US" dirty="0"/>
              <a:t>A brief line about content</a:t>
            </a:r>
          </a:p>
        </p:txBody>
      </p:sp>
      <p:sp>
        <p:nvSpPr>
          <p:cNvPr id="40" name="Text Placeholder 4"/>
          <p:cNvSpPr>
            <a:spLocks noGrp="1"/>
          </p:cNvSpPr>
          <p:nvPr>
            <p:ph type="body" sz="quarter" idx="17" hasCustomPrompt="1"/>
          </p:nvPr>
        </p:nvSpPr>
        <p:spPr>
          <a:xfrm>
            <a:off x="3964960" y="2189561"/>
            <a:ext cx="540000" cy="503999"/>
          </a:xfrm>
          <a:prstGeom prst="rect">
            <a:avLst/>
          </a:prstGeom>
        </p:spPr>
        <p:txBody>
          <a:bodyPr lIns="0" tIns="0" rIns="0" bIns="0"/>
          <a:lstStyle>
            <a:lvl1pPr marL="0" indent="0">
              <a:buNone/>
              <a:defRPr sz="3600" b="1">
                <a:solidFill>
                  <a:schemeClr val="accent1"/>
                </a:solidFill>
              </a:defRPr>
            </a:lvl1pPr>
          </a:lstStyle>
          <a:p>
            <a:r>
              <a:rPr lang="en-US" sz="3600" dirty="0">
                <a:solidFill>
                  <a:schemeClr val="accent1"/>
                </a:solidFill>
              </a:rPr>
              <a:t>03</a:t>
            </a:r>
          </a:p>
        </p:txBody>
      </p:sp>
      <p:sp>
        <p:nvSpPr>
          <p:cNvPr id="41" name="Text Placeholder 31"/>
          <p:cNvSpPr>
            <a:spLocks noGrp="1"/>
          </p:cNvSpPr>
          <p:nvPr>
            <p:ph type="body" sz="quarter" idx="18" hasCustomPrompt="1"/>
          </p:nvPr>
        </p:nvSpPr>
        <p:spPr>
          <a:xfrm>
            <a:off x="4504960" y="2189559"/>
            <a:ext cx="3600000" cy="261938"/>
          </a:xfrm>
          <a:prstGeom prst="rect">
            <a:avLst/>
          </a:prstGeom>
        </p:spPr>
        <p:txBody>
          <a:bodyPr/>
          <a:lstStyle>
            <a:lvl1pPr marL="0" indent="0">
              <a:buNone/>
              <a:defRPr sz="1200" b="1"/>
            </a:lvl1pPr>
            <a:lvl2pPr marL="457189" indent="0">
              <a:buNone/>
              <a:defRPr sz="1200" b="1"/>
            </a:lvl2pPr>
            <a:lvl3pPr marL="914377" indent="0">
              <a:buNone/>
              <a:defRPr sz="1200" b="1"/>
            </a:lvl3pPr>
            <a:lvl4pPr marL="1371566" indent="0">
              <a:buNone/>
              <a:defRPr sz="1200" b="1"/>
            </a:lvl4pPr>
            <a:lvl5pPr marL="1828754" indent="0">
              <a:buNone/>
              <a:defRPr sz="1200" b="1"/>
            </a:lvl5pPr>
          </a:lstStyle>
          <a:p>
            <a:pPr lvl="0"/>
            <a:r>
              <a:rPr lang="en-US" dirty="0"/>
              <a:t>Section Title</a:t>
            </a:r>
          </a:p>
        </p:txBody>
      </p:sp>
      <p:sp>
        <p:nvSpPr>
          <p:cNvPr id="42" name="Text Placeholder 31"/>
          <p:cNvSpPr>
            <a:spLocks noGrp="1"/>
          </p:cNvSpPr>
          <p:nvPr>
            <p:ph type="body" sz="quarter" idx="19" hasCustomPrompt="1"/>
          </p:nvPr>
        </p:nvSpPr>
        <p:spPr>
          <a:xfrm>
            <a:off x="4504960" y="2458697"/>
            <a:ext cx="3600000" cy="360000"/>
          </a:xfrm>
          <a:prstGeom prst="rect">
            <a:avLst/>
          </a:prstGeom>
        </p:spPr>
        <p:txBody>
          <a:bodyPr tIns="0" bIns="0"/>
          <a:lstStyle>
            <a:lvl1pPr marL="0" indent="0">
              <a:buNone/>
              <a:defRPr sz="1000" b="0"/>
            </a:lvl1pPr>
            <a:lvl2pPr marL="457189" indent="0">
              <a:buNone/>
              <a:defRPr sz="1200" b="1"/>
            </a:lvl2pPr>
            <a:lvl3pPr marL="914377" indent="0">
              <a:buNone/>
              <a:defRPr sz="1200" b="1"/>
            </a:lvl3pPr>
            <a:lvl4pPr marL="1371566" indent="0">
              <a:buNone/>
              <a:defRPr sz="1200" b="1"/>
            </a:lvl4pPr>
            <a:lvl5pPr marL="1828754" indent="0">
              <a:buNone/>
              <a:defRPr sz="1200" b="1"/>
            </a:lvl5pPr>
          </a:lstStyle>
          <a:p>
            <a:pPr lvl="0"/>
            <a:r>
              <a:rPr lang="en-US" dirty="0"/>
              <a:t>A brief line about content</a:t>
            </a:r>
          </a:p>
        </p:txBody>
      </p:sp>
      <p:sp>
        <p:nvSpPr>
          <p:cNvPr id="43" name="Text Placeholder 4"/>
          <p:cNvSpPr>
            <a:spLocks noGrp="1"/>
          </p:cNvSpPr>
          <p:nvPr>
            <p:ph type="body" sz="quarter" idx="20" hasCustomPrompt="1"/>
          </p:nvPr>
        </p:nvSpPr>
        <p:spPr>
          <a:xfrm>
            <a:off x="3964960" y="2890066"/>
            <a:ext cx="540000" cy="503999"/>
          </a:xfrm>
          <a:prstGeom prst="rect">
            <a:avLst/>
          </a:prstGeom>
        </p:spPr>
        <p:txBody>
          <a:bodyPr lIns="0" tIns="0" rIns="0" bIns="0"/>
          <a:lstStyle>
            <a:lvl1pPr marL="0" indent="0">
              <a:buNone/>
              <a:defRPr sz="3600" b="1">
                <a:solidFill>
                  <a:schemeClr val="accent1"/>
                </a:solidFill>
              </a:defRPr>
            </a:lvl1pPr>
          </a:lstStyle>
          <a:p>
            <a:r>
              <a:rPr lang="en-US" sz="3600" dirty="0">
                <a:solidFill>
                  <a:schemeClr val="accent1"/>
                </a:solidFill>
              </a:rPr>
              <a:t>04</a:t>
            </a:r>
          </a:p>
        </p:txBody>
      </p:sp>
      <p:sp>
        <p:nvSpPr>
          <p:cNvPr id="44" name="Text Placeholder 31"/>
          <p:cNvSpPr>
            <a:spLocks noGrp="1"/>
          </p:cNvSpPr>
          <p:nvPr>
            <p:ph type="body" sz="quarter" idx="21" hasCustomPrompt="1"/>
          </p:nvPr>
        </p:nvSpPr>
        <p:spPr>
          <a:xfrm>
            <a:off x="4504960" y="2890066"/>
            <a:ext cx="3600000" cy="261938"/>
          </a:xfrm>
          <a:prstGeom prst="rect">
            <a:avLst/>
          </a:prstGeom>
        </p:spPr>
        <p:txBody>
          <a:bodyPr/>
          <a:lstStyle>
            <a:lvl1pPr marL="0" indent="0">
              <a:buNone/>
              <a:defRPr sz="1200" b="1"/>
            </a:lvl1pPr>
            <a:lvl2pPr marL="457189" indent="0">
              <a:buNone/>
              <a:defRPr sz="1200" b="1"/>
            </a:lvl2pPr>
            <a:lvl3pPr marL="914377" indent="0">
              <a:buNone/>
              <a:defRPr sz="1200" b="1"/>
            </a:lvl3pPr>
            <a:lvl4pPr marL="1371566" indent="0">
              <a:buNone/>
              <a:defRPr sz="1200" b="1"/>
            </a:lvl4pPr>
            <a:lvl5pPr marL="1828754" indent="0">
              <a:buNone/>
              <a:defRPr sz="1200" b="1"/>
            </a:lvl5pPr>
          </a:lstStyle>
          <a:p>
            <a:pPr lvl="0"/>
            <a:r>
              <a:rPr lang="en-US" dirty="0"/>
              <a:t>Section Title</a:t>
            </a:r>
          </a:p>
        </p:txBody>
      </p:sp>
      <p:sp>
        <p:nvSpPr>
          <p:cNvPr id="45" name="Text Placeholder 31"/>
          <p:cNvSpPr>
            <a:spLocks noGrp="1"/>
          </p:cNvSpPr>
          <p:nvPr>
            <p:ph type="body" sz="quarter" idx="22" hasCustomPrompt="1"/>
          </p:nvPr>
        </p:nvSpPr>
        <p:spPr>
          <a:xfrm>
            <a:off x="4504960" y="3159204"/>
            <a:ext cx="3600000" cy="360000"/>
          </a:xfrm>
          <a:prstGeom prst="rect">
            <a:avLst/>
          </a:prstGeom>
        </p:spPr>
        <p:txBody>
          <a:bodyPr tIns="0" bIns="0"/>
          <a:lstStyle>
            <a:lvl1pPr marL="0" indent="0">
              <a:buNone/>
              <a:defRPr sz="1000" b="0"/>
            </a:lvl1pPr>
            <a:lvl2pPr marL="457189" indent="0">
              <a:buNone/>
              <a:defRPr sz="1200" b="1"/>
            </a:lvl2pPr>
            <a:lvl3pPr marL="914377" indent="0">
              <a:buNone/>
              <a:defRPr sz="1200" b="1"/>
            </a:lvl3pPr>
            <a:lvl4pPr marL="1371566" indent="0">
              <a:buNone/>
              <a:defRPr sz="1200" b="1"/>
            </a:lvl4pPr>
            <a:lvl5pPr marL="1828754" indent="0">
              <a:buNone/>
              <a:defRPr sz="1200" b="1"/>
            </a:lvl5pPr>
          </a:lstStyle>
          <a:p>
            <a:pPr lvl="0"/>
            <a:r>
              <a:rPr lang="en-US" dirty="0"/>
              <a:t>A brief line about content</a:t>
            </a:r>
          </a:p>
        </p:txBody>
      </p:sp>
      <p:sp>
        <p:nvSpPr>
          <p:cNvPr id="46" name="Text Placeholder 4"/>
          <p:cNvSpPr>
            <a:spLocks noGrp="1"/>
          </p:cNvSpPr>
          <p:nvPr>
            <p:ph type="body" sz="quarter" idx="23" hasCustomPrompt="1"/>
          </p:nvPr>
        </p:nvSpPr>
        <p:spPr>
          <a:xfrm>
            <a:off x="3964960" y="3590574"/>
            <a:ext cx="540000" cy="503999"/>
          </a:xfrm>
          <a:prstGeom prst="rect">
            <a:avLst/>
          </a:prstGeom>
        </p:spPr>
        <p:txBody>
          <a:bodyPr lIns="0" tIns="0" rIns="0" bIns="0"/>
          <a:lstStyle>
            <a:lvl1pPr marL="0" indent="0">
              <a:buNone/>
              <a:defRPr sz="3600" b="1">
                <a:solidFill>
                  <a:schemeClr val="accent1"/>
                </a:solidFill>
              </a:defRPr>
            </a:lvl1pPr>
          </a:lstStyle>
          <a:p>
            <a:r>
              <a:rPr lang="en-US" sz="3600" dirty="0">
                <a:solidFill>
                  <a:schemeClr val="accent1"/>
                </a:solidFill>
              </a:rPr>
              <a:t>05</a:t>
            </a:r>
          </a:p>
        </p:txBody>
      </p:sp>
      <p:sp>
        <p:nvSpPr>
          <p:cNvPr id="47" name="Text Placeholder 31"/>
          <p:cNvSpPr>
            <a:spLocks noGrp="1"/>
          </p:cNvSpPr>
          <p:nvPr>
            <p:ph type="body" sz="quarter" idx="24" hasCustomPrompt="1"/>
          </p:nvPr>
        </p:nvSpPr>
        <p:spPr>
          <a:xfrm>
            <a:off x="4504960" y="3590573"/>
            <a:ext cx="3600000" cy="261938"/>
          </a:xfrm>
          <a:prstGeom prst="rect">
            <a:avLst/>
          </a:prstGeom>
        </p:spPr>
        <p:txBody>
          <a:bodyPr/>
          <a:lstStyle>
            <a:lvl1pPr marL="0" indent="0">
              <a:buNone/>
              <a:defRPr sz="1200" b="1"/>
            </a:lvl1pPr>
            <a:lvl2pPr marL="457189" indent="0">
              <a:buNone/>
              <a:defRPr sz="1200" b="1"/>
            </a:lvl2pPr>
            <a:lvl3pPr marL="914377" indent="0">
              <a:buNone/>
              <a:defRPr sz="1200" b="1"/>
            </a:lvl3pPr>
            <a:lvl4pPr marL="1371566" indent="0">
              <a:buNone/>
              <a:defRPr sz="1200" b="1"/>
            </a:lvl4pPr>
            <a:lvl5pPr marL="1828754" indent="0">
              <a:buNone/>
              <a:defRPr sz="1200" b="1"/>
            </a:lvl5pPr>
          </a:lstStyle>
          <a:p>
            <a:pPr lvl="0"/>
            <a:r>
              <a:rPr lang="en-US" dirty="0"/>
              <a:t>Section Title</a:t>
            </a:r>
          </a:p>
        </p:txBody>
      </p:sp>
      <p:sp>
        <p:nvSpPr>
          <p:cNvPr id="48" name="Text Placeholder 31"/>
          <p:cNvSpPr>
            <a:spLocks noGrp="1"/>
          </p:cNvSpPr>
          <p:nvPr>
            <p:ph type="body" sz="quarter" idx="25" hasCustomPrompt="1"/>
          </p:nvPr>
        </p:nvSpPr>
        <p:spPr>
          <a:xfrm>
            <a:off x="4504960" y="3859711"/>
            <a:ext cx="3600000" cy="360000"/>
          </a:xfrm>
          <a:prstGeom prst="rect">
            <a:avLst/>
          </a:prstGeom>
        </p:spPr>
        <p:txBody>
          <a:bodyPr tIns="0" bIns="0"/>
          <a:lstStyle>
            <a:lvl1pPr marL="0" indent="0">
              <a:buNone/>
              <a:defRPr sz="1000" b="0"/>
            </a:lvl1pPr>
            <a:lvl2pPr marL="457189" indent="0">
              <a:buNone/>
              <a:defRPr sz="1200" b="1"/>
            </a:lvl2pPr>
            <a:lvl3pPr marL="914377" indent="0">
              <a:buNone/>
              <a:defRPr sz="1200" b="1"/>
            </a:lvl3pPr>
            <a:lvl4pPr marL="1371566" indent="0">
              <a:buNone/>
              <a:defRPr sz="1200" b="1"/>
            </a:lvl4pPr>
            <a:lvl5pPr marL="1828754" indent="0">
              <a:buNone/>
              <a:defRPr sz="1200" b="1"/>
            </a:lvl5pPr>
          </a:lstStyle>
          <a:p>
            <a:pPr lvl="0"/>
            <a:r>
              <a:rPr lang="en-US" dirty="0"/>
              <a:t>A brief line about content</a:t>
            </a:r>
          </a:p>
        </p:txBody>
      </p:sp>
      <p:sp>
        <p:nvSpPr>
          <p:cNvPr id="49" name="Text Placeholder 4"/>
          <p:cNvSpPr>
            <a:spLocks noGrp="1"/>
          </p:cNvSpPr>
          <p:nvPr>
            <p:ph type="body" sz="quarter" idx="26" hasCustomPrompt="1"/>
          </p:nvPr>
        </p:nvSpPr>
        <p:spPr>
          <a:xfrm>
            <a:off x="3964960" y="4291082"/>
            <a:ext cx="540000" cy="503999"/>
          </a:xfrm>
          <a:prstGeom prst="rect">
            <a:avLst/>
          </a:prstGeom>
        </p:spPr>
        <p:txBody>
          <a:bodyPr lIns="0" tIns="0" rIns="0" bIns="0"/>
          <a:lstStyle>
            <a:lvl1pPr marL="0" indent="0">
              <a:buNone/>
              <a:defRPr sz="3600" b="1">
                <a:solidFill>
                  <a:schemeClr val="accent1"/>
                </a:solidFill>
              </a:defRPr>
            </a:lvl1pPr>
          </a:lstStyle>
          <a:p>
            <a:r>
              <a:rPr lang="en-US" sz="3600" dirty="0">
                <a:solidFill>
                  <a:schemeClr val="accent1"/>
                </a:solidFill>
              </a:rPr>
              <a:t>06</a:t>
            </a:r>
          </a:p>
        </p:txBody>
      </p:sp>
      <p:sp>
        <p:nvSpPr>
          <p:cNvPr id="50" name="Text Placeholder 31"/>
          <p:cNvSpPr>
            <a:spLocks noGrp="1"/>
          </p:cNvSpPr>
          <p:nvPr>
            <p:ph type="body" sz="quarter" idx="27" hasCustomPrompt="1"/>
          </p:nvPr>
        </p:nvSpPr>
        <p:spPr>
          <a:xfrm>
            <a:off x="4504960" y="4291080"/>
            <a:ext cx="3600000" cy="261938"/>
          </a:xfrm>
          <a:prstGeom prst="rect">
            <a:avLst/>
          </a:prstGeom>
        </p:spPr>
        <p:txBody>
          <a:bodyPr/>
          <a:lstStyle>
            <a:lvl1pPr marL="0" indent="0">
              <a:buNone/>
              <a:defRPr sz="1200" b="1"/>
            </a:lvl1pPr>
            <a:lvl2pPr marL="457189" indent="0">
              <a:buNone/>
              <a:defRPr sz="1200" b="1"/>
            </a:lvl2pPr>
            <a:lvl3pPr marL="914377" indent="0">
              <a:buNone/>
              <a:defRPr sz="1200" b="1"/>
            </a:lvl3pPr>
            <a:lvl4pPr marL="1371566" indent="0">
              <a:buNone/>
              <a:defRPr sz="1200" b="1"/>
            </a:lvl4pPr>
            <a:lvl5pPr marL="1828754" indent="0">
              <a:buNone/>
              <a:defRPr sz="1200" b="1"/>
            </a:lvl5pPr>
          </a:lstStyle>
          <a:p>
            <a:pPr lvl="0"/>
            <a:r>
              <a:rPr lang="en-US" dirty="0"/>
              <a:t>Section Title</a:t>
            </a:r>
          </a:p>
        </p:txBody>
      </p:sp>
      <p:sp>
        <p:nvSpPr>
          <p:cNvPr id="51" name="Text Placeholder 31"/>
          <p:cNvSpPr>
            <a:spLocks noGrp="1"/>
          </p:cNvSpPr>
          <p:nvPr>
            <p:ph type="body" sz="quarter" idx="28" hasCustomPrompt="1"/>
          </p:nvPr>
        </p:nvSpPr>
        <p:spPr>
          <a:xfrm>
            <a:off x="4504960" y="4560218"/>
            <a:ext cx="3600000" cy="360000"/>
          </a:xfrm>
          <a:prstGeom prst="rect">
            <a:avLst/>
          </a:prstGeom>
        </p:spPr>
        <p:txBody>
          <a:bodyPr tIns="0" bIns="0"/>
          <a:lstStyle>
            <a:lvl1pPr marL="0" indent="0">
              <a:buNone/>
              <a:defRPr sz="1000" b="0"/>
            </a:lvl1pPr>
            <a:lvl2pPr marL="457189" indent="0">
              <a:buNone/>
              <a:defRPr sz="1200" b="1"/>
            </a:lvl2pPr>
            <a:lvl3pPr marL="914377" indent="0">
              <a:buNone/>
              <a:defRPr sz="1200" b="1"/>
            </a:lvl3pPr>
            <a:lvl4pPr marL="1371566" indent="0">
              <a:buNone/>
              <a:defRPr sz="1200" b="1"/>
            </a:lvl4pPr>
            <a:lvl5pPr marL="1828754" indent="0">
              <a:buNone/>
              <a:defRPr sz="1200" b="1"/>
            </a:lvl5pPr>
          </a:lstStyle>
          <a:p>
            <a:pPr lvl="0"/>
            <a:r>
              <a:rPr lang="en-US" dirty="0"/>
              <a:t>A brief line about content</a:t>
            </a:r>
          </a:p>
        </p:txBody>
      </p:sp>
      <p:sp>
        <p:nvSpPr>
          <p:cNvPr id="23" name="Picture Placeholder 12"/>
          <p:cNvSpPr>
            <a:spLocks noGrp="1"/>
          </p:cNvSpPr>
          <p:nvPr>
            <p:ph type="pic" sz="quarter" idx="29" hasCustomPrompt="1"/>
          </p:nvPr>
        </p:nvSpPr>
        <p:spPr>
          <a:xfrm>
            <a:off x="0" y="0"/>
            <a:ext cx="3600000" cy="5143500"/>
          </a:xfrm>
          <a:prstGeom prst="rect">
            <a:avLst/>
          </a:prstGeom>
          <a:solidFill>
            <a:schemeClr val="bg2">
              <a:alpha val="30000"/>
            </a:schemeClr>
          </a:solidFill>
        </p:spPr>
        <p:txBody>
          <a:bodyPr lIns="0" tIns="0" rIns="0" bIns="0" anchor="ctr" anchorCtr="0"/>
          <a:lstStyle>
            <a:lvl1pPr marL="0" indent="0" algn="ctr">
              <a:buFontTx/>
              <a:buNone/>
              <a:defRPr sz="1200" b="1" baseline="0"/>
            </a:lvl1pPr>
          </a:lstStyle>
          <a:p>
            <a:pPr marL="228594" marR="0" lvl="0" indent="-228594" algn="l" defTabSz="914377" rtl="0" eaLnBrk="1" fontAlgn="auto" latinLnBrk="0" hangingPunct="1">
              <a:lnSpc>
                <a:spcPct val="90000"/>
              </a:lnSpc>
              <a:spcBef>
                <a:spcPts val="1000"/>
              </a:spcBef>
              <a:spcAft>
                <a:spcPts val="0"/>
              </a:spcAft>
              <a:buClrTx/>
              <a:buSzTx/>
              <a:buFont typeface="Arial"/>
              <a:buNone/>
              <a:tabLst/>
              <a:defRPr/>
            </a:pPr>
            <a:r>
              <a:rPr lang="en-US"/>
              <a:t>INSERT IMAGE</a:t>
            </a:r>
          </a:p>
        </p:txBody>
      </p:sp>
    </p:spTree>
    <p:extLst>
      <p:ext uri="{BB962C8B-B14F-4D97-AF65-F5344CB8AC3E}">
        <p14:creationId xmlns:p14="http://schemas.microsoft.com/office/powerpoint/2010/main" val="9418701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ayout - contents 2">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0406593E-52CF-5B45-8CFF-7309163A4729}" type="slidenum">
              <a:rPr lang="en-US" smtClean="0"/>
              <a:pPr/>
              <a:t>‹#›</a:t>
            </a:fld>
            <a:endParaRPr lang="en-US"/>
          </a:p>
        </p:txBody>
      </p:sp>
      <p:sp>
        <p:nvSpPr>
          <p:cNvPr id="4" name="TextBox 3"/>
          <p:cNvSpPr txBox="1"/>
          <p:nvPr userDrawn="1"/>
        </p:nvSpPr>
        <p:spPr>
          <a:xfrm>
            <a:off x="388800" y="401863"/>
            <a:ext cx="1017437" cy="207877"/>
          </a:xfrm>
          <a:prstGeom prst="rect">
            <a:avLst/>
          </a:prstGeom>
          <a:solidFill>
            <a:schemeClr val="accent1"/>
          </a:solidFill>
        </p:spPr>
        <p:txBody>
          <a:bodyPr wrap="square" lIns="36000" tIns="0" rIns="0" bIns="0" rtlCol="0" anchor="ctr" anchorCtr="0">
            <a:spAutoFit/>
          </a:bodyPr>
          <a:lstStyle/>
          <a:p>
            <a:r>
              <a:rPr lang="en-US" sz="1351" b="1">
                <a:solidFill>
                  <a:schemeClr val="bg1"/>
                </a:solidFill>
              </a:rPr>
              <a:t>CONTENTS</a:t>
            </a:r>
          </a:p>
        </p:txBody>
      </p:sp>
      <p:sp>
        <p:nvSpPr>
          <p:cNvPr id="5" name="Text Placeholder 9"/>
          <p:cNvSpPr>
            <a:spLocks noGrp="1"/>
          </p:cNvSpPr>
          <p:nvPr>
            <p:ph type="body" sz="quarter" idx="11" hasCustomPrompt="1"/>
          </p:nvPr>
        </p:nvSpPr>
        <p:spPr>
          <a:xfrm>
            <a:off x="432000" y="1080000"/>
            <a:ext cx="8352000" cy="3703500"/>
          </a:xfrm>
          <a:prstGeom prst="rect">
            <a:avLst/>
          </a:prstGeom>
        </p:spPr>
        <p:txBody>
          <a:bodyPr lIns="0" tIns="0" rIns="0" bIns="0" numCol="2" spcCol="360000"/>
          <a:lstStyle>
            <a:lvl1pPr marL="0" indent="0" algn="l" defTabSz="287993">
              <a:lnSpc>
                <a:spcPts val="1600"/>
              </a:lnSpc>
              <a:buNone/>
              <a:defRPr sz="1200" b="1" baseline="0"/>
            </a:lvl1pPr>
            <a:lvl2pPr algn="l">
              <a:defRPr/>
            </a:lvl2pPr>
            <a:lvl3pPr algn="l">
              <a:defRPr/>
            </a:lvl3pPr>
            <a:lvl4pPr algn="l">
              <a:defRPr/>
            </a:lvl4pPr>
            <a:lvl5pPr algn="l">
              <a:defRPr/>
            </a:lvl5pPr>
          </a:lstStyle>
          <a:p>
            <a:pPr lvl="0"/>
            <a:r>
              <a:rPr lang="en-US" dirty="0"/>
              <a:t>00	Insert contents listing (2 columns)</a:t>
            </a:r>
          </a:p>
        </p:txBody>
      </p:sp>
    </p:spTree>
    <p:extLst>
      <p:ext uri="{BB962C8B-B14F-4D97-AF65-F5344CB8AC3E}">
        <p14:creationId xmlns:p14="http://schemas.microsoft.com/office/powerpoint/2010/main" val="19097785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ayout - just text">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88801" y="399926"/>
            <a:ext cx="1260000" cy="212075"/>
          </a:xfrm>
          <a:prstGeom prst="rect">
            <a:avLst/>
          </a:prstGeom>
          <a:solidFill>
            <a:schemeClr val="accent1"/>
          </a:solidFill>
        </p:spPr>
        <p:txBody>
          <a:bodyPr wrap="square" lIns="36000" tIns="18000" rIns="0" bIns="0" anchor="ctr" anchorCtr="0">
            <a:noAutofit/>
          </a:bodyPr>
          <a:lstStyle>
            <a:lvl1pPr algn="l">
              <a:defRPr sz="1400" b="1" baseline="0">
                <a:solidFill>
                  <a:schemeClr val="bg1"/>
                </a:solidFill>
              </a:defRPr>
            </a:lvl1pPr>
          </a:lstStyle>
          <a:p>
            <a:r>
              <a:rPr lang="en-US" dirty="0"/>
              <a:t>INSERT TITLE</a:t>
            </a:r>
          </a:p>
        </p:txBody>
      </p:sp>
      <p:sp>
        <p:nvSpPr>
          <p:cNvPr id="8" name="Content Placeholder 2"/>
          <p:cNvSpPr>
            <a:spLocks noGrp="1"/>
          </p:cNvSpPr>
          <p:nvPr>
            <p:ph idx="1" hasCustomPrompt="1"/>
          </p:nvPr>
        </p:nvSpPr>
        <p:spPr>
          <a:xfrm>
            <a:off x="432000" y="1080000"/>
            <a:ext cx="8352000" cy="3703500"/>
          </a:xfrm>
          <a:prstGeom prst="rect">
            <a:avLst/>
          </a:prstGeom>
        </p:spPr>
        <p:txBody>
          <a:bodyPr lIns="0" tIns="0" rIns="0" bIns="0"/>
          <a:lstStyle>
            <a:lvl1pPr marL="0" indent="0">
              <a:buNone/>
              <a:defRPr sz="1200"/>
            </a:lvl1pPr>
            <a:lvl2pPr marL="457189" indent="0">
              <a:buNone/>
              <a:defRPr sz="1200"/>
            </a:lvl2pPr>
            <a:lvl3pPr marL="914377" indent="0">
              <a:buNone/>
              <a:defRPr sz="1200"/>
            </a:lvl3pPr>
            <a:lvl4pPr marL="1371566" indent="0">
              <a:buNone/>
              <a:defRPr sz="1200"/>
            </a:lvl4pPr>
            <a:lvl5pPr marL="1828754" indent="0">
              <a:buNone/>
              <a:defRPr sz="1200"/>
            </a:lvl5pPr>
          </a:lstStyle>
          <a:p>
            <a:pPr lvl="0"/>
            <a:r>
              <a:rPr lang="en-US" dirty="0"/>
              <a:t>Body text</a:t>
            </a:r>
          </a:p>
        </p:txBody>
      </p:sp>
      <p:sp>
        <p:nvSpPr>
          <p:cNvPr id="12" name="Slide Number Placeholder 8"/>
          <p:cNvSpPr>
            <a:spLocks noGrp="1"/>
          </p:cNvSpPr>
          <p:nvPr>
            <p:ph type="sldNum" sz="quarter" idx="4"/>
          </p:nvPr>
        </p:nvSpPr>
        <p:spPr>
          <a:xfrm>
            <a:off x="8784000" y="4783500"/>
            <a:ext cx="360000" cy="360000"/>
          </a:xfrm>
          <a:prstGeom prst="rect">
            <a:avLst/>
          </a:prstGeom>
          <a:solidFill>
            <a:schemeClr val="accent1"/>
          </a:solidFill>
        </p:spPr>
        <p:txBody>
          <a:bodyPr vert="horz" lIns="0" tIns="0" rIns="0" bIns="0" rtlCol="0" anchor="ctr"/>
          <a:lstStyle>
            <a:lvl1pPr algn="ctr">
              <a:defRPr sz="1200">
                <a:solidFill>
                  <a:schemeClr val="bg1"/>
                </a:solidFill>
              </a:defRPr>
            </a:lvl1pPr>
          </a:lstStyle>
          <a:p>
            <a:fld id="{0406593E-52CF-5B45-8CFF-7309163A4729}" type="slidenum">
              <a:rPr lang="en-US" smtClean="0"/>
              <a:pPr/>
              <a:t>‹#›</a:t>
            </a:fld>
            <a:endParaRPr lang="en-US"/>
          </a:p>
        </p:txBody>
      </p:sp>
      <p:sp>
        <p:nvSpPr>
          <p:cNvPr id="4" name="Text Placeholder 3"/>
          <p:cNvSpPr>
            <a:spLocks noGrp="1"/>
          </p:cNvSpPr>
          <p:nvPr>
            <p:ph type="body" sz="quarter" idx="10" hasCustomPrompt="1"/>
          </p:nvPr>
        </p:nvSpPr>
        <p:spPr>
          <a:xfrm>
            <a:off x="388801" y="612002"/>
            <a:ext cx="7941600" cy="251999"/>
          </a:xfrm>
          <a:prstGeom prst="rect">
            <a:avLst/>
          </a:prstGeom>
          <a:noFill/>
        </p:spPr>
        <p:txBody>
          <a:bodyPr lIns="36000" tIns="18000" rIns="0" bIns="0" anchor="ctr" anchorCtr="0"/>
          <a:lstStyle>
            <a:lvl1pPr marL="0" indent="0">
              <a:buNone/>
              <a:defRPr sz="1400" b="1"/>
            </a:lvl1pPr>
          </a:lstStyle>
          <a:p>
            <a:pPr lvl="0"/>
            <a:r>
              <a:rPr lang="en-US" dirty="0"/>
              <a:t>TEXT IN HERE</a:t>
            </a:r>
          </a:p>
        </p:txBody>
      </p:sp>
    </p:spTree>
    <p:extLst>
      <p:ext uri="{BB962C8B-B14F-4D97-AF65-F5344CB8AC3E}">
        <p14:creationId xmlns:p14="http://schemas.microsoft.com/office/powerpoint/2010/main" val="9095452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ayout - just an imag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0406593E-52CF-5B45-8CFF-7309163A4729}" type="slidenum">
              <a:rPr lang="en-US" smtClean="0"/>
              <a:pPr/>
              <a:t>‹#›</a:t>
            </a:fld>
            <a:endParaRPr lang="en-US"/>
          </a:p>
        </p:txBody>
      </p:sp>
      <p:sp>
        <p:nvSpPr>
          <p:cNvPr id="10" name="Picture Placeholder 12"/>
          <p:cNvSpPr>
            <a:spLocks noGrp="1"/>
          </p:cNvSpPr>
          <p:nvPr>
            <p:ph type="pic" sz="quarter" idx="12" hasCustomPrompt="1"/>
          </p:nvPr>
        </p:nvSpPr>
        <p:spPr>
          <a:xfrm>
            <a:off x="432000" y="1080000"/>
            <a:ext cx="8352000" cy="3703138"/>
          </a:xfrm>
          <a:prstGeom prst="rect">
            <a:avLst/>
          </a:prstGeom>
          <a:solidFill>
            <a:schemeClr val="bg2">
              <a:alpha val="30000"/>
            </a:schemeClr>
          </a:solidFill>
        </p:spPr>
        <p:txBody>
          <a:bodyPr lIns="0" tIns="0" rIns="0" bIns="0" anchor="ctr" anchorCtr="0"/>
          <a:lstStyle>
            <a:lvl1pPr marL="0" indent="0" algn="ctr">
              <a:buFontTx/>
              <a:buNone/>
              <a:defRPr sz="1200" b="1" baseline="0"/>
            </a:lvl1pPr>
          </a:lstStyle>
          <a:p>
            <a:pPr marL="228594" marR="0" lvl="0" indent="-228594" algn="l" defTabSz="914377" rtl="0" eaLnBrk="1" fontAlgn="auto" latinLnBrk="0" hangingPunct="1">
              <a:lnSpc>
                <a:spcPct val="90000"/>
              </a:lnSpc>
              <a:spcBef>
                <a:spcPts val="1000"/>
              </a:spcBef>
              <a:spcAft>
                <a:spcPts val="0"/>
              </a:spcAft>
              <a:buClrTx/>
              <a:buSzTx/>
              <a:buFont typeface="Arial"/>
              <a:buNone/>
              <a:tabLst/>
              <a:defRPr/>
            </a:pPr>
            <a:r>
              <a:rPr lang="en-US"/>
              <a:t>INSERT IMAGE</a:t>
            </a:r>
          </a:p>
        </p:txBody>
      </p:sp>
      <p:sp>
        <p:nvSpPr>
          <p:cNvPr id="8" name="Title 1"/>
          <p:cNvSpPr>
            <a:spLocks noGrp="1"/>
          </p:cNvSpPr>
          <p:nvPr>
            <p:ph type="ctrTitle" hasCustomPrompt="1"/>
          </p:nvPr>
        </p:nvSpPr>
        <p:spPr>
          <a:xfrm>
            <a:off x="388801" y="399926"/>
            <a:ext cx="1260000" cy="212075"/>
          </a:xfrm>
          <a:prstGeom prst="rect">
            <a:avLst/>
          </a:prstGeom>
          <a:solidFill>
            <a:schemeClr val="accent1"/>
          </a:solidFill>
        </p:spPr>
        <p:txBody>
          <a:bodyPr wrap="square" lIns="36000" tIns="18000" rIns="0" bIns="0" anchor="ctr" anchorCtr="0">
            <a:noAutofit/>
          </a:bodyPr>
          <a:lstStyle>
            <a:lvl1pPr algn="l">
              <a:defRPr sz="1400" b="1" baseline="0">
                <a:solidFill>
                  <a:schemeClr val="bg1"/>
                </a:solidFill>
              </a:defRPr>
            </a:lvl1pPr>
          </a:lstStyle>
          <a:p>
            <a:r>
              <a:rPr lang="en-US" dirty="0"/>
              <a:t>INSERT TITLE</a:t>
            </a:r>
          </a:p>
        </p:txBody>
      </p:sp>
      <p:sp>
        <p:nvSpPr>
          <p:cNvPr id="9" name="Text Placeholder 3"/>
          <p:cNvSpPr>
            <a:spLocks noGrp="1"/>
          </p:cNvSpPr>
          <p:nvPr>
            <p:ph type="body" sz="quarter" idx="13" hasCustomPrompt="1"/>
          </p:nvPr>
        </p:nvSpPr>
        <p:spPr>
          <a:xfrm>
            <a:off x="388801" y="612002"/>
            <a:ext cx="7941600" cy="251999"/>
          </a:xfrm>
          <a:prstGeom prst="rect">
            <a:avLst/>
          </a:prstGeom>
          <a:noFill/>
        </p:spPr>
        <p:txBody>
          <a:bodyPr lIns="36000" tIns="18000" rIns="0" bIns="0" anchor="ctr" anchorCtr="0"/>
          <a:lstStyle>
            <a:lvl1pPr marL="0" indent="0">
              <a:buNone/>
              <a:defRPr sz="1400" b="1"/>
            </a:lvl1pPr>
          </a:lstStyle>
          <a:p>
            <a:pPr lvl="0"/>
            <a:r>
              <a:rPr lang="en-US" dirty="0"/>
              <a:t>TEXT IN HERE</a:t>
            </a:r>
          </a:p>
        </p:txBody>
      </p:sp>
    </p:spTree>
    <p:extLst>
      <p:ext uri="{BB962C8B-B14F-4D97-AF65-F5344CB8AC3E}">
        <p14:creationId xmlns:p14="http://schemas.microsoft.com/office/powerpoint/2010/main" val="286767531"/>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theme" Target="../theme/theme2.xml"/><Relationship Id="rId4" Type="http://schemas.openxmlformats.org/officeDocument/2006/relationships/slideLayout" Target="../slideLayouts/slideLayout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image" Target="../media/image2.png"/><Relationship Id="rId5" Type="http://schemas.openxmlformats.org/officeDocument/2006/relationships/slideLayout" Target="../slideLayouts/slideLayout10.xml"/><Relationship Id="rId10" Type="http://schemas.openxmlformats.org/officeDocument/2006/relationships/theme" Target="../theme/theme3.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4.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1"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1"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79896473"/>
      </p:ext>
    </p:extLst>
  </p:cSld>
  <p:clrMap bg1="lt1" tx1="dk1" bg2="lt2" tx2="dk2" accent1="accent1" accent2="accent2" accent3="accent3" accent4="accent4" accent5="accent5" accent6="accent6" hlink="hlink" folHlink="folHlink"/>
  <p:sldLayoutIdLst>
    <p:sldLayoutId id="2147483661" r:id="rId1"/>
  </p:sldLayoutIdLst>
  <p:hf hdr="0" ftr="0" dt="0"/>
  <p:txStyles>
    <p:titleStyle>
      <a:lvl1pPr algn="l" defTabSz="68578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6" indent="-171446" algn="l" defTabSz="685783" rtl="0" eaLnBrk="1" latinLnBrk="0" hangingPunct="1">
        <a:lnSpc>
          <a:spcPct val="90000"/>
        </a:lnSpc>
        <a:spcBef>
          <a:spcPts val="751"/>
        </a:spcBef>
        <a:buFont typeface="Arial" panose="020B0604020202020204" pitchFamily="34" charset="0"/>
        <a:buChar char="•"/>
        <a:defRPr sz="2100" kern="1200">
          <a:solidFill>
            <a:schemeClr val="tx1"/>
          </a:solidFill>
          <a:latin typeface="+mn-lt"/>
          <a:ea typeface="+mn-ea"/>
          <a:cs typeface="+mn-cs"/>
        </a:defRPr>
      </a:lvl1pPr>
      <a:lvl2pPr marL="514338"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9"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1"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5pPr>
      <a:lvl6pPr marL="1885904"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578"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p:bodyStyle>
    <p:otherStyle>
      <a:defPPr>
        <a:defRPr lang="en-US"/>
      </a:defPPr>
      <a:lvl1pPr marL="0" algn="l" defTabSz="685783" rtl="0" eaLnBrk="1" latinLnBrk="0" hangingPunct="1">
        <a:defRPr sz="1351" kern="1200">
          <a:solidFill>
            <a:schemeClr val="tx1"/>
          </a:solidFill>
          <a:latin typeface="+mn-lt"/>
          <a:ea typeface="+mn-ea"/>
          <a:cs typeface="+mn-cs"/>
        </a:defRPr>
      </a:lvl1pPr>
      <a:lvl2pPr marL="342891" algn="l" defTabSz="685783" rtl="0" eaLnBrk="1" latinLnBrk="0" hangingPunct="1">
        <a:defRPr sz="1351" kern="1200">
          <a:solidFill>
            <a:schemeClr val="tx1"/>
          </a:solidFill>
          <a:latin typeface="+mn-lt"/>
          <a:ea typeface="+mn-ea"/>
          <a:cs typeface="+mn-cs"/>
        </a:defRPr>
      </a:lvl2pPr>
      <a:lvl3pPr marL="685783" algn="l" defTabSz="685783" rtl="0" eaLnBrk="1" latinLnBrk="0" hangingPunct="1">
        <a:defRPr sz="1351" kern="1200">
          <a:solidFill>
            <a:schemeClr val="tx1"/>
          </a:solidFill>
          <a:latin typeface="+mn-lt"/>
          <a:ea typeface="+mn-ea"/>
          <a:cs typeface="+mn-cs"/>
        </a:defRPr>
      </a:lvl3pPr>
      <a:lvl4pPr marL="1028674" algn="l" defTabSz="685783" rtl="0" eaLnBrk="1" latinLnBrk="0" hangingPunct="1">
        <a:defRPr sz="1351" kern="1200">
          <a:solidFill>
            <a:schemeClr val="tx1"/>
          </a:solidFill>
          <a:latin typeface="+mn-lt"/>
          <a:ea typeface="+mn-ea"/>
          <a:cs typeface="+mn-cs"/>
        </a:defRPr>
      </a:lvl4pPr>
      <a:lvl5pPr marL="1371566" algn="l" defTabSz="685783" rtl="0" eaLnBrk="1" latinLnBrk="0" hangingPunct="1">
        <a:defRPr sz="1351" kern="1200">
          <a:solidFill>
            <a:schemeClr val="tx1"/>
          </a:solidFill>
          <a:latin typeface="+mn-lt"/>
          <a:ea typeface="+mn-ea"/>
          <a:cs typeface="+mn-cs"/>
        </a:defRPr>
      </a:lvl5pPr>
      <a:lvl6pPr marL="1714457" algn="l" defTabSz="685783" rtl="0" eaLnBrk="1" latinLnBrk="0" hangingPunct="1">
        <a:defRPr sz="1351" kern="1200">
          <a:solidFill>
            <a:schemeClr val="tx1"/>
          </a:solidFill>
          <a:latin typeface="+mn-lt"/>
          <a:ea typeface="+mn-ea"/>
          <a:cs typeface="+mn-cs"/>
        </a:defRPr>
      </a:lvl6pPr>
      <a:lvl7pPr marL="2057349" algn="l" defTabSz="685783" rtl="0" eaLnBrk="1" latinLnBrk="0" hangingPunct="1">
        <a:defRPr sz="1351" kern="1200">
          <a:solidFill>
            <a:schemeClr val="tx1"/>
          </a:solidFill>
          <a:latin typeface="+mn-lt"/>
          <a:ea typeface="+mn-ea"/>
          <a:cs typeface="+mn-cs"/>
        </a:defRPr>
      </a:lvl7pPr>
      <a:lvl8pPr marL="2400240" algn="l" defTabSz="685783" rtl="0" eaLnBrk="1" latinLnBrk="0" hangingPunct="1">
        <a:defRPr sz="1351" kern="1200">
          <a:solidFill>
            <a:schemeClr val="tx1"/>
          </a:solidFill>
          <a:latin typeface="+mn-lt"/>
          <a:ea typeface="+mn-ea"/>
          <a:cs typeface="+mn-cs"/>
        </a:defRPr>
      </a:lvl8pPr>
      <a:lvl9pPr marL="2743131" algn="l" defTabSz="685783" rtl="0" eaLnBrk="1" latinLnBrk="0" hangingPunct="1">
        <a:defRPr sz="1351"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352000" y="165600"/>
            <a:ext cx="631509" cy="432036"/>
          </a:xfrm>
          <a:prstGeom prst="rect">
            <a:avLst/>
          </a:prstGeom>
        </p:spPr>
      </p:pic>
    </p:spTree>
    <p:extLst>
      <p:ext uri="{BB962C8B-B14F-4D97-AF65-F5344CB8AC3E}">
        <p14:creationId xmlns:p14="http://schemas.microsoft.com/office/powerpoint/2010/main" val="1464631393"/>
      </p:ext>
    </p:extLst>
  </p:cSld>
  <p:clrMap bg1="lt1" tx1="dk1" bg2="lt2" tx2="dk2" accent1="accent1" accent2="accent2" accent3="accent3" accent4="accent4" accent5="accent5" accent6="accent6" hlink="hlink" folHlink="folHlink"/>
  <p:sldLayoutIdLst>
    <p:sldLayoutId id="2147483680" r:id="rId1"/>
    <p:sldLayoutId id="2147483677" r:id="rId2"/>
    <p:sldLayoutId id="2147483678" r:id="rId3"/>
    <p:sldLayoutId id="2147483679" r:id="rId4"/>
  </p:sldLayoutIdLst>
  <p:hf hdr="0" ft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8350579" y="165793"/>
            <a:ext cx="644992" cy="443430"/>
          </a:xfrm>
          <a:prstGeom prst="rect">
            <a:avLst/>
          </a:prstGeom>
        </p:spPr>
      </p:pic>
      <p:sp>
        <p:nvSpPr>
          <p:cNvPr id="9" name="Slide Number Placeholder 8"/>
          <p:cNvSpPr>
            <a:spLocks noGrp="1"/>
          </p:cNvSpPr>
          <p:nvPr>
            <p:ph type="sldNum" sz="quarter" idx="4"/>
          </p:nvPr>
        </p:nvSpPr>
        <p:spPr>
          <a:xfrm>
            <a:off x="8784000" y="4783500"/>
            <a:ext cx="360000" cy="360000"/>
          </a:xfrm>
          <a:prstGeom prst="rect">
            <a:avLst/>
          </a:prstGeom>
          <a:solidFill>
            <a:schemeClr val="accent1"/>
          </a:solidFill>
        </p:spPr>
        <p:txBody>
          <a:bodyPr vert="horz" lIns="0" tIns="0" rIns="0" bIns="0" rtlCol="0" anchor="ctr"/>
          <a:lstStyle>
            <a:lvl1pPr algn="ctr">
              <a:defRPr sz="1200">
                <a:solidFill>
                  <a:schemeClr val="bg1"/>
                </a:solidFill>
              </a:defRPr>
            </a:lvl1pPr>
          </a:lstStyle>
          <a:p>
            <a:fld id="{0406593E-52CF-5B45-8CFF-7309163A4729}" type="slidenum">
              <a:rPr lang="en-US" smtClean="0"/>
              <a:pPr/>
              <a:t>‹#›</a:t>
            </a:fld>
            <a:endParaRPr lang="en-US"/>
          </a:p>
        </p:txBody>
      </p:sp>
    </p:spTree>
    <p:extLst>
      <p:ext uri="{BB962C8B-B14F-4D97-AF65-F5344CB8AC3E}">
        <p14:creationId xmlns:p14="http://schemas.microsoft.com/office/powerpoint/2010/main" val="1743902324"/>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73" r:id="rId3"/>
    <p:sldLayoutId id="2147483683" r:id="rId4"/>
    <p:sldLayoutId id="2147483685" r:id="rId5"/>
    <p:sldLayoutId id="2147483681" r:id="rId6"/>
    <p:sldLayoutId id="2147483684" r:id="rId7"/>
    <p:sldLayoutId id="2147483682" r:id="rId8"/>
    <p:sldLayoutId id="2147483686" r:id="rId9"/>
  </p:sldLayoutIdLst>
  <p:hf hdr="0" ft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a:buChar char="•"/>
        <a:defRPr sz="12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a:buChar char="•"/>
        <a:defRPr sz="12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a:buChar char="•"/>
        <a:defRPr sz="12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a:buChar char="•"/>
        <a:defRPr sz="12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a:buChar char="•"/>
        <a:defRPr sz="12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345555" y="1184337"/>
            <a:ext cx="8226685" cy="5826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9438" tIns="39718" rIns="79438" bIns="39718" numCol="1" anchor="ctr" anchorCtr="0" compatLnSpc="1">
            <a:prstTxWarp prst="textNoShape">
              <a:avLst/>
            </a:prstTxWarp>
            <a:spAutoFit/>
          </a:bodyPr>
          <a:lstStyle/>
          <a:p>
            <a:pPr lvl="0"/>
            <a:r>
              <a:rPr lang="en-GB" altLang="en-US"/>
              <a:t>Title in colour - Arial 48pt</a:t>
            </a:r>
          </a:p>
        </p:txBody>
      </p:sp>
      <p:sp>
        <p:nvSpPr>
          <p:cNvPr id="4099" name="Rectangle 3"/>
          <p:cNvSpPr>
            <a:spLocks noGrp="1" noChangeArrowheads="1"/>
          </p:cNvSpPr>
          <p:nvPr>
            <p:ph type="body" idx="1"/>
          </p:nvPr>
        </p:nvSpPr>
        <p:spPr bwMode="auto">
          <a:xfrm>
            <a:off x="345555" y="1859565"/>
            <a:ext cx="8226685" cy="16798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9438" tIns="39718" rIns="79438" bIns="39718" numCol="1" anchor="t" anchorCtr="0" compatLnSpc="1">
            <a:prstTxWarp prst="textNoShape">
              <a:avLst/>
            </a:prstTxWarp>
            <a:spAutoFit/>
          </a:bodyPr>
          <a:lstStyle/>
          <a:p>
            <a:pPr lvl="0"/>
            <a:r>
              <a:rPr lang="en-GB" altLang="en-US"/>
              <a:t>Tabbed text information in black with bullet - Arial 28pt</a:t>
            </a:r>
          </a:p>
          <a:p>
            <a:pPr lvl="1"/>
            <a:r>
              <a:rPr lang="en-GB" altLang="en-US"/>
              <a:t>Bullet point should be in the same colour as heading</a:t>
            </a:r>
          </a:p>
          <a:p>
            <a:pPr lvl="2"/>
            <a:r>
              <a:rPr lang="en-GB" altLang="en-US"/>
              <a:t>Third level</a:t>
            </a:r>
          </a:p>
          <a:p>
            <a:pPr lvl="3"/>
            <a:r>
              <a:rPr lang="en-GB" altLang="en-US"/>
              <a:t>Fourth level</a:t>
            </a:r>
          </a:p>
          <a:p>
            <a:pPr lvl="4"/>
            <a:r>
              <a:rPr lang="en-GB" altLang="en-US"/>
              <a:t>Fifth level</a:t>
            </a:r>
          </a:p>
        </p:txBody>
      </p:sp>
      <p:sp>
        <p:nvSpPr>
          <p:cNvPr id="4101" name="Rectangle 5"/>
          <p:cNvSpPr>
            <a:spLocks noGrp="1" noChangeArrowheads="1"/>
          </p:cNvSpPr>
          <p:nvPr>
            <p:ph type="ftr" sz="quarter" idx="3"/>
          </p:nvPr>
        </p:nvSpPr>
        <p:spPr bwMode="auto">
          <a:xfrm>
            <a:off x="3123865" y="4683468"/>
            <a:ext cx="2896270" cy="357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9438" tIns="39718" rIns="79438" bIns="39718" numCol="1" anchor="t" anchorCtr="0" compatLnSpc="1">
            <a:prstTxWarp prst="textNoShape">
              <a:avLst/>
            </a:prstTxWarp>
          </a:bodyPr>
          <a:lstStyle>
            <a:lvl1pPr algn="ctr" defTabSz="542068">
              <a:defRPr sz="748">
                <a:solidFill>
                  <a:schemeClr val="tx1"/>
                </a:solidFill>
              </a:defRPr>
            </a:lvl1pPr>
          </a:lstStyle>
          <a:p>
            <a:endParaRPr lang="en-GB" altLang="en-US"/>
          </a:p>
        </p:txBody>
      </p:sp>
      <p:sp>
        <p:nvSpPr>
          <p:cNvPr id="4102" name="Rectangle 6"/>
          <p:cNvSpPr>
            <a:spLocks noGrp="1" noChangeArrowheads="1"/>
          </p:cNvSpPr>
          <p:nvPr>
            <p:ph type="sldNum" sz="quarter" idx="4"/>
          </p:nvPr>
        </p:nvSpPr>
        <p:spPr bwMode="auto">
          <a:xfrm>
            <a:off x="6551650" y="4683468"/>
            <a:ext cx="2135774" cy="357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9438" tIns="39718" rIns="79438" bIns="39718" numCol="1" anchor="t" anchorCtr="0" compatLnSpc="1">
            <a:prstTxWarp prst="textNoShape">
              <a:avLst/>
            </a:prstTxWarp>
          </a:bodyPr>
          <a:lstStyle>
            <a:lvl1pPr algn="r" defTabSz="542068">
              <a:defRPr sz="748">
                <a:solidFill>
                  <a:schemeClr val="tx1"/>
                </a:solidFill>
              </a:defRPr>
            </a:lvl1pPr>
          </a:lstStyle>
          <a:p>
            <a:fld id="{A7C7B819-45A7-472F-BE43-104B019B2797}" type="slidenum">
              <a:rPr lang="en-GB" altLang="en-US"/>
              <a:pPr/>
              <a:t>‹#›</a:t>
            </a:fld>
            <a:endParaRPr lang="en-GB" altLang="en-US"/>
          </a:p>
        </p:txBody>
      </p:sp>
    </p:spTree>
    <p:extLst>
      <p:ext uri="{BB962C8B-B14F-4D97-AF65-F5344CB8AC3E}">
        <p14:creationId xmlns:p14="http://schemas.microsoft.com/office/powerpoint/2010/main" val="3911431893"/>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hf hdr="0" ftr="0" dt="0"/>
  <p:txStyles>
    <p:titleStyle>
      <a:lvl1pPr algn="l" defTabSz="542068" rtl="0" eaLnBrk="1" fontAlgn="base" hangingPunct="1">
        <a:spcBef>
          <a:spcPct val="0"/>
        </a:spcBef>
        <a:spcAft>
          <a:spcPct val="0"/>
        </a:spcAft>
        <a:defRPr sz="3265" kern="1200">
          <a:solidFill>
            <a:srgbClr val="9FAA00"/>
          </a:solidFill>
          <a:latin typeface="+mj-lt"/>
          <a:ea typeface="+mj-ea"/>
          <a:cs typeface="+mj-cs"/>
        </a:defRPr>
      </a:lvl1pPr>
      <a:lvl2pPr algn="l" defTabSz="542068" rtl="0" eaLnBrk="1" fontAlgn="base" hangingPunct="1">
        <a:spcBef>
          <a:spcPct val="0"/>
        </a:spcBef>
        <a:spcAft>
          <a:spcPct val="0"/>
        </a:spcAft>
        <a:defRPr sz="3265">
          <a:solidFill>
            <a:srgbClr val="9FAA00"/>
          </a:solidFill>
          <a:latin typeface="Arial" panose="020B0604020202020204" pitchFamily="34" charset="0"/>
        </a:defRPr>
      </a:lvl2pPr>
      <a:lvl3pPr algn="l" defTabSz="542068" rtl="0" eaLnBrk="1" fontAlgn="base" hangingPunct="1">
        <a:spcBef>
          <a:spcPct val="0"/>
        </a:spcBef>
        <a:spcAft>
          <a:spcPct val="0"/>
        </a:spcAft>
        <a:defRPr sz="3265">
          <a:solidFill>
            <a:srgbClr val="9FAA00"/>
          </a:solidFill>
          <a:latin typeface="Arial" panose="020B0604020202020204" pitchFamily="34" charset="0"/>
        </a:defRPr>
      </a:lvl3pPr>
      <a:lvl4pPr algn="l" defTabSz="542068" rtl="0" eaLnBrk="1" fontAlgn="base" hangingPunct="1">
        <a:spcBef>
          <a:spcPct val="0"/>
        </a:spcBef>
        <a:spcAft>
          <a:spcPct val="0"/>
        </a:spcAft>
        <a:defRPr sz="3265">
          <a:solidFill>
            <a:srgbClr val="9FAA00"/>
          </a:solidFill>
          <a:latin typeface="Arial" panose="020B0604020202020204" pitchFamily="34" charset="0"/>
        </a:defRPr>
      </a:lvl4pPr>
      <a:lvl5pPr algn="l" defTabSz="542068" rtl="0" eaLnBrk="1" fontAlgn="base" hangingPunct="1">
        <a:spcBef>
          <a:spcPct val="0"/>
        </a:spcBef>
        <a:spcAft>
          <a:spcPct val="0"/>
        </a:spcAft>
        <a:defRPr sz="3265">
          <a:solidFill>
            <a:srgbClr val="9FAA00"/>
          </a:solidFill>
          <a:latin typeface="Arial" panose="020B0604020202020204" pitchFamily="34" charset="0"/>
        </a:defRPr>
      </a:lvl5pPr>
      <a:lvl6pPr marL="310987" algn="l" defTabSz="542068" rtl="0" eaLnBrk="1" fontAlgn="base" hangingPunct="1">
        <a:spcBef>
          <a:spcPct val="0"/>
        </a:spcBef>
        <a:spcAft>
          <a:spcPct val="0"/>
        </a:spcAft>
        <a:defRPr sz="3265">
          <a:solidFill>
            <a:srgbClr val="9FAA00"/>
          </a:solidFill>
          <a:latin typeface="Arial" panose="020B0604020202020204" pitchFamily="34" charset="0"/>
        </a:defRPr>
      </a:lvl6pPr>
      <a:lvl7pPr marL="621975" algn="l" defTabSz="542068" rtl="0" eaLnBrk="1" fontAlgn="base" hangingPunct="1">
        <a:spcBef>
          <a:spcPct val="0"/>
        </a:spcBef>
        <a:spcAft>
          <a:spcPct val="0"/>
        </a:spcAft>
        <a:defRPr sz="3265">
          <a:solidFill>
            <a:srgbClr val="9FAA00"/>
          </a:solidFill>
          <a:latin typeface="Arial" panose="020B0604020202020204" pitchFamily="34" charset="0"/>
        </a:defRPr>
      </a:lvl7pPr>
      <a:lvl8pPr marL="932962" algn="l" defTabSz="542068" rtl="0" eaLnBrk="1" fontAlgn="base" hangingPunct="1">
        <a:spcBef>
          <a:spcPct val="0"/>
        </a:spcBef>
        <a:spcAft>
          <a:spcPct val="0"/>
        </a:spcAft>
        <a:defRPr sz="3265">
          <a:solidFill>
            <a:srgbClr val="9FAA00"/>
          </a:solidFill>
          <a:latin typeface="Arial" panose="020B0604020202020204" pitchFamily="34" charset="0"/>
        </a:defRPr>
      </a:lvl8pPr>
      <a:lvl9pPr marL="1243950" algn="l" defTabSz="542068" rtl="0" eaLnBrk="1" fontAlgn="base" hangingPunct="1">
        <a:spcBef>
          <a:spcPct val="0"/>
        </a:spcBef>
        <a:spcAft>
          <a:spcPct val="0"/>
        </a:spcAft>
        <a:defRPr sz="3265">
          <a:solidFill>
            <a:srgbClr val="9FAA00"/>
          </a:solidFill>
          <a:latin typeface="Arial" panose="020B0604020202020204" pitchFamily="34" charset="0"/>
        </a:defRPr>
      </a:lvl9pPr>
    </p:titleStyle>
    <p:bodyStyle>
      <a:lvl1pPr marL="203006" indent="-203006" algn="l" defTabSz="542068" rtl="0" eaLnBrk="1" fontAlgn="base" hangingPunct="1">
        <a:spcBef>
          <a:spcPct val="20000"/>
        </a:spcBef>
        <a:spcAft>
          <a:spcPct val="0"/>
        </a:spcAft>
        <a:buClr>
          <a:srgbClr val="9FAA00"/>
        </a:buClr>
        <a:buChar char="•"/>
        <a:defRPr sz="1905" kern="1200">
          <a:solidFill>
            <a:schemeClr val="tx1"/>
          </a:solidFill>
          <a:latin typeface="+mn-lt"/>
          <a:ea typeface="+mn-ea"/>
          <a:cs typeface="+mn-cs"/>
        </a:defRPr>
      </a:lvl1pPr>
      <a:lvl2pPr marL="440566" indent="-169532" algn="l" defTabSz="542068" rtl="0" eaLnBrk="1" fontAlgn="base" hangingPunct="1">
        <a:spcBef>
          <a:spcPct val="20000"/>
        </a:spcBef>
        <a:spcAft>
          <a:spcPct val="0"/>
        </a:spcAft>
        <a:buChar char="–"/>
        <a:defRPr sz="1905" kern="1200">
          <a:solidFill>
            <a:schemeClr val="tx1"/>
          </a:solidFill>
          <a:latin typeface="+mn-lt"/>
          <a:ea typeface="+mn-ea"/>
          <a:cs typeface="+mn-cs"/>
        </a:defRPr>
      </a:lvl2pPr>
      <a:lvl3pPr marL="675966" indent="-133897" algn="l" defTabSz="542068" rtl="0" eaLnBrk="1" fontAlgn="base" hangingPunct="1">
        <a:spcBef>
          <a:spcPct val="20000"/>
        </a:spcBef>
        <a:spcAft>
          <a:spcPct val="0"/>
        </a:spcAft>
        <a:buClr>
          <a:srgbClr val="9FAA00"/>
        </a:buClr>
        <a:buChar char="•"/>
        <a:defRPr sz="1905" kern="1200">
          <a:solidFill>
            <a:schemeClr val="tx1"/>
          </a:solidFill>
          <a:latin typeface="+mn-lt"/>
          <a:ea typeface="+mn-ea"/>
          <a:cs typeface="+mn-cs"/>
        </a:defRPr>
      </a:lvl3pPr>
      <a:lvl4pPr marL="947000" indent="-134978" algn="l" defTabSz="542068" rtl="0" eaLnBrk="1" fontAlgn="base" hangingPunct="1">
        <a:spcBef>
          <a:spcPct val="20000"/>
        </a:spcBef>
        <a:spcAft>
          <a:spcPct val="0"/>
        </a:spcAft>
        <a:buChar char="–"/>
        <a:defRPr sz="1905" kern="1200">
          <a:solidFill>
            <a:schemeClr val="tx1"/>
          </a:solidFill>
          <a:latin typeface="+mn-lt"/>
          <a:ea typeface="+mn-ea"/>
          <a:cs typeface="+mn-cs"/>
        </a:defRPr>
      </a:lvl4pPr>
      <a:lvl5pPr marL="1215875" indent="-134978" algn="l" defTabSz="542068" rtl="0" eaLnBrk="1" fontAlgn="base" hangingPunct="1">
        <a:spcBef>
          <a:spcPct val="20000"/>
        </a:spcBef>
        <a:spcAft>
          <a:spcPct val="0"/>
        </a:spcAft>
        <a:buChar char="»"/>
        <a:defRPr sz="1360" kern="1200">
          <a:solidFill>
            <a:schemeClr val="tx1"/>
          </a:solidFill>
          <a:latin typeface="+mn-lt"/>
          <a:ea typeface="+mn-ea"/>
          <a:cs typeface="+mn-cs"/>
        </a:defRPr>
      </a:lvl5pPr>
      <a:lvl6pPr marL="1710431" indent="-155494" algn="l" defTabSz="621975" rtl="0" eaLnBrk="1" latinLnBrk="0" hangingPunct="1">
        <a:lnSpc>
          <a:spcPct val="90000"/>
        </a:lnSpc>
        <a:spcBef>
          <a:spcPts val="340"/>
        </a:spcBef>
        <a:buFont typeface="Arial" panose="020B0604020202020204" pitchFamily="34" charset="0"/>
        <a:buChar char="•"/>
        <a:defRPr sz="1224" kern="1200">
          <a:solidFill>
            <a:schemeClr val="tx1"/>
          </a:solidFill>
          <a:latin typeface="+mn-lt"/>
          <a:ea typeface="+mn-ea"/>
          <a:cs typeface="+mn-cs"/>
        </a:defRPr>
      </a:lvl6pPr>
      <a:lvl7pPr marL="2021418" indent="-155494" algn="l" defTabSz="621975" rtl="0" eaLnBrk="1" latinLnBrk="0" hangingPunct="1">
        <a:lnSpc>
          <a:spcPct val="90000"/>
        </a:lnSpc>
        <a:spcBef>
          <a:spcPts val="340"/>
        </a:spcBef>
        <a:buFont typeface="Arial" panose="020B0604020202020204" pitchFamily="34" charset="0"/>
        <a:buChar char="•"/>
        <a:defRPr sz="1224" kern="1200">
          <a:solidFill>
            <a:schemeClr val="tx1"/>
          </a:solidFill>
          <a:latin typeface="+mn-lt"/>
          <a:ea typeface="+mn-ea"/>
          <a:cs typeface="+mn-cs"/>
        </a:defRPr>
      </a:lvl7pPr>
      <a:lvl8pPr marL="2332406" indent="-155494" algn="l" defTabSz="621975" rtl="0" eaLnBrk="1" latinLnBrk="0" hangingPunct="1">
        <a:lnSpc>
          <a:spcPct val="90000"/>
        </a:lnSpc>
        <a:spcBef>
          <a:spcPts val="340"/>
        </a:spcBef>
        <a:buFont typeface="Arial" panose="020B0604020202020204" pitchFamily="34" charset="0"/>
        <a:buChar char="•"/>
        <a:defRPr sz="1224" kern="1200">
          <a:solidFill>
            <a:schemeClr val="tx1"/>
          </a:solidFill>
          <a:latin typeface="+mn-lt"/>
          <a:ea typeface="+mn-ea"/>
          <a:cs typeface="+mn-cs"/>
        </a:defRPr>
      </a:lvl8pPr>
      <a:lvl9pPr marL="2643393" indent="-155494" algn="l" defTabSz="621975" rtl="0" eaLnBrk="1" latinLnBrk="0" hangingPunct="1">
        <a:lnSpc>
          <a:spcPct val="90000"/>
        </a:lnSpc>
        <a:spcBef>
          <a:spcPts val="340"/>
        </a:spcBef>
        <a:buFont typeface="Arial" panose="020B0604020202020204" pitchFamily="34" charset="0"/>
        <a:buChar char="•"/>
        <a:defRPr sz="1224" kern="1200">
          <a:solidFill>
            <a:schemeClr val="tx1"/>
          </a:solidFill>
          <a:latin typeface="+mn-lt"/>
          <a:ea typeface="+mn-ea"/>
          <a:cs typeface="+mn-cs"/>
        </a:defRPr>
      </a:lvl9pPr>
    </p:bodyStyle>
    <p:otherStyle>
      <a:defPPr>
        <a:defRPr lang="en-US"/>
      </a:defPPr>
      <a:lvl1pPr marL="0" algn="l" defTabSz="621975" rtl="0" eaLnBrk="1" latinLnBrk="0" hangingPunct="1">
        <a:defRPr sz="1224" kern="1200">
          <a:solidFill>
            <a:schemeClr val="tx1"/>
          </a:solidFill>
          <a:latin typeface="+mn-lt"/>
          <a:ea typeface="+mn-ea"/>
          <a:cs typeface="+mn-cs"/>
        </a:defRPr>
      </a:lvl1pPr>
      <a:lvl2pPr marL="310987" algn="l" defTabSz="621975" rtl="0" eaLnBrk="1" latinLnBrk="0" hangingPunct="1">
        <a:defRPr sz="1224" kern="1200">
          <a:solidFill>
            <a:schemeClr val="tx1"/>
          </a:solidFill>
          <a:latin typeface="+mn-lt"/>
          <a:ea typeface="+mn-ea"/>
          <a:cs typeface="+mn-cs"/>
        </a:defRPr>
      </a:lvl2pPr>
      <a:lvl3pPr marL="621975" algn="l" defTabSz="621975" rtl="0" eaLnBrk="1" latinLnBrk="0" hangingPunct="1">
        <a:defRPr sz="1224" kern="1200">
          <a:solidFill>
            <a:schemeClr val="tx1"/>
          </a:solidFill>
          <a:latin typeface="+mn-lt"/>
          <a:ea typeface="+mn-ea"/>
          <a:cs typeface="+mn-cs"/>
        </a:defRPr>
      </a:lvl3pPr>
      <a:lvl4pPr marL="932962" algn="l" defTabSz="621975" rtl="0" eaLnBrk="1" latinLnBrk="0" hangingPunct="1">
        <a:defRPr sz="1224" kern="1200">
          <a:solidFill>
            <a:schemeClr val="tx1"/>
          </a:solidFill>
          <a:latin typeface="+mn-lt"/>
          <a:ea typeface="+mn-ea"/>
          <a:cs typeface="+mn-cs"/>
        </a:defRPr>
      </a:lvl4pPr>
      <a:lvl5pPr marL="1243950" algn="l" defTabSz="621975" rtl="0" eaLnBrk="1" latinLnBrk="0" hangingPunct="1">
        <a:defRPr sz="1224" kern="1200">
          <a:solidFill>
            <a:schemeClr val="tx1"/>
          </a:solidFill>
          <a:latin typeface="+mn-lt"/>
          <a:ea typeface="+mn-ea"/>
          <a:cs typeface="+mn-cs"/>
        </a:defRPr>
      </a:lvl5pPr>
      <a:lvl6pPr marL="1554937" algn="l" defTabSz="621975" rtl="0" eaLnBrk="1" latinLnBrk="0" hangingPunct="1">
        <a:defRPr sz="1224" kern="1200">
          <a:solidFill>
            <a:schemeClr val="tx1"/>
          </a:solidFill>
          <a:latin typeface="+mn-lt"/>
          <a:ea typeface="+mn-ea"/>
          <a:cs typeface="+mn-cs"/>
        </a:defRPr>
      </a:lvl6pPr>
      <a:lvl7pPr marL="1865925" algn="l" defTabSz="621975" rtl="0" eaLnBrk="1" latinLnBrk="0" hangingPunct="1">
        <a:defRPr sz="1224" kern="1200">
          <a:solidFill>
            <a:schemeClr val="tx1"/>
          </a:solidFill>
          <a:latin typeface="+mn-lt"/>
          <a:ea typeface="+mn-ea"/>
          <a:cs typeface="+mn-cs"/>
        </a:defRPr>
      </a:lvl7pPr>
      <a:lvl8pPr marL="2176912" algn="l" defTabSz="621975" rtl="0" eaLnBrk="1" latinLnBrk="0" hangingPunct="1">
        <a:defRPr sz="1224" kern="1200">
          <a:solidFill>
            <a:schemeClr val="tx1"/>
          </a:solidFill>
          <a:latin typeface="+mn-lt"/>
          <a:ea typeface="+mn-ea"/>
          <a:cs typeface="+mn-cs"/>
        </a:defRPr>
      </a:lvl8pPr>
      <a:lvl9pPr marL="2487900" algn="l" defTabSz="621975" rtl="0" eaLnBrk="1" latinLnBrk="0" hangingPunct="1">
        <a:defRPr sz="1224"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6.png"/><Relationship Id="rId4" Type="http://schemas.openxmlformats.org/officeDocument/2006/relationships/notesSlide" Target="../notesSlides/notesSlide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png"/><Relationship Id="rId5" Type="http://schemas.openxmlformats.org/officeDocument/2006/relationships/hyperlink" Target="https://doi.org/10.1109/MAHC.2013.33" TargetMode="External"/><Relationship Id="rId4" Type="http://schemas.openxmlformats.org/officeDocument/2006/relationships/notesSlide" Target="../notesSlides/notesSlide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274321" y="2160000"/>
            <a:ext cx="8614700" cy="997196"/>
          </a:xfrm>
        </p:spPr>
        <p:txBody>
          <a:bodyPr/>
          <a:lstStyle/>
          <a:p>
            <a:r>
              <a:rPr lang="en-GB" dirty="0"/>
              <a:t>Decolonising Computing:</a:t>
            </a:r>
            <a:br>
              <a:rPr lang="en-GB" dirty="0"/>
            </a:br>
            <a:r>
              <a:rPr lang="en-GB" dirty="0"/>
              <a:t>Resources for Educators</a:t>
            </a:r>
            <a:endParaRPr lang="en-US" dirty="0"/>
          </a:p>
        </p:txBody>
      </p:sp>
      <p:sp>
        <p:nvSpPr>
          <p:cNvPr id="5" name="Subtitle 4"/>
          <p:cNvSpPr>
            <a:spLocks noGrp="1"/>
          </p:cNvSpPr>
          <p:nvPr>
            <p:ph type="subTitle" idx="1"/>
          </p:nvPr>
        </p:nvSpPr>
        <p:spPr>
          <a:xfrm>
            <a:off x="274320" y="3166992"/>
            <a:ext cx="8614701" cy="249299"/>
          </a:xfrm>
        </p:spPr>
        <p:txBody>
          <a:bodyPr vert="horz" wrap="square" lIns="0" tIns="0" rIns="0" bIns="0" rtlCol="0" anchor="t">
            <a:spAutoFit/>
          </a:bodyPr>
          <a:lstStyle/>
          <a:p>
            <a:r>
              <a:rPr lang="en-US" dirty="0" err="1"/>
              <a:t>eSTEeM</a:t>
            </a:r>
            <a:r>
              <a:rPr lang="en-US" dirty="0"/>
              <a:t> Conference 12</a:t>
            </a:r>
            <a:r>
              <a:rPr lang="en-US" baseline="30000" dirty="0"/>
              <a:t>th</a:t>
            </a:r>
            <a:r>
              <a:rPr lang="en-US" dirty="0"/>
              <a:t> May 2022</a:t>
            </a:r>
          </a:p>
        </p:txBody>
      </p:sp>
      <p:sp>
        <p:nvSpPr>
          <p:cNvPr id="2" name="TextBox 1">
            <a:extLst>
              <a:ext uri="{FF2B5EF4-FFF2-40B4-BE49-F238E27FC236}">
                <a16:creationId xmlns:a16="http://schemas.microsoft.com/office/drawing/2014/main" id="{85A2831A-6611-46D6-BF7E-B5564D8EF23C}"/>
              </a:ext>
            </a:extLst>
          </p:cNvPr>
          <p:cNvSpPr txBox="1"/>
          <p:nvPr/>
        </p:nvSpPr>
        <p:spPr>
          <a:xfrm>
            <a:off x="1946367" y="640080"/>
            <a:ext cx="2227216" cy="1247503"/>
          </a:xfrm>
          <a:prstGeom prst="rect">
            <a:avLst/>
          </a:prstGeom>
          <a:noFill/>
        </p:spPr>
        <p:txBody>
          <a:bodyPr wrap="square" rtlCol="0">
            <a:noAutofit/>
          </a:bodyPr>
          <a:lstStyle/>
          <a:p>
            <a:endParaRPr lang="en-GB" sz="1200" dirty="0"/>
          </a:p>
        </p:txBody>
      </p:sp>
    </p:spTree>
    <p:extLst>
      <p:ext uri="{BB962C8B-B14F-4D97-AF65-F5344CB8AC3E}">
        <p14:creationId xmlns:p14="http://schemas.microsoft.com/office/powerpoint/2010/main" val="37349810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1283205" y="955312"/>
            <a:ext cx="6401568" cy="3345080"/>
          </a:xfrm>
        </p:spPr>
        <p:txBody>
          <a:bodyPr/>
          <a:lstStyle/>
          <a:p>
            <a:pPr marL="0" indent="0">
              <a:buNone/>
            </a:pPr>
            <a:r>
              <a:rPr lang="en-GB" dirty="0"/>
              <a:t>Practitioners and researchers adopting a decolonial computing perspective are required, </a:t>
            </a:r>
            <a:r>
              <a:rPr lang="en-GB" i="1" dirty="0"/>
              <a:t>at a minimum</a:t>
            </a:r>
            <a:r>
              <a:rPr lang="en-GB" dirty="0"/>
              <a:t>, to do the following:</a:t>
            </a:r>
          </a:p>
          <a:p>
            <a:pPr marL="0" indent="0">
              <a:buNone/>
            </a:pPr>
            <a:endParaRPr lang="en-GB" sz="816" dirty="0"/>
          </a:p>
          <a:p>
            <a:pPr marL="548005" lvl="1" indent="-310515">
              <a:buFont typeface="+mj-lt"/>
              <a:buAutoNum type="arabicPeriod"/>
            </a:pPr>
            <a:r>
              <a:rPr lang="en-GB" sz="1600" dirty="0"/>
              <a:t>Consider their </a:t>
            </a:r>
            <a:r>
              <a:rPr lang="en-GB" sz="1600" dirty="0">
                <a:solidFill>
                  <a:srgbClr val="C00000"/>
                </a:solidFill>
              </a:rPr>
              <a:t>positionality</a:t>
            </a:r>
            <a:r>
              <a:rPr lang="en-GB" sz="1600" dirty="0"/>
              <a:t> (who we are, where we are located) when designing, building, researching or theorizing about computing and ICT</a:t>
            </a:r>
            <a:endParaRPr lang="en-GB" sz="1600" dirty="0">
              <a:cs typeface="Arial"/>
            </a:endParaRPr>
          </a:p>
          <a:p>
            <a:pPr marL="548005" lvl="1" indent="-310515">
              <a:buFont typeface="+mj-lt"/>
              <a:buAutoNum type="arabicPeriod"/>
            </a:pPr>
            <a:endParaRPr lang="en-GB" sz="816" dirty="0">
              <a:cs typeface="Arial"/>
            </a:endParaRPr>
          </a:p>
          <a:p>
            <a:pPr marL="548005" lvl="1" indent="-310515">
              <a:buFont typeface="+mj-lt"/>
              <a:buAutoNum type="arabicPeriod"/>
            </a:pPr>
            <a:r>
              <a:rPr lang="en-GB" sz="1600" dirty="0"/>
              <a:t>Embrace the ‘decolonial option’ - attempting to think through what it might mean to design and build computing systems with and for those situated at the peripheries of the world system, ‘</a:t>
            </a:r>
            <a:r>
              <a:rPr lang="en-GB" sz="1600" dirty="0" err="1"/>
              <a:t>decentering</a:t>
            </a:r>
            <a:r>
              <a:rPr lang="en-GB" sz="1600" dirty="0"/>
              <a:t>’ of Eurocentric / West-centric perspectives.</a:t>
            </a:r>
            <a:endParaRPr lang="en-GB" sz="1600" dirty="0">
              <a:cs typeface="Arial"/>
            </a:endParaRPr>
          </a:p>
        </p:txBody>
      </p:sp>
      <p:sp>
        <p:nvSpPr>
          <p:cNvPr id="2" name="Slide Number Placeholder 1"/>
          <p:cNvSpPr>
            <a:spLocks noGrp="1"/>
          </p:cNvSpPr>
          <p:nvPr>
            <p:ph type="sldNum" sz="quarter" idx="11"/>
          </p:nvPr>
        </p:nvSpPr>
        <p:spPr/>
        <p:txBody>
          <a:bodyPr/>
          <a:lstStyle/>
          <a:p>
            <a:pPr fontAlgn="base">
              <a:spcBef>
                <a:spcPct val="0"/>
              </a:spcBef>
              <a:spcAft>
                <a:spcPct val="0"/>
              </a:spcAft>
            </a:pPr>
            <a:fld id="{2EDA769F-8483-4DC8-93A2-7DBF3A2EBB70}" type="slidenum">
              <a:rPr lang="en-GB" altLang="en-US">
                <a:solidFill>
                  <a:srgbClr val="000000"/>
                </a:solidFill>
                <a:latin typeface="Arial" panose="020B0604020202020204" pitchFamily="34" charset="0"/>
              </a:rPr>
              <a:pPr fontAlgn="base">
                <a:spcBef>
                  <a:spcPct val="0"/>
                </a:spcBef>
                <a:spcAft>
                  <a:spcPct val="0"/>
                </a:spcAft>
              </a:pPr>
              <a:t>10</a:t>
            </a:fld>
            <a:endParaRPr lang="en-GB" altLang="en-US">
              <a:solidFill>
                <a:srgbClr val="000000"/>
              </a:solidFill>
              <a:latin typeface="Arial" panose="020B0604020202020204" pitchFamily="34" charset="0"/>
            </a:endParaRPr>
          </a:p>
        </p:txBody>
      </p:sp>
      <p:sp>
        <p:nvSpPr>
          <p:cNvPr id="5" name="Title 4">
            <a:extLst>
              <a:ext uri="{FF2B5EF4-FFF2-40B4-BE49-F238E27FC236}">
                <a16:creationId xmlns:a16="http://schemas.microsoft.com/office/drawing/2014/main" id="{F3558322-6178-423B-96CA-EB4153A493F3}"/>
              </a:ext>
            </a:extLst>
          </p:cNvPr>
          <p:cNvSpPr>
            <a:spLocks noGrp="1"/>
          </p:cNvSpPr>
          <p:nvPr>
            <p:ph type="title"/>
          </p:nvPr>
        </p:nvSpPr>
        <p:spPr>
          <a:xfrm>
            <a:off x="1283205" y="318825"/>
            <a:ext cx="6401568" cy="551238"/>
          </a:xfrm>
        </p:spPr>
        <p:txBody>
          <a:bodyPr/>
          <a:lstStyle/>
          <a:p>
            <a:r>
              <a:rPr lang="en-GB" sz="3061" dirty="0"/>
              <a:t>Decolonial Computing</a:t>
            </a:r>
          </a:p>
        </p:txBody>
      </p:sp>
      <p:pic>
        <p:nvPicPr>
          <p:cNvPr id="4" name="Video 3">
            <a:hlinkClick r:id="" action="ppaction://media"/>
            <a:extLst>
              <a:ext uri="{FF2B5EF4-FFF2-40B4-BE49-F238E27FC236}">
                <a16:creationId xmlns:a16="http://schemas.microsoft.com/office/drawing/2014/main" id="{A68B328F-7473-41DB-BDD1-28BB79135F96}"/>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a:off x="7003204" y="0"/>
            <a:ext cx="1126483" cy="844862"/>
          </a:xfrm>
          <a:prstGeom prst="rect">
            <a:avLst/>
          </a:prstGeom>
        </p:spPr>
      </p:pic>
    </p:spTree>
    <p:extLst>
      <p:ext uri="{BB962C8B-B14F-4D97-AF65-F5344CB8AC3E}">
        <p14:creationId xmlns:p14="http://schemas.microsoft.com/office/powerpoint/2010/main" val="2449552807"/>
      </p:ext>
    </p:extLst>
  </p:cSld>
  <p:clrMapOvr>
    <a:masterClrMapping/>
  </p:clrMapOvr>
  <mc:AlternateContent xmlns:mc="http://schemas.openxmlformats.org/markup-compatibility/2006" xmlns:p14="http://schemas.microsoft.com/office/powerpoint/2010/main">
    <mc:Choice Requires="p14">
      <p:transition spd="slow" p14:dur="2000" advTm="54015"/>
    </mc:Choice>
    <mc:Fallback xmlns="">
      <p:transition spd="slow" advTm="540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E09463E-9633-4D1D-B95E-40178B8CE6E4}"/>
              </a:ext>
            </a:extLst>
          </p:cNvPr>
          <p:cNvSpPr>
            <a:spLocks noGrp="1"/>
          </p:cNvSpPr>
          <p:nvPr>
            <p:ph type="sldNum" sz="quarter" idx="4"/>
          </p:nvPr>
        </p:nvSpPr>
        <p:spPr/>
        <p:txBody>
          <a:bodyPr/>
          <a:lstStyle/>
          <a:p>
            <a:fld id="{0406593E-52CF-5B45-8CFF-7309163A4729}" type="slidenum">
              <a:rPr lang="en-US" smtClean="0"/>
              <a:pPr/>
              <a:t>11</a:t>
            </a:fld>
            <a:endParaRPr lang="en-US"/>
          </a:p>
        </p:txBody>
      </p:sp>
      <p:sp>
        <p:nvSpPr>
          <p:cNvPr id="7" name="TextBox 6">
            <a:extLst>
              <a:ext uri="{FF2B5EF4-FFF2-40B4-BE49-F238E27FC236}">
                <a16:creationId xmlns:a16="http://schemas.microsoft.com/office/drawing/2014/main" id="{5E220A43-380D-40C5-B89D-AE0F3256CC92}"/>
              </a:ext>
            </a:extLst>
          </p:cNvPr>
          <p:cNvSpPr txBox="1"/>
          <p:nvPr/>
        </p:nvSpPr>
        <p:spPr>
          <a:xfrm>
            <a:off x="258096" y="745718"/>
            <a:ext cx="9013371" cy="3908762"/>
          </a:xfrm>
          <a:prstGeom prst="rect">
            <a:avLst/>
          </a:prstGeom>
          <a:noFill/>
        </p:spPr>
        <p:txBody>
          <a:bodyPr wrap="square" lIns="91440" tIns="45720" rIns="91440" bIns="45720" anchor="t">
            <a:spAutoFit/>
          </a:bodyPr>
          <a:lstStyle/>
          <a:p>
            <a:pPr fontAlgn="base"/>
            <a:r>
              <a:rPr lang="en-GB" sz="2000" b="0" i="0" dirty="0">
                <a:solidFill>
                  <a:srgbClr val="000000"/>
                </a:solidFill>
                <a:effectLst/>
                <a:latin typeface="Calibri"/>
                <a:cs typeface="Calibri"/>
              </a:rPr>
              <a:t>Every time we see the latest </a:t>
            </a:r>
            <a:r>
              <a:rPr lang="en-GB" sz="2000" dirty="0">
                <a:solidFill>
                  <a:srgbClr val="000000"/>
                </a:solidFill>
                <a:latin typeface="Calibri"/>
                <a:cs typeface="Calibri"/>
              </a:rPr>
              <a:t>technology being</a:t>
            </a:r>
            <a:r>
              <a:rPr lang="en-GB" sz="2000" b="0" i="0" dirty="0">
                <a:solidFill>
                  <a:srgbClr val="000000"/>
                </a:solidFill>
                <a:effectLst/>
                <a:latin typeface="Calibri"/>
                <a:cs typeface="Calibri"/>
              </a:rPr>
              <a:t> hyped, we need to be alert to </a:t>
            </a:r>
            <a:endParaRPr lang="en-GB" sz="2000" dirty="0">
              <a:solidFill>
                <a:srgbClr val="000000"/>
              </a:solidFill>
              <a:latin typeface="Segoe UI" panose="020B0502040204020203" pitchFamily="34" charset="0"/>
              <a:cs typeface="Segoe UI" panose="020B0502040204020203" pitchFamily="34" charset="0"/>
            </a:endParaRPr>
          </a:p>
          <a:p>
            <a:r>
              <a:rPr lang="en-GB" sz="2000" b="0" i="0" dirty="0">
                <a:solidFill>
                  <a:srgbClr val="000000"/>
                </a:solidFill>
                <a:effectLst/>
                <a:latin typeface="Calibri"/>
                <a:cs typeface="Calibri"/>
              </a:rPr>
              <a:t>the bias, discrimination and inequity it may hide. </a:t>
            </a:r>
            <a:endParaRPr lang="en-GB" sz="2000" b="0" i="0">
              <a:solidFill>
                <a:srgbClr val="000000"/>
              </a:solidFill>
              <a:effectLst/>
              <a:latin typeface="Segoe UI" panose="020B0502040204020203" pitchFamily="34" charset="0"/>
              <a:cs typeface="Segoe UI" panose="020B0502040204020203" pitchFamily="34" charset="0"/>
            </a:endParaRPr>
          </a:p>
          <a:p>
            <a:r>
              <a:rPr lang="en-GB" sz="2400" b="0" i="0" dirty="0">
                <a:solidFill>
                  <a:srgbClr val="2F5496"/>
                </a:solidFill>
                <a:effectLst/>
                <a:latin typeface="Calibri Light"/>
                <a:cs typeface="Calibri Light"/>
              </a:rPr>
              <a:t>The surveillance industrial complex, including face recognition</a:t>
            </a:r>
            <a:r>
              <a:rPr lang="en-GB" sz="2800" b="0" i="0" dirty="0">
                <a:solidFill>
                  <a:srgbClr val="2F5496"/>
                </a:solidFill>
                <a:effectLst/>
                <a:latin typeface="Calibri Light"/>
                <a:cs typeface="Calibri Light"/>
              </a:rPr>
              <a:t>  </a:t>
            </a:r>
            <a:endParaRPr lang="en-GB" sz="2800" dirty="0">
              <a:solidFill>
                <a:srgbClr val="2F5496"/>
              </a:solidFill>
              <a:latin typeface="Calibri Light"/>
              <a:cs typeface="Calibri Light"/>
            </a:endParaRPr>
          </a:p>
          <a:p>
            <a:pPr algn="l" rtl="0" fontAlgn="base"/>
            <a:r>
              <a:rPr lang="en-GB" sz="2000" b="0" i="0" dirty="0">
                <a:solidFill>
                  <a:srgbClr val="000000"/>
                </a:solidFill>
                <a:effectLst/>
                <a:latin typeface="Calibri" panose="020F0502020204030204" pitchFamily="34" charset="0"/>
              </a:rPr>
              <a:t>Tech software is bad at recognising black faces. Facial recognition deployment is a threat to democracy, society and basic rights that far outweighs the claims for its potential benefits. The face recognition tech used by the Metropolitan Police in London was found to be inaccurate in 98% of cases in 2018. The UK’s Biometrics Commissioner, Paul Wiles declared it not fit for use at the time. It is banned in many places and normalized in many others, routinely used for border control and social services. The EU parliament, last year, called for a ban on the deployment of face recognition technology and a ban on private facial recognition databases, like the ones used by Clearview AI. </a:t>
            </a:r>
            <a:endParaRPr lang="en-GB" sz="2000" b="0" i="0" dirty="0">
              <a:solidFill>
                <a:srgbClr val="000000"/>
              </a:solidFill>
              <a:effectLst/>
              <a:latin typeface="Segoe UI" panose="020B0502040204020203" pitchFamily="34" charset="0"/>
            </a:endParaRPr>
          </a:p>
        </p:txBody>
      </p:sp>
    </p:spTree>
    <p:extLst>
      <p:ext uri="{BB962C8B-B14F-4D97-AF65-F5344CB8AC3E}">
        <p14:creationId xmlns:p14="http://schemas.microsoft.com/office/powerpoint/2010/main" val="13433874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ackground pattern&#10;&#10;Description automatically generated">
            <a:extLst>
              <a:ext uri="{FF2B5EF4-FFF2-40B4-BE49-F238E27FC236}">
                <a16:creationId xmlns:a16="http://schemas.microsoft.com/office/drawing/2014/main" id="{693E74F5-66A5-4B08-A7B0-E328D9890E4D}"/>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519670" y="562282"/>
            <a:ext cx="4521330" cy="4479618"/>
          </a:xfrm>
          <a:prstGeom prst="rect">
            <a:avLst/>
          </a:prstGeom>
          <a:solidFill>
            <a:srgbClr val="FFFFFF"/>
          </a:solidFill>
        </p:spPr>
      </p:pic>
      <p:sp>
        <p:nvSpPr>
          <p:cNvPr id="3" name="Title 1">
            <a:extLst>
              <a:ext uri="{FF2B5EF4-FFF2-40B4-BE49-F238E27FC236}">
                <a16:creationId xmlns:a16="http://schemas.microsoft.com/office/drawing/2014/main" id="{EBFA7E5B-02A9-9F83-7EF4-10CB8F7A80B2}"/>
              </a:ext>
            </a:extLst>
          </p:cNvPr>
          <p:cNvSpPr>
            <a:spLocks noGrp="1"/>
          </p:cNvSpPr>
          <p:nvPr/>
        </p:nvSpPr>
        <p:spPr>
          <a:xfrm>
            <a:off x="249434" y="116382"/>
            <a:ext cx="7611038" cy="387798"/>
          </a:xfrm>
          <a:prstGeom prst="rect">
            <a:avLst/>
          </a:prstGeom>
        </p:spPr>
        <p:txBody>
          <a:bodyPr wrap="square" lIns="0" tIns="0" rIns="0" bIns="0" anchor="t" anchorCtr="0">
            <a:spAutoFit/>
          </a:bodyPr>
          <a:lstStyle>
            <a:lvl1pPr algn="l" defTabSz="914377" rtl="0" eaLnBrk="1" latinLnBrk="0" hangingPunct="1">
              <a:lnSpc>
                <a:spcPct val="90000"/>
              </a:lnSpc>
              <a:spcBef>
                <a:spcPct val="0"/>
              </a:spcBef>
              <a:buNone/>
              <a:defRPr sz="3600" b="1" kern="1200">
                <a:solidFill>
                  <a:schemeClr val="bg1"/>
                </a:solidFill>
                <a:latin typeface="+mj-lt"/>
                <a:ea typeface="+mj-ea"/>
                <a:cs typeface="+mj-cs"/>
              </a:defRPr>
            </a:lvl1pPr>
          </a:lstStyle>
          <a:p>
            <a:r>
              <a:rPr lang="en-GB" sz="2800" dirty="0">
                <a:solidFill>
                  <a:schemeClr val="accent1"/>
                </a:solidFill>
              </a:rPr>
              <a:t>Examples from computing and IT curriculum</a:t>
            </a:r>
          </a:p>
        </p:txBody>
      </p:sp>
    </p:spTree>
    <p:extLst>
      <p:ext uri="{BB962C8B-B14F-4D97-AF65-F5344CB8AC3E}">
        <p14:creationId xmlns:p14="http://schemas.microsoft.com/office/powerpoint/2010/main" val="38894928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id="{3414A723-2E3B-4605-A010-A492C71508C4}"/>
              </a:ext>
            </a:extLst>
          </p:cNvPr>
          <p:cNvGraphicFramePr>
            <a:graphicFrameLocks noGrp="1"/>
          </p:cNvGraphicFramePr>
          <p:nvPr>
            <p:ph idx="1"/>
            <p:extLst>
              <p:ext uri="{D42A27DB-BD31-4B8C-83A1-F6EECF244321}">
                <p14:modId xmlns:p14="http://schemas.microsoft.com/office/powerpoint/2010/main" val="532796395"/>
              </p:ext>
            </p:extLst>
          </p:nvPr>
        </p:nvGraphicFramePr>
        <p:xfrm>
          <a:off x="156701" y="1161435"/>
          <a:ext cx="8276458" cy="4234884"/>
        </p:xfrm>
        <a:graphic>
          <a:graphicData uri="http://schemas.openxmlformats.org/drawingml/2006/table">
            <a:tbl>
              <a:tblPr/>
              <a:tblGrid>
                <a:gridCol w="204608">
                  <a:extLst>
                    <a:ext uri="{9D8B030D-6E8A-4147-A177-3AD203B41FA5}">
                      <a16:colId xmlns:a16="http://schemas.microsoft.com/office/drawing/2014/main" val="2574309366"/>
                    </a:ext>
                  </a:extLst>
                </a:gridCol>
                <a:gridCol w="3539612">
                  <a:extLst>
                    <a:ext uri="{9D8B030D-6E8A-4147-A177-3AD203B41FA5}">
                      <a16:colId xmlns:a16="http://schemas.microsoft.com/office/drawing/2014/main" val="3016017312"/>
                    </a:ext>
                  </a:extLst>
                </a:gridCol>
                <a:gridCol w="4532238">
                  <a:extLst>
                    <a:ext uri="{9D8B030D-6E8A-4147-A177-3AD203B41FA5}">
                      <a16:colId xmlns:a16="http://schemas.microsoft.com/office/drawing/2014/main" val="30422700"/>
                    </a:ext>
                  </a:extLst>
                </a:gridCol>
              </a:tblGrid>
              <a:tr h="3788491">
                <a:tc>
                  <a:txBody>
                    <a:bodyPr/>
                    <a:lstStyle/>
                    <a:p>
                      <a:pPr algn="l" rtl="0" fontAlgn="base"/>
                      <a:endParaRPr lang="en-GB" sz="1600" b="0" i="0">
                        <a:effectLst/>
                        <a:latin typeface="Calibri"/>
                      </a:endParaRPr>
                    </a:p>
                  </a:txBody>
                  <a:tcPr marL="89604" marR="89604" marT="44802" marB="44802">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lvl="0" algn="l">
                        <a:buNone/>
                      </a:pPr>
                      <a:r>
                        <a:rPr lang="en-GB" sz="1600" b="0" i="0" u="sng" strike="noStrike" noProof="0" dirty="0">
                          <a:effectLst/>
                          <a:latin typeface="Calibri"/>
                        </a:rPr>
                        <a:t>Master/ slave terminology</a:t>
                      </a:r>
                      <a:endParaRPr lang="en-GB" sz="1600" b="0" i="0" u="sng" dirty="0">
                        <a:effectLst/>
                        <a:latin typeface="Calibri"/>
                      </a:endParaRPr>
                    </a:p>
                    <a:p>
                      <a:pPr lvl="0" algn="l">
                        <a:buNone/>
                      </a:pPr>
                      <a:r>
                        <a:rPr lang="en-GB" sz="1600" b="0" i="0" dirty="0">
                          <a:effectLst/>
                          <a:latin typeface="Calibri"/>
                        </a:rPr>
                        <a:t>This has a technical meaning and is widely used in computing.  This is a term that we tend to use as one component is in control and one isn’t.  </a:t>
                      </a:r>
                      <a:endParaRPr lang="en-GB" dirty="0"/>
                    </a:p>
                    <a:p>
                      <a:pPr lvl="0" algn="l">
                        <a:buNone/>
                      </a:pPr>
                      <a:endParaRPr lang="en-GB" sz="1600" b="0" i="0" u="none" strike="noStrike" noProof="0" dirty="0">
                        <a:effectLst/>
                        <a:latin typeface="Calibri"/>
                      </a:endParaRPr>
                    </a:p>
                    <a:p>
                      <a:pPr lvl="0" algn="l">
                        <a:buNone/>
                      </a:pPr>
                      <a:r>
                        <a:rPr lang="en-GB" sz="1600" b="0" i="1" u="none" strike="noStrike" noProof="0" dirty="0">
                          <a:effectLst/>
                          <a:latin typeface="Calibri"/>
                        </a:rPr>
                        <a:t>If we change the terminology, we are avoiding terms that are industry embedded and are not preparing students for the work environment.</a:t>
                      </a:r>
                      <a:r>
                        <a:rPr lang="en-GB" sz="1600" b="0" i="0" u="none" strike="noStrike" noProof="0" dirty="0">
                          <a:effectLst/>
                          <a:latin typeface="Calibri"/>
                        </a:rPr>
                        <a:t> </a:t>
                      </a:r>
                      <a:endParaRPr lang="en-GB" sz="1600" b="0" i="0" dirty="0">
                        <a:effectLst/>
                        <a:latin typeface="Calibri"/>
                      </a:endParaRPr>
                    </a:p>
                    <a:p>
                      <a:pPr lvl="0" algn="l">
                        <a:buNone/>
                      </a:pPr>
                      <a:endParaRPr lang="en-GB" sz="1600" b="0" i="0" u="none" strike="noStrike" noProof="0" dirty="0">
                        <a:effectLst/>
                        <a:latin typeface="Calibri"/>
                      </a:endParaRPr>
                    </a:p>
                    <a:p>
                      <a:pPr lvl="0" algn="l" rtl="0">
                        <a:buNone/>
                      </a:pPr>
                      <a:r>
                        <a:rPr lang="en-GB" sz="1600" b="0" i="0" u="sng" dirty="0">
                          <a:effectLst/>
                          <a:latin typeface="Calibri"/>
                        </a:rPr>
                        <a:t>White-lists and black-lists</a:t>
                      </a:r>
                      <a:r>
                        <a:rPr lang="en-GB" sz="1600" b="0" i="0" dirty="0">
                          <a:effectLst/>
                          <a:latin typeface="Calibri"/>
                        </a:rPr>
                        <a:t> are terms often used with respect to cyber security. </a:t>
                      </a:r>
                      <a:endParaRPr lang="en-GB"/>
                    </a:p>
                    <a:p>
                      <a:pPr lvl="0" algn="l" rtl="0">
                        <a:buNone/>
                      </a:pPr>
                      <a:endParaRPr lang="en-GB" sz="1600" b="0" i="0" dirty="0">
                        <a:effectLst/>
                        <a:latin typeface="Calibri"/>
                      </a:endParaRPr>
                    </a:p>
                    <a:p>
                      <a:pPr lvl="0" algn="l">
                        <a:buNone/>
                      </a:pPr>
                      <a:endParaRPr lang="en-GB" sz="1600" b="0" i="0" u="none" strike="noStrike" noProof="0" dirty="0">
                        <a:effectLst/>
                        <a:latin typeface="Calibri"/>
                      </a:endParaRPr>
                    </a:p>
                    <a:p>
                      <a:pPr lvl="0" algn="l">
                        <a:buNone/>
                      </a:pPr>
                      <a:endParaRPr lang="en-GB" sz="1600" b="0" i="0" u="none" strike="noStrike" noProof="0" dirty="0">
                        <a:effectLst/>
                        <a:latin typeface="Calibri"/>
                      </a:endParaRPr>
                    </a:p>
                  </a:txBody>
                  <a:tcPr marL="89604" marR="89604" marT="44802" marB="44802">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rtl="0" fontAlgn="base"/>
                      <a:r>
                        <a:rPr lang="en-GB" sz="1600" b="0" i="0" dirty="0">
                          <a:effectLst/>
                          <a:latin typeface="Calibri"/>
                        </a:rPr>
                        <a:t>Possible changes to make: </a:t>
                      </a:r>
                      <a:endParaRPr lang="en-US" i="0" dirty="0"/>
                    </a:p>
                    <a:p>
                      <a:pPr lvl="0" algn="l">
                        <a:buNone/>
                      </a:pPr>
                      <a:endParaRPr lang="en-GB" sz="1600" b="0" i="0" dirty="0">
                        <a:effectLst/>
                        <a:latin typeface="Calibri"/>
                      </a:endParaRPr>
                    </a:p>
                    <a:p>
                      <a:pPr lvl="0" algn="l">
                        <a:buNone/>
                      </a:pPr>
                      <a:r>
                        <a:rPr lang="en-GB" sz="1600" b="0" i="0" dirty="0">
                          <a:effectLst/>
                          <a:latin typeface="Calibri"/>
                        </a:rPr>
                        <a:t>Take the terms out.</a:t>
                      </a:r>
                      <a:endParaRPr lang="en-GB" i="0" dirty="0"/>
                    </a:p>
                    <a:p>
                      <a:pPr lvl="0" algn="l">
                        <a:buNone/>
                      </a:pPr>
                      <a:endParaRPr lang="en-GB" sz="1600" b="0" i="0" dirty="0">
                        <a:effectLst/>
                        <a:latin typeface="Calibri"/>
                      </a:endParaRPr>
                    </a:p>
                    <a:p>
                      <a:pPr lvl="0" algn="l">
                        <a:buNone/>
                      </a:pPr>
                      <a:r>
                        <a:rPr lang="en-GB" sz="1600" b="0" i="0" dirty="0">
                          <a:effectLst/>
                          <a:latin typeface="Calibri"/>
                        </a:rPr>
                        <a:t>Refer to the potential issue with these terms and make them aware that while they are common usage, using them can cause offense and/or harm. </a:t>
                      </a:r>
                      <a:endParaRPr lang="en-GB" i="0"/>
                    </a:p>
                    <a:p>
                      <a:pPr lvl="0" algn="l">
                        <a:buNone/>
                      </a:pPr>
                      <a:endParaRPr lang="en-GB" sz="1600" b="0" i="0" dirty="0">
                        <a:effectLst/>
                        <a:latin typeface="Calibri"/>
                      </a:endParaRPr>
                    </a:p>
                    <a:p>
                      <a:pPr lvl="0" algn="l">
                        <a:buNone/>
                      </a:pPr>
                      <a:r>
                        <a:rPr lang="en-GB" sz="1600" b="0" i="0" dirty="0">
                          <a:effectLst/>
                          <a:latin typeface="Calibri"/>
                        </a:rPr>
                        <a:t>Give examples of how tech companies are reviewing and changing practices. For example, </a:t>
                      </a:r>
                      <a:r>
                        <a:rPr lang="en-GB" sz="1600" b="0" i="0" u="none" strike="noStrike" noProof="0" dirty="0">
                          <a:effectLst/>
                          <a:latin typeface="Calibri"/>
                        </a:rPr>
                        <a:t>Twitter has dropped the terms "master", "slave" and "blacklist" in favour of more inclusive language in its programming. </a:t>
                      </a:r>
                      <a:endParaRPr lang="en-GB"/>
                    </a:p>
                  </a:txBody>
                  <a:tcPr marL="89604" marR="89604" marT="44802" marB="44802">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63948316"/>
                  </a:ext>
                </a:extLst>
              </a:tr>
            </a:tbl>
          </a:graphicData>
        </a:graphic>
      </p:graphicFrame>
      <p:sp>
        <p:nvSpPr>
          <p:cNvPr id="4" name="Slide Number Placeholder 3">
            <a:extLst>
              <a:ext uri="{FF2B5EF4-FFF2-40B4-BE49-F238E27FC236}">
                <a16:creationId xmlns:a16="http://schemas.microsoft.com/office/drawing/2014/main" id="{0C4908DF-E519-46D4-BED1-FC8FB816FFA1}"/>
              </a:ext>
            </a:extLst>
          </p:cNvPr>
          <p:cNvSpPr>
            <a:spLocks noGrp="1"/>
          </p:cNvSpPr>
          <p:nvPr>
            <p:ph type="sldNum" sz="quarter" idx="4"/>
          </p:nvPr>
        </p:nvSpPr>
        <p:spPr/>
        <p:txBody>
          <a:bodyPr/>
          <a:lstStyle/>
          <a:p>
            <a:fld id="{0406593E-52CF-5B45-8CFF-7309163A4729}" type="slidenum">
              <a:rPr lang="en-US" smtClean="0"/>
              <a:pPr/>
              <a:t>13</a:t>
            </a:fld>
            <a:endParaRPr lang="en-US"/>
          </a:p>
        </p:txBody>
      </p:sp>
      <p:sp>
        <p:nvSpPr>
          <p:cNvPr id="2" name="Title 1">
            <a:extLst>
              <a:ext uri="{FF2B5EF4-FFF2-40B4-BE49-F238E27FC236}">
                <a16:creationId xmlns:a16="http://schemas.microsoft.com/office/drawing/2014/main" id="{F56EA39A-F6E0-38B4-D449-2AC5A22B278B}"/>
              </a:ext>
            </a:extLst>
          </p:cNvPr>
          <p:cNvSpPr>
            <a:spLocks noGrp="1"/>
          </p:cNvSpPr>
          <p:nvPr>
            <p:ph type="ctrTitle"/>
          </p:nvPr>
        </p:nvSpPr>
        <p:spPr>
          <a:xfrm>
            <a:off x="249434" y="116382"/>
            <a:ext cx="7776957" cy="997196"/>
          </a:xfrm>
        </p:spPr>
        <p:txBody>
          <a:bodyPr/>
          <a:lstStyle/>
          <a:p>
            <a:r>
              <a:rPr lang="en-GB" sz="2800" dirty="0"/>
              <a:t>AL workshop discussion</a:t>
            </a:r>
          </a:p>
        </p:txBody>
      </p:sp>
    </p:spTree>
    <p:extLst>
      <p:ext uri="{BB962C8B-B14F-4D97-AF65-F5344CB8AC3E}">
        <p14:creationId xmlns:p14="http://schemas.microsoft.com/office/powerpoint/2010/main" val="21481785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B112537-CCA4-42C5-8C7C-1F8A4ED8BDDC}"/>
              </a:ext>
            </a:extLst>
          </p:cNvPr>
          <p:cNvSpPr txBox="1"/>
          <p:nvPr/>
        </p:nvSpPr>
        <p:spPr>
          <a:xfrm>
            <a:off x="375557" y="926642"/>
            <a:ext cx="8531960" cy="3277820"/>
          </a:xfrm>
          <a:prstGeom prst="rect">
            <a:avLst/>
          </a:prstGeom>
          <a:noFill/>
        </p:spPr>
        <p:txBody>
          <a:bodyPr wrap="square" lIns="91440" tIns="45720" rIns="91440" bIns="45720" anchor="t">
            <a:spAutoFit/>
          </a:bodyPr>
          <a:lstStyle/>
          <a:p>
            <a:endParaRPr lang="en-GB" dirty="0"/>
          </a:p>
          <a:p>
            <a:r>
              <a:rPr lang="en-GB" sz="2000" i="1" dirty="0">
                <a:solidFill>
                  <a:schemeClr val="bg1"/>
                </a:solidFill>
              </a:rPr>
              <a:t>Western centric focus of the content .. presumes a particular profile and orientation as the content uses concepts, ideas and perspectives that centre or normalise constructions of ‘</a:t>
            </a:r>
            <a:r>
              <a:rPr lang="en-GB" sz="2000" i="1" dirty="0" err="1">
                <a:solidFill>
                  <a:schemeClr val="bg1"/>
                </a:solidFill>
              </a:rPr>
              <a:t>Westernness</a:t>
            </a:r>
            <a:r>
              <a:rPr lang="en-GB" sz="2000" i="1" dirty="0">
                <a:solidFill>
                  <a:schemeClr val="bg1"/>
                </a:solidFill>
              </a:rPr>
              <a:t>’ or ‘whiteness’’ as basic reference points for human society. There is no other view presented. ​</a:t>
            </a:r>
            <a:endParaRPr lang="en-GB" sz="2000" i="1">
              <a:solidFill>
                <a:schemeClr val="bg1"/>
              </a:solidFill>
              <a:cs typeface="Arial"/>
            </a:endParaRPr>
          </a:p>
          <a:p>
            <a:endParaRPr lang="en-GB" sz="2000" dirty="0">
              <a:solidFill>
                <a:schemeClr val="bg1"/>
              </a:solidFill>
            </a:endParaRPr>
          </a:p>
          <a:p>
            <a:r>
              <a:rPr lang="en-GB" sz="2000" dirty="0">
                <a:solidFill>
                  <a:schemeClr val="bg1"/>
                </a:solidFill>
              </a:rPr>
              <a:t>UK/US dominance in the narrative with many examples with a focus on the UK in the 1950’s.  This continues in 1.3, with the reference to the Industrial Revolution and the use of only US and UK data sources.  For example, The Associated Press is American, Fig 4 uses Ofcom data​</a:t>
            </a:r>
          </a:p>
          <a:p>
            <a:endParaRPr lang="en-GB" dirty="0"/>
          </a:p>
        </p:txBody>
      </p:sp>
      <p:sp>
        <p:nvSpPr>
          <p:cNvPr id="10" name="Title 1">
            <a:extLst>
              <a:ext uri="{FF2B5EF4-FFF2-40B4-BE49-F238E27FC236}">
                <a16:creationId xmlns:a16="http://schemas.microsoft.com/office/drawing/2014/main" id="{EA3692E4-5BD3-3ADE-F0F9-601FF3EB5120}"/>
              </a:ext>
            </a:extLst>
          </p:cNvPr>
          <p:cNvSpPr>
            <a:spLocks noGrp="1"/>
          </p:cNvSpPr>
          <p:nvPr>
            <p:ph type="ctrTitle"/>
          </p:nvPr>
        </p:nvSpPr>
        <p:spPr>
          <a:xfrm>
            <a:off x="249434" y="116382"/>
            <a:ext cx="7776957" cy="387798"/>
          </a:xfrm>
        </p:spPr>
        <p:txBody>
          <a:bodyPr/>
          <a:lstStyle/>
          <a:p>
            <a:r>
              <a:rPr lang="en-GB" sz="2800" dirty="0">
                <a:cs typeface="Arial"/>
              </a:rPr>
              <a:t>Curriculum audit – Level 1</a:t>
            </a:r>
            <a:endParaRPr lang="en-GB" sz="2800" dirty="0"/>
          </a:p>
        </p:txBody>
      </p:sp>
    </p:spTree>
    <p:extLst>
      <p:ext uri="{BB962C8B-B14F-4D97-AF65-F5344CB8AC3E}">
        <p14:creationId xmlns:p14="http://schemas.microsoft.com/office/powerpoint/2010/main" val="17370687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26E291EA-35AF-44CD-AE91-218A0DDD7869}"/>
              </a:ext>
            </a:extLst>
          </p:cNvPr>
          <p:cNvSpPr>
            <a:spLocks noGrp="1"/>
          </p:cNvSpPr>
          <p:nvPr>
            <p:ph type="subTitle" idx="1"/>
          </p:nvPr>
        </p:nvSpPr>
        <p:spPr>
          <a:xfrm>
            <a:off x="1069603" y="1600726"/>
            <a:ext cx="8797157" cy="2686889"/>
          </a:xfrm>
        </p:spPr>
        <p:txBody>
          <a:bodyPr wrap="square" lIns="0" tIns="0" rIns="0" bIns="0" anchor="t">
            <a:spAutoFit/>
          </a:bodyPr>
          <a:lstStyle/>
          <a:p>
            <a:pPr marL="342900" indent="-342900">
              <a:buFont typeface="Arial" panose="020B0604020202020204" pitchFamily="34" charset="0"/>
              <a:buChar char="•"/>
            </a:pPr>
            <a:r>
              <a:rPr lang="en-GB" sz="2000" dirty="0">
                <a:ea typeface="+mn-lt"/>
                <a:cs typeface="+mn-lt"/>
              </a:rPr>
              <a:t>SRPP</a:t>
            </a:r>
            <a:r>
              <a:rPr lang="en-GB" sz="2000" dirty="0"/>
              <a:t> approval</a:t>
            </a:r>
            <a:endParaRPr lang="en-US" dirty="0">
              <a:cs typeface="Arial" panose="020B0604020202020204"/>
            </a:endParaRPr>
          </a:p>
          <a:p>
            <a:pPr marL="342900" indent="-342900">
              <a:buFont typeface="Arial" panose="020B0604020202020204" pitchFamily="34" charset="0"/>
              <a:buChar char="•"/>
            </a:pPr>
            <a:r>
              <a:rPr lang="en-GB" sz="2000" dirty="0"/>
              <a:t>Full HREC review submitted (04/05/22)</a:t>
            </a:r>
          </a:p>
          <a:p>
            <a:pPr marL="342900" indent="-342900">
              <a:buFont typeface="Arial" panose="020B0604020202020204" pitchFamily="34" charset="0"/>
              <a:buChar char="•"/>
            </a:pPr>
            <a:r>
              <a:rPr lang="en-GB" sz="2000" dirty="0">
                <a:cs typeface="Arial" panose="020B0604020202020204"/>
              </a:rPr>
              <a:t>Online Student Questionnaire Survey</a:t>
            </a:r>
            <a:endParaRPr lang="en-GB" sz="2000" dirty="0"/>
          </a:p>
          <a:p>
            <a:pPr marL="342900" indent="-342900">
              <a:buFont typeface="Arial" panose="020B0604020202020204" pitchFamily="34" charset="0"/>
              <a:buChar char="•"/>
            </a:pPr>
            <a:r>
              <a:rPr lang="en-GB" sz="2000" dirty="0"/>
              <a:t>Student Discussion Workshop</a:t>
            </a:r>
          </a:p>
          <a:p>
            <a:pPr marL="342900" indent="-342900">
              <a:buFont typeface="Arial" panose="020B0604020202020204" pitchFamily="34" charset="0"/>
              <a:buChar char="•"/>
            </a:pPr>
            <a:r>
              <a:rPr lang="en-GB" sz="2000" dirty="0"/>
              <a:t>Horizons in STEM HE conference @ UCL</a:t>
            </a:r>
          </a:p>
          <a:p>
            <a:pPr marL="342900" indent="-342900">
              <a:buFont typeface="Arial" panose="020B0604020202020204" pitchFamily="34" charset="0"/>
              <a:buChar char="•"/>
            </a:pPr>
            <a:endParaRPr lang="en-GB" sz="2000" dirty="0"/>
          </a:p>
          <a:p>
            <a:pPr marL="342900" indent="-342900">
              <a:buFont typeface="Arial" panose="020B0604020202020204" pitchFamily="34" charset="0"/>
              <a:buChar char="•"/>
            </a:pPr>
            <a:endParaRPr lang="en-GB" sz="2000" dirty="0"/>
          </a:p>
          <a:p>
            <a:endParaRPr lang="en-GB" dirty="0"/>
          </a:p>
          <a:p>
            <a:endParaRPr lang="en-GB" dirty="0"/>
          </a:p>
          <a:p>
            <a:endParaRPr lang="en-GB" dirty="0"/>
          </a:p>
        </p:txBody>
      </p:sp>
      <p:sp>
        <p:nvSpPr>
          <p:cNvPr id="4" name="Title 1">
            <a:extLst>
              <a:ext uri="{FF2B5EF4-FFF2-40B4-BE49-F238E27FC236}">
                <a16:creationId xmlns:a16="http://schemas.microsoft.com/office/drawing/2014/main" id="{3F8274B6-CF46-44AC-88D8-81631FCDCFBB}"/>
              </a:ext>
            </a:extLst>
          </p:cNvPr>
          <p:cNvSpPr>
            <a:spLocks noGrp="1"/>
          </p:cNvSpPr>
          <p:nvPr>
            <p:ph type="ctrTitle"/>
          </p:nvPr>
        </p:nvSpPr>
        <p:spPr>
          <a:xfrm>
            <a:off x="1535435" y="629762"/>
            <a:ext cx="5400000" cy="498598"/>
          </a:xfrm>
        </p:spPr>
        <p:txBody>
          <a:bodyPr/>
          <a:lstStyle/>
          <a:p>
            <a:r>
              <a:rPr lang="en-GB" dirty="0"/>
              <a:t>What’s next?</a:t>
            </a:r>
          </a:p>
        </p:txBody>
      </p:sp>
      <p:sp>
        <p:nvSpPr>
          <p:cNvPr id="2" name="Title 1">
            <a:extLst>
              <a:ext uri="{FF2B5EF4-FFF2-40B4-BE49-F238E27FC236}">
                <a16:creationId xmlns:a16="http://schemas.microsoft.com/office/drawing/2014/main" id="{6A2541A4-426D-96F9-4705-63ABA4064439}"/>
              </a:ext>
            </a:extLst>
          </p:cNvPr>
          <p:cNvSpPr txBox="1">
            <a:spLocks/>
          </p:cNvSpPr>
          <p:nvPr/>
        </p:nvSpPr>
        <p:spPr>
          <a:xfrm>
            <a:off x="2600391" y="3833235"/>
            <a:ext cx="5400000" cy="498598"/>
          </a:xfrm>
          <a:prstGeom prst="rect">
            <a:avLst/>
          </a:prstGeom>
        </p:spPr>
        <p:txBody>
          <a:bodyPr wrap="square" lIns="0" tIns="0" rIns="0" bIns="0" anchor="t" anchorCtr="0">
            <a:spAutoFit/>
          </a:bodyPr>
          <a:lstStyle>
            <a:lvl1pPr algn="l" defTabSz="914377" rtl="0" eaLnBrk="1" latinLnBrk="0" hangingPunct="1">
              <a:lnSpc>
                <a:spcPct val="90000"/>
              </a:lnSpc>
              <a:spcBef>
                <a:spcPct val="0"/>
              </a:spcBef>
              <a:buNone/>
              <a:defRPr sz="3600" b="1" kern="1200">
                <a:solidFill>
                  <a:schemeClr val="bg1"/>
                </a:solidFill>
                <a:latin typeface="+mj-lt"/>
                <a:ea typeface="+mj-ea"/>
                <a:cs typeface="+mj-cs"/>
              </a:defRPr>
            </a:lvl1pPr>
          </a:lstStyle>
          <a:p>
            <a:r>
              <a:rPr lang="en-GB" dirty="0"/>
              <a:t>Any questions?</a:t>
            </a:r>
          </a:p>
        </p:txBody>
      </p:sp>
    </p:spTree>
    <p:extLst>
      <p:ext uri="{BB962C8B-B14F-4D97-AF65-F5344CB8AC3E}">
        <p14:creationId xmlns:p14="http://schemas.microsoft.com/office/powerpoint/2010/main" val="16104757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2A8C6A-EF17-4A91-BDE2-9E8872501986}"/>
              </a:ext>
            </a:extLst>
          </p:cNvPr>
          <p:cNvSpPr>
            <a:spLocks noGrp="1"/>
          </p:cNvSpPr>
          <p:nvPr>
            <p:ph type="ctrTitle"/>
          </p:nvPr>
        </p:nvSpPr>
        <p:spPr>
          <a:xfrm>
            <a:off x="1872000" y="151121"/>
            <a:ext cx="5400000" cy="498598"/>
          </a:xfrm>
        </p:spPr>
        <p:txBody>
          <a:bodyPr/>
          <a:lstStyle/>
          <a:p>
            <a:r>
              <a:rPr lang="en-GB" dirty="0"/>
              <a:t>About the Project</a:t>
            </a:r>
          </a:p>
        </p:txBody>
      </p:sp>
      <p:sp>
        <p:nvSpPr>
          <p:cNvPr id="3" name="Subtitle 2">
            <a:extLst>
              <a:ext uri="{FF2B5EF4-FFF2-40B4-BE49-F238E27FC236}">
                <a16:creationId xmlns:a16="http://schemas.microsoft.com/office/drawing/2014/main" id="{F5C0DFB4-842B-4123-8660-A3168C395807}"/>
              </a:ext>
            </a:extLst>
          </p:cNvPr>
          <p:cNvSpPr>
            <a:spLocks noGrp="1"/>
          </p:cNvSpPr>
          <p:nvPr>
            <p:ph type="subTitle" idx="1"/>
          </p:nvPr>
        </p:nvSpPr>
        <p:spPr>
          <a:xfrm>
            <a:off x="599090" y="766162"/>
            <a:ext cx="7859109" cy="4034438"/>
          </a:xfrm>
        </p:spPr>
        <p:txBody>
          <a:bodyPr/>
          <a:lstStyle/>
          <a:p>
            <a:pPr>
              <a:lnSpc>
                <a:spcPct val="107000"/>
              </a:lnSpc>
              <a:spcAft>
                <a:spcPts val="800"/>
              </a:spcAft>
            </a:pPr>
            <a:r>
              <a:rPr lang="en-GB" sz="2400" b="1" dirty="0">
                <a:solidFill>
                  <a:srgbClr val="000000"/>
                </a:solidFill>
                <a:effectLst/>
                <a:latin typeface="Calibri" panose="020F0502020204030204" pitchFamily="34" charset="0"/>
                <a:ea typeface="Times New Roman" panose="02020603050405020304" pitchFamily="18" charset="0"/>
              </a:rPr>
              <a:t>The aim of the project is to raise awareness about the legacy systemic effects of colonialism in computing and develop guidance for computing educators about how to effect redress and prevent its (re-)introduction in computing material. </a:t>
            </a:r>
          </a:p>
          <a:p>
            <a:pPr>
              <a:lnSpc>
                <a:spcPct val="107000"/>
              </a:lnSpc>
              <a:spcAft>
                <a:spcPts val="800"/>
              </a:spcAft>
            </a:pPr>
            <a:r>
              <a:rPr lang="en-GB" sz="2400" b="1" dirty="0">
                <a:solidFill>
                  <a:srgbClr val="000000"/>
                </a:solidFill>
                <a:effectLst/>
                <a:latin typeface="Calibri" panose="020F0502020204030204" pitchFamily="34" charset="0"/>
                <a:ea typeface="Times New Roman" panose="02020603050405020304" pitchFamily="18" charset="0"/>
              </a:rPr>
              <a:t>It will do this by investigating and reporting on the meaning, scope, limits, and implications of decolonisation in the context of computing in general, and the C&amp;C curriculum specifically, through a critical, participatory approach. </a:t>
            </a:r>
            <a:endParaRPr lang="en-GB" sz="2400" dirty="0"/>
          </a:p>
        </p:txBody>
      </p:sp>
    </p:spTree>
    <p:extLst>
      <p:ext uri="{BB962C8B-B14F-4D97-AF65-F5344CB8AC3E}">
        <p14:creationId xmlns:p14="http://schemas.microsoft.com/office/powerpoint/2010/main" val="9380122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2A8C6A-EF17-4A91-BDE2-9E8872501986}"/>
              </a:ext>
            </a:extLst>
          </p:cNvPr>
          <p:cNvSpPr>
            <a:spLocks noGrp="1"/>
          </p:cNvSpPr>
          <p:nvPr>
            <p:ph type="ctrTitle"/>
          </p:nvPr>
        </p:nvSpPr>
        <p:spPr>
          <a:xfrm>
            <a:off x="1872000" y="151121"/>
            <a:ext cx="5400000" cy="498598"/>
          </a:xfrm>
        </p:spPr>
        <p:txBody>
          <a:bodyPr/>
          <a:lstStyle/>
          <a:p>
            <a:r>
              <a:rPr lang="en-GB" dirty="0"/>
              <a:t>The Team</a:t>
            </a:r>
          </a:p>
        </p:txBody>
      </p:sp>
      <p:sp>
        <p:nvSpPr>
          <p:cNvPr id="4" name="Subtitle 4">
            <a:extLst>
              <a:ext uri="{FF2B5EF4-FFF2-40B4-BE49-F238E27FC236}">
                <a16:creationId xmlns:a16="http://schemas.microsoft.com/office/drawing/2014/main" id="{8A3DE5D9-B787-6889-AB9B-5AF67F74A778}"/>
              </a:ext>
            </a:extLst>
          </p:cNvPr>
          <p:cNvSpPr txBox="1">
            <a:spLocks/>
          </p:cNvSpPr>
          <p:nvPr/>
        </p:nvSpPr>
        <p:spPr>
          <a:xfrm>
            <a:off x="1330059" y="1208529"/>
            <a:ext cx="8614701" cy="3323987"/>
          </a:xfrm>
          <a:prstGeom prst="rect">
            <a:avLst/>
          </a:prstGeom>
        </p:spPr>
        <p:txBody>
          <a:bodyPr vert="horz" wrap="square" lIns="0" tIns="0" rIns="0" bIns="0" rtlCol="0" anchor="t">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2400" dirty="0">
                <a:solidFill>
                  <a:schemeClr val="bg1"/>
                </a:solidFill>
              </a:rPr>
              <a:t>Mustafa Ali</a:t>
            </a:r>
            <a:endParaRPr lang="en-US" sz="2400" dirty="0">
              <a:solidFill>
                <a:schemeClr val="bg1"/>
              </a:solidFill>
              <a:cs typeface="Arial"/>
            </a:endParaRPr>
          </a:p>
          <a:p>
            <a:r>
              <a:rPr lang="en-US" sz="2400" dirty="0">
                <a:solidFill>
                  <a:schemeClr val="bg1"/>
                </a:solidFill>
                <a:ea typeface="+mn-lt"/>
                <a:cs typeface="+mn-lt"/>
              </a:rPr>
              <a:t>Ray Corrigan</a:t>
            </a:r>
          </a:p>
          <a:p>
            <a:r>
              <a:rPr lang="en-US" sz="2400" dirty="0">
                <a:solidFill>
                  <a:schemeClr val="bg1"/>
                </a:solidFill>
                <a:ea typeface="+mn-lt"/>
                <a:cs typeface="+mn-lt"/>
              </a:rPr>
              <a:t>Clem Herman</a:t>
            </a:r>
          </a:p>
          <a:p>
            <a:r>
              <a:rPr lang="en-US" sz="2400" dirty="0">
                <a:solidFill>
                  <a:schemeClr val="bg1"/>
                </a:solidFill>
              </a:rPr>
              <a:t>Andy </a:t>
            </a:r>
            <a:r>
              <a:rPr lang="en-US" sz="2400" dirty="0" err="1">
                <a:solidFill>
                  <a:schemeClr val="bg1"/>
                </a:solidFill>
              </a:rPr>
              <a:t>Hollyhead</a:t>
            </a:r>
            <a:endParaRPr lang="en-US" sz="2400" dirty="0" err="1">
              <a:solidFill>
                <a:schemeClr val="bg1"/>
              </a:solidFill>
              <a:cs typeface="Arial"/>
            </a:endParaRPr>
          </a:p>
          <a:p>
            <a:r>
              <a:rPr lang="en-US" sz="2400" dirty="0">
                <a:solidFill>
                  <a:schemeClr val="bg1"/>
                </a:solidFill>
              </a:rPr>
              <a:t>Magnus Ramage</a:t>
            </a:r>
            <a:endParaRPr lang="en-US" sz="2400" dirty="0">
              <a:solidFill>
                <a:schemeClr val="bg1"/>
              </a:solidFill>
              <a:cs typeface="Arial"/>
            </a:endParaRPr>
          </a:p>
          <a:p>
            <a:r>
              <a:rPr lang="en-US" sz="2400" dirty="0">
                <a:solidFill>
                  <a:schemeClr val="bg1"/>
                </a:solidFill>
                <a:ea typeface="+mn-lt"/>
                <a:cs typeface="+mn-lt"/>
              </a:rPr>
              <a:t>Zoe Tompkins</a:t>
            </a:r>
          </a:p>
          <a:p>
            <a:r>
              <a:rPr lang="en-US" sz="2400" dirty="0">
                <a:solidFill>
                  <a:schemeClr val="bg1"/>
                </a:solidFill>
                <a:ea typeface="+mn-lt"/>
                <a:cs typeface="+mn-lt"/>
              </a:rPr>
              <a:t>Steve Walker</a:t>
            </a:r>
            <a:endParaRPr lang="en-US" dirty="0">
              <a:solidFill>
                <a:schemeClr val="bg1"/>
              </a:solidFill>
            </a:endParaRPr>
          </a:p>
          <a:p>
            <a:endParaRPr lang="en-US" sz="2400" dirty="0">
              <a:solidFill>
                <a:schemeClr val="bg1"/>
              </a:solidFill>
              <a:cs typeface="Arial"/>
            </a:endParaRPr>
          </a:p>
          <a:p>
            <a:r>
              <a:rPr lang="en-US" sz="2400" dirty="0">
                <a:solidFill>
                  <a:schemeClr val="bg1"/>
                </a:solidFill>
                <a:cs typeface="Arial"/>
              </a:rPr>
              <a:t>School of Computing and Communications</a:t>
            </a:r>
          </a:p>
        </p:txBody>
      </p:sp>
    </p:spTree>
    <p:extLst>
      <p:ext uri="{BB962C8B-B14F-4D97-AF65-F5344CB8AC3E}">
        <p14:creationId xmlns:p14="http://schemas.microsoft.com/office/powerpoint/2010/main" val="4346702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062030" y="220841"/>
            <a:ext cx="6193353" cy="498599"/>
          </a:xfrm>
        </p:spPr>
        <p:txBody>
          <a:bodyPr/>
          <a:lstStyle/>
          <a:p>
            <a:r>
              <a:rPr lang="en-US" dirty="0"/>
              <a:t>What we’ve done</a:t>
            </a:r>
          </a:p>
        </p:txBody>
      </p:sp>
      <p:sp>
        <p:nvSpPr>
          <p:cNvPr id="8" name="TextBox 7">
            <a:extLst>
              <a:ext uri="{FF2B5EF4-FFF2-40B4-BE49-F238E27FC236}">
                <a16:creationId xmlns:a16="http://schemas.microsoft.com/office/drawing/2014/main" id="{71D71D09-70E7-4DFC-B0B5-310D057010BB}"/>
              </a:ext>
            </a:extLst>
          </p:cNvPr>
          <p:cNvSpPr txBox="1"/>
          <p:nvPr/>
        </p:nvSpPr>
        <p:spPr>
          <a:xfrm>
            <a:off x="212270" y="719440"/>
            <a:ext cx="8931729" cy="4093428"/>
          </a:xfrm>
          <a:prstGeom prst="rect">
            <a:avLst/>
          </a:prstGeom>
          <a:noFill/>
        </p:spPr>
        <p:txBody>
          <a:bodyPr wrap="square">
            <a:spAutoFit/>
          </a:bodyPr>
          <a:lstStyle/>
          <a:p>
            <a:pPr>
              <a:tabLst>
                <a:tab pos="4140835" algn="l"/>
              </a:tabLst>
            </a:pPr>
            <a:r>
              <a:rPr lang="en-GB" sz="2000" b="1" dirty="0">
                <a:effectLst/>
                <a:latin typeface="Calibri" panose="020F0502020204030204" pitchFamily="34" charset="0"/>
                <a:ea typeface="Times New Roman" panose="02020603050405020304" pitchFamily="18" charset="0"/>
                <a:cs typeface="Arial" panose="020B0604020202020204" pitchFamily="34" charset="0"/>
              </a:rPr>
              <a:t> </a:t>
            </a:r>
            <a:endParaRPr lang="en-GB" sz="2400" dirty="0">
              <a:effectLst/>
              <a:latin typeface="Times New Roman" panose="02020603050405020304" pitchFamily="18" charset="0"/>
              <a:ea typeface="Times New Roman" panose="02020603050405020304" pitchFamily="18" charset="0"/>
            </a:endParaRPr>
          </a:p>
          <a:p>
            <a:pPr marL="342900" lvl="0" indent="-342900">
              <a:buFont typeface="Wingdings" panose="05000000000000000000" pitchFamily="2" charset="2"/>
              <a:buChar char="Ø"/>
              <a:tabLst>
                <a:tab pos="457200" algn="l"/>
                <a:tab pos="4140835" algn="l"/>
              </a:tabLst>
            </a:pPr>
            <a:r>
              <a:rPr lang="en-GB" sz="2400" b="1" dirty="0">
                <a:effectLst/>
                <a:latin typeface="Calibri" panose="020F0502020204030204" pitchFamily="34" charset="0"/>
                <a:ea typeface="Times New Roman" panose="02020603050405020304" pitchFamily="18" charset="0"/>
                <a:cs typeface="Arial" panose="020B0604020202020204" pitchFamily="34" charset="0"/>
              </a:rPr>
              <a:t>Initial Scoping Document </a:t>
            </a:r>
          </a:p>
          <a:p>
            <a:pPr marL="685800" lvl="1" indent="-342900">
              <a:buFont typeface="Wingdings" panose="05000000000000000000" pitchFamily="2" charset="2"/>
              <a:buChar char="Ø"/>
              <a:tabLst>
                <a:tab pos="457200" algn="l"/>
                <a:tab pos="4140835" algn="l"/>
              </a:tabLst>
            </a:pPr>
            <a:r>
              <a:rPr lang="en-GB" sz="2400" b="1" dirty="0">
                <a:effectLst/>
                <a:latin typeface="Calibri" panose="020F0502020204030204" pitchFamily="34" charset="0"/>
                <a:ea typeface="Times New Roman" panose="02020603050405020304" pitchFamily="18" charset="0"/>
                <a:cs typeface="Arial" panose="020B0604020202020204" pitchFamily="34" charset="0"/>
              </a:rPr>
              <a:t>What do we mean by decolonising computing </a:t>
            </a:r>
          </a:p>
          <a:p>
            <a:pPr marL="685800" lvl="1" indent="-342900">
              <a:buFont typeface="Wingdings" panose="05000000000000000000" pitchFamily="2" charset="2"/>
              <a:buChar char="Ø"/>
              <a:tabLst>
                <a:tab pos="457200" algn="l"/>
                <a:tab pos="4140835" algn="l"/>
              </a:tabLst>
            </a:pPr>
            <a:r>
              <a:rPr lang="en-GB" sz="2400" b="1" dirty="0">
                <a:latin typeface="Calibri" panose="020F0502020204030204" pitchFamily="34" charset="0"/>
                <a:ea typeface="Times New Roman" panose="02020603050405020304" pitchFamily="18" charset="0"/>
                <a:cs typeface="Arial" panose="020B0604020202020204" pitchFamily="34" charset="0"/>
              </a:rPr>
              <a:t>C</a:t>
            </a:r>
            <a:r>
              <a:rPr lang="en-GB" sz="2400" b="1" dirty="0">
                <a:effectLst/>
                <a:latin typeface="Calibri" panose="020F0502020204030204" pitchFamily="34" charset="0"/>
                <a:ea typeface="Times New Roman" panose="02020603050405020304" pitchFamily="18" charset="0"/>
                <a:cs typeface="Arial" panose="020B0604020202020204" pitchFamily="34" charset="0"/>
              </a:rPr>
              <a:t>ompiling core and supplementary reading lists</a:t>
            </a:r>
          </a:p>
          <a:p>
            <a:pPr marL="685800" lvl="1" indent="-342900">
              <a:buFont typeface="Wingdings" panose="05000000000000000000" pitchFamily="2" charset="2"/>
              <a:buChar char="Ø"/>
              <a:tabLst>
                <a:tab pos="457200" algn="l"/>
                <a:tab pos="4140835" algn="l"/>
              </a:tabLst>
            </a:pPr>
            <a:endParaRPr lang="en-GB" sz="2400" dirty="0">
              <a:effectLst/>
              <a:latin typeface="Times New Roman" panose="02020603050405020304" pitchFamily="18" charset="0"/>
              <a:ea typeface="Times New Roman" panose="02020603050405020304" pitchFamily="18" charset="0"/>
            </a:endParaRPr>
          </a:p>
          <a:p>
            <a:pPr marL="342900" lvl="0" indent="-342900">
              <a:buFont typeface="Wingdings" panose="05000000000000000000" pitchFamily="2" charset="2"/>
              <a:buChar char="Ø"/>
              <a:tabLst>
                <a:tab pos="457200" algn="l"/>
                <a:tab pos="4140835" algn="l"/>
              </a:tabLst>
            </a:pPr>
            <a:r>
              <a:rPr lang="en-GB" sz="2400" b="1" dirty="0">
                <a:effectLst/>
                <a:latin typeface="Calibri" panose="020F0502020204030204" pitchFamily="34" charset="0"/>
                <a:ea typeface="Times New Roman" panose="02020603050405020304" pitchFamily="18" charset="0"/>
                <a:cs typeface="Arial" panose="020B0604020202020204" pitchFamily="34" charset="0"/>
              </a:rPr>
              <a:t>Methodology Document (to inform the workshops)</a:t>
            </a:r>
          </a:p>
          <a:p>
            <a:pPr marL="342900" lvl="0" indent="-342900">
              <a:buFont typeface="Wingdings" panose="05000000000000000000" pitchFamily="2" charset="2"/>
              <a:buChar char="Ø"/>
              <a:tabLst>
                <a:tab pos="457200" algn="l"/>
                <a:tab pos="4140835" algn="l"/>
              </a:tabLst>
            </a:pPr>
            <a:endParaRPr lang="en-GB" sz="2400" dirty="0">
              <a:effectLst/>
              <a:latin typeface="Times New Roman" panose="02020603050405020304" pitchFamily="18" charset="0"/>
              <a:ea typeface="Times New Roman" panose="02020603050405020304" pitchFamily="18" charset="0"/>
            </a:endParaRPr>
          </a:p>
          <a:p>
            <a:pPr marL="342900" lvl="0" indent="-342900">
              <a:buFont typeface="Wingdings" panose="05000000000000000000" pitchFamily="2" charset="2"/>
              <a:buChar char="Ø"/>
              <a:tabLst>
                <a:tab pos="457200" algn="l"/>
                <a:tab pos="4140835" algn="l"/>
              </a:tabLst>
            </a:pPr>
            <a:r>
              <a:rPr lang="en-GB" sz="2400" b="1" dirty="0">
                <a:effectLst/>
                <a:latin typeface="Calibri" panose="020F0502020204030204" pitchFamily="34" charset="0"/>
                <a:ea typeface="Times New Roman" panose="02020603050405020304" pitchFamily="18" charset="0"/>
                <a:cs typeface="Arial" panose="020B0604020202020204" pitchFamily="34" charset="0"/>
              </a:rPr>
              <a:t>Decolonisation Criteria Document </a:t>
            </a:r>
          </a:p>
          <a:p>
            <a:pPr marL="685800" lvl="1" indent="-342900">
              <a:buFont typeface="Wingdings" panose="05000000000000000000" pitchFamily="2" charset="2"/>
              <a:buChar char="Ø"/>
              <a:tabLst>
                <a:tab pos="457200" algn="l"/>
                <a:tab pos="4140835" algn="l"/>
              </a:tabLst>
            </a:pPr>
            <a:r>
              <a:rPr lang="en-GB" sz="2400" b="1" dirty="0">
                <a:effectLst/>
                <a:latin typeface="Calibri" panose="020F0502020204030204" pitchFamily="34" charset="0"/>
                <a:ea typeface="Times New Roman" panose="02020603050405020304" pitchFamily="18" charset="0"/>
                <a:cs typeface="Arial" panose="020B0604020202020204" pitchFamily="34" charset="0"/>
              </a:rPr>
              <a:t>how to approach decolonisation of the computing curriculum</a:t>
            </a:r>
          </a:p>
          <a:p>
            <a:pPr lvl="1">
              <a:tabLst>
                <a:tab pos="457200" algn="l"/>
                <a:tab pos="4140835" algn="l"/>
              </a:tabLst>
            </a:pPr>
            <a:endParaRPr lang="en-GB" sz="2400" b="1" dirty="0">
              <a:effectLst/>
              <a:latin typeface="Calibri" panose="020F0502020204030204" pitchFamily="34" charset="0"/>
              <a:ea typeface="Times New Roman" panose="02020603050405020304" pitchFamily="18" charset="0"/>
              <a:cs typeface="Arial" panose="020B0604020202020204" pitchFamily="34" charset="0"/>
            </a:endParaRPr>
          </a:p>
          <a:p>
            <a:pPr marL="342900" indent="-342900">
              <a:buFont typeface="Wingdings" panose="05000000000000000000" pitchFamily="2" charset="2"/>
              <a:buChar char="Ø"/>
              <a:tabLst>
                <a:tab pos="457200" algn="l"/>
                <a:tab pos="4140835" algn="l"/>
              </a:tabLst>
            </a:pPr>
            <a:r>
              <a:rPr lang="en-GB" sz="2400" b="1" dirty="0">
                <a:latin typeface="Calibri" panose="020F0502020204030204" pitchFamily="34" charset="0"/>
                <a:ea typeface="Times New Roman" panose="02020603050405020304" pitchFamily="18" charset="0"/>
                <a:cs typeface="Arial" panose="020B0604020202020204" pitchFamily="34" charset="0"/>
              </a:rPr>
              <a:t>AL workshop/staff development</a:t>
            </a:r>
            <a:endParaRPr lang="en-GB" sz="2400" b="1" dirty="0">
              <a:effectLst/>
              <a:latin typeface="Calibri" panose="020F050202020403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3195954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232A7306-11F0-4C71-9E05-5177D6B5C5AE}"/>
              </a:ext>
            </a:extLst>
          </p:cNvPr>
          <p:cNvSpPr txBox="1"/>
          <p:nvPr/>
        </p:nvSpPr>
        <p:spPr>
          <a:xfrm>
            <a:off x="669470" y="371147"/>
            <a:ext cx="7585913" cy="4093428"/>
          </a:xfrm>
          <a:prstGeom prst="rect">
            <a:avLst/>
          </a:prstGeom>
          <a:noFill/>
        </p:spPr>
        <p:txBody>
          <a:bodyPr wrap="square">
            <a:spAutoFit/>
          </a:bodyPr>
          <a:lstStyle/>
          <a:p>
            <a:r>
              <a:rPr lang="en-GB" sz="2000" dirty="0">
                <a:solidFill>
                  <a:schemeClr val="bg1"/>
                </a:solidFill>
              </a:rPr>
              <a:t>. </a:t>
            </a:r>
          </a:p>
          <a:p>
            <a:endParaRPr lang="en-GB" sz="2000" dirty="0">
              <a:solidFill>
                <a:schemeClr val="bg1"/>
              </a:solidFill>
            </a:endParaRPr>
          </a:p>
          <a:p>
            <a:r>
              <a:rPr lang="en-GB" sz="2000" dirty="0">
                <a:solidFill>
                  <a:schemeClr val="bg1"/>
                </a:solidFill>
              </a:rPr>
              <a:t>An inclusive curriculum as one that is:</a:t>
            </a:r>
          </a:p>
          <a:p>
            <a:r>
              <a:rPr lang="en-GB" sz="2000" dirty="0">
                <a:solidFill>
                  <a:schemeClr val="bg1"/>
                </a:solidFill>
              </a:rPr>
              <a:t>“designed and delivered to engage students in learning that is meaningful, relevant and accessible to all. It embraces a view of the individual and individual difference as the source of diversity that can enrich the lives and learning of others” (Moody, Advance HE, 2020).</a:t>
            </a:r>
          </a:p>
          <a:p>
            <a:endParaRPr lang="en-GB" sz="2000" dirty="0">
              <a:solidFill>
                <a:schemeClr val="bg1"/>
              </a:solidFill>
            </a:endParaRPr>
          </a:p>
          <a:p>
            <a:r>
              <a:rPr lang="en-GB" sz="2000" dirty="0">
                <a:solidFill>
                  <a:schemeClr val="bg1"/>
                </a:solidFill>
              </a:rPr>
              <a:t>“universal and intended to improve the experience, skills and attainment of all students including those in protected characteristic groups” (Advance HE, </a:t>
            </a:r>
          </a:p>
          <a:p>
            <a:r>
              <a:rPr lang="en-GB" sz="2000" dirty="0">
                <a:solidFill>
                  <a:schemeClr val="bg1"/>
                </a:solidFill>
              </a:rPr>
              <a:t>2020).</a:t>
            </a:r>
          </a:p>
        </p:txBody>
      </p:sp>
      <p:sp>
        <p:nvSpPr>
          <p:cNvPr id="3" name="Title 1">
            <a:extLst>
              <a:ext uri="{FF2B5EF4-FFF2-40B4-BE49-F238E27FC236}">
                <a16:creationId xmlns:a16="http://schemas.microsoft.com/office/drawing/2014/main" id="{7ABA3D4F-C253-4662-A7FE-D8C8050BDE9D}"/>
              </a:ext>
            </a:extLst>
          </p:cNvPr>
          <p:cNvSpPr>
            <a:spLocks noGrp="1"/>
          </p:cNvSpPr>
          <p:nvPr>
            <p:ph type="ctrTitle"/>
          </p:nvPr>
        </p:nvSpPr>
        <p:spPr>
          <a:xfrm>
            <a:off x="277586" y="220841"/>
            <a:ext cx="7977797" cy="997196"/>
          </a:xfrm>
        </p:spPr>
        <p:txBody>
          <a:bodyPr/>
          <a:lstStyle/>
          <a:p>
            <a:r>
              <a:rPr lang="en-US" dirty="0"/>
              <a:t>Beyond the Inclusive Curriculum</a:t>
            </a:r>
          </a:p>
        </p:txBody>
      </p:sp>
    </p:spTree>
    <p:extLst>
      <p:ext uri="{BB962C8B-B14F-4D97-AF65-F5344CB8AC3E}">
        <p14:creationId xmlns:p14="http://schemas.microsoft.com/office/powerpoint/2010/main" val="765052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A group of people sitting around a table&#10;&#10;Description automatically generated with medium confidence">
            <a:extLst>
              <a:ext uri="{FF2B5EF4-FFF2-40B4-BE49-F238E27FC236}">
                <a16:creationId xmlns:a16="http://schemas.microsoft.com/office/drawing/2014/main" id="{E7719147-C171-4BB4-BA41-43A7C42A4BA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907"/>
          <a:stretch/>
        </p:blipFill>
        <p:spPr bwMode="auto">
          <a:xfrm>
            <a:off x="884922" y="912565"/>
            <a:ext cx="7549312" cy="4258588"/>
          </a:xfrm>
          <a:prstGeom prst="rect">
            <a:avLst/>
          </a:prstGeom>
          <a:solidFill>
            <a:srgbClr val="FFFFFF"/>
          </a:solidFill>
        </p:spPr>
      </p:pic>
      <p:sp>
        <p:nvSpPr>
          <p:cNvPr id="2" name="Title 1">
            <a:extLst>
              <a:ext uri="{FF2B5EF4-FFF2-40B4-BE49-F238E27FC236}">
                <a16:creationId xmlns:a16="http://schemas.microsoft.com/office/drawing/2014/main" id="{E1F87FE4-E83F-72F4-CA08-8C390A825B59}"/>
              </a:ext>
            </a:extLst>
          </p:cNvPr>
          <p:cNvSpPr>
            <a:spLocks noGrp="1"/>
          </p:cNvSpPr>
          <p:nvPr>
            <p:ph type="ctrTitle"/>
          </p:nvPr>
        </p:nvSpPr>
        <p:spPr>
          <a:xfrm>
            <a:off x="507532" y="61075"/>
            <a:ext cx="7601818" cy="785187"/>
          </a:xfrm>
        </p:spPr>
        <p:txBody>
          <a:bodyPr/>
          <a:lstStyle/>
          <a:p>
            <a:r>
              <a:rPr lang="en-GB" sz="2800" dirty="0"/>
              <a:t>Representation – who is around the table?</a:t>
            </a:r>
          </a:p>
        </p:txBody>
      </p:sp>
    </p:spTree>
    <p:extLst>
      <p:ext uri="{BB962C8B-B14F-4D97-AF65-F5344CB8AC3E}">
        <p14:creationId xmlns:p14="http://schemas.microsoft.com/office/powerpoint/2010/main" val="30459500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2A8C6A-EF17-4A91-BDE2-9E8872501986}"/>
              </a:ext>
            </a:extLst>
          </p:cNvPr>
          <p:cNvSpPr>
            <a:spLocks noGrp="1"/>
          </p:cNvSpPr>
          <p:nvPr>
            <p:ph type="ctrTitle"/>
          </p:nvPr>
        </p:nvSpPr>
        <p:spPr>
          <a:xfrm>
            <a:off x="369159" y="207883"/>
            <a:ext cx="7779279" cy="814193"/>
          </a:xfrm>
        </p:spPr>
        <p:txBody>
          <a:bodyPr/>
          <a:lstStyle/>
          <a:p>
            <a:r>
              <a:rPr lang="en-GB" dirty="0"/>
              <a:t>Inclusive vs Decolonised Curricula</a:t>
            </a:r>
          </a:p>
        </p:txBody>
      </p:sp>
      <p:sp>
        <p:nvSpPr>
          <p:cNvPr id="3" name="Subtitle 2">
            <a:extLst>
              <a:ext uri="{FF2B5EF4-FFF2-40B4-BE49-F238E27FC236}">
                <a16:creationId xmlns:a16="http://schemas.microsoft.com/office/drawing/2014/main" id="{F5C0DFB4-842B-4123-8660-A3168C395807}"/>
              </a:ext>
            </a:extLst>
          </p:cNvPr>
          <p:cNvSpPr>
            <a:spLocks noGrp="1"/>
          </p:cNvSpPr>
          <p:nvPr>
            <p:ph type="subTitle" idx="1"/>
          </p:nvPr>
        </p:nvSpPr>
        <p:spPr>
          <a:xfrm>
            <a:off x="369159" y="803358"/>
            <a:ext cx="8517599" cy="4127284"/>
          </a:xfrm>
        </p:spPr>
        <p:txBody>
          <a:bodyPr/>
          <a:lstStyle/>
          <a:p>
            <a:r>
              <a:rPr lang="en-GB" sz="2000" dirty="0">
                <a:solidFill>
                  <a:schemeClr val="tx1"/>
                </a:solidFill>
              </a:rPr>
              <a:t>an inclusive curriculum upholds the current power structures without addressing the legacy of colonialism.</a:t>
            </a:r>
          </a:p>
          <a:p>
            <a:endParaRPr lang="en-GB" sz="2000" dirty="0">
              <a:solidFill>
                <a:schemeClr val="tx1"/>
              </a:solidFill>
            </a:endParaRPr>
          </a:p>
          <a:p>
            <a:r>
              <a:rPr lang="en-GB" sz="2000" dirty="0">
                <a:solidFill>
                  <a:schemeClr val="tx1"/>
                </a:solidFill>
              </a:rPr>
              <a:t>“Our curriculum posits the knowledge and traditions of white men from the Global North as intellectually superior. Decolonising the curriculum seeks to question and transform this way of thinking as well as review how we teach within our University” (</a:t>
            </a:r>
            <a:r>
              <a:rPr lang="en-GB" sz="2000" dirty="0" err="1">
                <a:solidFill>
                  <a:schemeClr val="tx1"/>
                </a:solidFill>
              </a:rPr>
              <a:t>Keele</a:t>
            </a:r>
            <a:r>
              <a:rPr lang="en-GB" sz="2000" dirty="0">
                <a:solidFill>
                  <a:schemeClr val="tx1"/>
                </a:solidFill>
              </a:rPr>
              <a:t>, 2021).</a:t>
            </a:r>
          </a:p>
          <a:p>
            <a:endParaRPr lang="en-GB" sz="2000" dirty="0">
              <a:solidFill>
                <a:schemeClr val="tx1"/>
              </a:solidFill>
            </a:endParaRPr>
          </a:p>
          <a:p>
            <a:r>
              <a:rPr lang="en-GB" sz="2000" dirty="0">
                <a:solidFill>
                  <a:schemeClr val="tx1"/>
                </a:solidFill>
              </a:rPr>
              <a:t>Both inclusive and decolonised curricula include the contribution of scholars from the Global South to knowledge. Both would recognise the important contribution of the Indian mathematician Srinivasa Ramanujan. However, only a decolonised curriculum would address why Ramanujan’s contribution to maths and science was largely unacknowledged in the West until recently.</a:t>
            </a:r>
          </a:p>
          <a:p>
            <a:endParaRPr lang="en-GB" dirty="0"/>
          </a:p>
        </p:txBody>
      </p:sp>
    </p:spTree>
    <p:extLst>
      <p:ext uri="{BB962C8B-B14F-4D97-AF65-F5344CB8AC3E}">
        <p14:creationId xmlns:p14="http://schemas.microsoft.com/office/powerpoint/2010/main" val="15950851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3FAF6E-CB40-438B-846B-3659D627A7F0}"/>
              </a:ext>
            </a:extLst>
          </p:cNvPr>
          <p:cNvSpPr>
            <a:spLocks noGrp="1"/>
          </p:cNvSpPr>
          <p:nvPr>
            <p:ph type="ctrTitle"/>
          </p:nvPr>
        </p:nvSpPr>
        <p:spPr>
          <a:xfrm>
            <a:off x="424543" y="4090904"/>
            <a:ext cx="8458200" cy="1052596"/>
          </a:xfrm>
        </p:spPr>
        <p:txBody>
          <a:bodyPr/>
          <a:lstStyle/>
          <a:p>
            <a:r>
              <a:rPr lang="en-GB" sz="2000" dirty="0">
                <a:solidFill>
                  <a:schemeClr val="tx1"/>
                </a:solidFill>
              </a:rPr>
              <a:t>Until lions have their own historians, tales of the hunt shall always glorify the hunter’ (</a:t>
            </a:r>
            <a:r>
              <a:rPr lang="en-GB" sz="2000" i="1" dirty="0">
                <a:solidFill>
                  <a:schemeClr val="tx1"/>
                </a:solidFill>
              </a:rPr>
              <a:t>African proverb cited by Chinua Achebe</a:t>
            </a:r>
            <a:r>
              <a:rPr lang="en-GB" sz="2000" dirty="0">
                <a:solidFill>
                  <a:schemeClr val="tx1"/>
                </a:solidFill>
              </a:rPr>
              <a:t>)</a:t>
            </a:r>
            <a:br>
              <a:rPr lang="en-GB" sz="3600" dirty="0">
                <a:solidFill>
                  <a:schemeClr val="tx1"/>
                </a:solidFill>
              </a:rPr>
            </a:br>
            <a:endParaRPr lang="en-GB" dirty="0"/>
          </a:p>
        </p:txBody>
      </p:sp>
      <p:pic>
        <p:nvPicPr>
          <p:cNvPr id="3074" name="Picture 2" descr="Shameless British trophy hunter boasts of killing Africa's endangered Big  Five - World News - Mirror Online">
            <a:extLst>
              <a:ext uri="{FF2B5EF4-FFF2-40B4-BE49-F238E27FC236}">
                <a16:creationId xmlns:a16="http://schemas.microsoft.com/office/drawing/2014/main" id="{DC226524-4A96-4D6B-BA6D-297E33755D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43062" y="264660"/>
            <a:ext cx="5361895" cy="35658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39012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88106" y="1053278"/>
            <a:ext cx="6401568" cy="2139686"/>
          </a:xfrm>
        </p:spPr>
        <p:txBody>
          <a:bodyPr/>
          <a:lstStyle/>
          <a:p>
            <a:pPr marL="0" indent="0">
              <a:buNone/>
            </a:pPr>
            <a:r>
              <a:rPr lang="en-GB" sz="1632" dirty="0">
                <a:latin typeface="Arial" panose="020B0604020202020204" pitchFamily="34" charset="0"/>
                <a:cs typeface="Arial" panose="020B0604020202020204" pitchFamily="34" charset="0"/>
              </a:rPr>
              <a:t>“[We can trace the ] global life cycle of a typical laptop computer or cell phone </a:t>
            </a:r>
            <a:r>
              <a:rPr lang="en-GB" sz="1632" b="1" dirty="0">
                <a:latin typeface="Arial" panose="020B0604020202020204" pitchFamily="34" charset="0"/>
                <a:cs typeface="Arial" panose="020B0604020202020204" pitchFamily="34" charset="0"/>
              </a:rPr>
              <a:t>from</a:t>
            </a:r>
            <a:r>
              <a:rPr lang="en-GB" sz="1632" dirty="0">
                <a:latin typeface="Arial" panose="020B0604020202020204" pitchFamily="34" charset="0"/>
                <a:cs typeface="Arial" panose="020B0604020202020204" pitchFamily="34" charset="0"/>
              </a:rPr>
              <a:t> its material origins in rare earth element mines in Africa and South America, </a:t>
            </a:r>
            <a:r>
              <a:rPr lang="en-GB" sz="1632" b="1" dirty="0">
                <a:latin typeface="Arial" panose="020B0604020202020204" pitchFamily="34" charset="0"/>
                <a:cs typeface="Arial" panose="020B0604020202020204" pitchFamily="34" charset="0"/>
              </a:rPr>
              <a:t>to</a:t>
            </a:r>
            <a:r>
              <a:rPr lang="en-GB" sz="1632" dirty="0">
                <a:latin typeface="Arial" panose="020B0604020202020204" pitchFamily="34" charset="0"/>
                <a:cs typeface="Arial" panose="020B0604020202020204" pitchFamily="34" charset="0"/>
              </a:rPr>
              <a:t> its manufacture and assembly in the factory cities of China, </a:t>
            </a:r>
            <a:r>
              <a:rPr lang="en-GB" sz="1632" b="1" dirty="0">
                <a:latin typeface="Arial" panose="020B0604020202020204" pitchFamily="34" charset="0"/>
                <a:cs typeface="Arial" panose="020B0604020202020204" pitchFamily="34" charset="0"/>
              </a:rPr>
              <a:t>through</a:t>
            </a:r>
            <a:r>
              <a:rPr lang="en-GB" sz="1632" dirty="0">
                <a:latin typeface="Arial" panose="020B0604020202020204" pitchFamily="34" charset="0"/>
                <a:cs typeface="Arial" panose="020B0604020202020204" pitchFamily="34" charset="0"/>
              </a:rPr>
              <a:t> its transportation and distribution to retail stores and households across America, and finally </a:t>
            </a:r>
            <a:r>
              <a:rPr lang="en-GB" sz="1632" b="1" dirty="0">
                <a:latin typeface="Arial" panose="020B0604020202020204" pitchFamily="34" charset="0"/>
                <a:cs typeface="Arial" panose="020B0604020202020204" pitchFamily="34" charset="0"/>
              </a:rPr>
              <a:t>to</a:t>
            </a:r>
            <a:r>
              <a:rPr lang="en-GB" sz="1632" dirty="0">
                <a:latin typeface="Arial" panose="020B0604020202020204" pitchFamily="34" charset="0"/>
                <a:cs typeface="Arial" panose="020B0604020202020204" pitchFamily="34" charset="0"/>
              </a:rPr>
              <a:t> its eventual disposal in places like the slums of </a:t>
            </a:r>
            <a:r>
              <a:rPr lang="en-GB" sz="1632" dirty="0" err="1">
                <a:latin typeface="Arial" panose="020B0604020202020204" pitchFamily="34" charset="0"/>
                <a:cs typeface="Arial" panose="020B0604020202020204" pitchFamily="34" charset="0"/>
              </a:rPr>
              <a:t>Agbogbloshie</a:t>
            </a:r>
            <a:r>
              <a:rPr lang="en-GB" sz="1632" dirty="0">
                <a:latin typeface="Arial" panose="020B0604020202020204" pitchFamily="34" charset="0"/>
                <a:cs typeface="Arial" panose="020B0604020202020204" pitchFamily="34" charset="0"/>
              </a:rPr>
              <a:t>, Ghana…”</a:t>
            </a:r>
          </a:p>
          <a:p>
            <a:pPr marL="0" indent="0" algn="r">
              <a:buNone/>
            </a:pPr>
            <a:r>
              <a:rPr lang="en-GB" sz="1632" dirty="0">
                <a:latin typeface="Arial" panose="020B0604020202020204" pitchFamily="34" charset="0"/>
                <a:cs typeface="Arial" panose="020B0604020202020204" pitchFamily="34" charset="0"/>
              </a:rPr>
              <a:t>(</a:t>
            </a:r>
            <a:r>
              <a:rPr lang="en-GB" sz="1632" dirty="0" err="1">
                <a:latin typeface="Arial" panose="020B0604020202020204" pitchFamily="34" charset="0"/>
                <a:cs typeface="Arial" panose="020B0604020202020204" pitchFamily="34" charset="0"/>
              </a:rPr>
              <a:t>Ensmenger</a:t>
            </a:r>
            <a:r>
              <a:rPr lang="en-GB" sz="1632" dirty="0">
                <a:latin typeface="Arial" panose="020B0604020202020204" pitchFamily="34" charset="0"/>
                <a:cs typeface="Arial" panose="020B0604020202020204" pitchFamily="34" charset="0"/>
              </a:rPr>
              <a:t> 2013, p.80)</a:t>
            </a:r>
          </a:p>
        </p:txBody>
      </p:sp>
      <p:sp>
        <p:nvSpPr>
          <p:cNvPr id="4" name="Slide Number Placeholder 3"/>
          <p:cNvSpPr>
            <a:spLocks noGrp="1"/>
          </p:cNvSpPr>
          <p:nvPr>
            <p:ph type="sldNum" sz="quarter" idx="11"/>
          </p:nvPr>
        </p:nvSpPr>
        <p:spPr/>
        <p:txBody>
          <a:bodyPr/>
          <a:lstStyle/>
          <a:p>
            <a:pPr fontAlgn="base">
              <a:spcBef>
                <a:spcPct val="0"/>
              </a:spcBef>
              <a:spcAft>
                <a:spcPct val="0"/>
              </a:spcAft>
            </a:pPr>
            <a:fld id="{2EDA769F-8483-4DC8-93A2-7DBF3A2EBB70}" type="slidenum">
              <a:rPr lang="en-GB" altLang="en-US">
                <a:solidFill>
                  <a:srgbClr val="000000"/>
                </a:solidFill>
                <a:latin typeface="Arial" panose="020B0604020202020204" pitchFamily="34" charset="0"/>
              </a:rPr>
              <a:pPr fontAlgn="base">
                <a:spcBef>
                  <a:spcPct val="0"/>
                </a:spcBef>
                <a:spcAft>
                  <a:spcPct val="0"/>
                </a:spcAft>
              </a:pPr>
              <a:t>9</a:t>
            </a:fld>
            <a:endParaRPr lang="en-GB" altLang="en-US">
              <a:solidFill>
                <a:srgbClr val="000000"/>
              </a:solidFill>
              <a:latin typeface="Arial" panose="020B0604020202020204" pitchFamily="34" charset="0"/>
            </a:endParaRPr>
          </a:p>
        </p:txBody>
      </p:sp>
      <p:sp>
        <p:nvSpPr>
          <p:cNvPr id="6" name="Title 4">
            <a:extLst>
              <a:ext uri="{FF2B5EF4-FFF2-40B4-BE49-F238E27FC236}">
                <a16:creationId xmlns:a16="http://schemas.microsoft.com/office/drawing/2014/main" id="{97E8CFFE-57FA-418E-AF65-2C4E4AE90DAD}"/>
              </a:ext>
            </a:extLst>
          </p:cNvPr>
          <p:cNvSpPr txBox="1">
            <a:spLocks/>
          </p:cNvSpPr>
          <p:nvPr/>
        </p:nvSpPr>
        <p:spPr bwMode="auto">
          <a:xfrm>
            <a:off x="1283205" y="326391"/>
            <a:ext cx="6401568" cy="536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54037" tIns="27018" rIns="54037" bIns="27018" numCol="1" anchor="ctr" anchorCtr="0" compatLnSpc="1">
            <a:prstTxWarp prst="textNoShape">
              <a:avLst/>
            </a:prstTxWarp>
            <a:spAutoFit/>
          </a:bodyPr>
          <a:lstStyle>
            <a:lvl1pPr algn="l" defTabSz="796925" rtl="0" eaLnBrk="1" fontAlgn="base" hangingPunct="1">
              <a:spcBef>
                <a:spcPct val="0"/>
              </a:spcBef>
              <a:spcAft>
                <a:spcPct val="0"/>
              </a:spcAft>
              <a:defRPr sz="4800" kern="1200">
                <a:solidFill>
                  <a:srgbClr val="9FAA00"/>
                </a:solidFill>
                <a:latin typeface="+mj-lt"/>
                <a:ea typeface="+mj-ea"/>
                <a:cs typeface="+mj-cs"/>
              </a:defRPr>
            </a:lvl1pPr>
            <a:lvl2pPr algn="l" defTabSz="796925" rtl="0" eaLnBrk="1" fontAlgn="base" hangingPunct="1">
              <a:spcBef>
                <a:spcPct val="0"/>
              </a:spcBef>
              <a:spcAft>
                <a:spcPct val="0"/>
              </a:spcAft>
              <a:defRPr sz="4800">
                <a:solidFill>
                  <a:srgbClr val="9FAA00"/>
                </a:solidFill>
                <a:latin typeface="Arial" panose="020B0604020202020204" pitchFamily="34" charset="0"/>
              </a:defRPr>
            </a:lvl2pPr>
            <a:lvl3pPr algn="l" defTabSz="796925" rtl="0" eaLnBrk="1" fontAlgn="base" hangingPunct="1">
              <a:spcBef>
                <a:spcPct val="0"/>
              </a:spcBef>
              <a:spcAft>
                <a:spcPct val="0"/>
              </a:spcAft>
              <a:defRPr sz="4800">
                <a:solidFill>
                  <a:srgbClr val="9FAA00"/>
                </a:solidFill>
                <a:latin typeface="Arial" panose="020B0604020202020204" pitchFamily="34" charset="0"/>
              </a:defRPr>
            </a:lvl3pPr>
            <a:lvl4pPr algn="l" defTabSz="796925" rtl="0" eaLnBrk="1" fontAlgn="base" hangingPunct="1">
              <a:spcBef>
                <a:spcPct val="0"/>
              </a:spcBef>
              <a:spcAft>
                <a:spcPct val="0"/>
              </a:spcAft>
              <a:defRPr sz="4800">
                <a:solidFill>
                  <a:srgbClr val="9FAA00"/>
                </a:solidFill>
                <a:latin typeface="Arial" panose="020B0604020202020204" pitchFamily="34" charset="0"/>
              </a:defRPr>
            </a:lvl4pPr>
            <a:lvl5pPr algn="l" defTabSz="796925" rtl="0" eaLnBrk="1" fontAlgn="base" hangingPunct="1">
              <a:spcBef>
                <a:spcPct val="0"/>
              </a:spcBef>
              <a:spcAft>
                <a:spcPct val="0"/>
              </a:spcAft>
              <a:defRPr sz="4800">
                <a:solidFill>
                  <a:srgbClr val="9FAA00"/>
                </a:solidFill>
                <a:latin typeface="Arial" panose="020B0604020202020204" pitchFamily="34" charset="0"/>
              </a:defRPr>
            </a:lvl5pPr>
            <a:lvl6pPr marL="457200" algn="l" defTabSz="796925" rtl="0" eaLnBrk="1" fontAlgn="base" hangingPunct="1">
              <a:spcBef>
                <a:spcPct val="0"/>
              </a:spcBef>
              <a:spcAft>
                <a:spcPct val="0"/>
              </a:spcAft>
              <a:defRPr sz="4800">
                <a:solidFill>
                  <a:srgbClr val="9FAA00"/>
                </a:solidFill>
                <a:latin typeface="Arial" panose="020B0604020202020204" pitchFamily="34" charset="0"/>
              </a:defRPr>
            </a:lvl6pPr>
            <a:lvl7pPr marL="914400" algn="l" defTabSz="796925" rtl="0" eaLnBrk="1" fontAlgn="base" hangingPunct="1">
              <a:spcBef>
                <a:spcPct val="0"/>
              </a:spcBef>
              <a:spcAft>
                <a:spcPct val="0"/>
              </a:spcAft>
              <a:defRPr sz="4800">
                <a:solidFill>
                  <a:srgbClr val="9FAA00"/>
                </a:solidFill>
                <a:latin typeface="Arial" panose="020B0604020202020204" pitchFamily="34" charset="0"/>
              </a:defRPr>
            </a:lvl7pPr>
            <a:lvl8pPr marL="1371600" algn="l" defTabSz="796925" rtl="0" eaLnBrk="1" fontAlgn="base" hangingPunct="1">
              <a:spcBef>
                <a:spcPct val="0"/>
              </a:spcBef>
              <a:spcAft>
                <a:spcPct val="0"/>
              </a:spcAft>
              <a:defRPr sz="4800">
                <a:solidFill>
                  <a:srgbClr val="9FAA00"/>
                </a:solidFill>
                <a:latin typeface="Arial" panose="020B0604020202020204" pitchFamily="34" charset="0"/>
              </a:defRPr>
            </a:lvl8pPr>
            <a:lvl9pPr marL="1828800" algn="l" defTabSz="796925" rtl="0" eaLnBrk="1" fontAlgn="base" hangingPunct="1">
              <a:spcBef>
                <a:spcPct val="0"/>
              </a:spcBef>
              <a:spcAft>
                <a:spcPct val="0"/>
              </a:spcAft>
              <a:defRPr sz="4800">
                <a:solidFill>
                  <a:srgbClr val="9FAA00"/>
                </a:solidFill>
                <a:latin typeface="Arial" panose="020B0604020202020204" pitchFamily="34" charset="0"/>
              </a:defRPr>
            </a:lvl9pPr>
          </a:lstStyle>
          <a:p>
            <a:pPr defTabSz="542068"/>
            <a:endParaRPr lang="en-GB" sz="3100" dirty="0">
              <a:latin typeface="Arial"/>
              <a:cs typeface="Arial"/>
            </a:endParaRPr>
          </a:p>
        </p:txBody>
      </p:sp>
      <p:sp>
        <p:nvSpPr>
          <p:cNvPr id="2" name="TextBox 1">
            <a:extLst>
              <a:ext uri="{FF2B5EF4-FFF2-40B4-BE49-F238E27FC236}">
                <a16:creationId xmlns:a16="http://schemas.microsoft.com/office/drawing/2014/main" id="{04A28729-4D8F-4ABE-A7B2-727986F7DCB4}"/>
              </a:ext>
            </a:extLst>
          </p:cNvPr>
          <p:cNvSpPr txBox="1"/>
          <p:nvPr/>
        </p:nvSpPr>
        <p:spPr>
          <a:xfrm>
            <a:off x="1283205" y="3292312"/>
            <a:ext cx="6416628" cy="971804"/>
          </a:xfrm>
          <a:prstGeom prst="rect">
            <a:avLst/>
          </a:prstGeom>
          <a:noFill/>
        </p:spPr>
        <p:txBody>
          <a:bodyPr wrap="none" rtlCol="0">
            <a:spAutoFit/>
          </a:bodyPr>
          <a:lstStyle/>
          <a:p>
            <a:pPr defTabSz="621975" fontAlgn="base">
              <a:spcBef>
                <a:spcPct val="0"/>
              </a:spcBef>
              <a:spcAft>
                <a:spcPct val="0"/>
              </a:spcAft>
            </a:pPr>
            <a:r>
              <a:rPr lang="en-GB" sz="1905" dirty="0">
                <a:solidFill>
                  <a:srgbClr val="000000"/>
                </a:solidFill>
                <a:latin typeface="Arial"/>
              </a:rPr>
              <a:t>From the </a:t>
            </a:r>
            <a:r>
              <a:rPr lang="en-GB" sz="1905" dirty="0">
                <a:solidFill>
                  <a:srgbClr val="C00000"/>
                </a:solidFill>
                <a:latin typeface="Arial"/>
              </a:rPr>
              <a:t>core</a:t>
            </a:r>
            <a:r>
              <a:rPr lang="en-GB" sz="1905" dirty="0">
                <a:solidFill>
                  <a:srgbClr val="000000"/>
                </a:solidFill>
                <a:latin typeface="Arial"/>
              </a:rPr>
              <a:t> (demand, design) to the </a:t>
            </a:r>
            <a:r>
              <a:rPr lang="en-GB" sz="1905" dirty="0">
                <a:solidFill>
                  <a:srgbClr val="C00000"/>
                </a:solidFill>
                <a:latin typeface="Arial"/>
              </a:rPr>
              <a:t>periphery</a:t>
            </a:r>
            <a:r>
              <a:rPr lang="en-GB" sz="1905" dirty="0">
                <a:solidFill>
                  <a:srgbClr val="000000"/>
                </a:solidFill>
                <a:latin typeface="Arial"/>
              </a:rPr>
              <a:t> (supply, </a:t>
            </a:r>
          </a:p>
          <a:p>
            <a:pPr defTabSz="621975" fontAlgn="base">
              <a:spcBef>
                <a:spcPct val="0"/>
              </a:spcBef>
              <a:spcAft>
                <a:spcPct val="0"/>
              </a:spcAft>
            </a:pPr>
            <a:r>
              <a:rPr lang="en-GB" sz="1905" dirty="0">
                <a:solidFill>
                  <a:srgbClr val="000000"/>
                </a:solidFill>
                <a:latin typeface="Arial"/>
              </a:rPr>
              <a:t>sourcing and construction) to the </a:t>
            </a:r>
            <a:r>
              <a:rPr lang="en-GB" sz="1905" dirty="0">
                <a:solidFill>
                  <a:srgbClr val="C00000"/>
                </a:solidFill>
                <a:latin typeface="Arial"/>
              </a:rPr>
              <a:t>core </a:t>
            </a:r>
            <a:r>
              <a:rPr lang="en-GB" sz="1905" dirty="0">
                <a:solidFill>
                  <a:srgbClr val="000000"/>
                </a:solidFill>
                <a:latin typeface="Arial"/>
              </a:rPr>
              <a:t>(consumption) </a:t>
            </a:r>
          </a:p>
          <a:p>
            <a:pPr defTabSz="621975" fontAlgn="base">
              <a:spcBef>
                <a:spcPct val="0"/>
              </a:spcBef>
              <a:spcAft>
                <a:spcPct val="0"/>
              </a:spcAft>
            </a:pPr>
            <a:r>
              <a:rPr lang="en-GB" sz="1905" dirty="0">
                <a:solidFill>
                  <a:srgbClr val="000000"/>
                </a:solidFill>
                <a:latin typeface="Arial"/>
              </a:rPr>
              <a:t>to the </a:t>
            </a:r>
            <a:r>
              <a:rPr lang="en-GB" sz="1905" dirty="0">
                <a:solidFill>
                  <a:srgbClr val="C00000"/>
                </a:solidFill>
                <a:latin typeface="Arial"/>
              </a:rPr>
              <a:t>periphery </a:t>
            </a:r>
            <a:r>
              <a:rPr lang="en-GB" sz="1905" dirty="0">
                <a:solidFill>
                  <a:srgbClr val="000000"/>
                </a:solidFill>
                <a:latin typeface="Arial"/>
              </a:rPr>
              <a:t>(disposal)</a:t>
            </a:r>
            <a:endParaRPr lang="en-GB" sz="1905" dirty="0">
              <a:solidFill>
                <a:prstClr val="black"/>
              </a:solidFill>
              <a:latin typeface="Arial"/>
            </a:endParaRPr>
          </a:p>
        </p:txBody>
      </p:sp>
      <p:sp>
        <p:nvSpPr>
          <p:cNvPr id="7" name="TextBox 6">
            <a:extLst>
              <a:ext uri="{FF2B5EF4-FFF2-40B4-BE49-F238E27FC236}">
                <a16:creationId xmlns:a16="http://schemas.microsoft.com/office/drawing/2014/main" id="{4ABC7F58-CCF6-4BDB-9573-DD6037491E84}"/>
              </a:ext>
            </a:extLst>
          </p:cNvPr>
          <p:cNvSpPr txBox="1"/>
          <p:nvPr/>
        </p:nvSpPr>
        <p:spPr>
          <a:xfrm>
            <a:off x="1222375" y="4384121"/>
            <a:ext cx="6487802" cy="469103"/>
          </a:xfrm>
          <a:prstGeom prst="rect">
            <a:avLst/>
          </a:prstGeom>
          <a:noFill/>
        </p:spPr>
        <p:txBody>
          <a:bodyPr wrap="none" rtlCol="0">
            <a:spAutoFit/>
          </a:bodyPr>
          <a:lstStyle/>
          <a:p>
            <a:pPr defTabSz="621975" fontAlgn="base">
              <a:spcBef>
                <a:spcPct val="0"/>
              </a:spcBef>
              <a:spcAft>
                <a:spcPct val="0"/>
              </a:spcAft>
            </a:pPr>
            <a:r>
              <a:rPr lang="en-GB" sz="1224" dirty="0">
                <a:solidFill>
                  <a:srgbClr val="000000"/>
                </a:solidFill>
                <a:latin typeface="Arial" panose="020B0604020202020204" pitchFamily="34" charset="0"/>
              </a:rPr>
              <a:t>SOURCE: </a:t>
            </a:r>
            <a:r>
              <a:rPr lang="en-GB" sz="1224" dirty="0" err="1">
                <a:solidFill>
                  <a:srgbClr val="000000"/>
                </a:solidFill>
                <a:latin typeface="Arial" panose="020B0604020202020204" pitchFamily="34" charset="0"/>
              </a:rPr>
              <a:t>Ensmenger</a:t>
            </a:r>
            <a:r>
              <a:rPr lang="en-GB" sz="1224" dirty="0">
                <a:solidFill>
                  <a:srgbClr val="000000"/>
                </a:solidFill>
                <a:latin typeface="Arial" panose="020B0604020202020204" pitchFamily="34" charset="0"/>
              </a:rPr>
              <a:t>, N. (2013) Computation, Materiality, and the Global Environment.</a:t>
            </a:r>
          </a:p>
          <a:p>
            <a:pPr defTabSz="621975" fontAlgn="base">
              <a:spcBef>
                <a:spcPct val="0"/>
              </a:spcBef>
              <a:spcAft>
                <a:spcPct val="0"/>
              </a:spcAft>
            </a:pPr>
            <a:r>
              <a:rPr lang="en-GB" sz="1224" i="1" dirty="0">
                <a:solidFill>
                  <a:srgbClr val="000000"/>
                </a:solidFill>
                <a:latin typeface="Arial" panose="020B0604020202020204" pitchFamily="34" charset="0"/>
              </a:rPr>
              <a:t>IEEE Annals of the History of Computing</a:t>
            </a:r>
            <a:r>
              <a:rPr lang="en-GB" sz="1224" dirty="0">
                <a:solidFill>
                  <a:srgbClr val="000000"/>
                </a:solidFill>
                <a:latin typeface="Arial" panose="020B0604020202020204" pitchFamily="34" charset="0"/>
              </a:rPr>
              <a:t>. July 2013 </a:t>
            </a:r>
            <a:r>
              <a:rPr lang="en-GB" sz="1224" dirty="0">
                <a:solidFill>
                  <a:srgbClr val="000000"/>
                </a:solidFill>
                <a:latin typeface="Arial" panose="020B0604020202020204" pitchFamily="34" charset="0"/>
                <a:hlinkClick r:id="rId5"/>
              </a:rPr>
              <a:t>https://doi.org/10.1109/MAHC.2013.33</a:t>
            </a:r>
            <a:r>
              <a:rPr lang="en-GB" sz="1224" dirty="0">
                <a:solidFill>
                  <a:srgbClr val="000000"/>
                </a:solidFill>
                <a:latin typeface="Arial" panose="020B0604020202020204" pitchFamily="34" charset="0"/>
              </a:rPr>
              <a:t> </a:t>
            </a:r>
          </a:p>
        </p:txBody>
      </p:sp>
      <p:pic>
        <p:nvPicPr>
          <p:cNvPr id="5" name="Video 4">
            <a:hlinkClick r:id="" action="ppaction://media"/>
            <a:extLst>
              <a:ext uri="{FF2B5EF4-FFF2-40B4-BE49-F238E27FC236}">
                <a16:creationId xmlns:a16="http://schemas.microsoft.com/office/drawing/2014/main" id="{658E0CFD-DA69-450A-A3CD-CD68592BA734}"/>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tretch>
            <a:fillRect/>
          </a:stretch>
        </p:blipFill>
        <p:spPr>
          <a:xfrm>
            <a:off x="7003204" y="0"/>
            <a:ext cx="1126483" cy="844862"/>
          </a:xfrm>
          <a:prstGeom prst="rect">
            <a:avLst/>
          </a:prstGeom>
        </p:spPr>
      </p:pic>
    </p:spTree>
    <p:extLst>
      <p:ext uri="{BB962C8B-B14F-4D97-AF65-F5344CB8AC3E}">
        <p14:creationId xmlns:p14="http://schemas.microsoft.com/office/powerpoint/2010/main" val="1537735630"/>
      </p:ext>
    </p:extLst>
  </p:cSld>
  <p:clrMapOvr>
    <a:masterClrMapping/>
  </p:clrMapOvr>
  <mc:AlternateContent xmlns:mc="http://schemas.openxmlformats.org/markup-compatibility/2006" xmlns:p14="http://schemas.microsoft.com/office/powerpoint/2010/main">
    <mc:Choice Requires="p14">
      <p:transition spd="slow" p14:dur="2000" advTm="45593"/>
    </mc:Choice>
    <mc:Fallback xmlns="">
      <p:transition spd="slow" advTm="455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theme/theme1.xml><?xml version="1.0" encoding="utf-8"?>
<a:theme xmlns:a="http://schemas.openxmlformats.org/drawingml/2006/main" name="OU Title">
  <a:themeElements>
    <a:clrScheme name="OU Theme Colours">
      <a:dk1>
        <a:srgbClr val="000000"/>
      </a:dk1>
      <a:lt1>
        <a:srgbClr val="FFFFFF"/>
      </a:lt1>
      <a:dk2>
        <a:srgbClr val="A7A9AC"/>
      </a:dk2>
      <a:lt2>
        <a:srgbClr val="CCCCCC"/>
      </a:lt2>
      <a:accent1>
        <a:srgbClr val="1D499B"/>
      </a:accent1>
      <a:accent2>
        <a:srgbClr val="F26522"/>
      </a:accent2>
      <a:accent3>
        <a:srgbClr val="ED2891"/>
      </a:accent3>
      <a:accent4>
        <a:srgbClr val="00B7B2"/>
      </a:accent4>
      <a:accent5>
        <a:srgbClr val="A7A9AC"/>
      </a:accent5>
      <a:accent6>
        <a:srgbClr val="000000"/>
      </a:accent6>
      <a:hlink>
        <a:srgbClr val="5490D0"/>
      </a:hlink>
      <a:folHlink>
        <a:srgbClr val="716FB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noAutofit/>
      </a:bodyPr>
      <a:lstStyle>
        <a:defPPr algn="l">
          <a:defRPr sz="1200" dirty="0"/>
        </a:defPPr>
      </a:lstStyle>
    </a:txDef>
  </a:objectDefaults>
  <a:extraClrSchemeLst/>
  <a:extLst>
    <a:ext uri="{05A4C25C-085E-4340-85A3-A5531E510DB2}">
      <thm15:themeFamily xmlns:thm15="http://schemas.microsoft.com/office/thememl/2012/main" name="73262_OU_Presentation_Template_WIDE_UK.pptx" id="{0D03CF9A-D069-4DB5-98CC-BA9287862A76}" vid="{EF1B13A4-813D-44E3-93C5-C503883F126B}"/>
    </a:ext>
  </a:extLst>
</a:theme>
</file>

<file path=ppt/theme/theme2.xml><?xml version="1.0" encoding="utf-8"?>
<a:theme xmlns:a="http://schemas.openxmlformats.org/drawingml/2006/main" name="OU Section">
  <a:themeElements>
    <a:clrScheme name="OU Theme Colours">
      <a:dk1>
        <a:srgbClr val="000000"/>
      </a:dk1>
      <a:lt1>
        <a:srgbClr val="FFFFFF"/>
      </a:lt1>
      <a:dk2>
        <a:srgbClr val="A7A9AC"/>
      </a:dk2>
      <a:lt2>
        <a:srgbClr val="CCCCCC"/>
      </a:lt2>
      <a:accent1>
        <a:srgbClr val="1D499B"/>
      </a:accent1>
      <a:accent2>
        <a:srgbClr val="F26522"/>
      </a:accent2>
      <a:accent3>
        <a:srgbClr val="ED2891"/>
      </a:accent3>
      <a:accent4>
        <a:srgbClr val="00B7B2"/>
      </a:accent4>
      <a:accent5>
        <a:srgbClr val="A7A9AC"/>
      </a:accent5>
      <a:accent6>
        <a:srgbClr val="000000"/>
      </a:accent6>
      <a:hlink>
        <a:srgbClr val="5490D0"/>
      </a:hlink>
      <a:folHlink>
        <a:srgbClr val="716FB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73262_OU_Presentation_Template_WIDE_UK.pptx" id="{0D03CF9A-D069-4DB5-98CC-BA9287862A76}" vid="{07C1CE78-EE35-498E-9E2C-57BA0D26E199}"/>
    </a:ext>
  </a:extLst>
</a:theme>
</file>

<file path=ppt/theme/theme3.xml><?xml version="1.0" encoding="utf-8"?>
<a:theme xmlns:a="http://schemas.openxmlformats.org/drawingml/2006/main" name="OU Layouts">
  <a:themeElements>
    <a:clrScheme name="OU Theme Colours">
      <a:dk1>
        <a:srgbClr val="000000"/>
      </a:dk1>
      <a:lt1>
        <a:srgbClr val="FFFFFF"/>
      </a:lt1>
      <a:dk2>
        <a:srgbClr val="A7A9AC"/>
      </a:dk2>
      <a:lt2>
        <a:srgbClr val="CCCCCC"/>
      </a:lt2>
      <a:accent1>
        <a:srgbClr val="1D499B"/>
      </a:accent1>
      <a:accent2>
        <a:srgbClr val="F26522"/>
      </a:accent2>
      <a:accent3>
        <a:srgbClr val="ED2891"/>
      </a:accent3>
      <a:accent4>
        <a:srgbClr val="00B7B2"/>
      </a:accent4>
      <a:accent5>
        <a:srgbClr val="A7A9AC"/>
      </a:accent5>
      <a:accent6>
        <a:srgbClr val="000000"/>
      </a:accent6>
      <a:hlink>
        <a:srgbClr val="5490D0"/>
      </a:hlink>
      <a:folHlink>
        <a:srgbClr val="716FB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none" rtlCol="0">
        <a:spAutoFit/>
      </a:bodyPr>
      <a:lstStyle>
        <a:defPPr>
          <a:defRPr sz="1200" dirty="0"/>
        </a:defPPr>
      </a:lstStyle>
    </a:txDef>
  </a:objectDefaults>
  <a:extraClrSchemeLst/>
  <a:extLst>
    <a:ext uri="{05A4C25C-085E-4340-85A3-A5531E510DB2}">
      <thm15:themeFamily xmlns:thm15="http://schemas.microsoft.com/office/thememl/2012/main" name="73262_OU_Presentation_Template_WIDE_UK.pptx" id="{0D03CF9A-D069-4DB5-98CC-BA9287862A76}" vid="{F0F73387-2611-4D57-B067-6DE4A4C30FF6}"/>
    </a:ext>
  </a:extLst>
</a:theme>
</file>

<file path=ppt/theme/theme4.xml><?xml version="1.0" encoding="utf-8"?>
<a:theme xmlns:a="http://schemas.openxmlformats.org/drawingml/2006/main" name="OU PowerPoint">
  <a:themeElements>
    <a:clrScheme name="OU PowerPoin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U PowerPoi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1520825" rtl="0" eaLnBrk="1" fontAlgn="base" latinLnBrk="0" hangingPunct="1">
          <a:lnSpc>
            <a:spcPct val="100000"/>
          </a:lnSpc>
          <a:spcBef>
            <a:spcPct val="0"/>
          </a:spcBef>
          <a:spcAft>
            <a:spcPct val="0"/>
          </a:spcAft>
          <a:buClrTx/>
          <a:buSzTx/>
          <a:buFontTx/>
          <a:buNone/>
          <a:tabLst/>
          <a:defRPr kumimoji="0" lang="en-GB" altLang="en-US" sz="3000" b="0" i="0" u="none" strike="noStrike" cap="none" normalizeH="0" baseline="0" smtClean="0">
            <a:ln>
              <a:noFill/>
            </a:ln>
            <a:solidFill>
              <a:srgbClr val="E3284A"/>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1520825" rtl="0" eaLnBrk="1" fontAlgn="base" latinLnBrk="0" hangingPunct="1">
          <a:lnSpc>
            <a:spcPct val="100000"/>
          </a:lnSpc>
          <a:spcBef>
            <a:spcPct val="0"/>
          </a:spcBef>
          <a:spcAft>
            <a:spcPct val="0"/>
          </a:spcAft>
          <a:buClrTx/>
          <a:buSzTx/>
          <a:buFontTx/>
          <a:buNone/>
          <a:tabLst/>
          <a:defRPr kumimoji="0" lang="en-GB" altLang="en-US" sz="3000" b="0" i="0" u="none" strike="noStrike" cap="none" normalizeH="0" baseline="0" smtClean="0">
            <a:ln>
              <a:noFill/>
            </a:ln>
            <a:solidFill>
              <a:srgbClr val="E3284A"/>
            </a:solidFill>
            <a:effectLst/>
            <a:latin typeface="Arial" panose="020B0604020202020204" pitchFamily="34" charset="0"/>
          </a:defRPr>
        </a:defPPr>
      </a:lstStyle>
    </a:lnDef>
  </a:objectDefaults>
  <a:extraClrSchemeLst>
    <a:extraClrScheme>
      <a:clrScheme name="OU PowerPoin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U PowerPoint 2">
        <a:dk1>
          <a:srgbClr val="000000"/>
        </a:dk1>
        <a:lt1>
          <a:srgbClr val="D60077"/>
        </a:lt1>
        <a:dk2>
          <a:srgbClr val="000000"/>
        </a:dk2>
        <a:lt2>
          <a:srgbClr val="808080"/>
        </a:lt2>
        <a:accent1>
          <a:srgbClr val="BBE0E3"/>
        </a:accent1>
        <a:accent2>
          <a:srgbClr val="333399"/>
        </a:accent2>
        <a:accent3>
          <a:srgbClr val="E8AABD"/>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U PowerPoint 3">
        <a:dk1>
          <a:srgbClr val="000000"/>
        </a:dk1>
        <a:lt1>
          <a:srgbClr val="FFD100"/>
        </a:lt1>
        <a:dk2>
          <a:srgbClr val="000000"/>
        </a:dk2>
        <a:lt2>
          <a:srgbClr val="808080"/>
        </a:lt2>
        <a:accent1>
          <a:srgbClr val="BBE0E3"/>
        </a:accent1>
        <a:accent2>
          <a:srgbClr val="333399"/>
        </a:accent2>
        <a:accent3>
          <a:srgbClr val="FFE5AA"/>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U PowerPoint 4">
        <a:dk1>
          <a:srgbClr val="000000"/>
        </a:dk1>
        <a:lt1>
          <a:srgbClr val="9FAA00"/>
        </a:lt1>
        <a:dk2>
          <a:srgbClr val="000000"/>
        </a:dk2>
        <a:lt2>
          <a:srgbClr val="808080"/>
        </a:lt2>
        <a:accent1>
          <a:srgbClr val="BBE0E3"/>
        </a:accent1>
        <a:accent2>
          <a:srgbClr val="333399"/>
        </a:accent2>
        <a:accent3>
          <a:srgbClr val="CDD2AA"/>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U PowerPoint 5">
        <a:dk1>
          <a:srgbClr val="000000"/>
        </a:dk1>
        <a:lt1>
          <a:srgbClr val="00AFAD"/>
        </a:lt1>
        <a:dk2>
          <a:srgbClr val="000000"/>
        </a:dk2>
        <a:lt2>
          <a:srgbClr val="808080"/>
        </a:lt2>
        <a:accent1>
          <a:srgbClr val="BBE0E3"/>
        </a:accent1>
        <a:accent2>
          <a:srgbClr val="333399"/>
        </a:accent2>
        <a:accent3>
          <a:srgbClr val="AAD4D3"/>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U PowerPoint 6">
        <a:dk1>
          <a:srgbClr val="000000"/>
        </a:dk1>
        <a:lt1>
          <a:srgbClr val="5C705E"/>
        </a:lt1>
        <a:dk2>
          <a:srgbClr val="000000"/>
        </a:dk2>
        <a:lt2>
          <a:srgbClr val="808080"/>
        </a:lt2>
        <a:accent1>
          <a:srgbClr val="BBE0E3"/>
        </a:accent1>
        <a:accent2>
          <a:srgbClr val="333399"/>
        </a:accent2>
        <a:accent3>
          <a:srgbClr val="B5BBB6"/>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U PowerPoint 7">
        <a:dk1>
          <a:srgbClr val="000000"/>
        </a:dk1>
        <a:lt1>
          <a:srgbClr val="EF6820"/>
        </a:lt1>
        <a:dk2>
          <a:srgbClr val="000000"/>
        </a:dk2>
        <a:lt2>
          <a:srgbClr val="808080"/>
        </a:lt2>
        <a:accent1>
          <a:srgbClr val="BBE0E3"/>
        </a:accent1>
        <a:accent2>
          <a:srgbClr val="333399"/>
        </a:accent2>
        <a:accent3>
          <a:srgbClr val="F6B9AB"/>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U PowerPoint 8">
        <a:dk1>
          <a:srgbClr val="000000"/>
        </a:dk1>
        <a:lt1>
          <a:srgbClr val="E3284A"/>
        </a:lt1>
        <a:dk2>
          <a:srgbClr val="000000"/>
        </a:dk2>
        <a:lt2>
          <a:srgbClr val="808080"/>
        </a:lt2>
        <a:accent1>
          <a:srgbClr val="BBE0E3"/>
        </a:accent1>
        <a:accent2>
          <a:srgbClr val="333399"/>
        </a:accent2>
        <a:accent3>
          <a:srgbClr val="EFACB1"/>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U PowerPoint 9">
        <a:dk1>
          <a:srgbClr val="000000"/>
        </a:dk1>
        <a:lt1>
          <a:srgbClr val="856FB3"/>
        </a:lt1>
        <a:dk2>
          <a:srgbClr val="000000"/>
        </a:dk2>
        <a:lt2>
          <a:srgbClr val="808080"/>
        </a:lt2>
        <a:accent1>
          <a:srgbClr val="BBE0E3"/>
        </a:accent1>
        <a:accent2>
          <a:srgbClr val="333399"/>
        </a:accent2>
        <a:accent3>
          <a:srgbClr val="C2BBD6"/>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U PowerPoint 10">
        <a:dk1>
          <a:srgbClr val="000000"/>
        </a:dk1>
        <a:lt1>
          <a:srgbClr val="000000"/>
        </a:lt1>
        <a:dk2>
          <a:srgbClr val="000000"/>
        </a:dk2>
        <a:lt2>
          <a:srgbClr val="808080"/>
        </a:lt2>
        <a:accent1>
          <a:srgbClr val="BBE0E3"/>
        </a:accent1>
        <a:accent2>
          <a:srgbClr val="333399"/>
        </a:accent2>
        <a:accent3>
          <a:srgbClr val="AAAAAA"/>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U PowerPoint 11">
        <a:dk1>
          <a:srgbClr val="000000"/>
        </a:dk1>
        <a:lt1>
          <a:srgbClr val="8C8C8C"/>
        </a:lt1>
        <a:dk2>
          <a:srgbClr val="000000"/>
        </a:dk2>
        <a:lt2>
          <a:srgbClr val="808080"/>
        </a:lt2>
        <a:accent1>
          <a:srgbClr val="BBE0E3"/>
        </a:accent1>
        <a:accent2>
          <a:srgbClr val="333399"/>
        </a:accent2>
        <a:accent3>
          <a:srgbClr val="C5C5C5"/>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00D860C30E67C40AF7A91E21E021BB9" ma:contentTypeVersion="13" ma:contentTypeDescription="Create a new document." ma:contentTypeScope="" ma:versionID="d62867d5661fa196b3820d7b41522db8">
  <xsd:schema xmlns:xsd="http://www.w3.org/2001/XMLSchema" xmlns:xs="http://www.w3.org/2001/XMLSchema" xmlns:p="http://schemas.microsoft.com/office/2006/metadata/properties" xmlns:ns2="782c660f-b59d-442a-bebc-287a954b0809" xmlns:ns3="d162ccb0-01c3-49ee-b087-ac25964bdc1d" targetNamespace="http://schemas.microsoft.com/office/2006/metadata/properties" ma:root="true" ma:fieldsID="865b83060c33d749d7235aaa0fa9cb22" ns2:_="" ns3:_="">
    <xsd:import namespace="782c660f-b59d-442a-bebc-287a954b0809"/>
    <xsd:import namespace="d162ccb0-01c3-49ee-b087-ac25964bdc1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3:SharedWithUsers" minOccurs="0"/>
                <xsd:element ref="ns3:SharedWithDetails" minOccurs="0"/>
                <xsd:element ref="ns2:MediaLengthInSecond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82c660f-b59d-442a-bebc-287a954b080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162ccb0-01c3-49ee-b087-ac25964bdc1d"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F624549-5008-422E-AFD1-C0B4CC2EFD54}">
  <ds:schemaRefs>
    <ds:schemaRef ds:uri="http://purl.org/dc/elements/1.1/"/>
    <ds:schemaRef ds:uri="http://schemas.microsoft.com/office/2006/documentManagement/types"/>
    <ds:schemaRef ds:uri="782c660f-b59d-442a-bebc-287a954b0809"/>
    <ds:schemaRef ds:uri="http://purl.org/dc/terms/"/>
    <ds:schemaRef ds:uri="d162ccb0-01c3-49ee-b087-ac25964bdc1d"/>
    <ds:schemaRef ds:uri="http://purl.org/dc/dcmitype/"/>
    <ds:schemaRef ds:uri="http://schemas.microsoft.com/office/infopath/2007/PartnerControls"/>
    <ds:schemaRef ds:uri="http://schemas.openxmlformats.org/package/2006/metadata/core-properties"/>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8E31E2DD-63FE-492C-A807-8C840E6A70CB}">
  <ds:schemaRefs>
    <ds:schemaRef ds:uri="http://schemas.microsoft.com/sharepoint/v3/contenttype/forms"/>
  </ds:schemaRefs>
</ds:datastoreItem>
</file>

<file path=customXml/itemProps3.xml><?xml version="1.0" encoding="utf-8"?>
<ds:datastoreItem xmlns:ds="http://schemas.openxmlformats.org/officeDocument/2006/customXml" ds:itemID="{0C2ABF73-215C-4889-9CA0-C76C90C7DDC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82c660f-b59d-442a-bebc-287a954b0809"/>
    <ds:schemaRef ds:uri="d162ccb0-01c3-49ee-b087-ac25964bdc1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OU_STANDARD_WIDE</Template>
  <TotalTime>2807</TotalTime>
  <Words>1354</Words>
  <Application>Microsoft Office PowerPoint</Application>
  <PresentationFormat>On-screen Show (16:9)</PresentationFormat>
  <Paragraphs>107</Paragraphs>
  <Slides>15</Slides>
  <Notes>6</Notes>
  <HiddenSlides>0</HiddenSlides>
  <MMClips>2</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15</vt:i4>
      </vt:variant>
    </vt:vector>
  </HeadingPairs>
  <TitlesOfParts>
    <vt:vector size="25" baseType="lpstr">
      <vt:lpstr>Arial</vt:lpstr>
      <vt:lpstr>Calibri</vt:lpstr>
      <vt:lpstr>Calibri Light</vt:lpstr>
      <vt:lpstr>Segoe UI</vt:lpstr>
      <vt:lpstr>Times New Roman</vt:lpstr>
      <vt:lpstr>Wingdings</vt:lpstr>
      <vt:lpstr>OU Title</vt:lpstr>
      <vt:lpstr>OU Section</vt:lpstr>
      <vt:lpstr>OU Layouts</vt:lpstr>
      <vt:lpstr>OU PowerPoint</vt:lpstr>
      <vt:lpstr>Decolonising Computing: Resources for Educators</vt:lpstr>
      <vt:lpstr>About the Project</vt:lpstr>
      <vt:lpstr>The Team</vt:lpstr>
      <vt:lpstr>What we’ve done</vt:lpstr>
      <vt:lpstr>Beyond the Inclusive Curriculum</vt:lpstr>
      <vt:lpstr>Representation – who is around the table?</vt:lpstr>
      <vt:lpstr>Inclusive vs Decolonised Curricula</vt:lpstr>
      <vt:lpstr>Until lions have their own historians, tales of the hunt shall always glorify the hunter’ (African proverb cited by Chinua Achebe) </vt:lpstr>
      <vt:lpstr>PowerPoint Presentation</vt:lpstr>
      <vt:lpstr>Decolonial Computing</vt:lpstr>
      <vt:lpstr>PowerPoint Presentation</vt:lpstr>
      <vt:lpstr>PowerPoint Presentation</vt:lpstr>
      <vt:lpstr>AL workshop discussion</vt:lpstr>
      <vt:lpstr>Curriculum audit – Level 1</vt:lpstr>
      <vt:lpstr>What’s next?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Clem.Herman</dc:creator>
  <cp:lastModifiedBy>Clem.Herman</cp:lastModifiedBy>
  <cp:revision>227</cp:revision>
  <dcterms:created xsi:type="dcterms:W3CDTF">2022-04-20T13:24:49Z</dcterms:created>
  <dcterms:modified xsi:type="dcterms:W3CDTF">2022-05-09T14:32:17Z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0x010100100D860C30E67C40AF7A91E21E021BB9</vt:lpwstr>
  </property>
</Properties>
</file>