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2" r:id="rId5"/>
    <p:sldMasterId id="2147483667" r:id="rId6"/>
  </p:sldMasterIdLst>
  <p:sldIdLst>
    <p:sldId id="272" r:id="rId7"/>
    <p:sldId id="264" r:id="rId8"/>
    <p:sldId id="273" r:id="rId9"/>
    <p:sldId id="274" r:id="rId10"/>
    <p:sldId id="283" r:id="rId11"/>
    <p:sldId id="285" r:id="rId12"/>
    <p:sldId id="286" r:id="rId13"/>
    <p:sldId id="284" r:id="rId14"/>
    <p:sldId id="287" r:id="rId15"/>
    <p:sldId id="288" r:id="rId16"/>
    <p:sldId id="289" r:id="rId17"/>
    <p:sldId id="290" r:id="rId18"/>
    <p:sldId id="282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888826-84D7-4C46-88F5-E5E65C46435A}" v="24" dt="2022-05-09T11:29:42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84" autoAdjust="0"/>
    <p:restoredTop sz="94694"/>
  </p:normalViewPr>
  <p:slideViewPr>
    <p:cSldViewPr snapToGrid="0">
      <p:cViewPr varScale="1">
        <p:scale>
          <a:sx n="149" d="100"/>
          <a:sy n="149" d="100"/>
        </p:scale>
        <p:origin x="2688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.Rosewell" userId="797d54b1-2c84-44d0-a4ce-5ea4e0248692" providerId="ADAL" clId="{9B888826-84D7-4C46-88F5-E5E65C46435A}"/>
    <pc:docChg chg="custSel addSld delSld modSld">
      <pc:chgData name="Jon.Rosewell" userId="797d54b1-2c84-44d0-a4ce-5ea4e0248692" providerId="ADAL" clId="{9B888826-84D7-4C46-88F5-E5E65C46435A}" dt="2022-05-09T13:06:50.349" v="209" actId="2696"/>
      <pc:docMkLst>
        <pc:docMk/>
      </pc:docMkLst>
      <pc:sldChg chg="del mod modShow">
        <pc:chgData name="Jon.Rosewell" userId="797d54b1-2c84-44d0-a4ce-5ea4e0248692" providerId="ADAL" clId="{9B888826-84D7-4C46-88F5-E5E65C46435A}" dt="2022-05-09T13:04:53.896" v="205" actId="2696"/>
        <pc:sldMkLst>
          <pc:docMk/>
          <pc:sldMk cId="3512167998" sldId="266"/>
        </pc:sldMkLst>
      </pc:sldChg>
      <pc:sldChg chg="modSp mod">
        <pc:chgData name="Jon.Rosewell" userId="797d54b1-2c84-44d0-a4ce-5ea4e0248692" providerId="ADAL" clId="{9B888826-84D7-4C46-88F5-E5E65C46435A}" dt="2022-05-09T10:30:47.869" v="92" actId="20577"/>
        <pc:sldMkLst>
          <pc:docMk/>
          <pc:sldMk cId="4150317839" sldId="274"/>
        </pc:sldMkLst>
        <pc:spChg chg="mod">
          <ac:chgData name="Jon.Rosewell" userId="797d54b1-2c84-44d0-a4ce-5ea4e0248692" providerId="ADAL" clId="{9B888826-84D7-4C46-88F5-E5E65C46435A}" dt="2022-05-09T10:30:47.869" v="92" actId="20577"/>
          <ac:spMkLst>
            <pc:docMk/>
            <pc:sldMk cId="4150317839" sldId="274"/>
            <ac:spMk id="6" creationId="{8CD106C5-72D0-4A6A-B795-619B58D43910}"/>
          </ac:spMkLst>
        </pc:spChg>
      </pc:sldChg>
      <pc:sldChg chg="del mod modShow">
        <pc:chgData name="Jon.Rosewell" userId="797d54b1-2c84-44d0-a4ce-5ea4e0248692" providerId="ADAL" clId="{9B888826-84D7-4C46-88F5-E5E65C46435A}" dt="2022-05-09T13:06:44.033" v="206" actId="2696"/>
        <pc:sldMkLst>
          <pc:docMk/>
          <pc:sldMk cId="1810480936" sldId="275"/>
        </pc:sldMkLst>
      </pc:sldChg>
      <pc:sldChg chg="del mod modShow">
        <pc:chgData name="Jon.Rosewell" userId="797d54b1-2c84-44d0-a4ce-5ea4e0248692" providerId="ADAL" clId="{9B888826-84D7-4C46-88F5-E5E65C46435A}" dt="2022-05-09T13:04:38.293" v="203" actId="2696"/>
        <pc:sldMkLst>
          <pc:docMk/>
          <pc:sldMk cId="332405382" sldId="276"/>
        </pc:sldMkLst>
      </pc:sldChg>
      <pc:sldChg chg="del mod modShow">
        <pc:chgData name="Jon.Rosewell" userId="797d54b1-2c84-44d0-a4ce-5ea4e0248692" providerId="ADAL" clId="{9B888826-84D7-4C46-88F5-E5E65C46435A}" dt="2022-05-09T13:04:40.531" v="204" actId="2696"/>
        <pc:sldMkLst>
          <pc:docMk/>
          <pc:sldMk cId="426809834" sldId="277"/>
        </pc:sldMkLst>
      </pc:sldChg>
      <pc:sldChg chg="del mod modShow">
        <pc:chgData name="Jon.Rosewell" userId="797d54b1-2c84-44d0-a4ce-5ea4e0248692" providerId="ADAL" clId="{9B888826-84D7-4C46-88F5-E5E65C46435A}" dt="2022-05-09T13:04:35.958" v="202" actId="2696"/>
        <pc:sldMkLst>
          <pc:docMk/>
          <pc:sldMk cId="4058096915" sldId="278"/>
        </pc:sldMkLst>
      </pc:sldChg>
      <pc:sldChg chg="del mod modShow">
        <pc:chgData name="Jon.Rosewell" userId="797d54b1-2c84-44d0-a4ce-5ea4e0248692" providerId="ADAL" clId="{9B888826-84D7-4C46-88F5-E5E65C46435A}" dt="2022-05-09T13:06:45.627" v="207" actId="2696"/>
        <pc:sldMkLst>
          <pc:docMk/>
          <pc:sldMk cId="932188885" sldId="279"/>
        </pc:sldMkLst>
      </pc:sldChg>
      <pc:sldChg chg="del mod modShow">
        <pc:chgData name="Jon.Rosewell" userId="797d54b1-2c84-44d0-a4ce-5ea4e0248692" providerId="ADAL" clId="{9B888826-84D7-4C46-88F5-E5E65C46435A}" dt="2022-05-09T13:06:48.032" v="208" actId="2696"/>
        <pc:sldMkLst>
          <pc:docMk/>
          <pc:sldMk cId="2520740064" sldId="280"/>
        </pc:sldMkLst>
      </pc:sldChg>
      <pc:sldChg chg="del mod modShow">
        <pc:chgData name="Jon.Rosewell" userId="797d54b1-2c84-44d0-a4ce-5ea4e0248692" providerId="ADAL" clId="{9B888826-84D7-4C46-88F5-E5E65C46435A}" dt="2022-05-09T13:06:50.349" v="209" actId="2696"/>
        <pc:sldMkLst>
          <pc:docMk/>
          <pc:sldMk cId="3788225633" sldId="281"/>
        </pc:sldMkLst>
      </pc:sldChg>
      <pc:sldChg chg="addSp delSp modSp new mod modClrScheme chgLayout">
        <pc:chgData name="Jon.Rosewell" userId="797d54b1-2c84-44d0-a4ce-5ea4e0248692" providerId="ADAL" clId="{9B888826-84D7-4C46-88F5-E5E65C46435A}" dt="2022-05-09T10:32:32.849" v="101" actId="1076"/>
        <pc:sldMkLst>
          <pc:docMk/>
          <pc:sldMk cId="2712707718" sldId="283"/>
        </pc:sldMkLst>
        <pc:spChg chg="del mod ord">
          <ac:chgData name="Jon.Rosewell" userId="797d54b1-2c84-44d0-a4ce-5ea4e0248692" providerId="ADAL" clId="{9B888826-84D7-4C46-88F5-E5E65C46435A}" dt="2022-05-09T10:11:17.956" v="1" actId="700"/>
          <ac:spMkLst>
            <pc:docMk/>
            <pc:sldMk cId="2712707718" sldId="283"/>
            <ac:spMk id="2" creationId="{EB2136CB-B85F-CE41-8AEC-DB0FFA55821B}"/>
          </ac:spMkLst>
        </pc:spChg>
        <pc:spChg chg="del mod ord">
          <ac:chgData name="Jon.Rosewell" userId="797d54b1-2c84-44d0-a4ce-5ea4e0248692" providerId="ADAL" clId="{9B888826-84D7-4C46-88F5-E5E65C46435A}" dt="2022-05-09T10:11:17.956" v="1" actId="700"/>
          <ac:spMkLst>
            <pc:docMk/>
            <pc:sldMk cId="2712707718" sldId="283"/>
            <ac:spMk id="3" creationId="{EC48B01F-7B24-A94A-BB8F-5DA4D1D068C1}"/>
          </ac:spMkLst>
        </pc:spChg>
        <pc:spChg chg="add del mod ord">
          <ac:chgData name="Jon.Rosewell" userId="797d54b1-2c84-44d0-a4ce-5ea4e0248692" providerId="ADAL" clId="{9B888826-84D7-4C46-88F5-E5E65C46435A}" dt="2022-05-09T10:11:24.247" v="2" actId="700"/>
          <ac:spMkLst>
            <pc:docMk/>
            <pc:sldMk cId="2712707718" sldId="283"/>
            <ac:spMk id="4" creationId="{8BF48D01-3755-8845-8A66-95AAA3879B3D}"/>
          </ac:spMkLst>
        </pc:spChg>
        <pc:spChg chg="add del mod ord">
          <ac:chgData name="Jon.Rosewell" userId="797d54b1-2c84-44d0-a4ce-5ea4e0248692" providerId="ADAL" clId="{9B888826-84D7-4C46-88F5-E5E65C46435A}" dt="2022-05-09T10:11:24.247" v="2" actId="700"/>
          <ac:spMkLst>
            <pc:docMk/>
            <pc:sldMk cId="2712707718" sldId="283"/>
            <ac:spMk id="5" creationId="{F1AAE977-C441-B348-85FD-75345D60D477}"/>
          </ac:spMkLst>
        </pc:spChg>
        <pc:spChg chg="add del mod ord">
          <ac:chgData name="Jon.Rosewell" userId="797d54b1-2c84-44d0-a4ce-5ea4e0248692" providerId="ADAL" clId="{9B888826-84D7-4C46-88F5-E5E65C46435A}" dt="2022-05-09T10:11:24.247" v="2" actId="700"/>
          <ac:spMkLst>
            <pc:docMk/>
            <pc:sldMk cId="2712707718" sldId="283"/>
            <ac:spMk id="6" creationId="{A08EB74F-6504-7745-BC7E-05FB864B3804}"/>
          </ac:spMkLst>
        </pc:spChg>
        <pc:spChg chg="add del mod ord">
          <ac:chgData name="Jon.Rosewell" userId="797d54b1-2c84-44d0-a4ce-5ea4e0248692" providerId="ADAL" clId="{9B888826-84D7-4C46-88F5-E5E65C46435A}" dt="2022-05-09T10:11:30.196" v="3" actId="478"/>
          <ac:spMkLst>
            <pc:docMk/>
            <pc:sldMk cId="2712707718" sldId="283"/>
            <ac:spMk id="7" creationId="{B38E4215-5D0D-2842-936F-622E077DAAD6}"/>
          </ac:spMkLst>
        </pc:spChg>
        <pc:spChg chg="add del mod ord">
          <ac:chgData name="Jon.Rosewell" userId="797d54b1-2c84-44d0-a4ce-5ea4e0248692" providerId="ADAL" clId="{9B888826-84D7-4C46-88F5-E5E65C46435A}" dt="2022-05-09T10:11:34.949" v="4" actId="478"/>
          <ac:spMkLst>
            <pc:docMk/>
            <pc:sldMk cId="2712707718" sldId="283"/>
            <ac:spMk id="8" creationId="{F71614E4-308C-1748-8FB5-D692FF00BB90}"/>
          </ac:spMkLst>
        </pc:spChg>
        <pc:graphicFrameChg chg="add del mod">
          <ac:chgData name="Jon.Rosewell" userId="797d54b1-2c84-44d0-a4ce-5ea4e0248692" providerId="ADAL" clId="{9B888826-84D7-4C46-88F5-E5E65C46435A}" dt="2022-05-09T10:32:04.799" v="96" actId="478"/>
          <ac:graphicFrameMkLst>
            <pc:docMk/>
            <pc:sldMk cId="2712707718" sldId="283"/>
            <ac:graphicFrameMk id="3" creationId="{3ED30452-0B20-4DB6-A8A5-AE9CE9C9AC16}"/>
          </ac:graphicFrameMkLst>
        </pc:graphicFrameChg>
        <pc:picChg chg="add mod">
          <ac:chgData name="Jon.Rosewell" userId="797d54b1-2c84-44d0-a4ce-5ea4e0248692" providerId="ADAL" clId="{9B888826-84D7-4C46-88F5-E5E65C46435A}" dt="2022-05-09T10:32:32.849" v="101" actId="1076"/>
          <ac:picMkLst>
            <pc:docMk/>
            <pc:sldMk cId="2712707718" sldId="283"/>
            <ac:picMk id="2" creationId="{BCE97593-A759-7448-AFBB-9A266C72D8BB}"/>
          </ac:picMkLst>
        </pc:picChg>
        <pc:picChg chg="add del mod">
          <ac:chgData name="Jon.Rosewell" userId="797d54b1-2c84-44d0-a4ce-5ea4e0248692" providerId="ADAL" clId="{9B888826-84D7-4C46-88F5-E5E65C46435A}" dt="2022-05-09T10:14:06.355" v="8" actId="478"/>
          <ac:picMkLst>
            <pc:docMk/>
            <pc:sldMk cId="2712707718" sldId="283"/>
            <ac:picMk id="9" creationId="{1A6CCCBB-5409-E841-9BA6-24E6D1A1B8BF}"/>
          </ac:picMkLst>
        </pc:picChg>
        <pc:picChg chg="add del mod">
          <ac:chgData name="Jon.Rosewell" userId="797d54b1-2c84-44d0-a4ce-5ea4e0248692" providerId="ADAL" clId="{9B888826-84D7-4C46-88F5-E5E65C46435A}" dt="2022-05-09T10:16:19.632" v="13" actId="478"/>
          <ac:picMkLst>
            <pc:docMk/>
            <pc:sldMk cId="2712707718" sldId="283"/>
            <ac:picMk id="10" creationId="{34690D1F-8106-2748-B83E-9C5F5A22BBDF}"/>
          </ac:picMkLst>
        </pc:picChg>
        <pc:picChg chg="add del mod">
          <ac:chgData name="Jon.Rosewell" userId="797d54b1-2c84-44d0-a4ce-5ea4e0248692" providerId="ADAL" clId="{9B888826-84D7-4C46-88F5-E5E65C46435A}" dt="2022-05-09T10:31:41.283" v="93" actId="478"/>
          <ac:picMkLst>
            <pc:docMk/>
            <pc:sldMk cId="2712707718" sldId="283"/>
            <ac:picMk id="11" creationId="{CA20FCEB-6E88-764D-8AA7-AEEF11F93EB2}"/>
          </ac:picMkLst>
        </pc:picChg>
      </pc:sldChg>
      <pc:sldChg chg="addSp delSp modSp new mod">
        <pc:chgData name="Jon.Rosewell" userId="797d54b1-2c84-44d0-a4ce-5ea4e0248692" providerId="ADAL" clId="{9B888826-84D7-4C46-88F5-E5E65C46435A}" dt="2022-05-09T10:58:11.562" v="119" actId="167"/>
        <pc:sldMkLst>
          <pc:docMk/>
          <pc:sldMk cId="4234619477" sldId="284"/>
        </pc:sldMkLst>
        <pc:spChg chg="del">
          <ac:chgData name="Jon.Rosewell" userId="797d54b1-2c84-44d0-a4ce-5ea4e0248692" providerId="ADAL" clId="{9B888826-84D7-4C46-88F5-E5E65C46435A}" dt="2022-05-09T10:55:07.104" v="103" actId="478"/>
          <ac:spMkLst>
            <pc:docMk/>
            <pc:sldMk cId="4234619477" sldId="284"/>
            <ac:spMk id="2" creationId="{DBF432D8-79CF-D842-8BAF-8E6C0C823521}"/>
          </ac:spMkLst>
        </pc:spChg>
        <pc:spChg chg="del">
          <ac:chgData name="Jon.Rosewell" userId="797d54b1-2c84-44d0-a4ce-5ea4e0248692" providerId="ADAL" clId="{9B888826-84D7-4C46-88F5-E5E65C46435A}" dt="2022-05-09T10:55:07.104" v="103" actId="478"/>
          <ac:spMkLst>
            <pc:docMk/>
            <pc:sldMk cId="4234619477" sldId="284"/>
            <ac:spMk id="3" creationId="{F3D2ABF0-247C-614D-A919-48AD9F907046}"/>
          </ac:spMkLst>
        </pc:spChg>
        <pc:spChg chg="add mod">
          <ac:chgData name="Jon.Rosewell" userId="797d54b1-2c84-44d0-a4ce-5ea4e0248692" providerId="ADAL" clId="{9B888826-84D7-4C46-88F5-E5E65C46435A}" dt="2022-05-09T10:58:11.562" v="119" actId="167"/>
          <ac:spMkLst>
            <pc:docMk/>
            <pc:sldMk cId="4234619477" sldId="284"/>
            <ac:spMk id="6" creationId="{AD83EFB0-9177-8240-87BC-0AE063BE1A4C}"/>
          </ac:spMkLst>
        </pc:spChg>
        <pc:graphicFrameChg chg="add del mod">
          <ac:chgData name="Jon.Rosewell" userId="797d54b1-2c84-44d0-a4ce-5ea4e0248692" providerId="ADAL" clId="{9B888826-84D7-4C46-88F5-E5E65C46435A}" dt="2022-05-09T10:55:16.106" v="106" actId="478"/>
          <ac:graphicFrameMkLst>
            <pc:docMk/>
            <pc:sldMk cId="4234619477" sldId="284"/>
            <ac:graphicFrameMk id="4" creationId="{54635FA2-33B2-1A69-AB03-A6AC9F82D65A}"/>
          </ac:graphicFrameMkLst>
        </pc:graphicFrameChg>
        <pc:picChg chg="add mod">
          <ac:chgData name="Jon.Rosewell" userId="797d54b1-2c84-44d0-a4ce-5ea4e0248692" providerId="ADAL" clId="{9B888826-84D7-4C46-88F5-E5E65C46435A}" dt="2022-05-09T10:56:29.947" v="112" actId="1076"/>
          <ac:picMkLst>
            <pc:docMk/>
            <pc:sldMk cId="4234619477" sldId="284"/>
            <ac:picMk id="5" creationId="{15B527F0-BC96-144F-AB7C-C42BA76C8FE6}"/>
          </ac:picMkLst>
        </pc:picChg>
      </pc:sldChg>
      <pc:sldChg chg="addSp delSp modSp new mod">
        <pc:chgData name="Jon.Rosewell" userId="797d54b1-2c84-44d0-a4ce-5ea4e0248692" providerId="ADAL" clId="{9B888826-84D7-4C46-88F5-E5E65C46435A}" dt="2022-05-09T11:08:55.166" v="155" actId="1036"/>
        <pc:sldMkLst>
          <pc:docMk/>
          <pc:sldMk cId="771176375" sldId="285"/>
        </pc:sldMkLst>
        <pc:spChg chg="del">
          <ac:chgData name="Jon.Rosewell" userId="797d54b1-2c84-44d0-a4ce-5ea4e0248692" providerId="ADAL" clId="{9B888826-84D7-4C46-88F5-E5E65C46435A}" dt="2022-05-09T11:05:41.598" v="123" actId="478"/>
          <ac:spMkLst>
            <pc:docMk/>
            <pc:sldMk cId="771176375" sldId="285"/>
            <ac:spMk id="2" creationId="{36CBDB1F-E1C3-7545-A0D7-F02BD8D8011F}"/>
          </ac:spMkLst>
        </pc:spChg>
        <pc:spChg chg="del">
          <ac:chgData name="Jon.Rosewell" userId="797d54b1-2c84-44d0-a4ce-5ea4e0248692" providerId="ADAL" clId="{9B888826-84D7-4C46-88F5-E5E65C46435A}" dt="2022-05-09T11:05:41.598" v="123" actId="478"/>
          <ac:spMkLst>
            <pc:docMk/>
            <pc:sldMk cId="771176375" sldId="285"/>
            <ac:spMk id="3" creationId="{EA764AE8-1234-ED43-B826-4500FDF24C63}"/>
          </ac:spMkLst>
        </pc:spChg>
        <pc:graphicFrameChg chg="add mod">
          <ac:chgData name="Jon.Rosewell" userId="797d54b1-2c84-44d0-a4ce-5ea4e0248692" providerId="ADAL" clId="{9B888826-84D7-4C46-88F5-E5E65C46435A}" dt="2022-05-09T11:08:44.807" v="142"/>
          <ac:graphicFrameMkLst>
            <pc:docMk/>
            <pc:sldMk cId="771176375" sldId="285"/>
            <ac:graphicFrameMk id="5" creationId="{40AEB910-6DA4-440B-AAA2-CE4B4CF850A4}"/>
          </ac:graphicFrameMkLst>
        </pc:graphicFrameChg>
        <pc:picChg chg="add del mod">
          <ac:chgData name="Jon.Rosewell" userId="797d54b1-2c84-44d0-a4ce-5ea4e0248692" providerId="ADAL" clId="{9B888826-84D7-4C46-88F5-E5E65C46435A}" dt="2022-05-09T11:06:31.672" v="139" actId="478"/>
          <ac:picMkLst>
            <pc:docMk/>
            <pc:sldMk cId="771176375" sldId="285"/>
            <ac:picMk id="4" creationId="{547AECFA-3C7A-344A-AF81-9A156E7B4773}"/>
          </ac:picMkLst>
        </pc:picChg>
        <pc:picChg chg="add mod">
          <ac:chgData name="Jon.Rosewell" userId="797d54b1-2c84-44d0-a4ce-5ea4e0248692" providerId="ADAL" clId="{9B888826-84D7-4C46-88F5-E5E65C46435A}" dt="2022-05-09T11:08:55.166" v="155" actId="1036"/>
          <ac:picMkLst>
            <pc:docMk/>
            <pc:sldMk cId="771176375" sldId="285"/>
            <ac:picMk id="6" creationId="{11F0DC11-520E-014F-AFAF-9B2E9D04683B}"/>
          </ac:picMkLst>
        </pc:picChg>
      </pc:sldChg>
      <pc:sldChg chg="addSp delSp modSp new mod">
        <pc:chgData name="Jon.Rosewell" userId="797d54b1-2c84-44d0-a4ce-5ea4e0248692" providerId="ADAL" clId="{9B888826-84D7-4C46-88F5-E5E65C46435A}" dt="2022-05-09T11:13:32.863" v="167" actId="1036"/>
        <pc:sldMkLst>
          <pc:docMk/>
          <pc:sldMk cId="3017995104" sldId="286"/>
        </pc:sldMkLst>
        <pc:spChg chg="del">
          <ac:chgData name="Jon.Rosewell" userId="797d54b1-2c84-44d0-a4ce-5ea4e0248692" providerId="ADAL" clId="{9B888826-84D7-4C46-88F5-E5E65C46435A}" dt="2022-05-09T11:13:23.784" v="158" actId="478"/>
          <ac:spMkLst>
            <pc:docMk/>
            <pc:sldMk cId="3017995104" sldId="286"/>
            <ac:spMk id="2" creationId="{431FA15C-F4FC-BE44-BBED-C5061B4D45EB}"/>
          </ac:spMkLst>
        </pc:spChg>
        <pc:spChg chg="del">
          <ac:chgData name="Jon.Rosewell" userId="797d54b1-2c84-44d0-a4ce-5ea4e0248692" providerId="ADAL" clId="{9B888826-84D7-4C46-88F5-E5E65C46435A}" dt="2022-05-09T11:13:23.784" v="158" actId="478"/>
          <ac:spMkLst>
            <pc:docMk/>
            <pc:sldMk cId="3017995104" sldId="286"/>
            <ac:spMk id="3" creationId="{66170FE7-FF57-BD4E-881D-7A4A845009FB}"/>
          </ac:spMkLst>
        </pc:spChg>
        <pc:picChg chg="add mod">
          <ac:chgData name="Jon.Rosewell" userId="797d54b1-2c84-44d0-a4ce-5ea4e0248692" providerId="ADAL" clId="{9B888826-84D7-4C46-88F5-E5E65C46435A}" dt="2022-05-09T11:13:32.863" v="167" actId="1036"/>
          <ac:picMkLst>
            <pc:docMk/>
            <pc:sldMk cId="3017995104" sldId="286"/>
            <ac:picMk id="4" creationId="{3EF75B67-3FC2-274E-87CE-00153E2B06E3}"/>
          </ac:picMkLst>
        </pc:picChg>
      </pc:sldChg>
      <pc:sldChg chg="addSp delSp modSp new mod">
        <pc:chgData name="Jon.Rosewell" userId="797d54b1-2c84-44d0-a4ce-5ea4e0248692" providerId="ADAL" clId="{9B888826-84D7-4C46-88F5-E5E65C46435A}" dt="2022-05-09T11:20:14.387" v="187"/>
        <pc:sldMkLst>
          <pc:docMk/>
          <pc:sldMk cId="3500441744" sldId="287"/>
        </pc:sldMkLst>
        <pc:spChg chg="del">
          <ac:chgData name="Jon.Rosewell" userId="797d54b1-2c84-44d0-a4ce-5ea4e0248692" providerId="ADAL" clId="{9B888826-84D7-4C46-88F5-E5E65C46435A}" dt="2022-05-09T11:18:16.703" v="170" actId="478"/>
          <ac:spMkLst>
            <pc:docMk/>
            <pc:sldMk cId="3500441744" sldId="287"/>
            <ac:spMk id="2" creationId="{18E24D5B-BF44-4C4F-939F-C2D4C9CB03D2}"/>
          </ac:spMkLst>
        </pc:spChg>
        <pc:spChg chg="del">
          <ac:chgData name="Jon.Rosewell" userId="797d54b1-2c84-44d0-a4ce-5ea4e0248692" providerId="ADAL" clId="{9B888826-84D7-4C46-88F5-E5E65C46435A}" dt="2022-05-09T11:18:16.703" v="170" actId="478"/>
          <ac:spMkLst>
            <pc:docMk/>
            <pc:sldMk cId="3500441744" sldId="287"/>
            <ac:spMk id="3" creationId="{BDF303E0-26D8-BE42-9FB1-4E42C7CA7DF4}"/>
          </ac:spMkLst>
        </pc:spChg>
        <pc:graphicFrameChg chg="add mod">
          <ac:chgData name="Jon.Rosewell" userId="797d54b1-2c84-44d0-a4ce-5ea4e0248692" providerId="ADAL" clId="{9B888826-84D7-4C46-88F5-E5E65C46435A}" dt="2022-05-09T11:18:22.587" v="173"/>
          <ac:graphicFrameMkLst>
            <pc:docMk/>
            <pc:sldMk cId="3500441744" sldId="287"/>
            <ac:graphicFrameMk id="4" creationId="{4BF95F28-03E1-46CA-A084-36A2232FDE38}"/>
          </ac:graphicFrameMkLst>
        </pc:graphicFrameChg>
        <pc:graphicFrameChg chg="add mod">
          <ac:chgData name="Jon.Rosewell" userId="797d54b1-2c84-44d0-a4ce-5ea4e0248692" providerId="ADAL" clId="{9B888826-84D7-4C46-88F5-E5E65C46435A}" dt="2022-05-09T11:19:06.532" v="178"/>
          <ac:graphicFrameMkLst>
            <pc:docMk/>
            <pc:sldMk cId="3500441744" sldId="287"/>
            <ac:graphicFrameMk id="6" creationId="{4BF95F28-03E1-46CA-A084-36A2232FDE38}"/>
          </ac:graphicFrameMkLst>
        </pc:graphicFrameChg>
        <pc:picChg chg="add del">
          <ac:chgData name="Jon.Rosewell" userId="797d54b1-2c84-44d0-a4ce-5ea4e0248692" providerId="ADAL" clId="{9B888826-84D7-4C46-88F5-E5E65C46435A}" dt="2022-05-09T11:18:34.828" v="175" actId="478"/>
          <ac:picMkLst>
            <pc:docMk/>
            <pc:sldMk cId="3500441744" sldId="287"/>
            <ac:picMk id="5" creationId="{58CF2BF0-8D3D-5340-98F4-BD43EDB09AC6}"/>
          </ac:picMkLst>
        </pc:picChg>
        <pc:picChg chg="add del mod">
          <ac:chgData name="Jon.Rosewell" userId="797d54b1-2c84-44d0-a4ce-5ea4e0248692" providerId="ADAL" clId="{9B888826-84D7-4C46-88F5-E5E65C46435A}" dt="2022-05-09T11:19:45.736" v="186" actId="478"/>
          <ac:picMkLst>
            <pc:docMk/>
            <pc:sldMk cId="3500441744" sldId="287"/>
            <ac:picMk id="7" creationId="{0840F83F-3D91-0944-A780-35AF3386C5D1}"/>
          </ac:picMkLst>
        </pc:picChg>
        <pc:picChg chg="add">
          <ac:chgData name="Jon.Rosewell" userId="797d54b1-2c84-44d0-a4ce-5ea4e0248692" providerId="ADAL" clId="{9B888826-84D7-4C46-88F5-E5E65C46435A}" dt="2022-05-09T11:20:14.387" v="187"/>
          <ac:picMkLst>
            <pc:docMk/>
            <pc:sldMk cId="3500441744" sldId="287"/>
            <ac:picMk id="8" creationId="{A44DDC1E-0C85-464B-AEFC-5E60E4F4EDC6}"/>
          </ac:picMkLst>
        </pc:picChg>
      </pc:sldChg>
      <pc:sldChg chg="addSp delSp new mod">
        <pc:chgData name="Jon.Rosewell" userId="797d54b1-2c84-44d0-a4ce-5ea4e0248692" providerId="ADAL" clId="{9B888826-84D7-4C46-88F5-E5E65C46435A}" dt="2022-05-09T11:23:29.537" v="192"/>
        <pc:sldMkLst>
          <pc:docMk/>
          <pc:sldMk cId="608397830" sldId="288"/>
        </pc:sldMkLst>
        <pc:spChg chg="del">
          <ac:chgData name="Jon.Rosewell" userId="797d54b1-2c84-44d0-a4ce-5ea4e0248692" providerId="ADAL" clId="{9B888826-84D7-4C46-88F5-E5E65C46435A}" dt="2022-05-09T11:22:24.949" v="189" actId="478"/>
          <ac:spMkLst>
            <pc:docMk/>
            <pc:sldMk cId="608397830" sldId="288"/>
            <ac:spMk id="2" creationId="{F56B4F78-70FF-D44D-8C01-3F5F0BE5CBF6}"/>
          </ac:spMkLst>
        </pc:spChg>
        <pc:spChg chg="del">
          <ac:chgData name="Jon.Rosewell" userId="797d54b1-2c84-44d0-a4ce-5ea4e0248692" providerId="ADAL" clId="{9B888826-84D7-4C46-88F5-E5E65C46435A}" dt="2022-05-09T11:22:24.949" v="189" actId="478"/>
          <ac:spMkLst>
            <pc:docMk/>
            <pc:sldMk cId="608397830" sldId="288"/>
            <ac:spMk id="3" creationId="{6CDDEBAB-F8BA-C546-9366-34C4A1A20034}"/>
          </ac:spMkLst>
        </pc:spChg>
        <pc:spChg chg="del">
          <ac:chgData name="Jon.Rosewell" userId="797d54b1-2c84-44d0-a4ce-5ea4e0248692" providerId="ADAL" clId="{9B888826-84D7-4C46-88F5-E5E65C46435A}" dt="2022-05-09T11:22:24.949" v="189" actId="478"/>
          <ac:spMkLst>
            <pc:docMk/>
            <pc:sldMk cId="608397830" sldId="288"/>
            <ac:spMk id="4" creationId="{31451E58-1D69-6F46-9259-DE5DD8C862B1}"/>
          </ac:spMkLst>
        </pc:spChg>
        <pc:picChg chg="add del">
          <ac:chgData name="Jon.Rosewell" userId="797d54b1-2c84-44d0-a4ce-5ea4e0248692" providerId="ADAL" clId="{9B888826-84D7-4C46-88F5-E5E65C46435A}" dt="2022-05-09T11:23:24.968" v="191" actId="478"/>
          <ac:picMkLst>
            <pc:docMk/>
            <pc:sldMk cId="608397830" sldId="288"/>
            <ac:picMk id="5" creationId="{C91A93B2-8A53-1342-AD91-F19C74DE0488}"/>
          </ac:picMkLst>
        </pc:picChg>
        <pc:picChg chg="add">
          <ac:chgData name="Jon.Rosewell" userId="797d54b1-2c84-44d0-a4ce-5ea4e0248692" providerId="ADAL" clId="{9B888826-84D7-4C46-88F5-E5E65C46435A}" dt="2022-05-09T11:23:29.537" v="192"/>
          <ac:picMkLst>
            <pc:docMk/>
            <pc:sldMk cId="608397830" sldId="288"/>
            <ac:picMk id="6" creationId="{CC24650D-9875-1A44-BE08-54946C1C33F0}"/>
          </ac:picMkLst>
        </pc:picChg>
      </pc:sldChg>
      <pc:sldChg chg="addSp delSp new mod">
        <pc:chgData name="Jon.Rosewell" userId="797d54b1-2c84-44d0-a4ce-5ea4e0248692" providerId="ADAL" clId="{9B888826-84D7-4C46-88F5-E5E65C46435A}" dt="2022-05-09T11:26:15.785" v="196"/>
        <pc:sldMkLst>
          <pc:docMk/>
          <pc:sldMk cId="1776378928" sldId="289"/>
        </pc:sldMkLst>
        <pc:spChg chg="del">
          <ac:chgData name="Jon.Rosewell" userId="797d54b1-2c84-44d0-a4ce-5ea4e0248692" providerId="ADAL" clId="{9B888826-84D7-4C46-88F5-E5E65C46435A}" dt="2022-05-09T11:26:11.300" v="195" actId="478"/>
          <ac:spMkLst>
            <pc:docMk/>
            <pc:sldMk cId="1776378928" sldId="289"/>
            <ac:spMk id="2" creationId="{3906CFBC-13BF-F54C-82E2-6915CFC7C1FB}"/>
          </ac:spMkLst>
        </pc:spChg>
        <pc:spChg chg="del">
          <ac:chgData name="Jon.Rosewell" userId="797d54b1-2c84-44d0-a4ce-5ea4e0248692" providerId="ADAL" clId="{9B888826-84D7-4C46-88F5-E5E65C46435A}" dt="2022-05-09T11:26:11.300" v="195" actId="478"/>
          <ac:spMkLst>
            <pc:docMk/>
            <pc:sldMk cId="1776378928" sldId="289"/>
            <ac:spMk id="3" creationId="{918A3299-8221-814E-B113-FBF22A34AC69}"/>
          </ac:spMkLst>
        </pc:spChg>
        <pc:spChg chg="del">
          <ac:chgData name="Jon.Rosewell" userId="797d54b1-2c84-44d0-a4ce-5ea4e0248692" providerId="ADAL" clId="{9B888826-84D7-4C46-88F5-E5E65C46435A}" dt="2022-05-09T11:26:11.300" v="195" actId="478"/>
          <ac:spMkLst>
            <pc:docMk/>
            <pc:sldMk cId="1776378928" sldId="289"/>
            <ac:spMk id="4" creationId="{FBD46CDF-D104-F447-9F9E-BA72506654B4}"/>
          </ac:spMkLst>
        </pc:spChg>
        <pc:picChg chg="add">
          <ac:chgData name="Jon.Rosewell" userId="797d54b1-2c84-44d0-a4ce-5ea4e0248692" providerId="ADAL" clId="{9B888826-84D7-4C46-88F5-E5E65C46435A}" dt="2022-05-09T11:26:15.785" v="196"/>
          <ac:picMkLst>
            <pc:docMk/>
            <pc:sldMk cId="1776378928" sldId="289"/>
            <ac:picMk id="5" creationId="{836C1774-A2A6-584F-8416-E65B96DA30AA}"/>
          </ac:picMkLst>
        </pc:picChg>
      </pc:sldChg>
      <pc:sldChg chg="addSp delSp new mod">
        <pc:chgData name="Jon.Rosewell" userId="797d54b1-2c84-44d0-a4ce-5ea4e0248692" providerId="ADAL" clId="{9B888826-84D7-4C46-88F5-E5E65C46435A}" dt="2022-05-09T11:29:42.362" v="200"/>
        <pc:sldMkLst>
          <pc:docMk/>
          <pc:sldMk cId="2272183646" sldId="290"/>
        </pc:sldMkLst>
        <pc:spChg chg="del">
          <ac:chgData name="Jon.Rosewell" userId="797d54b1-2c84-44d0-a4ce-5ea4e0248692" providerId="ADAL" clId="{9B888826-84D7-4C46-88F5-E5E65C46435A}" dt="2022-05-09T11:29:37.131" v="199" actId="478"/>
          <ac:spMkLst>
            <pc:docMk/>
            <pc:sldMk cId="2272183646" sldId="290"/>
            <ac:spMk id="2" creationId="{4011B02D-8289-C34D-915D-28205F89054E}"/>
          </ac:spMkLst>
        </pc:spChg>
        <pc:spChg chg="del">
          <ac:chgData name="Jon.Rosewell" userId="797d54b1-2c84-44d0-a4ce-5ea4e0248692" providerId="ADAL" clId="{9B888826-84D7-4C46-88F5-E5E65C46435A}" dt="2022-05-09T11:29:37.131" v="199" actId="478"/>
          <ac:spMkLst>
            <pc:docMk/>
            <pc:sldMk cId="2272183646" sldId="290"/>
            <ac:spMk id="3" creationId="{E83B569B-42A5-A14B-80DD-AB5971F3AAF7}"/>
          </ac:spMkLst>
        </pc:spChg>
        <pc:picChg chg="add">
          <ac:chgData name="Jon.Rosewell" userId="797d54b1-2c84-44d0-a4ce-5ea4e0248692" providerId="ADAL" clId="{9B888826-84D7-4C46-88F5-E5E65C46435A}" dt="2022-05-09T11:29:42.362" v="200"/>
          <ac:picMkLst>
            <pc:docMk/>
            <pc:sldMk cId="2272183646" sldId="290"/>
            <ac:picMk id="4" creationId="{8BE196C5-6763-FA46-8AD9-8B405CC0B69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613" y="1328300"/>
            <a:ext cx="7920773" cy="1994392"/>
          </a:xfrm>
        </p:spPr>
        <p:txBody>
          <a:bodyPr/>
          <a:lstStyle/>
          <a:p>
            <a:r>
              <a:rPr lang="en-GB" dirty="0"/>
              <a:t>Synchronous Online Learning: Addressing the Challenges of Student Engagement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1" y="3770244"/>
            <a:ext cx="7920774" cy="1859996"/>
          </a:xfrm>
        </p:spPr>
        <p:txBody>
          <a:bodyPr/>
          <a:lstStyle/>
          <a:p>
            <a:endParaRPr lang="en-GB" dirty="0"/>
          </a:p>
          <a:p>
            <a:r>
              <a:rPr lang="en-GB" sz="1400" dirty="0"/>
              <a:t>Karen Kear, Helen </a:t>
            </a:r>
            <a:r>
              <a:rPr lang="en-GB" sz="1400" dirty="0" err="1"/>
              <a:t>Donelan</a:t>
            </a:r>
            <a:r>
              <a:rPr lang="en-GB" sz="1400" dirty="0"/>
              <a:t>, Jon Rosewell (STEM)</a:t>
            </a:r>
          </a:p>
          <a:p>
            <a:r>
              <a:rPr lang="en-GB" sz="1400" dirty="0"/>
              <a:t>Kieron Sheehy, Ale Okada (WELS)</a:t>
            </a:r>
          </a:p>
          <a:p>
            <a:r>
              <a:rPr lang="en-GB" sz="1400" dirty="0"/>
              <a:t>Tracey Elder, Paige Cuffe (FASS)</a:t>
            </a:r>
          </a:p>
          <a:p>
            <a:r>
              <a:rPr lang="en-GB" sz="1400" dirty="0"/>
              <a:t>Carol Edwards, Kevin Amor, Allan Mooney (FBL)</a:t>
            </a:r>
          </a:p>
          <a:p>
            <a:r>
              <a:rPr lang="en-GB" sz="1400" dirty="0"/>
              <a:t>Catherine Peoples, David King (consultants)</a:t>
            </a:r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C24650D-9875-1A44-BE08-54946C1C3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50" y="1047750"/>
            <a:ext cx="74041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397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6C1774-A2A6-584F-8416-E65B96DA3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50" y="1365250"/>
            <a:ext cx="7454900" cy="412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378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E196C5-6763-FA46-8AD9-8B405CC0B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1219200"/>
            <a:ext cx="74295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183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31945"/>
            <a:ext cx="7418105" cy="251999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INTERPRETING THE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Student participation in activities</a:t>
            </a:r>
            <a:endParaRPr lang="en-GB" sz="1800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Students enjoy participating and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think it is beneficial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But some find it stressful</a:t>
            </a:r>
          </a:p>
          <a:p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Reasons for not participating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Students are happy to listen, or feel they have nothing to contribute 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They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a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 not confident in their knowledge or are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 behind in the module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They are nervous, or worry about what other students or the tutor(s) might think of them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Comparing students’ and tutors’ perspectives</a:t>
            </a:r>
            <a:endParaRPr lang="en-GB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Tutors viewed active participation as more beneficial than students did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Students reported more willingness to speak and use a webcam than </a:t>
            </a:r>
            <a:r>
              <a:rPr lang="en-GB" sz="1800">
                <a:latin typeface="Arial" panose="020B0604020202020204" pitchFamily="34" charset="0"/>
                <a:ea typeface="Calibri" panose="020F0502020204030204" pitchFamily="34" charset="0"/>
              </a:rPr>
              <a:t>tutors expect</a:t>
            </a:r>
            <a:endParaRPr lang="en-GB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Explanations for these differences?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Are the students who responded to the survey more confident than most?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Are tutors assuming lower confidence based on student behaviour? 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What do YOU think?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347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3179701"/>
            <a:ext cx="7920773" cy="1246495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  <a:br>
              <a:rPr lang="en-GB" dirty="0"/>
            </a:br>
            <a:br>
              <a:rPr lang="en-GB" dirty="0"/>
            </a:br>
            <a:r>
              <a:rPr lang="en-GB" sz="1800" dirty="0"/>
              <a:t>Karen.Kear@open.ac.uk</a:t>
            </a:r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THE PROJECT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Online synchronous tutorials are an important part of the OU’s tuition strategy.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They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have been vital in replacing face-to-face tutorials during the pandemic.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However, there is often a lack of active participation by students.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Our project, sponsored by the pan-university scholarship fund, investigates this issue.</a:t>
            </a:r>
          </a:p>
          <a:p>
            <a:endParaRPr lang="en-GB" sz="1800" dirty="0">
              <a:latin typeface="Arial" panose="020B060402020202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esearch questions: </a:t>
            </a: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what extent do the challenges of student engagement vary across faculties? 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are the factors affecting student engagement in online tutorials? </a:t>
            </a: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can these challenges be addressed?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49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RESEARCH METHODS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large-scale surveys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Students and Associate Lecturers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18 Level 2 modules covering all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f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aculties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b="1" dirty="0">
                <a:latin typeface="Arial" panose="020B0604020202020204" pitchFamily="34" charset="0"/>
                <a:ea typeface="Calibri" panose="020F0502020204030204" pitchFamily="34" charset="0"/>
              </a:rPr>
              <a:t>Quantitative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 and qualitative data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Similar questions in both surveys 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Enable comparison of student and AL perspectives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endParaRPr lang="en-GB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Survey questions about topics such as …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What sort of activities are offered?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Do students actively participate?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If they don’t, why is this?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lvl="1"/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Next stage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Focus groups of students and ALs from each faculty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Analyse the quantitative data by faculty and module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Analyses the qualitative data </a:t>
            </a:r>
          </a:p>
          <a:p>
            <a:pPr lvl="1"/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1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31945"/>
            <a:ext cx="7418105" cy="251999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SURVEY FINDINGS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Student survey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620 students responded (8% response rate)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Numbers of respondents varied by module (from 10 to 82)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86% of respondents had attended at least one online tutorial 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88% took part in tutorial activities (a lot or a little)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50% looked forward to a tutorial, but 10% felt anxious beforehand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Associate Lecturer survey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197 ALs responded (22% response rate)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Numbers of respondents varied by module (from 3 to 27)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Most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were very experienced in running online tutorials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42% preferred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f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ace-to-face tutorials; 25% preferred online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A third run online tutorials with another AL; a third on their own.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Most design their own tutorial resources; o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thers adapt resources from other ALs or the module team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39" lvl="1" indent="-285750">
              <a:buFont typeface="Arial" panose="020B0604020202020204" pitchFamily="34" charset="0"/>
              <a:buChar char="•"/>
            </a:pPr>
            <a:endParaRPr lang="en-GB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31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E97593-A759-7448-AFBB-9A266C72D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2" y="427289"/>
            <a:ext cx="8008197" cy="618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70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1F0DC11-520E-014F-AFAF-9B2E9D046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849968"/>
            <a:ext cx="8890000" cy="535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7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F75B67-3FC2-274E-87CE-00153E2B0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810062"/>
            <a:ext cx="81153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995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D83EFB0-9177-8240-87BC-0AE063BE1A4C}"/>
              </a:ext>
            </a:extLst>
          </p:cNvPr>
          <p:cNvSpPr/>
          <p:nvPr/>
        </p:nvSpPr>
        <p:spPr>
          <a:xfrm>
            <a:off x="7248089" y="5842932"/>
            <a:ext cx="1895911" cy="10150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B527F0-BC96-144F-AB7C-C42BA76C8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2" y="108076"/>
            <a:ext cx="9031856" cy="664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1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44DDC1E-0C85-464B-AEFC-5E60E4F4ED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00" y="793750"/>
            <a:ext cx="7416800" cy="527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41744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C59F755FE356458AE03BE5939C727B" ma:contentTypeVersion="4" ma:contentTypeDescription="Create a new document." ma:contentTypeScope="" ma:versionID="20cae2a7aedbe9f0a1b1ba4bf159dd33">
  <xsd:schema xmlns:xsd="http://www.w3.org/2001/XMLSchema" xmlns:xs="http://www.w3.org/2001/XMLSchema" xmlns:p="http://schemas.microsoft.com/office/2006/metadata/properties" xmlns:ns2="50f53ad1-13b4-4117-b0f7-1d0917daa32b" targetNamespace="http://schemas.microsoft.com/office/2006/metadata/properties" ma:root="true" ma:fieldsID="e2559b34de6a1ec2c63ae0fa66a5e494" ns2:_="">
    <xsd:import namespace="50f53ad1-13b4-4117-b0f7-1d0917daa3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53ad1-13b4-4117-b0f7-1d0917daa3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68B3B6-1852-498D-A771-9DB8CC946884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50f53ad1-13b4-4117-b0f7-1d0917daa32b"/>
  </ds:schemaRefs>
</ds:datastoreItem>
</file>

<file path=customXml/itemProps2.xml><?xml version="1.0" encoding="utf-8"?>
<ds:datastoreItem xmlns:ds="http://schemas.openxmlformats.org/officeDocument/2006/customXml" ds:itemID="{8FB676EF-F38A-4E4B-B92E-0129015091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13186A-1592-4384-901A-0E471F2558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f53ad1-13b4-4117-b0f7-1d0917daa3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OU_STANDARD</Template>
  <TotalTime>354</TotalTime>
  <Words>513</Words>
  <Application>Microsoft Macintosh PowerPoint</Application>
  <PresentationFormat>On-screen Show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Segoe UI</vt:lpstr>
      <vt:lpstr>OU Title</vt:lpstr>
      <vt:lpstr>OU Section</vt:lpstr>
      <vt:lpstr>OU Layouts</vt:lpstr>
      <vt:lpstr>Synchronous Online Learning: Addressing the Challenges of Student Engagement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 Karen.Kear@open.ac.uk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Diane.Ford</dc:creator>
  <cp:lastModifiedBy>Jon.Rosewell</cp:lastModifiedBy>
  <cp:revision>27</cp:revision>
  <dcterms:created xsi:type="dcterms:W3CDTF">2020-04-06T14:15:50Z</dcterms:created>
  <dcterms:modified xsi:type="dcterms:W3CDTF">2022-05-09T13:06:54Z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0x01010091C59F755FE356458AE03BE5939C727B</vt:lpwstr>
  </property>
</Properties>
</file>