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76" r:id="rId2"/>
    <p:sldMasterId id="2147483672" r:id="rId3"/>
  </p:sldMasterIdLst>
  <p:notesMasterIdLst>
    <p:notesMasterId r:id="rId32"/>
  </p:notesMasterIdLst>
  <p:sldIdLst>
    <p:sldId id="274" r:id="rId4"/>
    <p:sldId id="299" r:id="rId5"/>
    <p:sldId id="315" r:id="rId6"/>
    <p:sldId id="302" r:id="rId7"/>
    <p:sldId id="275" r:id="rId8"/>
    <p:sldId id="283" r:id="rId9"/>
    <p:sldId id="307" r:id="rId10"/>
    <p:sldId id="309" r:id="rId11"/>
    <p:sldId id="303" r:id="rId12"/>
    <p:sldId id="276" r:id="rId13"/>
    <p:sldId id="278" r:id="rId14"/>
    <p:sldId id="304" r:id="rId15"/>
    <p:sldId id="308" r:id="rId16"/>
    <p:sldId id="277" r:id="rId17"/>
    <p:sldId id="306" r:id="rId18"/>
    <p:sldId id="305" r:id="rId19"/>
    <p:sldId id="284" r:id="rId20"/>
    <p:sldId id="311" r:id="rId21"/>
    <p:sldId id="310" r:id="rId22"/>
    <p:sldId id="279" r:id="rId23"/>
    <p:sldId id="280" r:id="rId24"/>
    <p:sldId id="312" r:id="rId25"/>
    <p:sldId id="313" r:id="rId26"/>
    <p:sldId id="314" r:id="rId27"/>
    <p:sldId id="301" r:id="rId28"/>
    <p:sldId id="282" r:id="rId29"/>
    <p:sldId id="281" r:id="rId30"/>
    <p:sldId id="300" r:id="rId31"/>
  </p:sldIdLst>
  <p:sldSz cx="9144000" cy="5143500" type="screen16x9"/>
  <p:notesSz cx="6858000" cy="9144000"/>
  <p:defaultTex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dy.Hollyhead" initials="A" lastIdx="2" clrIdx="0">
    <p:extLst>
      <p:ext uri="{19B8F6BF-5375-455C-9EA6-DF929625EA0E}">
        <p15:presenceInfo xmlns:p15="http://schemas.microsoft.com/office/powerpoint/2012/main" userId="S::arh452@open.ac.uk::6448608f-33df-446c-a84a-86b5b823685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6A7D8A1-9CBA-4325-973A-3DCC0722A62F}" v="3" dt="2021-06-25T13:47:26.54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4323" autoAdjust="0"/>
  </p:normalViewPr>
  <p:slideViewPr>
    <p:cSldViewPr snapToGrid="0">
      <p:cViewPr varScale="1">
        <p:scale>
          <a:sx n="98" d="100"/>
          <a:sy n="98" d="100"/>
        </p:scale>
        <p:origin x="78"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microsoft.com/office/2015/10/relationships/revisionInfo" Target="revisionInfo.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commentAuthors" Target="commentAuthors.xml"/><Relationship Id="rId38"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homson" userId="b7625574-ac98-44a7-9cfd-8abfcce3b1d8" providerId="ADAL" clId="{76A7D8A1-9CBA-4325-973A-3DCC0722A62F}"/>
    <pc:docChg chg="custSel modSld">
      <pc:chgData name="Chris.Thomson" userId="b7625574-ac98-44a7-9cfd-8abfcce3b1d8" providerId="ADAL" clId="{76A7D8A1-9CBA-4325-973A-3DCC0722A62F}" dt="2021-06-25T13:49:55.395" v="60" actId="20577"/>
      <pc:docMkLst>
        <pc:docMk/>
      </pc:docMkLst>
      <pc:sldChg chg="modSp mod">
        <pc:chgData name="Chris.Thomson" userId="b7625574-ac98-44a7-9cfd-8abfcce3b1d8" providerId="ADAL" clId="{76A7D8A1-9CBA-4325-973A-3DCC0722A62F}" dt="2021-06-25T13:48:09.236" v="36" actId="20577"/>
        <pc:sldMkLst>
          <pc:docMk/>
          <pc:sldMk cId="4232420921" sldId="278"/>
        </pc:sldMkLst>
        <pc:spChg chg="mod">
          <ac:chgData name="Chris.Thomson" userId="b7625574-ac98-44a7-9cfd-8abfcce3b1d8" providerId="ADAL" clId="{76A7D8A1-9CBA-4325-973A-3DCC0722A62F}" dt="2021-06-25T13:48:09.236" v="36" actId="20577"/>
          <ac:spMkLst>
            <pc:docMk/>
            <pc:sldMk cId="4232420921" sldId="278"/>
            <ac:spMk id="5" creationId="{42B1F5C2-6AB7-4F14-9AE1-DADCCB2D023F}"/>
          </ac:spMkLst>
        </pc:spChg>
      </pc:sldChg>
      <pc:sldChg chg="addSp modSp mod">
        <pc:chgData name="Chris.Thomson" userId="b7625574-ac98-44a7-9cfd-8abfcce3b1d8" providerId="ADAL" clId="{76A7D8A1-9CBA-4325-973A-3DCC0722A62F}" dt="2021-06-25T13:47:16.700" v="6" actId="20577"/>
        <pc:sldMkLst>
          <pc:docMk/>
          <pc:sldMk cId="141793017" sldId="279"/>
        </pc:sldMkLst>
        <pc:spChg chg="add mod">
          <ac:chgData name="Chris.Thomson" userId="b7625574-ac98-44a7-9cfd-8abfcce3b1d8" providerId="ADAL" clId="{76A7D8A1-9CBA-4325-973A-3DCC0722A62F}" dt="2021-06-25T13:47:16.700" v="6" actId="20577"/>
          <ac:spMkLst>
            <pc:docMk/>
            <pc:sldMk cId="141793017" sldId="279"/>
            <ac:spMk id="6" creationId="{F45022C9-7B1E-4A59-B214-A24F8EC6BA0A}"/>
          </ac:spMkLst>
        </pc:spChg>
      </pc:sldChg>
      <pc:sldChg chg="addSp modSp delCm">
        <pc:chgData name="Chris.Thomson" userId="b7625574-ac98-44a7-9cfd-8abfcce3b1d8" providerId="ADAL" clId="{76A7D8A1-9CBA-4325-973A-3DCC0722A62F}" dt="2021-06-25T13:47:36.670" v="10" actId="1592"/>
        <pc:sldMkLst>
          <pc:docMk/>
          <pc:sldMk cId="3013635520" sldId="281"/>
        </pc:sldMkLst>
        <pc:spChg chg="add mod">
          <ac:chgData name="Chris.Thomson" userId="b7625574-ac98-44a7-9cfd-8abfcce3b1d8" providerId="ADAL" clId="{76A7D8A1-9CBA-4325-973A-3DCC0722A62F}" dt="2021-06-25T13:47:26.543" v="8"/>
          <ac:spMkLst>
            <pc:docMk/>
            <pc:sldMk cId="3013635520" sldId="281"/>
            <ac:spMk id="8" creationId="{7E3122DA-90B0-4716-97F1-9D873F11F51B}"/>
          </ac:spMkLst>
        </pc:spChg>
      </pc:sldChg>
      <pc:sldChg chg="addSp modSp delCm">
        <pc:chgData name="Chris.Thomson" userId="b7625574-ac98-44a7-9cfd-8abfcce3b1d8" providerId="ADAL" clId="{76A7D8A1-9CBA-4325-973A-3DCC0722A62F}" dt="2021-06-25T13:47:32.917" v="9" actId="1592"/>
        <pc:sldMkLst>
          <pc:docMk/>
          <pc:sldMk cId="601841697" sldId="282"/>
        </pc:sldMkLst>
        <pc:spChg chg="add mod">
          <ac:chgData name="Chris.Thomson" userId="b7625574-ac98-44a7-9cfd-8abfcce3b1d8" providerId="ADAL" clId="{76A7D8A1-9CBA-4325-973A-3DCC0722A62F}" dt="2021-06-25T13:47:25.254" v="7"/>
          <ac:spMkLst>
            <pc:docMk/>
            <pc:sldMk cId="601841697" sldId="282"/>
            <ac:spMk id="8" creationId="{6F0CB39C-B188-4EAA-A2A5-5180B540FB0A}"/>
          </ac:spMkLst>
        </pc:spChg>
      </pc:sldChg>
      <pc:sldChg chg="modSp mod">
        <pc:chgData name="Chris.Thomson" userId="b7625574-ac98-44a7-9cfd-8abfcce3b1d8" providerId="ADAL" clId="{76A7D8A1-9CBA-4325-973A-3DCC0722A62F}" dt="2021-06-25T13:49:55.395" v="60" actId="20577"/>
        <pc:sldMkLst>
          <pc:docMk/>
          <pc:sldMk cId="2054669983" sldId="284"/>
        </pc:sldMkLst>
        <pc:spChg chg="mod">
          <ac:chgData name="Chris.Thomson" userId="b7625574-ac98-44a7-9cfd-8abfcce3b1d8" providerId="ADAL" clId="{76A7D8A1-9CBA-4325-973A-3DCC0722A62F}" dt="2021-06-25T13:49:55.395" v="60" actId="20577"/>
          <ac:spMkLst>
            <pc:docMk/>
            <pc:sldMk cId="2054669983" sldId="284"/>
            <ac:spMk id="5" creationId="{8030C5B0-0701-41B2-9FB4-F270806BAB7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ADE5F2-41C7-6244-B6BE-0DE86CAF42DC}" type="datetimeFigureOut">
              <a:rPr lang="en-US" smtClean="0"/>
              <a:t>6/25/2021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519EDF-32DA-2B40-A28B-2067B9A173AA}" type="slidenum">
              <a:rPr lang="en-US" smtClean="0"/>
              <a:t>‹#›</a:t>
            </a:fld>
            <a:endParaRPr lang="en-US"/>
          </a:p>
        </p:txBody>
      </p:sp>
    </p:spTree>
    <p:extLst>
      <p:ext uri="{BB962C8B-B14F-4D97-AF65-F5344CB8AC3E}">
        <p14:creationId xmlns:p14="http://schemas.microsoft.com/office/powerpoint/2010/main" val="1113224940"/>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8519EDF-32DA-2B40-A28B-2067B9A173AA}" type="slidenum">
              <a:rPr lang="en-US" smtClean="0"/>
              <a:t>1</a:t>
            </a:fld>
            <a:endParaRPr lang="en-US"/>
          </a:p>
        </p:txBody>
      </p:sp>
    </p:spTree>
    <p:extLst>
      <p:ext uri="{BB962C8B-B14F-4D97-AF65-F5344CB8AC3E}">
        <p14:creationId xmlns:p14="http://schemas.microsoft.com/office/powerpoint/2010/main" val="19224264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900" b="1" i="1" u="none" strike="noStrike" kern="1200" dirty="0">
                <a:solidFill>
                  <a:schemeClr val="tx1"/>
                </a:solidFill>
                <a:effectLst/>
                <a:latin typeface="+mn-lt"/>
                <a:ea typeface="+mn-ea"/>
                <a:cs typeface="+mn-cs"/>
              </a:rPr>
              <a:t>Apprentice opinion is divided. When this works, it works well, and the value of apprentices for career development and change is seen. Where there is already substantial buy-in to apprenticeships in an organisation, apprentices do not perceive that PTs have an impact here. Where apprenticeships are relatively new, the perception is that PTs do not have impact in raising the credibility of the apprenticeship role.. </a:t>
            </a:r>
            <a:endParaRPr lang="en-GB" dirty="0"/>
          </a:p>
        </p:txBody>
      </p:sp>
      <p:sp>
        <p:nvSpPr>
          <p:cNvPr id="4" name="Slide Number Placeholder 3"/>
          <p:cNvSpPr>
            <a:spLocks noGrp="1"/>
          </p:cNvSpPr>
          <p:nvPr>
            <p:ph type="sldNum" sz="quarter" idx="5"/>
          </p:nvPr>
        </p:nvSpPr>
        <p:spPr/>
        <p:txBody>
          <a:bodyPr/>
          <a:lstStyle/>
          <a:p>
            <a:fld id="{78519EDF-32DA-2B40-A28B-2067B9A173AA}" type="slidenum">
              <a:rPr lang="en-US" smtClean="0"/>
              <a:t>7</a:t>
            </a:fld>
            <a:endParaRPr lang="en-US"/>
          </a:p>
        </p:txBody>
      </p:sp>
    </p:spTree>
    <p:extLst>
      <p:ext uri="{BB962C8B-B14F-4D97-AF65-F5344CB8AC3E}">
        <p14:creationId xmlns:p14="http://schemas.microsoft.com/office/powerpoint/2010/main" val="10647989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900" b="1" i="1" u="none" strike="noStrike" kern="1200" dirty="0">
                <a:solidFill>
                  <a:schemeClr val="tx1"/>
                </a:solidFill>
                <a:effectLst/>
                <a:latin typeface="+mn-lt"/>
                <a:ea typeface="+mn-ea"/>
                <a:cs typeface="+mn-cs"/>
              </a:rPr>
              <a:t>Generally, apprentices value the contribution of PTs in this area. </a:t>
            </a:r>
            <a:endParaRPr lang="en-GB" dirty="0"/>
          </a:p>
        </p:txBody>
      </p:sp>
      <p:sp>
        <p:nvSpPr>
          <p:cNvPr id="4" name="Slide Number Placeholder 3"/>
          <p:cNvSpPr>
            <a:spLocks noGrp="1"/>
          </p:cNvSpPr>
          <p:nvPr>
            <p:ph type="sldNum" sz="quarter" idx="5"/>
          </p:nvPr>
        </p:nvSpPr>
        <p:spPr/>
        <p:txBody>
          <a:bodyPr/>
          <a:lstStyle/>
          <a:p>
            <a:fld id="{78519EDF-32DA-2B40-A28B-2067B9A173AA}" type="slidenum">
              <a:rPr lang="en-US" smtClean="0"/>
              <a:t>8</a:t>
            </a:fld>
            <a:endParaRPr lang="en-US"/>
          </a:p>
        </p:txBody>
      </p:sp>
    </p:spTree>
    <p:extLst>
      <p:ext uri="{BB962C8B-B14F-4D97-AF65-F5344CB8AC3E}">
        <p14:creationId xmlns:p14="http://schemas.microsoft.com/office/powerpoint/2010/main" val="25491850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900" b="1" i="1" u="none" strike="noStrike" kern="1200" dirty="0">
                <a:solidFill>
                  <a:schemeClr val="tx1"/>
                </a:solidFill>
                <a:effectLst/>
                <a:latin typeface="+mn-lt"/>
                <a:ea typeface="+mn-ea"/>
                <a:cs typeface="+mn-cs"/>
              </a:rPr>
              <a:t>Overall, apprentices perceive that PTs do not help to stretch their learning to make this more valuable to the employer.</a:t>
            </a:r>
            <a:r>
              <a:rPr lang="en-GB" dirty="0"/>
              <a:t> </a:t>
            </a:r>
          </a:p>
          <a:p>
            <a:endParaRPr lang="en-GB" dirty="0"/>
          </a:p>
          <a:p>
            <a:r>
              <a:rPr lang="en-GB" sz="900" b="1" i="1" u="none" strike="noStrike" kern="1200" dirty="0">
                <a:solidFill>
                  <a:schemeClr val="tx1"/>
                </a:solidFill>
                <a:effectLst/>
                <a:latin typeface="+mn-lt"/>
                <a:ea typeface="+mn-ea"/>
                <a:cs typeface="+mn-cs"/>
              </a:rPr>
              <a:t>This question failed to "land" based on the view that PTs are not stretching learning to increase its value to employers. Although, one apprentice acknowledged that the development of soft-skills would have been of value to their employer.</a:t>
            </a:r>
            <a:r>
              <a:rPr lang="en-GB" dirty="0"/>
              <a:t> </a:t>
            </a:r>
          </a:p>
          <a:p>
            <a:endParaRPr lang="en-GB" dirty="0"/>
          </a:p>
          <a:p>
            <a:endParaRPr lang="en-GB" dirty="0"/>
          </a:p>
        </p:txBody>
      </p:sp>
      <p:sp>
        <p:nvSpPr>
          <p:cNvPr id="4" name="Slide Number Placeholder 3"/>
          <p:cNvSpPr>
            <a:spLocks noGrp="1"/>
          </p:cNvSpPr>
          <p:nvPr>
            <p:ph type="sldNum" sz="quarter" idx="5"/>
          </p:nvPr>
        </p:nvSpPr>
        <p:spPr/>
        <p:txBody>
          <a:bodyPr/>
          <a:lstStyle/>
          <a:p>
            <a:fld id="{78519EDF-32DA-2B40-A28B-2067B9A173AA}" type="slidenum">
              <a:rPr lang="en-US" smtClean="0"/>
              <a:t>13</a:t>
            </a:fld>
            <a:endParaRPr lang="en-US"/>
          </a:p>
        </p:txBody>
      </p:sp>
    </p:spTree>
    <p:extLst>
      <p:ext uri="{BB962C8B-B14F-4D97-AF65-F5344CB8AC3E}">
        <p14:creationId xmlns:p14="http://schemas.microsoft.com/office/powerpoint/2010/main" val="24724010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900" b="1" i="1" u="none" strike="noStrike" kern="1200" dirty="0">
                <a:solidFill>
                  <a:schemeClr val="tx1"/>
                </a:solidFill>
                <a:effectLst/>
                <a:latin typeface="+mn-lt"/>
                <a:ea typeface="+mn-ea"/>
                <a:cs typeface="+mn-cs"/>
              </a:rPr>
              <a:t>Apprentice opinion is divided. One apprentice clearly identified problem solving skills that the PT helped with. Two apprentices felt that they were facilitating their own development rather than the PT. Three apprentices felt that the PT was not helping them to develop new skills, and further, did not perceive that they were developing new skills. This might be an area for development, both in terms of what the PTs do, and, in what the apprentices perceive that they do, in terms of their value in skills development.</a:t>
            </a:r>
            <a:r>
              <a:rPr lang="en-GB" dirty="0"/>
              <a:t> </a:t>
            </a:r>
          </a:p>
        </p:txBody>
      </p:sp>
      <p:sp>
        <p:nvSpPr>
          <p:cNvPr id="4" name="Slide Number Placeholder 3"/>
          <p:cNvSpPr>
            <a:spLocks noGrp="1"/>
          </p:cNvSpPr>
          <p:nvPr>
            <p:ph type="sldNum" sz="quarter" idx="5"/>
          </p:nvPr>
        </p:nvSpPr>
        <p:spPr/>
        <p:txBody>
          <a:bodyPr/>
          <a:lstStyle/>
          <a:p>
            <a:fld id="{78519EDF-32DA-2B40-A28B-2067B9A173AA}" type="slidenum">
              <a:rPr lang="en-US" smtClean="0"/>
              <a:t>15</a:t>
            </a:fld>
            <a:endParaRPr lang="en-US"/>
          </a:p>
        </p:txBody>
      </p:sp>
    </p:spTree>
    <p:extLst>
      <p:ext uri="{BB962C8B-B14F-4D97-AF65-F5344CB8AC3E}">
        <p14:creationId xmlns:p14="http://schemas.microsoft.com/office/powerpoint/2010/main" val="23006588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900" b="1" i="1" u="none" strike="noStrike" kern="1200" dirty="0">
                <a:solidFill>
                  <a:schemeClr val="tx1"/>
                </a:solidFill>
                <a:effectLst/>
                <a:latin typeface="+mn-lt"/>
                <a:ea typeface="+mn-ea"/>
                <a:cs typeface="+mn-cs"/>
              </a:rPr>
              <a:t>Where there is a proactive employer, and where the employer is readily available to attend progress reviews, this can happen. When employers do become aware of new skills development, apprentices perceive that they take the lead on this. Apprentices tend not to perceive that this is something that PTs do. </a:t>
            </a:r>
            <a:endParaRPr lang="en-GB" dirty="0"/>
          </a:p>
        </p:txBody>
      </p:sp>
      <p:sp>
        <p:nvSpPr>
          <p:cNvPr id="4" name="Slide Number Placeholder 3"/>
          <p:cNvSpPr>
            <a:spLocks noGrp="1"/>
          </p:cNvSpPr>
          <p:nvPr>
            <p:ph type="sldNum" sz="quarter" idx="5"/>
          </p:nvPr>
        </p:nvSpPr>
        <p:spPr/>
        <p:txBody>
          <a:bodyPr/>
          <a:lstStyle/>
          <a:p>
            <a:fld id="{78519EDF-32DA-2B40-A28B-2067B9A173AA}" type="slidenum">
              <a:rPr lang="en-US" smtClean="0"/>
              <a:t>16</a:t>
            </a:fld>
            <a:endParaRPr lang="en-US"/>
          </a:p>
        </p:txBody>
      </p:sp>
    </p:spTree>
    <p:extLst>
      <p:ext uri="{BB962C8B-B14F-4D97-AF65-F5344CB8AC3E}">
        <p14:creationId xmlns:p14="http://schemas.microsoft.com/office/powerpoint/2010/main" val="27587656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900" b="1" i="1" u="none" strike="noStrike" kern="1200" dirty="0">
                <a:solidFill>
                  <a:schemeClr val="tx1"/>
                </a:solidFill>
                <a:effectLst/>
                <a:latin typeface="+mn-lt"/>
                <a:ea typeface="+mn-ea"/>
                <a:cs typeface="+mn-cs"/>
              </a:rPr>
              <a:t>Apprentices value how the PT reacts when support, advice, guidance is requested. </a:t>
            </a:r>
            <a:endParaRPr lang="en-GB" dirty="0"/>
          </a:p>
        </p:txBody>
      </p:sp>
      <p:sp>
        <p:nvSpPr>
          <p:cNvPr id="4" name="Slide Number Placeholder 3"/>
          <p:cNvSpPr>
            <a:spLocks noGrp="1"/>
          </p:cNvSpPr>
          <p:nvPr>
            <p:ph type="sldNum" sz="quarter" idx="5"/>
          </p:nvPr>
        </p:nvSpPr>
        <p:spPr/>
        <p:txBody>
          <a:bodyPr/>
          <a:lstStyle/>
          <a:p>
            <a:fld id="{78519EDF-32DA-2B40-A28B-2067B9A173AA}" type="slidenum">
              <a:rPr lang="en-US" smtClean="0"/>
              <a:t>18</a:t>
            </a:fld>
            <a:endParaRPr lang="en-US"/>
          </a:p>
        </p:txBody>
      </p:sp>
    </p:spTree>
    <p:extLst>
      <p:ext uri="{BB962C8B-B14F-4D97-AF65-F5344CB8AC3E}">
        <p14:creationId xmlns:p14="http://schemas.microsoft.com/office/powerpoint/2010/main" val="40630157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900" b="1" i="1" u="none" strike="noStrike" kern="1200" dirty="0">
                <a:solidFill>
                  <a:schemeClr val="tx1"/>
                </a:solidFill>
                <a:effectLst/>
                <a:latin typeface="+mn-lt"/>
                <a:ea typeface="+mn-ea"/>
                <a:cs typeface="+mn-cs"/>
              </a:rPr>
              <a:t>Generally, apprentices identify and recognise this PT activity, and value it.</a:t>
            </a:r>
            <a:r>
              <a:rPr lang="en-GB" dirty="0"/>
              <a:t> </a:t>
            </a:r>
          </a:p>
        </p:txBody>
      </p:sp>
      <p:sp>
        <p:nvSpPr>
          <p:cNvPr id="4" name="Slide Number Placeholder 3"/>
          <p:cNvSpPr>
            <a:spLocks noGrp="1"/>
          </p:cNvSpPr>
          <p:nvPr>
            <p:ph type="sldNum" sz="quarter" idx="5"/>
          </p:nvPr>
        </p:nvSpPr>
        <p:spPr/>
        <p:txBody>
          <a:bodyPr/>
          <a:lstStyle/>
          <a:p>
            <a:fld id="{78519EDF-32DA-2B40-A28B-2067B9A173AA}" type="slidenum">
              <a:rPr lang="en-US" smtClean="0"/>
              <a:t>19</a:t>
            </a:fld>
            <a:endParaRPr lang="en-US"/>
          </a:p>
        </p:txBody>
      </p:sp>
    </p:spTree>
    <p:extLst>
      <p:ext uri="{BB962C8B-B14F-4D97-AF65-F5344CB8AC3E}">
        <p14:creationId xmlns:p14="http://schemas.microsoft.com/office/powerpoint/2010/main" val="5562898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8519EDF-32DA-2B40-A28B-2067B9A173AA}" type="slidenum">
              <a:rPr lang="en-US" smtClean="0"/>
              <a:t>20</a:t>
            </a:fld>
            <a:endParaRPr lang="en-US"/>
          </a:p>
        </p:txBody>
      </p:sp>
    </p:spTree>
    <p:extLst>
      <p:ext uri="{BB962C8B-B14F-4D97-AF65-F5344CB8AC3E}">
        <p14:creationId xmlns:p14="http://schemas.microsoft.com/office/powerpoint/2010/main" val="6199765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74321" y="2160001"/>
            <a:ext cx="8614700" cy="997196"/>
          </a:xfrm>
          <a:prstGeom prst="rect">
            <a:avLst/>
          </a:prstGeom>
        </p:spPr>
        <p:txBody>
          <a:bodyPr wrap="square" lIns="0" tIns="0" rIns="0" bIns="0" anchor="t" anchorCtr="0">
            <a:spAutoFit/>
          </a:bodyPr>
          <a:lstStyle>
            <a:lvl1pPr algn="l">
              <a:defRPr sz="3600" b="1">
                <a:solidFill>
                  <a:schemeClr val="bg1"/>
                </a:solidFill>
              </a:defRPr>
            </a:lvl1pPr>
          </a:lstStyle>
          <a:p>
            <a:r>
              <a:rPr lang="en-US"/>
              <a:t>PRESENTATION</a:t>
            </a:r>
            <a:br>
              <a:rPr lang="en-US"/>
            </a:br>
            <a:r>
              <a:rPr lang="en-US"/>
              <a:t>TITLE</a:t>
            </a:r>
          </a:p>
        </p:txBody>
      </p:sp>
      <p:sp>
        <p:nvSpPr>
          <p:cNvPr id="3" name="Subtitle 2"/>
          <p:cNvSpPr>
            <a:spLocks noGrp="1"/>
          </p:cNvSpPr>
          <p:nvPr>
            <p:ph type="subTitle" idx="1" hasCustomPrompt="1"/>
          </p:nvPr>
        </p:nvSpPr>
        <p:spPr>
          <a:xfrm>
            <a:off x="274320" y="3166992"/>
            <a:ext cx="8614701" cy="249299"/>
          </a:xfrm>
          <a:prstGeom prst="rect">
            <a:avLst/>
          </a:prstGeom>
        </p:spPr>
        <p:txBody>
          <a:bodyPr wrap="square" lIns="0" tIns="0" rIns="0" bIns="0">
            <a:spAutoFit/>
          </a:bodyPr>
          <a:lstStyle>
            <a:lvl1pPr marL="0" indent="0" algn="l">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a:t>SUB TITLE IN HERE</a:t>
            </a:r>
          </a:p>
        </p:txBody>
      </p:sp>
      <p:sp>
        <p:nvSpPr>
          <p:cNvPr id="4" name="Date Placeholder 3"/>
          <p:cNvSpPr>
            <a:spLocks noGrp="1"/>
          </p:cNvSpPr>
          <p:nvPr>
            <p:ph type="dt" sz="half" idx="10"/>
          </p:nvPr>
        </p:nvSpPr>
        <p:spPr>
          <a:xfrm>
            <a:off x="274319" y="4741183"/>
            <a:ext cx="2057400" cy="138499"/>
          </a:xfrm>
          <a:prstGeom prst="rect">
            <a:avLst/>
          </a:prstGeom>
        </p:spPr>
        <p:txBody>
          <a:bodyPr lIns="0" tIns="0" rIns="0" bIns="0" anchor="t" anchorCtr="0">
            <a:noAutofit/>
          </a:bodyPr>
          <a:lstStyle>
            <a:lvl1pPr>
              <a:defRPr sz="1000">
                <a:solidFill>
                  <a:schemeClr val="bg1"/>
                </a:solidFill>
              </a:defRPr>
            </a:lvl1pPr>
          </a:lstStyle>
          <a:p>
            <a:endParaRPr lang="en-US"/>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793607" y="4130270"/>
            <a:ext cx="1095415" cy="74941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ayout - just an imag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406593E-52CF-5B45-8CFF-7309163A4729}" type="slidenum">
              <a:rPr lang="en-US" smtClean="0"/>
              <a:pPr/>
              <a:t>‹#›</a:t>
            </a:fld>
            <a:endParaRPr lang="en-US"/>
          </a:p>
        </p:txBody>
      </p:sp>
      <p:sp>
        <p:nvSpPr>
          <p:cNvPr id="10" name="Picture Placeholder 12"/>
          <p:cNvSpPr>
            <a:spLocks noGrp="1"/>
          </p:cNvSpPr>
          <p:nvPr>
            <p:ph type="pic" sz="quarter" idx="12" hasCustomPrompt="1"/>
          </p:nvPr>
        </p:nvSpPr>
        <p:spPr>
          <a:xfrm>
            <a:off x="432000" y="1080000"/>
            <a:ext cx="8352000" cy="3703138"/>
          </a:xfrm>
          <a:prstGeom prst="rect">
            <a:avLst/>
          </a:prstGeom>
          <a:solidFill>
            <a:schemeClr val="bg2">
              <a:alpha val="30000"/>
            </a:schemeClr>
          </a:solidFill>
        </p:spPr>
        <p:txBody>
          <a:bodyPr lIns="0" tIns="0" rIns="0" bIns="0" anchor="ctr" anchorCtr="0"/>
          <a:lstStyle>
            <a:lvl1pPr marL="0" indent="0" algn="ctr">
              <a:buFontTx/>
              <a:buNone/>
              <a:defRPr sz="1200" b="1" baseline="0"/>
            </a:lvl1pPr>
          </a:lstStyle>
          <a:p>
            <a:pPr marL="228594" marR="0" lvl="0" indent="-228594" algn="l" defTabSz="914377" rtl="0" eaLnBrk="1" fontAlgn="auto" latinLnBrk="0" hangingPunct="1">
              <a:lnSpc>
                <a:spcPct val="90000"/>
              </a:lnSpc>
              <a:spcBef>
                <a:spcPts val="1000"/>
              </a:spcBef>
              <a:spcAft>
                <a:spcPts val="0"/>
              </a:spcAft>
              <a:buClrTx/>
              <a:buSzTx/>
              <a:buFont typeface="Arial"/>
              <a:buNone/>
              <a:tabLst/>
              <a:defRPr/>
            </a:pPr>
            <a:r>
              <a:rPr lang="en-US"/>
              <a:t>INSERT IMAGE</a:t>
            </a:r>
          </a:p>
        </p:txBody>
      </p:sp>
      <p:sp>
        <p:nvSpPr>
          <p:cNvPr id="8" name="Title 1"/>
          <p:cNvSpPr>
            <a:spLocks noGrp="1"/>
          </p:cNvSpPr>
          <p:nvPr>
            <p:ph type="ctrTitle" hasCustomPrompt="1"/>
          </p:nvPr>
        </p:nvSpPr>
        <p:spPr>
          <a:xfrm>
            <a:off x="388801" y="399926"/>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a:t>INSERT TITLE</a:t>
            </a:r>
          </a:p>
        </p:txBody>
      </p:sp>
      <p:sp>
        <p:nvSpPr>
          <p:cNvPr id="9" name="Text Placeholder 3"/>
          <p:cNvSpPr>
            <a:spLocks noGrp="1"/>
          </p:cNvSpPr>
          <p:nvPr>
            <p:ph type="body" sz="quarter" idx="13" hasCustomPrompt="1"/>
          </p:nvPr>
        </p:nvSpPr>
        <p:spPr>
          <a:xfrm>
            <a:off x="388801" y="612002"/>
            <a:ext cx="7941600" cy="251999"/>
          </a:xfrm>
          <a:prstGeom prst="rect">
            <a:avLst/>
          </a:prstGeom>
          <a:noFill/>
        </p:spPr>
        <p:txBody>
          <a:bodyPr lIns="36000" tIns="18000" rIns="0" bIns="0" anchor="ctr" anchorCtr="0"/>
          <a:lstStyle>
            <a:lvl1pPr marL="0" indent="0">
              <a:buNone/>
              <a:defRPr sz="1400" b="1"/>
            </a:lvl1pPr>
          </a:lstStyle>
          <a:p>
            <a:pPr lvl="0"/>
            <a:r>
              <a:rPr lang="en-US"/>
              <a:t>TEXT IN HERE</a:t>
            </a:r>
          </a:p>
        </p:txBody>
      </p:sp>
    </p:spTree>
    <p:extLst>
      <p:ext uri="{BB962C8B-B14F-4D97-AF65-F5344CB8AC3E}">
        <p14:creationId xmlns:p14="http://schemas.microsoft.com/office/powerpoint/2010/main" val="286767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ayout - 2 col text / med imag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406593E-52CF-5B45-8CFF-7309163A4729}" type="slidenum">
              <a:rPr lang="en-US" smtClean="0"/>
              <a:pPr/>
              <a:t>‹#›</a:t>
            </a:fld>
            <a:endParaRPr lang="en-US"/>
          </a:p>
        </p:txBody>
      </p:sp>
      <p:sp>
        <p:nvSpPr>
          <p:cNvPr id="6" name="Text Placeholder 9"/>
          <p:cNvSpPr>
            <a:spLocks noGrp="1"/>
          </p:cNvSpPr>
          <p:nvPr>
            <p:ph type="body" sz="quarter" idx="11" hasCustomPrompt="1"/>
          </p:nvPr>
        </p:nvSpPr>
        <p:spPr>
          <a:xfrm>
            <a:off x="432000" y="1080000"/>
            <a:ext cx="1800000" cy="3703500"/>
          </a:xfrm>
          <a:prstGeom prst="rect">
            <a:avLst/>
          </a:prstGeom>
        </p:spPr>
        <p:txBody>
          <a:bodyPr lIns="0" tIns="0" rIns="0" bIns="0"/>
          <a:lstStyle>
            <a:lvl1pPr marL="0" indent="0" algn="l">
              <a:buNone/>
              <a:defRPr sz="1200"/>
            </a:lvl1pPr>
            <a:lvl2pPr algn="l">
              <a:defRPr/>
            </a:lvl2pPr>
            <a:lvl3pPr algn="l">
              <a:defRPr/>
            </a:lvl3pPr>
            <a:lvl4pPr algn="l">
              <a:defRPr/>
            </a:lvl4pPr>
            <a:lvl5pPr algn="l">
              <a:defRPr/>
            </a:lvl5pPr>
          </a:lstStyle>
          <a:p>
            <a:pPr lvl="0"/>
            <a:r>
              <a:rPr lang="en-US"/>
              <a:t>Body text</a:t>
            </a:r>
            <a:br>
              <a:rPr lang="en-US"/>
            </a:br>
            <a:br>
              <a:rPr lang="en-US"/>
            </a:br>
            <a:r>
              <a:rPr lang="en-US"/>
              <a:t>Graphs and graphics can be positioned over the grey box</a:t>
            </a:r>
          </a:p>
        </p:txBody>
      </p:sp>
      <p:sp>
        <p:nvSpPr>
          <p:cNvPr id="9" name="Rectangle 8"/>
          <p:cNvSpPr/>
          <p:nvPr userDrawn="1"/>
        </p:nvSpPr>
        <p:spPr>
          <a:xfrm>
            <a:off x="2592001" y="1080362"/>
            <a:ext cx="6192000" cy="3703138"/>
          </a:xfrm>
          <a:prstGeom prst="rect">
            <a:avLst/>
          </a:prstGeom>
          <a:solidFill>
            <a:schemeClr val="bg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a:p>
        </p:txBody>
      </p:sp>
      <p:sp>
        <p:nvSpPr>
          <p:cNvPr id="10" name="Title 1"/>
          <p:cNvSpPr>
            <a:spLocks noGrp="1"/>
          </p:cNvSpPr>
          <p:nvPr>
            <p:ph type="ctrTitle" hasCustomPrompt="1"/>
          </p:nvPr>
        </p:nvSpPr>
        <p:spPr>
          <a:xfrm>
            <a:off x="388801" y="399926"/>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a:t>INSERT TITLE</a:t>
            </a:r>
          </a:p>
        </p:txBody>
      </p:sp>
      <p:sp>
        <p:nvSpPr>
          <p:cNvPr id="11" name="Text Placeholder 3"/>
          <p:cNvSpPr>
            <a:spLocks noGrp="1"/>
          </p:cNvSpPr>
          <p:nvPr>
            <p:ph type="body" sz="quarter" idx="12" hasCustomPrompt="1"/>
          </p:nvPr>
        </p:nvSpPr>
        <p:spPr>
          <a:xfrm>
            <a:off x="388801" y="612002"/>
            <a:ext cx="7941600" cy="251999"/>
          </a:xfrm>
          <a:prstGeom prst="rect">
            <a:avLst/>
          </a:prstGeom>
          <a:noFill/>
        </p:spPr>
        <p:txBody>
          <a:bodyPr lIns="36000" tIns="18000" rIns="0" bIns="0" anchor="ctr" anchorCtr="0"/>
          <a:lstStyle>
            <a:lvl1pPr marL="0" indent="0">
              <a:buNone/>
              <a:defRPr sz="1400" b="1"/>
            </a:lvl1pPr>
          </a:lstStyle>
          <a:p>
            <a:pPr lvl="0"/>
            <a:r>
              <a:rPr lang="en-US"/>
              <a:t>TEXT IN HERE</a:t>
            </a:r>
          </a:p>
        </p:txBody>
      </p:sp>
    </p:spTree>
    <p:extLst>
      <p:ext uri="{BB962C8B-B14F-4D97-AF65-F5344CB8AC3E}">
        <p14:creationId xmlns:p14="http://schemas.microsoft.com/office/powerpoint/2010/main" val="946643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layout - 2 col text / imag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406593E-52CF-5B45-8CFF-7309163A4729}" type="slidenum">
              <a:rPr lang="en-US" smtClean="0"/>
              <a:pPr/>
              <a:t>‹#›</a:t>
            </a:fld>
            <a:endParaRPr lang="en-US"/>
          </a:p>
        </p:txBody>
      </p:sp>
      <p:sp>
        <p:nvSpPr>
          <p:cNvPr id="10" name="Text Placeholder 9"/>
          <p:cNvSpPr>
            <a:spLocks noGrp="1"/>
          </p:cNvSpPr>
          <p:nvPr>
            <p:ph type="body" sz="quarter" idx="11" hasCustomPrompt="1"/>
          </p:nvPr>
        </p:nvSpPr>
        <p:spPr>
          <a:xfrm>
            <a:off x="432001" y="1080000"/>
            <a:ext cx="3395663" cy="3703500"/>
          </a:xfrm>
          <a:prstGeom prst="rect">
            <a:avLst/>
          </a:prstGeom>
        </p:spPr>
        <p:txBody>
          <a:bodyPr lIns="0" tIns="0" rIns="0" bIns="0"/>
          <a:lstStyle>
            <a:lvl1pPr marL="0" indent="0" algn="l">
              <a:buNone/>
              <a:defRPr sz="1200"/>
            </a:lvl1pPr>
            <a:lvl2pPr algn="l">
              <a:defRPr/>
            </a:lvl2pPr>
            <a:lvl3pPr algn="l">
              <a:defRPr/>
            </a:lvl3pPr>
            <a:lvl4pPr algn="l">
              <a:defRPr/>
            </a:lvl4pPr>
            <a:lvl5pPr algn="l">
              <a:defRPr/>
            </a:lvl5pPr>
          </a:lstStyle>
          <a:p>
            <a:pPr lvl="0"/>
            <a:r>
              <a:rPr lang="en-US"/>
              <a:t>Body text</a:t>
            </a:r>
          </a:p>
        </p:txBody>
      </p:sp>
      <p:sp>
        <p:nvSpPr>
          <p:cNvPr id="13" name="Picture Placeholder 12"/>
          <p:cNvSpPr>
            <a:spLocks noGrp="1"/>
          </p:cNvSpPr>
          <p:nvPr>
            <p:ph type="pic" sz="quarter" idx="12" hasCustomPrompt="1"/>
          </p:nvPr>
        </p:nvSpPr>
        <p:spPr>
          <a:xfrm>
            <a:off x="4176000" y="1080000"/>
            <a:ext cx="4608000" cy="3703138"/>
          </a:xfrm>
          <a:prstGeom prst="rect">
            <a:avLst/>
          </a:prstGeom>
          <a:solidFill>
            <a:schemeClr val="bg2">
              <a:alpha val="30000"/>
            </a:schemeClr>
          </a:solidFill>
        </p:spPr>
        <p:txBody>
          <a:bodyPr lIns="0" tIns="0" rIns="0" bIns="0" anchor="ctr" anchorCtr="0"/>
          <a:lstStyle>
            <a:lvl1pPr marL="0" indent="0" algn="ctr">
              <a:buFontTx/>
              <a:buNone/>
              <a:defRPr sz="1200" b="1" baseline="0"/>
            </a:lvl1pPr>
          </a:lstStyle>
          <a:p>
            <a:pPr marL="228594" marR="0" lvl="0" indent="-228594" algn="l" defTabSz="914377" rtl="0" eaLnBrk="1" fontAlgn="auto" latinLnBrk="0" hangingPunct="1">
              <a:lnSpc>
                <a:spcPct val="90000"/>
              </a:lnSpc>
              <a:spcBef>
                <a:spcPts val="1000"/>
              </a:spcBef>
              <a:spcAft>
                <a:spcPts val="0"/>
              </a:spcAft>
              <a:buClrTx/>
              <a:buSzTx/>
              <a:buFont typeface="Arial"/>
              <a:buNone/>
              <a:tabLst/>
              <a:defRPr/>
            </a:pPr>
            <a:r>
              <a:rPr lang="en-US"/>
              <a:t>INSERT IMAGE</a:t>
            </a:r>
          </a:p>
        </p:txBody>
      </p:sp>
      <p:sp>
        <p:nvSpPr>
          <p:cNvPr id="11" name="Title 1"/>
          <p:cNvSpPr>
            <a:spLocks noGrp="1"/>
          </p:cNvSpPr>
          <p:nvPr>
            <p:ph type="ctrTitle" hasCustomPrompt="1"/>
          </p:nvPr>
        </p:nvSpPr>
        <p:spPr>
          <a:xfrm>
            <a:off x="388801" y="399926"/>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a:t>INSERT TITLE</a:t>
            </a:r>
          </a:p>
        </p:txBody>
      </p:sp>
      <p:sp>
        <p:nvSpPr>
          <p:cNvPr id="12" name="Text Placeholder 3"/>
          <p:cNvSpPr>
            <a:spLocks noGrp="1"/>
          </p:cNvSpPr>
          <p:nvPr>
            <p:ph type="body" sz="quarter" idx="13" hasCustomPrompt="1"/>
          </p:nvPr>
        </p:nvSpPr>
        <p:spPr>
          <a:xfrm>
            <a:off x="388801" y="612002"/>
            <a:ext cx="7941600" cy="251999"/>
          </a:xfrm>
          <a:prstGeom prst="rect">
            <a:avLst/>
          </a:prstGeom>
          <a:noFill/>
        </p:spPr>
        <p:txBody>
          <a:bodyPr lIns="36000" tIns="18000" rIns="0" bIns="0" anchor="ctr" anchorCtr="0"/>
          <a:lstStyle>
            <a:lvl1pPr marL="0" indent="0">
              <a:buNone/>
              <a:defRPr sz="1400" b="1"/>
            </a:lvl1pPr>
          </a:lstStyle>
          <a:p>
            <a:pPr lvl="0"/>
            <a:r>
              <a:rPr lang="en-US"/>
              <a:t>TEXT IN HERE</a:t>
            </a:r>
          </a:p>
        </p:txBody>
      </p:sp>
    </p:spTree>
    <p:extLst>
      <p:ext uri="{BB962C8B-B14F-4D97-AF65-F5344CB8AC3E}">
        <p14:creationId xmlns:p14="http://schemas.microsoft.com/office/powerpoint/2010/main" val="20241414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layout - 2 col text / chart">
    <p:bg>
      <p:bgRef idx="1001">
        <a:schemeClr val="bg1"/>
      </p:bgRef>
    </p:bg>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406593E-52CF-5B45-8CFF-7309163A4729}" type="slidenum">
              <a:rPr lang="en-US" smtClean="0"/>
              <a:pPr/>
              <a:t>‹#›</a:t>
            </a:fld>
            <a:endParaRPr lang="en-US"/>
          </a:p>
        </p:txBody>
      </p:sp>
      <p:sp>
        <p:nvSpPr>
          <p:cNvPr id="6" name="Text Placeholder 9"/>
          <p:cNvSpPr>
            <a:spLocks noGrp="1"/>
          </p:cNvSpPr>
          <p:nvPr>
            <p:ph type="body" sz="quarter" idx="11" hasCustomPrompt="1"/>
          </p:nvPr>
        </p:nvSpPr>
        <p:spPr>
          <a:xfrm>
            <a:off x="432001" y="3136922"/>
            <a:ext cx="3395663" cy="1646578"/>
          </a:xfrm>
          <a:prstGeom prst="rect">
            <a:avLst/>
          </a:prstGeom>
        </p:spPr>
        <p:txBody>
          <a:bodyPr lIns="0" tIns="0" rIns="0" bIns="0"/>
          <a:lstStyle>
            <a:lvl1pPr marL="171446" indent="-171446" algn="l">
              <a:buClr>
                <a:schemeClr val="accent2"/>
              </a:buClr>
              <a:buFont typeface="Arial" charset="0"/>
              <a:buChar char="•"/>
              <a:defRPr sz="1200" baseline="0"/>
            </a:lvl1pPr>
            <a:lvl2pPr algn="l">
              <a:defRPr/>
            </a:lvl2pPr>
            <a:lvl3pPr algn="l">
              <a:defRPr/>
            </a:lvl3pPr>
            <a:lvl4pPr algn="l">
              <a:defRPr/>
            </a:lvl4pPr>
            <a:lvl5pPr algn="l">
              <a:defRPr/>
            </a:lvl5pPr>
          </a:lstStyle>
          <a:p>
            <a:pPr lvl="0"/>
            <a:r>
              <a:rPr lang="en-US"/>
              <a:t>Bullet points</a:t>
            </a:r>
          </a:p>
          <a:p>
            <a:pPr lvl="0"/>
            <a:endParaRPr lang="en-US"/>
          </a:p>
        </p:txBody>
      </p:sp>
      <p:sp>
        <p:nvSpPr>
          <p:cNvPr id="10" name="Rectangle 9"/>
          <p:cNvSpPr/>
          <p:nvPr userDrawn="1"/>
        </p:nvSpPr>
        <p:spPr>
          <a:xfrm>
            <a:off x="4186802" y="1080362"/>
            <a:ext cx="4597199" cy="3703138"/>
          </a:xfrm>
          <a:prstGeom prst="rect">
            <a:avLst/>
          </a:prstGeom>
          <a:solidFill>
            <a:schemeClr val="bg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a:p>
        </p:txBody>
      </p:sp>
      <p:sp>
        <p:nvSpPr>
          <p:cNvPr id="11" name="Text Placeholder 9"/>
          <p:cNvSpPr>
            <a:spLocks noGrp="1"/>
          </p:cNvSpPr>
          <p:nvPr>
            <p:ph type="body" sz="quarter" idx="12" hasCustomPrompt="1"/>
          </p:nvPr>
        </p:nvSpPr>
        <p:spPr>
          <a:xfrm>
            <a:off x="432001" y="1080000"/>
            <a:ext cx="3395663" cy="1840920"/>
          </a:xfrm>
          <a:prstGeom prst="rect">
            <a:avLst/>
          </a:prstGeom>
        </p:spPr>
        <p:txBody>
          <a:bodyPr lIns="0" tIns="0" rIns="0" bIns="0" numCol="2" spcCol="288000"/>
          <a:lstStyle>
            <a:lvl1pPr marL="0" indent="0" algn="l">
              <a:buNone/>
              <a:defRPr sz="1200" baseline="0"/>
            </a:lvl1pPr>
            <a:lvl2pPr algn="l">
              <a:defRPr/>
            </a:lvl2pPr>
            <a:lvl3pPr algn="l">
              <a:defRPr/>
            </a:lvl3pPr>
            <a:lvl4pPr algn="l">
              <a:defRPr/>
            </a:lvl4pPr>
            <a:lvl5pPr algn="l">
              <a:defRPr/>
            </a:lvl5pPr>
          </a:lstStyle>
          <a:p>
            <a:pPr lvl="0"/>
            <a:r>
              <a:rPr lang="en-US"/>
              <a:t>Body text</a:t>
            </a:r>
            <a:br>
              <a:rPr lang="en-US"/>
            </a:br>
            <a:br>
              <a:rPr lang="en-US"/>
            </a:br>
            <a:r>
              <a:rPr lang="en-US"/>
              <a:t>Charts, graphs and graphics can be positioned over the grey box.</a:t>
            </a:r>
            <a:br>
              <a:rPr lang="en-US"/>
            </a:br>
            <a:br>
              <a:rPr lang="en-US"/>
            </a:br>
            <a:br>
              <a:rPr lang="en-US"/>
            </a:br>
            <a:r>
              <a:rPr lang="en-US"/>
              <a:t>Body text</a:t>
            </a:r>
          </a:p>
        </p:txBody>
      </p:sp>
      <p:sp>
        <p:nvSpPr>
          <p:cNvPr id="12" name="Title 1"/>
          <p:cNvSpPr>
            <a:spLocks noGrp="1"/>
          </p:cNvSpPr>
          <p:nvPr>
            <p:ph type="ctrTitle" hasCustomPrompt="1"/>
          </p:nvPr>
        </p:nvSpPr>
        <p:spPr>
          <a:xfrm>
            <a:off x="388801" y="399926"/>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a:t>INSERT TITLE</a:t>
            </a:r>
          </a:p>
        </p:txBody>
      </p:sp>
      <p:sp>
        <p:nvSpPr>
          <p:cNvPr id="13" name="Text Placeholder 3"/>
          <p:cNvSpPr>
            <a:spLocks noGrp="1"/>
          </p:cNvSpPr>
          <p:nvPr>
            <p:ph type="body" sz="quarter" idx="13" hasCustomPrompt="1"/>
          </p:nvPr>
        </p:nvSpPr>
        <p:spPr>
          <a:xfrm>
            <a:off x="388801" y="612002"/>
            <a:ext cx="7941600" cy="251999"/>
          </a:xfrm>
          <a:prstGeom prst="rect">
            <a:avLst/>
          </a:prstGeom>
          <a:noFill/>
        </p:spPr>
        <p:txBody>
          <a:bodyPr lIns="36000" tIns="18000" rIns="0" bIns="0" anchor="ctr" anchorCtr="0"/>
          <a:lstStyle>
            <a:lvl1pPr marL="0" indent="0">
              <a:buNone/>
              <a:defRPr sz="1400" b="1"/>
            </a:lvl1pPr>
          </a:lstStyle>
          <a:p>
            <a:pPr lvl="0"/>
            <a:r>
              <a:rPr lang="en-US"/>
              <a:t>TEXT IN HERE</a:t>
            </a:r>
          </a:p>
        </p:txBody>
      </p:sp>
    </p:spTree>
    <p:extLst>
      <p:ext uri="{BB962C8B-B14F-4D97-AF65-F5344CB8AC3E}">
        <p14:creationId xmlns:p14="http://schemas.microsoft.com/office/powerpoint/2010/main" val="237913609"/>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layout - 3 column">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406593E-52CF-5B45-8CFF-7309163A4729}" type="slidenum">
              <a:rPr lang="en-US" smtClean="0"/>
              <a:pPr/>
              <a:t>‹#›</a:t>
            </a:fld>
            <a:endParaRPr lang="en-US"/>
          </a:p>
        </p:txBody>
      </p:sp>
      <p:sp>
        <p:nvSpPr>
          <p:cNvPr id="5" name="Text Placeholder 9"/>
          <p:cNvSpPr>
            <a:spLocks noGrp="1"/>
          </p:cNvSpPr>
          <p:nvPr>
            <p:ph type="body" sz="quarter" idx="11" hasCustomPrompt="1"/>
          </p:nvPr>
        </p:nvSpPr>
        <p:spPr>
          <a:xfrm>
            <a:off x="431999" y="1080000"/>
            <a:ext cx="2160000" cy="3703500"/>
          </a:xfrm>
          <a:prstGeom prst="rect">
            <a:avLst/>
          </a:prstGeom>
        </p:spPr>
        <p:txBody>
          <a:bodyPr lIns="0" tIns="0" rIns="0" bIns="0" numCol="1" spcCol="360000"/>
          <a:lstStyle>
            <a:lvl1pPr marL="0" indent="0" algn="l">
              <a:buNone/>
              <a:defRPr sz="1200"/>
            </a:lvl1pPr>
            <a:lvl2pPr algn="l">
              <a:defRPr/>
            </a:lvl2pPr>
            <a:lvl3pPr algn="l">
              <a:defRPr/>
            </a:lvl3pPr>
            <a:lvl4pPr algn="l">
              <a:defRPr/>
            </a:lvl4pPr>
            <a:lvl5pPr algn="l">
              <a:defRPr/>
            </a:lvl5pPr>
          </a:lstStyle>
          <a:p>
            <a:pPr lvl="0"/>
            <a:r>
              <a:rPr lang="en-US"/>
              <a:t>Body text</a:t>
            </a:r>
          </a:p>
          <a:p>
            <a:pPr lvl="0"/>
            <a:endParaRPr lang="en-US"/>
          </a:p>
        </p:txBody>
      </p:sp>
      <p:sp>
        <p:nvSpPr>
          <p:cNvPr id="11" name="Text Placeholder 9"/>
          <p:cNvSpPr>
            <a:spLocks noGrp="1"/>
          </p:cNvSpPr>
          <p:nvPr>
            <p:ph type="body" sz="quarter" idx="12" hasCustomPrompt="1"/>
          </p:nvPr>
        </p:nvSpPr>
        <p:spPr>
          <a:xfrm>
            <a:off x="2880000" y="1080000"/>
            <a:ext cx="2160000" cy="3703500"/>
          </a:xfrm>
          <a:prstGeom prst="rect">
            <a:avLst/>
          </a:prstGeom>
        </p:spPr>
        <p:txBody>
          <a:bodyPr lIns="0" tIns="0" rIns="0" bIns="0" numCol="1" spcCol="360000"/>
          <a:lstStyle>
            <a:lvl1pPr marL="0" indent="0" algn="l">
              <a:buNone/>
              <a:defRPr sz="1200"/>
            </a:lvl1pPr>
            <a:lvl2pPr algn="l">
              <a:defRPr/>
            </a:lvl2pPr>
            <a:lvl3pPr algn="l">
              <a:defRPr/>
            </a:lvl3pPr>
            <a:lvl4pPr algn="l">
              <a:defRPr/>
            </a:lvl4pPr>
            <a:lvl5pPr algn="l">
              <a:defRPr/>
            </a:lvl5pPr>
          </a:lstStyle>
          <a:p>
            <a:pPr lvl="0"/>
            <a:r>
              <a:rPr lang="en-US"/>
              <a:t>Body text</a:t>
            </a:r>
          </a:p>
          <a:p>
            <a:pPr lvl="0"/>
            <a:endParaRPr lang="en-US"/>
          </a:p>
        </p:txBody>
      </p:sp>
      <p:sp>
        <p:nvSpPr>
          <p:cNvPr id="12" name="Text Placeholder 9"/>
          <p:cNvSpPr>
            <a:spLocks noGrp="1"/>
          </p:cNvSpPr>
          <p:nvPr>
            <p:ph type="body" sz="quarter" idx="13" hasCustomPrompt="1"/>
          </p:nvPr>
        </p:nvSpPr>
        <p:spPr>
          <a:xfrm>
            <a:off x="5328002" y="1080000"/>
            <a:ext cx="3455999" cy="3703500"/>
          </a:xfrm>
          <a:prstGeom prst="rect">
            <a:avLst/>
          </a:prstGeom>
        </p:spPr>
        <p:txBody>
          <a:bodyPr lIns="0" tIns="0" rIns="0" bIns="0" numCol="1" spcCol="360000"/>
          <a:lstStyle>
            <a:lvl1pPr marL="171446" indent="-171446" algn="l">
              <a:buClr>
                <a:schemeClr val="accent2"/>
              </a:buClr>
              <a:buFont typeface="Arial" charset="0"/>
              <a:buChar char="•"/>
              <a:defRPr sz="1200"/>
            </a:lvl1pPr>
            <a:lvl2pPr algn="l">
              <a:defRPr/>
            </a:lvl2pPr>
            <a:lvl3pPr algn="l">
              <a:defRPr/>
            </a:lvl3pPr>
            <a:lvl4pPr algn="l">
              <a:defRPr/>
            </a:lvl4pPr>
            <a:lvl5pPr algn="l">
              <a:defRPr/>
            </a:lvl5pPr>
          </a:lstStyle>
          <a:p>
            <a:pPr lvl="0"/>
            <a:r>
              <a:rPr lang="en-US"/>
              <a:t>Bullet points</a:t>
            </a:r>
          </a:p>
          <a:p>
            <a:pPr lvl="0"/>
            <a:endParaRPr lang="en-US"/>
          </a:p>
        </p:txBody>
      </p:sp>
      <p:sp>
        <p:nvSpPr>
          <p:cNvPr id="13" name="Title 1"/>
          <p:cNvSpPr>
            <a:spLocks noGrp="1"/>
          </p:cNvSpPr>
          <p:nvPr>
            <p:ph type="ctrTitle" hasCustomPrompt="1"/>
          </p:nvPr>
        </p:nvSpPr>
        <p:spPr>
          <a:xfrm>
            <a:off x="388801" y="399926"/>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a:t>INSERT TITLE</a:t>
            </a:r>
          </a:p>
        </p:txBody>
      </p:sp>
      <p:sp>
        <p:nvSpPr>
          <p:cNvPr id="14" name="Text Placeholder 3"/>
          <p:cNvSpPr>
            <a:spLocks noGrp="1"/>
          </p:cNvSpPr>
          <p:nvPr>
            <p:ph type="body" sz="quarter" idx="14" hasCustomPrompt="1"/>
          </p:nvPr>
        </p:nvSpPr>
        <p:spPr>
          <a:xfrm>
            <a:off x="388801" y="612002"/>
            <a:ext cx="7941600" cy="251999"/>
          </a:xfrm>
          <a:prstGeom prst="rect">
            <a:avLst/>
          </a:prstGeom>
          <a:noFill/>
        </p:spPr>
        <p:txBody>
          <a:bodyPr lIns="36000" tIns="18000" rIns="0" bIns="0" anchor="ctr" anchorCtr="0"/>
          <a:lstStyle>
            <a:lvl1pPr marL="0" indent="0">
              <a:buNone/>
              <a:defRPr sz="1400" b="1"/>
            </a:lvl1pPr>
          </a:lstStyle>
          <a:p>
            <a:pPr lvl="0"/>
            <a:r>
              <a:rPr lang="en-US"/>
              <a:t>TEXT IN HERE</a:t>
            </a:r>
          </a:p>
        </p:txBody>
      </p:sp>
    </p:spTree>
    <p:extLst>
      <p:ext uri="{BB962C8B-B14F-4D97-AF65-F5344CB8AC3E}">
        <p14:creationId xmlns:p14="http://schemas.microsoft.com/office/powerpoint/2010/main" val="14528189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layout - 2 rows">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406593E-52CF-5B45-8CFF-7309163A4729}" type="slidenum">
              <a:rPr lang="en-US" smtClean="0"/>
              <a:pPr/>
              <a:t>‹#›</a:t>
            </a:fld>
            <a:endParaRPr lang="en-US"/>
          </a:p>
        </p:txBody>
      </p:sp>
      <p:sp>
        <p:nvSpPr>
          <p:cNvPr id="5" name="Text Placeholder 9"/>
          <p:cNvSpPr>
            <a:spLocks noGrp="1"/>
          </p:cNvSpPr>
          <p:nvPr>
            <p:ph type="body" sz="quarter" idx="11" hasCustomPrompt="1"/>
          </p:nvPr>
        </p:nvSpPr>
        <p:spPr>
          <a:xfrm>
            <a:off x="431999" y="1080002"/>
            <a:ext cx="8352000" cy="1670075"/>
          </a:xfrm>
          <a:prstGeom prst="rect">
            <a:avLst/>
          </a:prstGeom>
        </p:spPr>
        <p:txBody>
          <a:bodyPr lIns="0" tIns="0" rIns="0" bIns="0" numCol="1" spcCol="360000"/>
          <a:lstStyle>
            <a:lvl1pPr marL="0" indent="0" algn="l">
              <a:buNone/>
              <a:defRPr sz="1200"/>
            </a:lvl1pPr>
            <a:lvl2pPr algn="l">
              <a:defRPr/>
            </a:lvl2pPr>
            <a:lvl3pPr algn="l">
              <a:defRPr/>
            </a:lvl3pPr>
            <a:lvl4pPr algn="l">
              <a:defRPr/>
            </a:lvl4pPr>
            <a:lvl5pPr algn="l">
              <a:defRPr/>
            </a:lvl5pPr>
          </a:lstStyle>
          <a:p>
            <a:pPr lvl="0"/>
            <a:r>
              <a:rPr lang="en-US"/>
              <a:t>Body text</a:t>
            </a:r>
          </a:p>
          <a:p>
            <a:pPr lvl="0"/>
            <a:endParaRPr lang="en-US"/>
          </a:p>
        </p:txBody>
      </p:sp>
      <p:sp>
        <p:nvSpPr>
          <p:cNvPr id="7" name="Text Placeholder 9"/>
          <p:cNvSpPr>
            <a:spLocks noGrp="1"/>
          </p:cNvSpPr>
          <p:nvPr>
            <p:ph type="body" sz="quarter" idx="13" hasCustomPrompt="1"/>
          </p:nvPr>
        </p:nvSpPr>
        <p:spPr>
          <a:xfrm>
            <a:off x="432000" y="2966078"/>
            <a:ext cx="8352000" cy="1817423"/>
          </a:xfrm>
          <a:prstGeom prst="rect">
            <a:avLst/>
          </a:prstGeom>
        </p:spPr>
        <p:txBody>
          <a:bodyPr lIns="0" tIns="0" rIns="0" bIns="0" numCol="1" spcCol="360000"/>
          <a:lstStyle>
            <a:lvl1pPr marL="171446" indent="-171446" algn="l">
              <a:buClr>
                <a:schemeClr val="accent2"/>
              </a:buClr>
              <a:buFont typeface="Arial" charset="0"/>
              <a:buChar char="•"/>
              <a:defRPr sz="1200"/>
            </a:lvl1pPr>
            <a:lvl2pPr algn="l">
              <a:defRPr/>
            </a:lvl2pPr>
            <a:lvl3pPr algn="l">
              <a:defRPr/>
            </a:lvl3pPr>
            <a:lvl4pPr algn="l">
              <a:defRPr/>
            </a:lvl4pPr>
            <a:lvl5pPr algn="l">
              <a:defRPr/>
            </a:lvl5pPr>
          </a:lstStyle>
          <a:p>
            <a:pPr lvl="0"/>
            <a:r>
              <a:rPr lang="en-US"/>
              <a:t>Bullet points</a:t>
            </a:r>
          </a:p>
          <a:p>
            <a:pPr lvl="0"/>
            <a:endParaRPr lang="en-US"/>
          </a:p>
        </p:txBody>
      </p:sp>
      <p:sp>
        <p:nvSpPr>
          <p:cNvPr id="11" name="Title 1"/>
          <p:cNvSpPr>
            <a:spLocks noGrp="1"/>
          </p:cNvSpPr>
          <p:nvPr>
            <p:ph type="ctrTitle" hasCustomPrompt="1"/>
          </p:nvPr>
        </p:nvSpPr>
        <p:spPr>
          <a:xfrm>
            <a:off x="388801" y="399926"/>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a:t>INSERT TITLE</a:t>
            </a:r>
          </a:p>
        </p:txBody>
      </p:sp>
      <p:sp>
        <p:nvSpPr>
          <p:cNvPr id="12" name="Text Placeholder 3"/>
          <p:cNvSpPr>
            <a:spLocks noGrp="1"/>
          </p:cNvSpPr>
          <p:nvPr>
            <p:ph type="body" sz="quarter" idx="14" hasCustomPrompt="1"/>
          </p:nvPr>
        </p:nvSpPr>
        <p:spPr>
          <a:xfrm>
            <a:off x="388801" y="612002"/>
            <a:ext cx="7941600" cy="251999"/>
          </a:xfrm>
          <a:prstGeom prst="rect">
            <a:avLst/>
          </a:prstGeom>
          <a:noFill/>
        </p:spPr>
        <p:txBody>
          <a:bodyPr lIns="36000" tIns="18000" rIns="0" bIns="0" anchor="ctr" anchorCtr="0"/>
          <a:lstStyle>
            <a:lvl1pPr marL="0" indent="0">
              <a:buNone/>
              <a:defRPr sz="1400" b="1"/>
            </a:lvl1pPr>
          </a:lstStyle>
          <a:p>
            <a:pPr lvl="0"/>
            <a:r>
              <a:rPr lang="en-US"/>
              <a:t>TEXT IN HERE</a:t>
            </a:r>
          </a:p>
        </p:txBody>
      </p:sp>
    </p:spTree>
    <p:extLst>
      <p:ext uri="{BB962C8B-B14F-4D97-AF65-F5344CB8AC3E}">
        <p14:creationId xmlns:p14="http://schemas.microsoft.com/office/powerpoint/2010/main" val="530366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layout - just text">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88801" y="39992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
        <p:nvSpPr>
          <p:cNvPr id="8" name="Content Placeholder 2"/>
          <p:cNvSpPr>
            <a:spLocks noGrp="1"/>
          </p:cNvSpPr>
          <p:nvPr>
            <p:ph idx="1" hasCustomPrompt="1"/>
          </p:nvPr>
        </p:nvSpPr>
        <p:spPr>
          <a:xfrm>
            <a:off x="432000" y="1080000"/>
            <a:ext cx="8352000" cy="3703500"/>
          </a:xfrm>
          <a:prstGeom prst="rect">
            <a:avLst/>
          </a:prstGeom>
        </p:spPr>
        <p:txBody>
          <a:bodyPr lIns="0" tIns="0" rIns="0" bIns="0"/>
          <a:lstStyle>
            <a:lvl1pPr marL="0" indent="0">
              <a:buNone/>
              <a:defRPr sz="1200"/>
            </a:lvl1pPr>
            <a:lvl2pPr marL="457178" indent="0">
              <a:buNone/>
              <a:defRPr sz="1200"/>
            </a:lvl2pPr>
            <a:lvl3pPr marL="914354" indent="0">
              <a:buNone/>
              <a:defRPr sz="1200"/>
            </a:lvl3pPr>
            <a:lvl4pPr marL="1371532" indent="0">
              <a:buNone/>
              <a:defRPr sz="1200"/>
            </a:lvl4pPr>
            <a:lvl5pPr marL="1828709" indent="0">
              <a:buNone/>
              <a:defRPr sz="1200"/>
            </a:lvl5pPr>
          </a:lstStyle>
          <a:p>
            <a:pPr lvl="0"/>
            <a:r>
              <a:rPr lang="en-US" dirty="0"/>
              <a:t>Body text</a:t>
            </a:r>
          </a:p>
        </p:txBody>
      </p:sp>
      <p:sp>
        <p:nvSpPr>
          <p:cNvPr id="12" name="Slide Number Placeholder 8"/>
          <p:cNvSpPr>
            <a:spLocks noGrp="1"/>
          </p:cNvSpPr>
          <p:nvPr>
            <p:ph type="sldNum" sz="quarter" idx="4"/>
          </p:nvPr>
        </p:nvSpPr>
        <p:spPr>
          <a:xfrm>
            <a:off x="8784000" y="4783500"/>
            <a:ext cx="360000" cy="360000"/>
          </a:xfrm>
          <a:prstGeom prst="rect">
            <a:avLst/>
          </a:prstGeom>
          <a:solidFill>
            <a:schemeClr val="accent1"/>
          </a:solidFill>
        </p:spPr>
        <p:txBody>
          <a:bodyPr vert="horz" lIns="0" tIns="0" rIns="0" bIns="0" rtlCol="0" anchor="ctr"/>
          <a:lstStyle>
            <a:lvl1pPr algn="ctr">
              <a:defRPr sz="1200">
                <a:solidFill>
                  <a:schemeClr val="bg1"/>
                </a:solidFill>
              </a:defRPr>
            </a:lvl1pPr>
          </a:lstStyle>
          <a:p>
            <a:fld id="{0406593E-52CF-5B45-8CFF-7309163A4729}" type="slidenum">
              <a:rPr lang="en-US" smtClean="0"/>
              <a:pPr/>
              <a:t>‹#›</a:t>
            </a:fld>
            <a:endParaRPr lang="en-US"/>
          </a:p>
        </p:txBody>
      </p:sp>
      <p:sp>
        <p:nvSpPr>
          <p:cNvPr id="4" name="Text Placeholder 3"/>
          <p:cNvSpPr>
            <a:spLocks noGrp="1"/>
          </p:cNvSpPr>
          <p:nvPr>
            <p:ph type="body" sz="quarter" idx="10" hasCustomPrompt="1"/>
          </p:nvPr>
        </p:nvSpPr>
        <p:spPr>
          <a:xfrm>
            <a:off x="388801" y="612003"/>
            <a:ext cx="7941600"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Tree>
    <p:extLst>
      <p:ext uri="{BB962C8B-B14F-4D97-AF65-F5344CB8AC3E}">
        <p14:creationId xmlns:p14="http://schemas.microsoft.com/office/powerpoint/2010/main" val="29928207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title - blue">
    <p:spTree>
      <p:nvGrpSpPr>
        <p:cNvPr id="1" name=""/>
        <p:cNvGrpSpPr/>
        <p:nvPr/>
      </p:nvGrpSpPr>
      <p:grpSpPr>
        <a:xfrm>
          <a:off x="0" y="0"/>
          <a:ext cx="0" cy="0"/>
          <a:chOff x="0" y="0"/>
          <a:chExt cx="0" cy="0"/>
        </a:xfrm>
      </p:grpSpPr>
      <p:sp>
        <p:nvSpPr>
          <p:cNvPr id="5" name="Title 1"/>
          <p:cNvSpPr>
            <a:spLocks noGrp="1"/>
          </p:cNvSpPr>
          <p:nvPr>
            <p:ph type="ctrTitle" hasCustomPrompt="1"/>
          </p:nvPr>
        </p:nvSpPr>
        <p:spPr>
          <a:xfrm>
            <a:off x="2159999" y="2160001"/>
            <a:ext cx="5400000" cy="498598"/>
          </a:xfrm>
          <a:prstGeom prst="rect">
            <a:avLst/>
          </a:prstGeom>
        </p:spPr>
        <p:txBody>
          <a:bodyPr wrap="square" lIns="0" tIns="0" rIns="0" bIns="0" anchor="t" anchorCtr="0">
            <a:spAutoFit/>
          </a:bodyPr>
          <a:lstStyle>
            <a:lvl1pPr algn="l">
              <a:defRPr sz="3600" b="1">
                <a:solidFill>
                  <a:schemeClr val="bg1"/>
                </a:solidFill>
              </a:defRPr>
            </a:lvl1pPr>
          </a:lstStyle>
          <a:p>
            <a:r>
              <a:rPr lang="en-US"/>
              <a:t>Section Title</a:t>
            </a:r>
          </a:p>
        </p:txBody>
      </p:sp>
      <p:sp>
        <p:nvSpPr>
          <p:cNvPr id="6" name="Subtitle 2"/>
          <p:cNvSpPr>
            <a:spLocks noGrp="1"/>
          </p:cNvSpPr>
          <p:nvPr>
            <p:ph type="subTitle" idx="1" hasCustomPrompt="1"/>
          </p:nvPr>
        </p:nvSpPr>
        <p:spPr>
          <a:xfrm>
            <a:off x="2160000" y="3166992"/>
            <a:ext cx="5400000" cy="498598"/>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a:t>A brief overview of what you will</a:t>
            </a:r>
            <a:br>
              <a:rPr lang="en-US"/>
            </a:br>
            <a:r>
              <a:rPr lang="en-US"/>
              <a:t>be talking about in this section</a:t>
            </a:r>
          </a:p>
        </p:txBody>
      </p:sp>
    </p:spTree>
    <p:extLst>
      <p:ext uri="{BB962C8B-B14F-4D97-AF65-F5344CB8AC3E}">
        <p14:creationId xmlns:p14="http://schemas.microsoft.com/office/powerpoint/2010/main" val="435674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title - orange">
    <p:bg>
      <p:bgPr>
        <a:solidFill>
          <a:schemeClr val="accent2"/>
        </a:solidFill>
        <a:effectLst/>
      </p:bgPr>
    </p:bg>
    <p:spTree>
      <p:nvGrpSpPr>
        <p:cNvPr id="1" name=""/>
        <p:cNvGrpSpPr/>
        <p:nvPr/>
      </p:nvGrpSpPr>
      <p:grpSpPr>
        <a:xfrm>
          <a:off x="0" y="0"/>
          <a:ext cx="0" cy="0"/>
          <a:chOff x="0" y="0"/>
          <a:chExt cx="0" cy="0"/>
        </a:xfrm>
      </p:grpSpPr>
      <p:sp>
        <p:nvSpPr>
          <p:cNvPr id="9" name="Title 1"/>
          <p:cNvSpPr>
            <a:spLocks noGrp="1"/>
          </p:cNvSpPr>
          <p:nvPr>
            <p:ph type="ctrTitle" hasCustomPrompt="1"/>
          </p:nvPr>
        </p:nvSpPr>
        <p:spPr>
          <a:xfrm>
            <a:off x="2159999" y="2160001"/>
            <a:ext cx="5400000" cy="498598"/>
          </a:xfrm>
          <a:prstGeom prst="rect">
            <a:avLst/>
          </a:prstGeom>
        </p:spPr>
        <p:txBody>
          <a:bodyPr wrap="square" lIns="0" tIns="0" rIns="0" bIns="0" anchor="t" anchorCtr="0">
            <a:spAutoFit/>
          </a:bodyPr>
          <a:lstStyle>
            <a:lvl1pPr algn="l">
              <a:defRPr sz="3600" b="1">
                <a:solidFill>
                  <a:schemeClr val="bg1"/>
                </a:solidFill>
              </a:defRPr>
            </a:lvl1pPr>
          </a:lstStyle>
          <a:p>
            <a:r>
              <a:rPr lang="en-US"/>
              <a:t>Section Title</a:t>
            </a:r>
          </a:p>
        </p:txBody>
      </p:sp>
      <p:sp>
        <p:nvSpPr>
          <p:cNvPr id="10" name="Subtitle 2"/>
          <p:cNvSpPr>
            <a:spLocks noGrp="1"/>
          </p:cNvSpPr>
          <p:nvPr>
            <p:ph type="subTitle" idx="1" hasCustomPrompt="1"/>
          </p:nvPr>
        </p:nvSpPr>
        <p:spPr>
          <a:xfrm>
            <a:off x="2160000" y="3166992"/>
            <a:ext cx="5400000" cy="498598"/>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a:t>A brief overview of what you will</a:t>
            </a:r>
            <a:br>
              <a:rPr lang="en-US"/>
            </a:br>
            <a:r>
              <a:rPr lang="en-US"/>
              <a:t>be talking about in this section</a:t>
            </a:r>
          </a:p>
        </p:txBody>
      </p:sp>
    </p:spTree>
    <p:extLst>
      <p:ext uri="{BB962C8B-B14F-4D97-AF65-F5344CB8AC3E}">
        <p14:creationId xmlns:p14="http://schemas.microsoft.com/office/powerpoint/2010/main" val="16022602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title - pink">
    <p:bg>
      <p:bgPr>
        <a:solidFill>
          <a:schemeClr val="accent3"/>
        </a:solidFill>
        <a:effectLst/>
      </p:bgPr>
    </p:bg>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2159999" y="2160001"/>
            <a:ext cx="5400000" cy="498598"/>
          </a:xfrm>
          <a:prstGeom prst="rect">
            <a:avLst/>
          </a:prstGeom>
        </p:spPr>
        <p:txBody>
          <a:bodyPr wrap="square" lIns="0" tIns="0" rIns="0" bIns="0" anchor="t" anchorCtr="0">
            <a:spAutoFit/>
          </a:bodyPr>
          <a:lstStyle>
            <a:lvl1pPr algn="l">
              <a:defRPr sz="3600" b="1">
                <a:solidFill>
                  <a:schemeClr val="bg1"/>
                </a:solidFill>
              </a:defRPr>
            </a:lvl1pPr>
          </a:lstStyle>
          <a:p>
            <a:r>
              <a:rPr lang="en-US"/>
              <a:t>Section Title</a:t>
            </a:r>
          </a:p>
        </p:txBody>
      </p:sp>
      <p:sp>
        <p:nvSpPr>
          <p:cNvPr id="9" name="Subtitle 2"/>
          <p:cNvSpPr>
            <a:spLocks noGrp="1"/>
          </p:cNvSpPr>
          <p:nvPr>
            <p:ph type="subTitle" idx="1" hasCustomPrompt="1"/>
          </p:nvPr>
        </p:nvSpPr>
        <p:spPr>
          <a:xfrm>
            <a:off x="2160000" y="3166992"/>
            <a:ext cx="5400000" cy="498598"/>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a:t>A brief overview of what you will</a:t>
            </a:r>
            <a:br>
              <a:rPr lang="en-US"/>
            </a:br>
            <a:r>
              <a:rPr lang="en-US"/>
              <a:t>be talking about in this section</a:t>
            </a:r>
          </a:p>
        </p:txBody>
      </p:sp>
    </p:spTree>
    <p:extLst>
      <p:ext uri="{BB962C8B-B14F-4D97-AF65-F5344CB8AC3E}">
        <p14:creationId xmlns:p14="http://schemas.microsoft.com/office/powerpoint/2010/main" val="1781794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title - turquoise">
    <p:bg>
      <p:bgPr>
        <a:solidFill>
          <a:schemeClr val="accent4"/>
        </a:solidFill>
        <a:effectLst/>
      </p:bgPr>
    </p:bg>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2159999" y="2160001"/>
            <a:ext cx="5400000" cy="498598"/>
          </a:xfrm>
          <a:prstGeom prst="rect">
            <a:avLst/>
          </a:prstGeom>
        </p:spPr>
        <p:txBody>
          <a:bodyPr wrap="square" lIns="0" tIns="0" rIns="0" bIns="0" anchor="t" anchorCtr="0">
            <a:spAutoFit/>
          </a:bodyPr>
          <a:lstStyle>
            <a:lvl1pPr algn="l">
              <a:defRPr sz="3600" b="1">
                <a:solidFill>
                  <a:schemeClr val="bg1"/>
                </a:solidFill>
              </a:defRPr>
            </a:lvl1pPr>
          </a:lstStyle>
          <a:p>
            <a:r>
              <a:rPr lang="en-US"/>
              <a:t>Section Title</a:t>
            </a:r>
          </a:p>
        </p:txBody>
      </p:sp>
      <p:sp>
        <p:nvSpPr>
          <p:cNvPr id="9" name="Subtitle 2"/>
          <p:cNvSpPr>
            <a:spLocks noGrp="1"/>
          </p:cNvSpPr>
          <p:nvPr>
            <p:ph type="subTitle" idx="1" hasCustomPrompt="1"/>
          </p:nvPr>
        </p:nvSpPr>
        <p:spPr>
          <a:xfrm>
            <a:off x="2160000" y="3166992"/>
            <a:ext cx="5400000" cy="498598"/>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a:t>A brief overview of what you will</a:t>
            </a:r>
            <a:br>
              <a:rPr lang="en-US"/>
            </a:br>
            <a:r>
              <a:rPr lang="en-US"/>
              <a:t>be talking about in this section</a:t>
            </a:r>
          </a:p>
        </p:txBody>
      </p:sp>
    </p:spTree>
    <p:extLst>
      <p:ext uri="{BB962C8B-B14F-4D97-AF65-F5344CB8AC3E}">
        <p14:creationId xmlns:p14="http://schemas.microsoft.com/office/powerpoint/2010/main" val="2109515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ayout - contents 1">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406593E-52CF-5B45-8CFF-7309163A4729}" type="slidenum">
              <a:rPr lang="en-US" smtClean="0"/>
              <a:pPr/>
              <a:t>‹#›</a:t>
            </a:fld>
            <a:endParaRPr lang="en-US"/>
          </a:p>
        </p:txBody>
      </p:sp>
      <p:sp>
        <p:nvSpPr>
          <p:cNvPr id="7" name="TextBox 6"/>
          <p:cNvSpPr txBox="1"/>
          <p:nvPr userDrawn="1"/>
        </p:nvSpPr>
        <p:spPr>
          <a:xfrm>
            <a:off x="3964964" y="379281"/>
            <a:ext cx="1017437" cy="207877"/>
          </a:xfrm>
          <a:prstGeom prst="rect">
            <a:avLst/>
          </a:prstGeom>
          <a:solidFill>
            <a:schemeClr val="accent1"/>
          </a:solidFill>
        </p:spPr>
        <p:txBody>
          <a:bodyPr wrap="square" lIns="36000" tIns="0" rIns="0" bIns="0" rtlCol="0" anchor="ctr" anchorCtr="0">
            <a:spAutoFit/>
          </a:bodyPr>
          <a:lstStyle/>
          <a:p>
            <a:r>
              <a:rPr lang="en-US" sz="1351" b="1">
                <a:solidFill>
                  <a:schemeClr val="bg1"/>
                </a:solidFill>
              </a:rPr>
              <a:t>CONTENTS</a:t>
            </a:r>
          </a:p>
        </p:txBody>
      </p:sp>
      <p:sp>
        <p:nvSpPr>
          <p:cNvPr id="5" name="Text Placeholder 4"/>
          <p:cNvSpPr>
            <a:spLocks noGrp="1"/>
          </p:cNvSpPr>
          <p:nvPr>
            <p:ph type="body" sz="quarter" idx="11" hasCustomPrompt="1"/>
          </p:nvPr>
        </p:nvSpPr>
        <p:spPr>
          <a:xfrm>
            <a:off x="3964960" y="788547"/>
            <a:ext cx="540000" cy="503999"/>
          </a:xfrm>
          <a:prstGeom prst="rect">
            <a:avLst/>
          </a:prstGeom>
        </p:spPr>
        <p:txBody>
          <a:bodyPr lIns="0" tIns="0" rIns="0" bIns="0"/>
          <a:lstStyle>
            <a:lvl1pPr marL="0" indent="0">
              <a:buNone/>
              <a:defRPr sz="3600" b="1">
                <a:solidFill>
                  <a:schemeClr val="accent1"/>
                </a:solidFill>
              </a:defRPr>
            </a:lvl1pPr>
          </a:lstStyle>
          <a:p>
            <a:r>
              <a:rPr lang="en-US" sz="3600">
                <a:solidFill>
                  <a:schemeClr val="accent1"/>
                </a:solidFill>
              </a:rPr>
              <a:t>01</a:t>
            </a:r>
          </a:p>
        </p:txBody>
      </p:sp>
      <p:sp>
        <p:nvSpPr>
          <p:cNvPr id="32" name="Text Placeholder 31"/>
          <p:cNvSpPr>
            <a:spLocks noGrp="1"/>
          </p:cNvSpPr>
          <p:nvPr>
            <p:ph type="body" sz="quarter" idx="12" hasCustomPrompt="1"/>
          </p:nvPr>
        </p:nvSpPr>
        <p:spPr>
          <a:xfrm>
            <a:off x="4504960" y="788545"/>
            <a:ext cx="3600000"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a:t>Section Title</a:t>
            </a:r>
          </a:p>
        </p:txBody>
      </p:sp>
      <p:sp>
        <p:nvSpPr>
          <p:cNvPr id="36" name="Text Placeholder 31"/>
          <p:cNvSpPr>
            <a:spLocks noGrp="1"/>
          </p:cNvSpPr>
          <p:nvPr>
            <p:ph type="body" sz="quarter" idx="13" hasCustomPrompt="1"/>
          </p:nvPr>
        </p:nvSpPr>
        <p:spPr>
          <a:xfrm>
            <a:off x="4504960" y="1057683"/>
            <a:ext cx="3600000"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a:t>A brief line about content</a:t>
            </a:r>
          </a:p>
        </p:txBody>
      </p:sp>
      <p:sp>
        <p:nvSpPr>
          <p:cNvPr id="37" name="Text Placeholder 4"/>
          <p:cNvSpPr>
            <a:spLocks noGrp="1"/>
          </p:cNvSpPr>
          <p:nvPr>
            <p:ph type="body" sz="quarter" idx="14" hasCustomPrompt="1"/>
          </p:nvPr>
        </p:nvSpPr>
        <p:spPr>
          <a:xfrm>
            <a:off x="3964960" y="1489054"/>
            <a:ext cx="540000" cy="503999"/>
          </a:xfrm>
          <a:prstGeom prst="rect">
            <a:avLst/>
          </a:prstGeom>
        </p:spPr>
        <p:txBody>
          <a:bodyPr lIns="0" tIns="0" rIns="0" bIns="0"/>
          <a:lstStyle>
            <a:lvl1pPr marL="0" indent="0">
              <a:buNone/>
              <a:defRPr sz="3600" b="1">
                <a:solidFill>
                  <a:schemeClr val="accent1"/>
                </a:solidFill>
              </a:defRPr>
            </a:lvl1pPr>
          </a:lstStyle>
          <a:p>
            <a:r>
              <a:rPr lang="en-US" sz="3600">
                <a:solidFill>
                  <a:schemeClr val="accent1"/>
                </a:solidFill>
              </a:rPr>
              <a:t>02</a:t>
            </a:r>
          </a:p>
        </p:txBody>
      </p:sp>
      <p:sp>
        <p:nvSpPr>
          <p:cNvPr id="38" name="Text Placeholder 31"/>
          <p:cNvSpPr>
            <a:spLocks noGrp="1"/>
          </p:cNvSpPr>
          <p:nvPr>
            <p:ph type="body" sz="quarter" idx="15" hasCustomPrompt="1"/>
          </p:nvPr>
        </p:nvSpPr>
        <p:spPr>
          <a:xfrm>
            <a:off x="4504960" y="1489052"/>
            <a:ext cx="3600000"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a:t>Section Title</a:t>
            </a:r>
          </a:p>
        </p:txBody>
      </p:sp>
      <p:sp>
        <p:nvSpPr>
          <p:cNvPr id="39" name="Text Placeholder 31"/>
          <p:cNvSpPr>
            <a:spLocks noGrp="1"/>
          </p:cNvSpPr>
          <p:nvPr>
            <p:ph type="body" sz="quarter" idx="16" hasCustomPrompt="1"/>
          </p:nvPr>
        </p:nvSpPr>
        <p:spPr>
          <a:xfrm>
            <a:off x="4504960" y="1758190"/>
            <a:ext cx="3600000"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a:t>A brief line about content</a:t>
            </a:r>
          </a:p>
        </p:txBody>
      </p:sp>
      <p:sp>
        <p:nvSpPr>
          <p:cNvPr id="40" name="Text Placeholder 4"/>
          <p:cNvSpPr>
            <a:spLocks noGrp="1"/>
          </p:cNvSpPr>
          <p:nvPr>
            <p:ph type="body" sz="quarter" idx="17" hasCustomPrompt="1"/>
          </p:nvPr>
        </p:nvSpPr>
        <p:spPr>
          <a:xfrm>
            <a:off x="3964960" y="2189561"/>
            <a:ext cx="540000" cy="503999"/>
          </a:xfrm>
          <a:prstGeom prst="rect">
            <a:avLst/>
          </a:prstGeom>
        </p:spPr>
        <p:txBody>
          <a:bodyPr lIns="0" tIns="0" rIns="0" bIns="0"/>
          <a:lstStyle>
            <a:lvl1pPr marL="0" indent="0">
              <a:buNone/>
              <a:defRPr sz="3600" b="1">
                <a:solidFill>
                  <a:schemeClr val="accent1"/>
                </a:solidFill>
              </a:defRPr>
            </a:lvl1pPr>
          </a:lstStyle>
          <a:p>
            <a:r>
              <a:rPr lang="en-US" sz="3600">
                <a:solidFill>
                  <a:schemeClr val="accent1"/>
                </a:solidFill>
              </a:rPr>
              <a:t>03</a:t>
            </a:r>
          </a:p>
        </p:txBody>
      </p:sp>
      <p:sp>
        <p:nvSpPr>
          <p:cNvPr id="41" name="Text Placeholder 31"/>
          <p:cNvSpPr>
            <a:spLocks noGrp="1"/>
          </p:cNvSpPr>
          <p:nvPr>
            <p:ph type="body" sz="quarter" idx="18" hasCustomPrompt="1"/>
          </p:nvPr>
        </p:nvSpPr>
        <p:spPr>
          <a:xfrm>
            <a:off x="4504960" y="2189559"/>
            <a:ext cx="3600000"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a:t>Section Title</a:t>
            </a:r>
          </a:p>
        </p:txBody>
      </p:sp>
      <p:sp>
        <p:nvSpPr>
          <p:cNvPr id="42" name="Text Placeholder 31"/>
          <p:cNvSpPr>
            <a:spLocks noGrp="1"/>
          </p:cNvSpPr>
          <p:nvPr>
            <p:ph type="body" sz="quarter" idx="19" hasCustomPrompt="1"/>
          </p:nvPr>
        </p:nvSpPr>
        <p:spPr>
          <a:xfrm>
            <a:off x="4504960" y="2458697"/>
            <a:ext cx="3600000"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a:t>A brief line about content</a:t>
            </a:r>
          </a:p>
        </p:txBody>
      </p:sp>
      <p:sp>
        <p:nvSpPr>
          <p:cNvPr id="43" name="Text Placeholder 4"/>
          <p:cNvSpPr>
            <a:spLocks noGrp="1"/>
          </p:cNvSpPr>
          <p:nvPr>
            <p:ph type="body" sz="quarter" idx="20" hasCustomPrompt="1"/>
          </p:nvPr>
        </p:nvSpPr>
        <p:spPr>
          <a:xfrm>
            <a:off x="3964960" y="2890066"/>
            <a:ext cx="540000" cy="503999"/>
          </a:xfrm>
          <a:prstGeom prst="rect">
            <a:avLst/>
          </a:prstGeom>
        </p:spPr>
        <p:txBody>
          <a:bodyPr lIns="0" tIns="0" rIns="0" bIns="0"/>
          <a:lstStyle>
            <a:lvl1pPr marL="0" indent="0">
              <a:buNone/>
              <a:defRPr sz="3600" b="1">
                <a:solidFill>
                  <a:schemeClr val="accent1"/>
                </a:solidFill>
              </a:defRPr>
            </a:lvl1pPr>
          </a:lstStyle>
          <a:p>
            <a:r>
              <a:rPr lang="en-US" sz="3600">
                <a:solidFill>
                  <a:schemeClr val="accent1"/>
                </a:solidFill>
              </a:rPr>
              <a:t>04</a:t>
            </a:r>
          </a:p>
        </p:txBody>
      </p:sp>
      <p:sp>
        <p:nvSpPr>
          <p:cNvPr id="44" name="Text Placeholder 31"/>
          <p:cNvSpPr>
            <a:spLocks noGrp="1"/>
          </p:cNvSpPr>
          <p:nvPr>
            <p:ph type="body" sz="quarter" idx="21" hasCustomPrompt="1"/>
          </p:nvPr>
        </p:nvSpPr>
        <p:spPr>
          <a:xfrm>
            <a:off x="4504960" y="2890066"/>
            <a:ext cx="3600000"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a:t>Section Title</a:t>
            </a:r>
          </a:p>
        </p:txBody>
      </p:sp>
      <p:sp>
        <p:nvSpPr>
          <p:cNvPr id="45" name="Text Placeholder 31"/>
          <p:cNvSpPr>
            <a:spLocks noGrp="1"/>
          </p:cNvSpPr>
          <p:nvPr>
            <p:ph type="body" sz="quarter" idx="22" hasCustomPrompt="1"/>
          </p:nvPr>
        </p:nvSpPr>
        <p:spPr>
          <a:xfrm>
            <a:off x="4504960" y="3159204"/>
            <a:ext cx="3600000"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a:t>A brief line about content</a:t>
            </a:r>
          </a:p>
        </p:txBody>
      </p:sp>
      <p:sp>
        <p:nvSpPr>
          <p:cNvPr id="46" name="Text Placeholder 4"/>
          <p:cNvSpPr>
            <a:spLocks noGrp="1"/>
          </p:cNvSpPr>
          <p:nvPr>
            <p:ph type="body" sz="quarter" idx="23" hasCustomPrompt="1"/>
          </p:nvPr>
        </p:nvSpPr>
        <p:spPr>
          <a:xfrm>
            <a:off x="3964960" y="3590574"/>
            <a:ext cx="540000" cy="503999"/>
          </a:xfrm>
          <a:prstGeom prst="rect">
            <a:avLst/>
          </a:prstGeom>
        </p:spPr>
        <p:txBody>
          <a:bodyPr lIns="0" tIns="0" rIns="0" bIns="0"/>
          <a:lstStyle>
            <a:lvl1pPr marL="0" indent="0">
              <a:buNone/>
              <a:defRPr sz="3600" b="1">
                <a:solidFill>
                  <a:schemeClr val="accent1"/>
                </a:solidFill>
              </a:defRPr>
            </a:lvl1pPr>
          </a:lstStyle>
          <a:p>
            <a:r>
              <a:rPr lang="en-US" sz="3600">
                <a:solidFill>
                  <a:schemeClr val="accent1"/>
                </a:solidFill>
              </a:rPr>
              <a:t>05</a:t>
            </a:r>
          </a:p>
        </p:txBody>
      </p:sp>
      <p:sp>
        <p:nvSpPr>
          <p:cNvPr id="47" name="Text Placeholder 31"/>
          <p:cNvSpPr>
            <a:spLocks noGrp="1"/>
          </p:cNvSpPr>
          <p:nvPr>
            <p:ph type="body" sz="quarter" idx="24" hasCustomPrompt="1"/>
          </p:nvPr>
        </p:nvSpPr>
        <p:spPr>
          <a:xfrm>
            <a:off x="4504960" y="3590573"/>
            <a:ext cx="3600000"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a:t>Section Title</a:t>
            </a:r>
          </a:p>
        </p:txBody>
      </p:sp>
      <p:sp>
        <p:nvSpPr>
          <p:cNvPr id="48" name="Text Placeholder 31"/>
          <p:cNvSpPr>
            <a:spLocks noGrp="1"/>
          </p:cNvSpPr>
          <p:nvPr>
            <p:ph type="body" sz="quarter" idx="25" hasCustomPrompt="1"/>
          </p:nvPr>
        </p:nvSpPr>
        <p:spPr>
          <a:xfrm>
            <a:off x="4504960" y="3859711"/>
            <a:ext cx="3600000"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a:t>A brief line about content</a:t>
            </a:r>
          </a:p>
        </p:txBody>
      </p:sp>
      <p:sp>
        <p:nvSpPr>
          <p:cNvPr id="49" name="Text Placeholder 4"/>
          <p:cNvSpPr>
            <a:spLocks noGrp="1"/>
          </p:cNvSpPr>
          <p:nvPr>
            <p:ph type="body" sz="quarter" idx="26" hasCustomPrompt="1"/>
          </p:nvPr>
        </p:nvSpPr>
        <p:spPr>
          <a:xfrm>
            <a:off x="3964960" y="4291082"/>
            <a:ext cx="540000" cy="503999"/>
          </a:xfrm>
          <a:prstGeom prst="rect">
            <a:avLst/>
          </a:prstGeom>
        </p:spPr>
        <p:txBody>
          <a:bodyPr lIns="0" tIns="0" rIns="0" bIns="0"/>
          <a:lstStyle>
            <a:lvl1pPr marL="0" indent="0">
              <a:buNone/>
              <a:defRPr sz="3600" b="1">
                <a:solidFill>
                  <a:schemeClr val="accent1"/>
                </a:solidFill>
              </a:defRPr>
            </a:lvl1pPr>
          </a:lstStyle>
          <a:p>
            <a:r>
              <a:rPr lang="en-US" sz="3600">
                <a:solidFill>
                  <a:schemeClr val="accent1"/>
                </a:solidFill>
              </a:rPr>
              <a:t>06</a:t>
            </a:r>
          </a:p>
        </p:txBody>
      </p:sp>
      <p:sp>
        <p:nvSpPr>
          <p:cNvPr id="50" name="Text Placeholder 31"/>
          <p:cNvSpPr>
            <a:spLocks noGrp="1"/>
          </p:cNvSpPr>
          <p:nvPr>
            <p:ph type="body" sz="quarter" idx="27" hasCustomPrompt="1"/>
          </p:nvPr>
        </p:nvSpPr>
        <p:spPr>
          <a:xfrm>
            <a:off x="4504960" y="4291080"/>
            <a:ext cx="3600000"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a:t>Section Title</a:t>
            </a:r>
          </a:p>
        </p:txBody>
      </p:sp>
      <p:sp>
        <p:nvSpPr>
          <p:cNvPr id="51" name="Text Placeholder 31"/>
          <p:cNvSpPr>
            <a:spLocks noGrp="1"/>
          </p:cNvSpPr>
          <p:nvPr>
            <p:ph type="body" sz="quarter" idx="28" hasCustomPrompt="1"/>
          </p:nvPr>
        </p:nvSpPr>
        <p:spPr>
          <a:xfrm>
            <a:off x="4504960" y="4560218"/>
            <a:ext cx="3600000"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a:t>A brief line about content</a:t>
            </a:r>
          </a:p>
        </p:txBody>
      </p:sp>
      <p:sp>
        <p:nvSpPr>
          <p:cNvPr id="23" name="Picture Placeholder 12"/>
          <p:cNvSpPr>
            <a:spLocks noGrp="1"/>
          </p:cNvSpPr>
          <p:nvPr>
            <p:ph type="pic" sz="quarter" idx="29" hasCustomPrompt="1"/>
          </p:nvPr>
        </p:nvSpPr>
        <p:spPr>
          <a:xfrm>
            <a:off x="0" y="0"/>
            <a:ext cx="3600000" cy="5143500"/>
          </a:xfrm>
          <a:prstGeom prst="rect">
            <a:avLst/>
          </a:prstGeom>
          <a:solidFill>
            <a:schemeClr val="bg2">
              <a:alpha val="30000"/>
            </a:schemeClr>
          </a:solidFill>
        </p:spPr>
        <p:txBody>
          <a:bodyPr lIns="0" tIns="0" rIns="0" bIns="0" anchor="ctr" anchorCtr="0"/>
          <a:lstStyle>
            <a:lvl1pPr marL="0" indent="0" algn="ctr">
              <a:buFontTx/>
              <a:buNone/>
              <a:defRPr sz="1200" b="1" baseline="0"/>
            </a:lvl1pPr>
          </a:lstStyle>
          <a:p>
            <a:pPr marL="228594" marR="0" lvl="0" indent="-228594" algn="l" defTabSz="914377" rtl="0" eaLnBrk="1" fontAlgn="auto" latinLnBrk="0" hangingPunct="1">
              <a:lnSpc>
                <a:spcPct val="90000"/>
              </a:lnSpc>
              <a:spcBef>
                <a:spcPts val="1000"/>
              </a:spcBef>
              <a:spcAft>
                <a:spcPts val="0"/>
              </a:spcAft>
              <a:buClrTx/>
              <a:buSzTx/>
              <a:buFont typeface="Arial"/>
              <a:buNone/>
              <a:tabLst/>
              <a:defRPr/>
            </a:pPr>
            <a:r>
              <a:rPr lang="en-US"/>
              <a:t>INSERT IMAGE</a:t>
            </a:r>
          </a:p>
        </p:txBody>
      </p:sp>
    </p:spTree>
    <p:extLst>
      <p:ext uri="{BB962C8B-B14F-4D97-AF65-F5344CB8AC3E}">
        <p14:creationId xmlns:p14="http://schemas.microsoft.com/office/powerpoint/2010/main" val="941870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ayout - contents 2">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406593E-52CF-5B45-8CFF-7309163A4729}" type="slidenum">
              <a:rPr lang="en-US" smtClean="0"/>
              <a:pPr/>
              <a:t>‹#›</a:t>
            </a:fld>
            <a:endParaRPr lang="en-US"/>
          </a:p>
        </p:txBody>
      </p:sp>
      <p:sp>
        <p:nvSpPr>
          <p:cNvPr id="4" name="TextBox 3"/>
          <p:cNvSpPr txBox="1"/>
          <p:nvPr userDrawn="1"/>
        </p:nvSpPr>
        <p:spPr>
          <a:xfrm>
            <a:off x="388800" y="401863"/>
            <a:ext cx="1017437" cy="207877"/>
          </a:xfrm>
          <a:prstGeom prst="rect">
            <a:avLst/>
          </a:prstGeom>
          <a:solidFill>
            <a:schemeClr val="accent1"/>
          </a:solidFill>
        </p:spPr>
        <p:txBody>
          <a:bodyPr wrap="square" lIns="36000" tIns="0" rIns="0" bIns="0" rtlCol="0" anchor="ctr" anchorCtr="0">
            <a:spAutoFit/>
          </a:bodyPr>
          <a:lstStyle/>
          <a:p>
            <a:r>
              <a:rPr lang="en-US" sz="1351" b="1">
                <a:solidFill>
                  <a:schemeClr val="bg1"/>
                </a:solidFill>
              </a:rPr>
              <a:t>CONTENTS</a:t>
            </a:r>
          </a:p>
        </p:txBody>
      </p:sp>
      <p:sp>
        <p:nvSpPr>
          <p:cNvPr id="5" name="Text Placeholder 9"/>
          <p:cNvSpPr>
            <a:spLocks noGrp="1"/>
          </p:cNvSpPr>
          <p:nvPr>
            <p:ph type="body" sz="quarter" idx="11" hasCustomPrompt="1"/>
          </p:nvPr>
        </p:nvSpPr>
        <p:spPr>
          <a:xfrm>
            <a:off x="432000" y="1080000"/>
            <a:ext cx="8352000" cy="3703500"/>
          </a:xfrm>
          <a:prstGeom prst="rect">
            <a:avLst/>
          </a:prstGeom>
        </p:spPr>
        <p:txBody>
          <a:bodyPr lIns="0" tIns="0" rIns="0" bIns="0" numCol="2" spcCol="360000"/>
          <a:lstStyle>
            <a:lvl1pPr marL="0" indent="0" algn="l" defTabSz="287993">
              <a:lnSpc>
                <a:spcPts val="1600"/>
              </a:lnSpc>
              <a:buNone/>
              <a:defRPr sz="1200" b="1" baseline="0"/>
            </a:lvl1pPr>
            <a:lvl2pPr algn="l">
              <a:defRPr/>
            </a:lvl2pPr>
            <a:lvl3pPr algn="l">
              <a:defRPr/>
            </a:lvl3pPr>
            <a:lvl4pPr algn="l">
              <a:defRPr/>
            </a:lvl4pPr>
            <a:lvl5pPr algn="l">
              <a:defRPr/>
            </a:lvl5pPr>
          </a:lstStyle>
          <a:p>
            <a:pPr lvl="0"/>
            <a:r>
              <a:rPr lang="en-US"/>
              <a:t>00	Insert contents listing (2 columns)</a:t>
            </a:r>
          </a:p>
        </p:txBody>
      </p:sp>
    </p:spTree>
    <p:extLst>
      <p:ext uri="{BB962C8B-B14F-4D97-AF65-F5344CB8AC3E}">
        <p14:creationId xmlns:p14="http://schemas.microsoft.com/office/powerpoint/2010/main" val="19097785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layout - just text">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88801" y="399926"/>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a:t>INSERT TITLE</a:t>
            </a:r>
          </a:p>
        </p:txBody>
      </p:sp>
      <p:sp>
        <p:nvSpPr>
          <p:cNvPr id="8" name="Content Placeholder 2"/>
          <p:cNvSpPr>
            <a:spLocks noGrp="1"/>
          </p:cNvSpPr>
          <p:nvPr>
            <p:ph idx="1" hasCustomPrompt="1"/>
          </p:nvPr>
        </p:nvSpPr>
        <p:spPr>
          <a:xfrm>
            <a:off x="432000" y="1080000"/>
            <a:ext cx="8352000" cy="3703500"/>
          </a:xfrm>
          <a:prstGeom prst="rect">
            <a:avLst/>
          </a:prstGeom>
        </p:spPr>
        <p:txBody>
          <a:bodyPr lIns="0" tIns="0" rIns="0" bIns="0"/>
          <a:lstStyle>
            <a:lvl1pPr marL="0" indent="0">
              <a:buNone/>
              <a:defRPr sz="1200"/>
            </a:lvl1pPr>
            <a:lvl2pPr marL="457189" indent="0">
              <a:buNone/>
              <a:defRPr sz="1200"/>
            </a:lvl2pPr>
            <a:lvl3pPr marL="914377" indent="0">
              <a:buNone/>
              <a:defRPr sz="1200"/>
            </a:lvl3pPr>
            <a:lvl4pPr marL="1371566" indent="0">
              <a:buNone/>
              <a:defRPr sz="1200"/>
            </a:lvl4pPr>
            <a:lvl5pPr marL="1828754" indent="0">
              <a:buNone/>
              <a:defRPr sz="1200"/>
            </a:lvl5pPr>
          </a:lstStyle>
          <a:p>
            <a:pPr lvl="0"/>
            <a:r>
              <a:rPr lang="en-US"/>
              <a:t>Body text</a:t>
            </a:r>
          </a:p>
        </p:txBody>
      </p:sp>
      <p:sp>
        <p:nvSpPr>
          <p:cNvPr id="12" name="Slide Number Placeholder 8"/>
          <p:cNvSpPr>
            <a:spLocks noGrp="1"/>
          </p:cNvSpPr>
          <p:nvPr>
            <p:ph type="sldNum" sz="quarter" idx="4"/>
          </p:nvPr>
        </p:nvSpPr>
        <p:spPr>
          <a:xfrm>
            <a:off x="8784000" y="4783500"/>
            <a:ext cx="360000" cy="360000"/>
          </a:xfrm>
          <a:prstGeom prst="rect">
            <a:avLst/>
          </a:prstGeom>
          <a:solidFill>
            <a:schemeClr val="accent1"/>
          </a:solidFill>
        </p:spPr>
        <p:txBody>
          <a:bodyPr vert="horz" lIns="0" tIns="0" rIns="0" bIns="0" rtlCol="0" anchor="ctr"/>
          <a:lstStyle>
            <a:lvl1pPr algn="ctr">
              <a:defRPr sz="1200">
                <a:solidFill>
                  <a:schemeClr val="bg1"/>
                </a:solidFill>
              </a:defRPr>
            </a:lvl1pPr>
          </a:lstStyle>
          <a:p>
            <a:fld id="{0406593E-52CF-5B45-8CFF-7309163A4729}" type="slidenum">
              <a:rPr lang="en-US" smtClean="0"/>
              <a:pPr/>
              <a:t>‹#›</a:t>
            </a:fld>
            <a:endParaRPr lang="en-US"/>
          </a:p>
        </p:txBody>
      </p:sp>
      <p:sp>
        <p:nvSpPr>
          <p:cNvPr id="4" name="Text Placeholder 3"/>
          <p:cNvSpPr>
            <a:spLocks noGrp="1"/>
          </p:cNvSpPr>
          <p:nvPr>
            <p:ph type="body" sz="quarter" idx="10" hasCustomPrompt="1"/>
          </p:nvPr>
        </p:nvSpPr>
        <p:spPr>
          <a:xfrm>
            <a:off x="388801" y="612002"/>
            <a:ext cx="7941600" cy="251999"/>
          </a:xfrm>
          <a:prstGeom prst="rect">
            <a:avLst/>
          </a:prstGeom>
          <a:noFill/>
        </p:spPr>
        <p:txBody>
          <a:bodyPr lIns="36000" tIns="18000" rIns="0" bIns="0" anchor="ctr" anchorCtr="0"/>
          <a:lstStyle>
            <a:lvl1pPr marL="0" indent="0">
              <a:buNone/>
              <a:defRPr sz="1400" b="1"/>
            </a:lvl1pPr>
          </a:lstStyle>
          <a:p>
            <a:pPr lvl="0"/>
            <a:r>
              <a:rPr lang="en-US"/>
              <a:t>TEXT IN HERE</a:t>
            </a:r>
          </a:p>
        </p:txBody>
      </p:sp>
    </p:spTree>
    <p:extLst>
      <p:ext uri="{BB962C8B-B14F-4D97-AF65-F5344CB8AC3E}">
        <p14:creationId xmlns:p14="http://schemas.microsoft.com/office/powerpoint/2010/main" val="90954521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image" Target="../media/image2.png"/><Relationship Id="rId5" Type="http://schemas.openxmlformats.org/officeDocument/2006/relationships/slideLayout" Target="../slideLayouts/slideLayout11.xml"/><Relationship Id="rId10" Type="http://schemas.openxmlformats.org/officeDocument/2006/relationships/theme" Target="../theme/theme3.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1" y="273844"/>
            <a:ext cx="7886700" cy="99417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1" y="1369219"/>
            <a:ext cx="7886700"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79896473"/>
      </p:ext>
    </p:extLst>
  </p:cSld>
  <p:clrMap bg1="lt1" tx1="dk1" bg2="lt2" tx2="dk2" accent1="accent1" accent2="accent2" accent3="accent3" accent4="accent4" accent5="accent5" accent6="accent6" hlink="hlink" folHlink="folHlink"/>
  <p:sldLayoutIdLst>
    <p:sldLayoutId id="2147483661" r:id="rId1"/>
    <p:sldLayoutId id="2147483689" r:id="rId2"/>
  </p:sldLayoutIdLst>
  <p:hf hdr="0" ftr="0" dt="0"/>
  <p:txStyles>
    <p:titleStyle>
      <a:lvl1pPr algn="l" defTabSz="685783"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6" indent="-171446" algn="l" defTabSz="685783" rtl="0" eaLnBrk="1" latinLnBrk="0" hangingPunct="1">
        <a:lnSpc>
          <a:spcPct val="90000"/>
        </a:lnSpc>
        <a:spcBef>
          <a:spcPts val="751"/>
        </a:spcBef>
        <a:buFont typeface="Arial" panose="020B0604020202020204" pitchFamily="34" charset="0"/>
        <a:buChar char="•"/>
        <a:defRPr sz="2100" kern="1200">
          <a:solidFill>
            <a:schemeClr val="tx1"/>
          </a:solidFill>
          <a:latin typeface="+mn-lt"/>
          <a:ea typeface="+mn-ea"/>
          <a:cs typeface="+mn-cs"/>
        </a:defRPr>
      </a:lvl1pPr>
      <a:lvl2pPr marL="514338" indent="-171446" algn="l" defTabSz="685783"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29" indent="-171446" algn="l" defTabSz="685783"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21"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4pPr>
      <a:lvl5pPr marL="1543012"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5pPr>
      <a:lvl6pPr marL="1885904"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9pPr>
    </p:bodyStyle>
    <p:otherStyle>
      <a:defPPr>
        <a:defRPr lang="en-US"/>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accent1"/>
        </a:solid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8352000" y="165600"/>
            <a:ext cx="631509" cy="432036"/>
          </a:xfrm>
          <a:prstGeom prst="rect">
            <a:avLst/>
          </a:prstGeom>
        </p:spPr>
      </p:pic>
    </p:spTree>
    <p:extLst>
      <p:ext uri="{BB962C8B-B14F-4D97-AF65-F5344CB8AC3E}">
        <p14:creationId xmlns:p14="http://schemas.microsoft.com/office/powerpoint/2010/main" val="1464631393"/>
      </p:ext>
    </p:extLst>
  </p:cSld>
  <p:clrMap bg1="lt1" tx1="dk1" bg2="lt2" tx2="dk2" accent1="accent1" accent2="accent2" accent3="accent3" accent4="accent4" accent5="accent5" accent6="accent6" hlink="hlink" folHlink="folHlink"/>
  <p:sldLayoutIdLst>
    <p:sldLayoutId id="2147483680" r:id="rId1"/>
    <p:sldLayoutId id="2147483677" r:id="rId2"/>
    <p:sldLayoutId id="2147483678" r:id="rId3"/>
    <p:sldLayoutId id="2147483679" r:id="rId4"/>
  </p:sldLayoutIdLst>
  <p:hf hdr="0" ftr="0" dt="0"/>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8350579" y="165793"/>
            <a:ext cx="644992" cy="443430"/>
          </a:xfrm>
          <a:prstGeom prst="rect">
            <a:avLst/>
          </a:prstGeom>
        </p:spPr>
      </p:pic>
      <p:sp>
        <p:nvSpPr>
          <p:cNvPr id="9" name="Slide Number Placeholder 8"/>
          <p:cNvSpPr>
            <a:spLocks noGrp="1"/>
          </p:cNvSpPr>
          <p:nvPr>
            <p:ph type="sldNum" sz="quarter" idx="4"/>
          </p:nvPr>
        </p:nvSpPr>
        <p:spPr>
          <a:xfrm>
            <a:off x="8784000" y="4783500"/>
            <a:ext cx="360000" cy="360000"/>
          </a:xfrm>
          <a:prstGeom prst="rect">
            <a:avLst/>
          </a:prstGeom>
          <a:solidFill>
            <a:schemeClr val="accent1"/>
          </a:solidFill>
        </p:spPr>
        <p:txBody>
          <a:bodyPr vert="horz" lIns="0" tIns="0" rIns="0" bIns="0" rtlCol="0" anchor="ctr"/>
          <a:lstStyle>
            <a:lvl1pPr algn="ctr">
              <a:defRPr sz="1200">
                <a:solidFill>
                  <a:schemeClr val="bg1"/>
                </a:solidFill>
              </a:defRPr>
            </a:lvl1pPr>
          </a:lstStyle>
          <a:p>
            <a:fld id="{0406593E-52CF-5B45-8CFF-7309163A4729}" type="slidenum">
              <a:rPr lang="en-US" smtClean="0"/>
              <a:pPr/>
              <a:t>‹#›</a:t>
            </a:fld>
            <a:endParaRPr lang="en-US"/>
          </a:p>
        </p:txBody>
      </p:sp>
    </p:spTree>
    <p:extLst>
      <p:ext uri="{BB962C8B-B14F-4D97-AF65-F5344CB8AC3E}">
        <p14:creationId xmlns:p14="http://schemas.microsoft.com/office/powerpoint/2010/main" val="1743902324"/>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73" r:id="rId3"/>
    <p:sldLayoutId id="2147483683" r:id="rId4"/>
    <p:sldLayoutId id="2147483685" r:id="rId5"/>
    <p:sldLayoutId id="2147483681" r:id="rId6"/>
    <p:sldLayoutId id="2147483684" r:id="rId7"/>
    <p:sldLayoutId id="2147483682" r:id="rId8"/>
    <p:sldLayoutId id="2147483686" r:id="rId9"/>
  </p:sldLayoutIdLst>
  <p:hf hdr="0" ftr="0" dt="0"/>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a:buChar char="•"/>
        <a:defRPr sz="12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a:buChar char="•"/>
        <a:defRPr sz="12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a:buChar char="•"/>
        <a:defRPr sz="12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a:buChar char="•"/>
        <a:defRPr sz="12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a:buChar char="•"/>
        <a:defRPr sz="12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9.xml"/><Relationship Id="rId5" Type="http://schemas.openxmlformats.org/officeDocument/2006/relationships/image" Target="../media/image8.png"/><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4979" y="1622118"/>
            <a:ext cx="8614700" cy="886397"/>
          </a:xfrm>
        </p:spPr>
        <p:txBody>
          <a:bodyPr/>
          <a:lstStyle/>
          <a:p>
            <a:r>
              <a:rPr lang="en-GB" sz="3200" dirty="0"/>
              <a:t>Perceptions and Plans of the Practice Tutor role in computing apprenticeships</a:t>
            </a:r>
            <a:endParaRPr lang="en-US" sz="3200" dirty="0"/>
          </a:p>
        </p:txBody>
      </p:sp>
      <p:sp>
        <p:nvSpPr>
          <p:cNvPr id="5" name="Subtitle 4"/>
          <p:cNvSpPr>
            <a:spLocks noGrp="1"/>
          </p:cNvSpPr>
          <p:nvPr>
            <p:ph type="subTitle" idx="1"/>
          </p:nvPr>
        </p:nvSpPr>
        <p:spPr/>
        <p:txBody>
          <a:bodyPr/>
          <a:lstStyle/>
          <a:p>
            <a:r>
              <a:rPr lang="en-US" dirty="0"/>
              <a:t>Chris Thomson, Andy Hollyhead, Alexis Lansbury</a:t>
            </a:r>
          </a:p>
        </p:txBody>
      </p:sp>
      <p:sp>
        <p:nvSpPr>
          <p:cNvPr id="2" name="TextBox 1">
            <a:extLst>
              <a:ext uri="{FF2B5EF4-FFF2-40B4-BE49-F238E27FC236}">
                <a16:creationId xmlns:a16="http://schemas.microsoft.com/office/drawing/2014/main" id="{85A2831A-6611-46D6-BF7E-B5564D8EF23C}"/>
              </a:ext>
            </a:extLst>
          </p:cNvPr>
          <p:cNvSpPr txBox="1"/>
          <p:nvPr/>
        </p:nvSpPr>
        <p:spPr>
          <a:xfrm>
            <a:off x="1946367" y="640080"/>
            <a:ext cx="2227216" cy="1247503"/>
          </a:xfrm>
          <a:prstGeom prst="rect">
            <a:avLst/>
          </a:prstGeom>
          <a:noFill/>
        </p:spPr>
        <p:txBody>
          <a:bodyPr wrap="square" rtlCol="0">
            <a:noAutofit/>
          </a:bodyPr>
          <a:lstStyle/>
          <a:p>
            <a:endParaRPr lang="en-GB" sz="1200"/>
          </a:p>
        </p:txBody>
      </p:sp>
    </p:spTree>
    <p:extLst>
      <p:ext uri="{BB962C8B-B14F-4D97-AF65-F5344CB8AC3E}">
        <p14:creationId xmlns:p14="http://schemas.microsoft.com/office/powerpoint/2010/main" val="37349810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5B3CD37-0932-4133-8795-8873C684416E}"/>
              </a:ext>
            </a:extLst>
          </p:cNvPr>
          <p:cNvSpPr>
            <a:spLocks noGrp="1"/>
          </p:cNvSpPr>
          <p:nvPr>
            <p:ph type="ctrTitle"/>
          </p:nvPr>
        </p:nvSpPr>
        <p:spPr>
          <a:xfrm>
            <a:off x="388801" y="399926"/>
            <a:ext cx="5938040" cy="212076"/>
          </a:xfrm>
        </p:spPr>
        <p:txBody>
          <a:bodyPr/>
          <a:lstStyle/>
          <a:p>
            <a:r>
              <a:rPr lang="en-GB" dirty="0"/>
              <a:t>Do the apprentices enjoy and feel supported in their apprenticeship?</a:t>
            </a:r>
          </a:p>
        </p:txBody>
      </p:sp>
      <p:sp>
        <p:nvSpPr>
          <p:cNvPr id="5" name="Content Placeholder 4">
            <a:extLst>
              <a:ext uri="{FF2B5EF4-FFF2-40B4-BE49-F238E27FC236}">
                <a16:creationId xmlns:a16="http://schemas.microsoft.com/office/drawing/2014/main" id="{28E61068-FE7B-4530-8303-ED3F6610C7FA}"/>
              </a:ext>
            </a:extLst>
          </p:cNvPr>
          <p:cNvSpPr>
            <a:spLocks noGrp="1"/>
          </p:cNvSpPr>
          <p:nvPr>
            <p:ph idx="1"/>
          </p:nvPr>
        </p:nvSpPr>
        <p:spPr>
          <a:xfrm>
            <a:off x="432000" y="1080000"/>
            <a:ext cx="2571750" cy="3703500"/>
          </a:xfrm>
        </p:spPr>
        <p:txBody>
          <a:bodyPr/>
          <a:lstStyle/>
          <a:p>
            <a:r>
              <a:rPr lang="en-GB" sz="2400" dirty="0"/>
              <a:t>The majority of apprentices enjoy the academic aspects apprenticeship.</a:t>
            </a:r>
          </a:p>
          <a:p>
            <a:r>
              <a:rPr lang="en-GB" sz="2400" dirty="0"/>
              <a:t>The majority of apprentices feel supported their apprenticeship.</a:t>
            </a:r>
          </a:p>
          <a:p>
            <a:r>
              <a:rPr lang="en-GB" dirty="0"/>
              <a:t> </a:t>
            </a:r>
          </a:p>
        </p:txBody>
      </p:sp>
      <p:sp>
        <p:nvSpPr>
          <p:cNvPr id="2" name="Slide Number Placeholder 1">
            <a:extLst>
              <a:ext uri="{FF2B5EF4-FFF2-40B4-BE49-F238E27FC236}">
                <a16:creationId xmlns:a16="http://schemas.microsoft.com/office/drawing/2014/main" id="{175B788A-D1A4-4C47-B2A5-398D67C1E94B}"/>
              </a:ext>
            </a:extLst>
          </p:cNvPr>
          <p:cNvSpPr>
            <a:spLocks noGrp="1"/>
          </p:cNvSpPr>
          <p:nvPr>
            <p:ph type="sldNum" sz="quarter" idx="4"/>
          </p:nvPr>
        </p:nvSpPr>
        <p:spPr/>
        <p:txBody>
          <a:bodyPr/>
          <a:lstStyle/>
          <a:p>
            <a:fld id="{0406593E-52CF-5B45-8CFF-7309163A4729}" type="slidenum">
              <a:rPr lang="en-US" smtClean="0"/>
              <a:pPr/>
              <a:t>10</a:t>
            </a:fld>
            <a:endParaRPr lang="en-US"/>
          </a:p>
        </p:txBody>
      </p:sp>
      <p:sp>
        <p:nvSpPr>
          <p:cNvPr id="6" name="Text Placeholder 5">
            <a:extLst>
              <a:ext uri="{FF2B5EF4-FFF2-40B4-BE49-F238E27FC236}">
                <a16:creationId xmlns:a16="http://schemas.microsoft.com/office/drawing/2014/main" id="{3C46F2F9-E9FB-46DB-BD4E-8FCF7F9D0012}"/>
              </a:ext>
            </a:extLst>
          </p:cNvPr>
          <p:cNvSpPr>
            <a:spLocks noGrp="1"/>
          </p:cNvSpPr>
          <p:nvPr>
            <p:ph type="body" sz="quarter" idx="10"/>
          </p:nvPr>
        </p:nvSpPr>
        <p:spPr/>
        <p:txBody>
          <a:bodyPr/>
          <a:lstStyle/>
          <a:p>
            <a:endParaRPr lang="en-GB" dirty="0"/>
          </a:p>
        </p:txBody>
      </p:sp>
      <p:pic>
        <p:nvPicPr>
          <p:cNvPr id="2050" name="Picture 2">
            <a:extLst>
              <a:ext uri="{FF2B5EF4-FFF2-40B4-BE49-F238E27FC236}">
                <a16:creationId xmlns:a16="http://schemas.microsoft.com/office/drawing/2014/main" id="{769CC33D-3F65-40BD-A93D-FEB25F56AC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79608" y="935999"/>
            <a:ext cx="2342856" cy="2183719"/>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a:extLst>
              <a:ext uri="{FF2B5EF4-FFF2-40B4-BE49-F238E27FC236}">
                <a16:creationId xmlns:a16="http://schemas.microsoft.com/office/drawing/2014/main" id="{6B1C68E1-992B-4CE7-A941-AFF98A91F64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86238" y="900001"/>
            <a:ext cx="2839801" cy="2219718"/>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a:extLst>
              <a:ext uri="{FF2B5EF4-FFF2-40B4-BE49-F238E27FC236}">
                <a16:creationId xmlns:a16="http://schemas.microsoft.com/office/drawing/2014/main" id="{BE292405-A4ED-4E1A-B3F7-0378362FE4A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42356" y="2986398"/>
            <a:ext cx="2387061" cy="2183719"/>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a:extLst>
              <a:ext uri="{FF2B5EF4-FFF2-40B4-BE49-F238E27FC236}">
                <a16:creationId xmlns:a16="http://schemas.microsoft.com/office/drawing/2014/main" id="{47854046-2626-4775-B4D6-C3BB6C33922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26841" y="2977901"/>
            <a:ext cx="2148064" cy="2165599"/>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a:extLst>
              <a:ext uri="{FF2B5EF4-FFF2-40B4-BE49-F238E27FC236}">
                <a16:creationId xmlns:a16="http://schemas.microsoft.com/office/drawing/2014/main" id="{BC6734BC-33A6-47B2-9899-9F636B28A5ED}"/>
              </a:ext>
            </a:extLst>
          </p:cNvPr>
          <p:cNvSpPr/>
          <p:nvPr/>
        </p:nvSpPr>
        <p:spPr>
          <a:xfrm>
            <a:off x="8187807" y="4828474"/>
            <a:ext cx="574196" cy="300082"/>
          </a:xfrm>
          <a:prstGeom prst="rect">
            <a:avLst/>
          </a:prstGeom>
        </p:spPr>
        <p:txBody>
          <a:bodyPr wrap="none">
            <a:spAutoFit/>
          </a:bodyPr>
          <a:lstStyle/>
          <a:p>
            <a:r>
              <a:rPr lang="en-GB" dirty="0"/>
              <a:t>n=24</a:t>
            </a:r>
          </a:p>
        </p:txBody>
      </p:sp>
    </p:spTree>
    <p:extLst>
      <p:ext uri="{BB962C8B-B14F-4D97-AF65-F5344CB8AC3E}">
        <p14:creationId xmlns:p14="http://schemas.microsoft.com/office/powerpoint/2010/main" val="34216996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2B6CB7-10CF-47D7-A283-779331217537}"/>
              </a:ext>
            </a:extLst>
          </p:cNvPr>
          <p:cNvSpPr>
            <a:spLocks noGrp="1"/>
          </p:cNvSpPr>
          <p:nvPr>
            <p:ph type="ctrTitle"/>
          </p:nvPr>
        </p:nvSpPr>
        <p:spPr>
          <a:xfrm>
            <a:off x="388801" y="399926"/>
            <a:ext cx="4452140" cy="212075"/>
          </a:xfrm>
        </p:spPr>
        <p:txBody>
          <a:bodyPr/>
          <a:lstStyle/>
          <a:p>
            <a:r>
              <a:rPr lang="en-GB" dirty="0"/>
              <a:t>Do apprentices enjoy their apprenticeship overall?</a:t>
            </a:r>
          </a:p>
        </p:txBody>
      </p:sp>
      <p:sp>
        <p:nvSpPr>
          <p:cNvPr id="5" name="Content Placeholder 4">
            <a:extLst>
              <a:ext uri="{FF2B5EF4-FFF2-40B4-BE49-F238E27FC236}">
                <a16:creationId xmlns:a16="http://schemas.microsoft.com/office/drawing/2014/main" id="{42B1F5C2-6AB7-4F14-9AE1-DADCCB2D023F}"/>
              </a:ext>
            </a:extLst>
          </p:cNvPr>
          <p:cNvSpPr>
            <a:spLocks noGrp="1"/>
          </p:cNvSpPr>
          <p:nvPr>
            <p:ph idx="1"/>
          </p:nvPr>
        </p:nvSpPr>
        <p:spPr>
          <a:xfrm>
            <a:off x="432000" y="3242600"/>
            <a:ext cx="8352000" cy="1540900"/>
          </a:xfrm>
        </p:spPr>
        <p:txBody>
          <a:bodyPr/>
          <a:lstStyle/>
          <a:p>
            <a:r>
              <a:rPr lang="en-GB" sz="2000" dirty="0"/>
              <a:t>This question allowed apprentices to look wider than the academic modules. The picture here is more mixed, whilst the vast majority of the apprentices enjoy the experience others have mixed feelings and dislike the overall experience.</a:t>
            </a:r>
          </a:p>
        </p:txBody>
      </p:sp>
      <p:sp>
        <p:nvSpPr>
          <p:cNvPr id="2" name="Slide Number Placeholder 1">
            <a:extLst>
              <a:ext uri="{FF2B5EF4-FFF2-40B4-BE49-F238E27FC236}">
                <a16:creationId xmlns:a16="http://schemas.microsoft.com/office/drawing/2014/main" id="{9AFAE480-2F88-4ED8-A8F9-DBD9FFD1ED49}"/>
              </a:ext>
            </a:extLst>
          </p:cNvPr>
          <p:cNvSpPr>
            <a:spLocks noGrp="1"/>
          </p:cNvSpPr>
          <p:nvPr>
            <p:ph type="sldNum" sz="quarter" idx="4"/>
          </p:nvPr>
        </p:nvSpPr>
        <p:spPr/>
        <p:txBody>
          <a:bodyPr/>
          <a:lstStyle/>
          <a:p>
            <a:fld id="{0406593E-52CF-5B45-8CFF-7309163A4729}" type="slidenum">
              <a:rPr lang="en-US" smtClean="0"/>
              <a:pPr/>
              <a:t>11</a:t>
            </a:fld>
            <a:endParaRPr lang="en-US"/>
          </a:p>
        </p:txBody>
      </p:sp>
      <p:sp>
        <p:nvSpPr>
          <p:cNvPr id="6" name="Text Placeholder 5">
            <a:extLst>
              <a:ext uri="{FF2B5EF4-FFF2-40B4-BE49-F238E27FC236}">
                <a16:creationId xmlns:a16="http://schemas.microsoft.com/office/drawing/2014/main" id="{1ED3238F-8BF3-4792-BE2F-68A14B913578}"/>
              </a:ext>
            </a:extLst>
          </p:cNvPr>
          <p:cNvSpPr>
            <a:spLocks noGrp="1"/>
          </p:cNvSpPr>
          <p:nvPr>
            <p:ph type="body" sz="quarter" idx="10"/>
          </p:nvPr>
        </p:nvSpPr>
        <p:spPr/>
        <p:txBody>
          <a:bodyPr/>
          <a:lstStyle/>
          <a:p>
            <a:endParaRPr lang="en-GB"/>
          </a:p>
        </p:txBody>
      </p:sp>
      <p:pic>
        <p:nvPicPr>
          <p:cNvPr id="4098" name="Picture 2">
            <a:extLst>
              <a:ext uri="{FF2B5EF4-FFF2-40B4-BE49-F238E27FC236}">
                <a16:creationId xmlns:a16="http://schemas.microsoft.com/office/drawing/2014/main" id="{4A645E16-32C6-4E53-8E4F-3B64FFD4EFD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5350" y="908975"/>
            <a:ext cx="7353300" cy="2333625"/>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1DD5785D-D8C7-4564-A5A3-64E4B12996D6}"/>
              </a:ext>
            </a:extLst>
          </p:cNvPr>
          <p:cNvSpPr/>
          <p:nvPr/>
        </p:nvSpPr>
        <p:spPr>
          <a:xfrm>
            <a:off x="8187807" y="4828474"/>
            <a:ext cx="574196" cy="300082"/>
          </a:xfrm>
          <a:prstGeom prst="rect">
            <a:avLst/>
          </a:prstGeom>
        </p:spPr>
        <p:txBody>
          <a:bodyPr wrap="none">
            <a:spAutoFit/>
          </a:bodyPr>
          <a:lstStyle/>
          <a:p>
            <a:r>
              <a:rPr lang="en-GB" dirty="0"/>
              <a:t>n=24</a:t>
            </a:r>
          </a:p>
        </p:txBody>
      </p:sp>
    </p:spTree>
    <p:extLst>
      <p:ext uri="{BB962C8B-B14F-4D97-AF65-F5344CB8AC3E}">
        <p14:creationId xmlns:p14="http://schemas.microsoft.com/office/powerpoint/2010/main" val="42324209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D2A6E9-FF6A-49D3-BA3E-F0FAF36F86FA}"/>
              </a:ext>
            </a:extLst>
          </p:cNvPr>
          <p:cNvSpPr>
            <a:spLocks noGrp="1"/>
          </p:cNvSpPr>
          <p:nvPr>
            <p:ph type="ctrTitle"/>
          </p:nvPr>
        </p:nvSpPr>
        <p:spPr>
          <a:xfrm>
            <a:off x="2159999" y="2160001"/>
            <a:ext cx="5400000" cy="1495794"/>
          </a:xfrm>
        </p:spPr>
        <p:txBody>
          <a:bodyPr/>
          <a:lstStyle/>
          <a:p>
            <a:r>
              <a:rPr lang="en-GB" dirty="0"/>
              <a:t>What support do apprentices need and get?</a:t>
            </a:r>
          </a:p>
        </p:txBody>
      </p:sp>
      <p:sp>
        <p:nvSpPr>
          <p:cNvPr id="3" name="Subtitle 2">
            <a:extLst>
              <a:ext uri="{FF2B5EF4-FFF2-40B4-BE49-F238E27FC236}">
                <a16:creationId xmlns:a16="http://schemas.microsoft.com/office/drawing/2014/main" id="{91803D51-50B7-421B-9A84-16435B69AC10}"/>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39768602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B8C499E-BB6E-47D9-8660-68A9BB04000E}"/>
              </a:ext>
            </a:extLst>
          </p:cNvPr>
          <p:cNvSpPr>
            <a:spLocks noGrp="1"/>
          </p:cNvSpPr>
          <p:nvPr>
            <p:ph type="ctrTitle"/>
          </p:nvPr>
        </p:nvSpPr>
        <p:spPr>
          <a:xfrm>
            <a:off x="388801" y="399926"/>
            <a:ext cx="6231454" cy="212075"/>
          </a:xfrm>
        </p:spPr>
        <p:txBody>
          <a:bodyPr/>
          <a:lstStyle/>
          <a:p>
            <a:r>
              <a:rPr lang="en-GB" dirty="0"/>
              <a:t>Has PT helped stretch learning to make this more valuable to employer?</a:t>
            </a:r>
          </a:p>
        </p:txBody>
      </p:sp>
      <p:sp>
        <p:nvSpPr>
          <p:cNvPr id="5" name="Content Placeholder 4">
            <a:extLst>
              <a:ext uri="{FF2B5EF4-FFF2-40B4-BE49-F238E27FC236}">
                <a16:creationId xmlns:a16="http://schemas.microsoft.com/office/drawing/2014/main" id="{73213A6C-CEF6-4331-AA4F-2258A7647A95}"/>
              </a:ext>
            </a:extLst>
          </p:cNvPr>
          <p:cNvSpPr>
            <a:spLocks noGrp="1"/>
          </p:cNvSpPr>
          <p:nvPr>
            <p:ph idx="1"/>
          </p:nvPr>
        </p:nvSpPr>
        <p:spPr/>
        <p:txBody>
          <a:bodyPr>
            <a:normAutofit/>
          </a:bodyPr>
          <a:lstStyle/>
          <a:p>
            <a:r>
              <a:rPr lang="en-GB" sz="3200" dirty="0">
                <a:solidFill>
                  <a:schemeClr val="bg1"/>
                </a:solidFill>
                <a:highlight>
                  <a:srgbClr val="000080"/>
                </a:highlight>
              </a:rPr>
              <a:t>"...just something that needs to be done to kind of tick boxes. We don’t generally discuss the courses too much because I think cos I’ve been getting decent grades and stuff." </a:t>
            </a:r>
          </a:p>
        </p:txBody>
      </p:sp>
      <p:sp>
        <p:nvSpPr>
          <p:cNvPr id="9" name="Text Placeholder 8">
            <a:extLst>
              <a:ext uri="{FF2B5EF4-FFF2-40B4-BE49-F238E27FC236}">
                <a16:creationId xmlns:a16="http://schemas.microsoft.com/office/drawing/2014/main" id="{AFD0AE23-8A2A-4EA8-B066-FAF9EBF83B18}"/>
              </a:ext>
            </a:extLst>
          </p:cNvPr>
          <p:cNvSpPr>
            <a:spLocks noGrp="1"/>
          </p:cNvSpPr>
          <p:nvPr>
            <p:ph type="body" sz="quarter" idx="10"/>
          </p:nvPr>
        </p:nvSpPr>
        <p:spPr/>
        <p:txBody>
          <a:bodyPr/>
          <a:lstStyle/>
          <a:p>
            <a:endParaRPr lang="en-GB"/>
          </a:p>
        </p:txBody>
      </p:sp>
      <p:sp>
        <p:nvSpPr>
          <p:cNvPr id="8" name="TextBox 7">
            <a:extLst>
              <a:ext uri="{FF2B5EF4-FFF2-40B4-BE49-F238E27FC236}">
                <a16:creationId xmlns:a16="http://schemas.microsoft.com/office/drawing/2014/main" id="{FBDE1743-2860-48F8-96F6-17BB5C87C54D}"/>
              </a:ext>
            </a:extLst>
          </p:cNvPr>
          <p:cNvSpPr txBox="1"/>
          <p:nvPr/>
        </p:nvSpPr>
        <p:spPr>
          <a:xfrm>
            <a:off x="6620255" y="4878340"/>
            <a:ext cx="1828800" cy="242316"/>
          </a:xfrm>
          <a:prstGeom prst="rect">
            <a:avLst/>
          </a:prstGeom>
          <a:noFill/>
        </p:spPr>
        <p:txBody>
          <a:bodyPr wrap="none" rtlCol="0">
            <a:noAutofit/>
          </a:bodyPr>
          <a:lstStyle/>
          <a:p>
            <a:pPr algn="l"/>
            <a:r>
              <a:rPr lang="en-GB" sz="1200" dirty="0"/>
              <a:t>Interview quote</a:t>
            </a:r>
          </a:p>
        </p:txBody>
      </p:sp>
    </p:spTree>
    <p:extLst>
      <p:ext uri="{BB962C8B-B14F-4D97-AF65-F5344CB8AC3E}">
        <p14:creationId xmlns:p14="http://schemas.microsoft.com/office/powerpoint/2010/main" val="27392199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8" name="Picture 6">
            <a:extLst>
              <a:ext uri="{FF2B5EF4-FFF2-40B4-BE49-F238E27FC236}">
                <a16:creationId xmlns:a16="http://schemas.microsoft.com/office/drawing/2014/main" id="{57594F50-01C1-4722-9605-A184D1D5BA6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8607" t="11229" r="18191" b="45494"/>
          <a:stretch/>
        </p:blipFill>
        <p:spPr bwMode="auto">
          <a:xfrm>
            <a:off x="3746427" y="645459"/>
            <a:ext cx="5015576" cy="4138041"/>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a:extLst>
              <a:ext uri="{FF2B5EF4-FFF2-40B4-BE49-F238E27FC236}">
                <a16:creationId xmlns:a16="http://schemas.microsoft.com/office/drawing/2014/main" id="{24E2350F-DB92-4B25-ABAF-0B1143CAE96C}"/>
              </a:ext>
            </a:extLst>
          </p:cNvPr>
          <p:cNvSpPr>
            <a:spLocks noGrp="1"/>
          </p:cNvSpPr>
          <p:nvPr>
            <p:ph type="ctrTitle"/>
          </p:nvPr>
        </p:nvSpPr>
        <p:spPr>
          <a:xfrm>
            <a:off x="388800" y="399926"/>
            <a:ext cx="3357627" cy="245533"/>
          </a:xfrm>
        </p:spPr>
        <p:txBody>
          <a:bodyPr/>
          <a:lstStyle/>
          <a:p>
            <a:r>
              <a:rPr lang="en-GB" dirty="0"/>
              <a:t>The important role of the practice tutor</a:t>
            </a:r>
          </a:p>
        </p:txBody>
      </p:sp>
      <p:sp>
        <p:nvSpPr>
          <p:cNvPr id="2" name="Slide Number Placeholder 1">
            <a:extLst>
              <a:ext uri="{FF2B5EF4-FFF2-40B4-BE49-F238E27FC236}">
                <a16:creationId xmlns:a16="http://schemas.microsoft.com/office/drawing/2014/main" id="{6C1EC41D-CE14-426A-9147-FB29B711B7A2}"/>
              </a:ext>
            </a:extLst>
          </p:cNvPr>
          <p:cNvSpPr>
            <a:spLocks noGrp="1"/>
          </p:cNvSpPr>
          <p:nvPr>
            <p:ph type="sldNum" sz="quarter" idx="4"/>
          </p:nvPr>
        </p:nvSpPr>
        <p:spPr/>
        <p:txBody>
          <a:bodyPr/>
          <a:lstStyle/>
          <a:p>
            <a:fld id="{0406593E-52CF-5B45-8CFF-7309163A4729}" type="slidenum">
              <a:rPr lang="en-US" smtClean="0"/>
              <a:pPr/>
              <a:t>14</a:t>
            </a:fld>
            <a:endParaRPr lang="en-US"/>
          </a:p>
        </p:txBody>
      </p:sp>
      <p:sp>
        <p:nvSpPr>
          <p:cNvPr id="3" name="Text Placeholder 2">
            <a:extLst>
              <a:ext uri="{FF2B5EF4-FFF2-40B4-BE49-F238E27FC236}">
                <a16:creationId xmlns:a16="http://schemas.microsoft.com/office/drawing/2014/main" id="{0417F541-874A-40EE-A11F-A5EDE3FA7CF0}"/>
              </a:ext>
            </a:extLst>
          </p:cNvPr>
          <p:cNvSpPr>
            <a:spLocks noGrp="1"/>
          </p:cNvSpPr>
          <p:nvPr>
            <p:ph type="body" sz="quarter" idx="10"/>
          </p:nvPr>
        </p:nvSpPr>
        <p:spPr>
          <a:xfrm>
            <a:off x="7372161" y="4027606"/>
            <a:ext cx="1591839" cy="710920"/>
          </a:xfrm>
        </p:spPr>
        <p:txBody>
          <a:bodyPr/>
          <a:lstStyle/>
          <a:p>
            <a:r>
              <a:rPr lang="en-GB" b="0" dirty="0"/>
              <a:t>1 = most important</a:t>
            </a:r>
          </a:p>
          <a:p>
            <a:r>
              <a:rPr lang="en-GB" b="0" dirty="0"/>
              <a:t>8 = least important</a:t>
            </a:r>
          </a:p>
        </p:txBody>
      </p:sp>
      <p:sp>
        <p:nvSpPr>
          <p:cNvPr id="6" name="Rectangle 5">
            <a:extLst>
              <a:ext uri="{FF2B5EF4-FFF2-40B4-BE49-F238E27FC236}">
                <a16:creationId xmlns:a16="http://schemas.microsoft.com/office/drawing/2014/main" id="{CACE9DAD-4E7D-425A-B721-786B609EBC87}"/>
              </a:ext>
            </a:extLst>
          </p:cNvPr>
          <p:cNvSpPr/>
          <p:nvPr/>
        </p:nvSpPr>
        <p:spPr>
          <a:xfrm>
            <a:off x="8187807" y="4828474"/>
            <a:ext cx="574196" cy="300082"/>
          </a:xfrm>
          <a:prstGeom prst="rect">
            <a:avLst/>
          </a:prstGeom>
        </p:spPr>
        <p:txBody>
          <a:bodyPr wrap="none">
            <a:spAutoFit/>
          </a:bodyPr>
          <a:lstStyle/>
          <a:p>
            <a:r>
              <a:rPr lang="en-GB" dirty="0"/>
              <a:t>n=24</a:t>
            </a:r>
          </a:p>
        </p:txBody>
      </p:sp>
      <p:sp>
        <p:nvSpPr>
          <p:cNvPr id="7" name="TextBox 6">
            <a:extLst>
              <a:ext uri="{FF2B5EF4-FFF2-40B4-BE49-F238E27FC236}">
                <a16:creationId xmlns:a16="http://schemas.microsoft.com/office/drawing/2014/main" id="{49198923-25A7-41ED-AF83-060999FA2055}"/>
              </a:ext>
            </a:extLst>
          </p:cNvPr>
          <p:cNvSpPr txBox="1"/>
          <p:nvPr/>
        </p:nvSpPr>
        <p:spPr>
          <a:xfrm>
            <a:off x="5410875" y="4738526"/>
            <a:ext cx="1686680" cy="276999"/>
          </a:xfrm>
          <a:prstGeom prst="rect">
            <a:avLst/>
          </a:prstGeom>
          <a:noFill/>
        </p:spPr>
        <p:txBody>
          <a:bodyPr wrap="none" rtlCol="0">
            <a:spAutoFit/>
          </a:bodyPr>
          <a:lstStyle/>
          <a:p>
            <a:r>
              <a:rPr lang="en-GB" sz="1200" dirty="0"/>
              <a:t>1  2   3   4   5  6   7  8</a:t>
            </a:r>
          </a:p>
        </p:txBody>
      </p:sp>
      <p:sp>
        <p:nvSpPr>
          <p:cNvPr id="8" name="TextBox 7">
            <a:extLst>
              <a:ext uri="{FF2B5EF4-FFF2-40B4-BE49-F238E27FC236}">
                <a16:creationId xmlns:a16="http://schemas.microsoft.com/office/drawing/2014/main" id="{D3DC98F2-33C9-4D69-BCFB-655565DA1582}"/>
              </a:ext>
            </a:extLst>
          </p:cNvPr>
          <p:cNvSpPr txBox="1"/>
          <p:nvPr/>
        </p:nvSpPr>
        <p:spPr>
          <a:xfrm>
            <a:off x="388800" y="995082"/>
            <a:ext cx="3611700" cy="2554545"/>
          </a:xfrm>
          <a:prstGeom prst="rect">
            <a:avLst/>
          </a:prstGeom>
          <a:noFill/>
        </p:spPr>
        <p:txBody>
          <a:bodyPr wrap="square" rtlCol="0">
            <a:spAutoFit/>
          </a:bodyPr>
          <a:lstStyle/>
          <a:p>
            <a:r>
              <a:rPr lang="en-GB" sz="2000" dirty="0"/>
              <a:t>None of these questions show a consistent view of the importance of these roles for the practice tutor. This suggests that these aspects of the role may vary depending on the apprentice and the support that they need.</a:t>
            </a:r>
          </a:p>
        </p:txBody>
      </p:sp>
    </p:spTree>
    <p:extLst>
      <p:ext uri="{BB962C8B-B14F-4D97-AF65-F5344CB8AC3E}">
        <p14:creationId xmlns:p14="http://schemas.microsoft.com/office/powerpoint/2010/main" val="1882827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7BE345-F91C-47B2-AABD-6345AD7AE7A7}"/>
              </a:ext>
            </a:extLst>
          </p:cNvPr>
          <p:cNvSpPr>
            <a:spLocks noGrp="1"/>
          </p:cNvSpPr>
          <p:nvPr>
            <p:ph type="ctrTitle"/>
          </p:nvPr>
        </p:nvSpPr>
        <p:spPr>
          <a:xfrm>
            <a:off x="388801" y="399926"/>
            <a:ext cx="3402912" cy="212076"/>
          </a:xfrm>
        </p:spPr>
        <p:txBody>
          <a:bodyPr/>
          <a:lstStyle/>
          <a:p>
            <a:r>
              <a:rPr lang="en-GB" dirty="0"/>
              <a:t>Has PT helped develop any new skills?</a:t>
            </a:r>
          </a:p>
        </p:txBody>
      </p:sp>
      <p:sp>
        <p:nvSpPr>
          <p:cNvPr id="3" name="Content Placeholder 2">
            <a:extLst>
              <a:ext uri="{FF2B5EF4-FFF2-40B4-BE49-F238E27FC236}">
                <a16:creationId xmlns:a16="http://schemas.microsoft.com/office/drawing/2014/main" id="{513D3691-EEE6-42C4-864E-3FE43BDB09DE}"/>
              </a:ext>
            </a:extLst>
          </p:cNvPr>
          <p:cNvSpPr>
            <a:spLocks noGrp="1"/>
          </p:cNvSpPr>
          <p:nvPr>
            <p:ph idx="1"/>
          </p:nvPr>
        </p:nvSpPr>
        <p:spPr/>
        <p:txBody>
          <a:bodyPr/>
          <a:lstStyle/>
          <a:p>
            <a:r>
              <a:rPr lang="en-GB" sz="3600" dirty="0">
                <a:solidFill>
                  <a:schemeClr val="bg1"/>
                </a:solidFill>
                <a:highlight>
                  <a:srgbClr val="000080"/>
                </a:highlight>
              </a:rPr>
              <a:t>"...am I applying the skills that I’ve learnt in my OU modules or am I just using the skills that I already have? So, in a lot of places my practice tutor has said “OK, you know, you can put in that you’re reinforcing your skills"…" </a:t>
            </a:r>
          </a:p>
        </p:txBody>
      </p:sp>
      <p:sp>
        <p:nvSpPr>
          <p:cNvPr id="4" name="Slide Number Placeholder 3">
            <a:extLst>
              <a:ext uri="{FF2B5EF4-FFF2-40B4-BE49-F238E27FC236}">
                <a16:creationId xmlns:a16="http://schemas.microsoft.com/office/drawing/2014/main" id="{EDC4FE54-12F4-47FF-8706-451FE4EBB1C0}"/>
              </a:ext>
            </a:extLst>
          </p:cNvPr>
          <p:cNvSpPr>
            <a:spLocks noGrp="1"/>
          </p:cNvSpPr>
          <p:nvPr>
            <p:ph type="sldNum" sz="quarter" idx="4"/>
          </p:nvPr>
        </p:nvSpPr>
        <p:spPr/>
        <p:txBody>
          <a:bodyPr/>
          <a:lstStyle/>
          <a:p>
            <a:fld id="{0406593E-52CF-5B45-8CFF-7309163A4729}" type="slidenum">
              <a:rPr lang="en-US" smtClean="0"/>
              <a:pPr/>
              <a:t>15</a:t>
            </a:fld>
            <a:endParaRPr lang="en-US"/>
          </a:p>
        </p:txBody>
      </p:sp>
      <p:sp>
        <p:nvSpPr>
          <p:cNvPr id="5" name="Text Placeholder 4">
            <a:extLst>
              <a:ext uri="{FF2B5EF4-FFF2-40B4-BE49-F238E27FC236}">
                <a16:creationId xmlns:a16="http://schemas.microsoft.com/office/drawing/2014/main" id="{C16D499E-C258-471C-A3A4-2EAC801EA93A}"/>
              </a:ext>
            </a:extLst>
          </p:cNvPr>
          <p:cNvSpPr>
            <a:spLocks noGrp="1"/>
          </p:cNvSpPr>
          <p:nvPr>
            <p:ph type="body" sz="quarter" idx="10"/>
          </p:nvPr>
        </p:nvSpPr>
        <p:spPr/>
        <p:txBody>
          <a:bodyPr/>
          <a:lstStyle/>
          <a:p>
            <a:endParaRPr lang="en-GB"/>
          </a:p>
        </p:txBody>
      </p:sp>
    </p:spTree>
    <p:extLst>
      <p:ext uri="{BB962C8B-B14F-4D97-AF65-F5344CB8AC3E}">
        <p14:creationId xmlns:p14="http://schemas.microsoft.com/office/powerpoint/2010/main" val="36480114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47B003-1F6F-4AF1-AC16-002842E2CF4D}"/>
              </a:ext>
            </a:extLst>
          </p:cNvPr>
          <p:cNvSpPr>
            <a:spLocks noGrp="1"/>
          </p:cNvSpPr>
          <p:nvPr>
            <p:ph type="ctrTitle"/>
          </p:nvPr>
        </p:nvSpPr>
        <p:spPr>
          <a:xfrm>
            <a:off x="388800" y="399926"/>
            <a:ext cx="5707199" cy="212076"/>
          </a:xfrm>
        </p:spPr>
        <p:txBody>
          <a:bodyPr/>
          <a:lstStyle/>
          <a:p>
            <a:r>
              <a:rPr lang="en-GB" dirty="0"/>
              <a:t>How has your PT helped your employer to utilise your new skills?</a:t>
            </a:r>
          </a:p>
        </p:txBody>
      </p:sp>
      <p:sp>
        <p:nvSpPr>
          <p:cNvPr id="3" name="Content Placeholder 2">
            <a:extLst>
              <a:ext uri="{FF2B5EF4-FFF2-40B4-BE49-F238E27FC236}">
                <a16:creationId xmlns:a16="http://schemas.microsoft.com/office/drawing/2014/main" id="{B9734030-A4B0-45A1-AE3C-9CC2F1F1E241}"/>
              </a:ext>
            </a:extLst>
          </p:cNvPr>
          <p:cNvSpPr>
            <a:spLocks noGrp="1"/>
          </p:cNvSpPr>
          <p:nvPr>
            <p:ph idx="1"/>
          </p:nvPr>
        </p:nvSpPr>
        <p:spPr/>
        <p:txBody>
          <a:bodyPr/>
          <a:lstStyle/>
          <a:p>
            <a:endParaRPr lang="en-GB"/>
          </a:p>
        </p:txBody>
      </p:sp>
      <p:sp>
        <p:nvSpPr>
          <p:cNvPr id="4" name="Slide Number Placeholder 3">
            <a:extLst>
              <a:ext uri="{FF2B5EF4-FFF2-40B4-BE49-F238E27FC236}">
                <a16:creationId xmlns:a16="http://schemas.microsoft.com/office/drawing/2014/main" id="{3EB1F0E4-9FB9-4CBA-9F75-2E1EADB3834F}"/>
              </a:ext>
            </a:extLst>
          </p:cNvPr>
          <p:cNvSpPr>
            <a:spLocks noGrp="1"/>
          </p:cNvSpPr>
          <p:nvPr>
            <p:ph type="sldNum" sz="quarter" idx="4"/>
          </p:nvPr>
        </p:nvSpPr>
        <p:spPr/>
        <p:txBody>
          <a:bodyPr/>
          <a:lstStyle/>
          <a:p>
            <a:fld id="{0406593E-52CF-5B45-8CFF-7309163A4729}" type="slidenum">
              <a:rPr lang="en-US" smtClean="0"/>
              <a:pPr/>
              <a:t>16</a:t>
            </a:fld>
            <a:endParaRPr lang="en-US"/>
          </a:p>
        </p:txBody>
      </p:sp>
      <p:sp>
        <p:nvSpPr>
          <p:cNvPr id="5" name="Text Placeholder 4">
            <a:extLst>
              <a:ext uri="{FF2B5EF4-FFF2-40B4-BE49-F238E27FC236}">
                <a16:creationId xmlns:a16="http://schemas.microsoft.com/office/drawing/2014/main" id="{7C977F58-4C5A-407E-89BA-7CC4C3FEC90E}"/>
              </a:ext>
            </a:extLst>
          </p:cNvPr>
          <p:cNvSpPr>
            <a:spLocks noGrp="1"/>
          </p:cNvSpPr>
          <p:nvPr>
            <p:ph type="body" sz="quarter" idx="10"/>
          </p:nvPr>
        </p:nvSpPr>
        <p:spPr/>
        <p:txBody>
          <a:bodyPr/>
          <a:lstStyle/>
          <a:p>
            <a:endParaRPr lang="en-GB" dirty="0"/>
          </a:p>
        </p:txBody>
      </p:sp>
      <p:sp>
        <p:nvSpPr>
          <p:cNvPr id="6" name="Rectangle 5">
            <a:extLst>
              <a:ext uri="{FF2B5EF4-FFF2-40B4-BE49-F238E27FC236}">
                <a16:creationId xmlns:a16="http://schemas.microsoft.com/office/drawing/2014/main" id="{41531A63-11B4-4F0D-8F83-8CC3E6FD52AF}"/>
              </a:ext>
            </a:extLst>
          </p:cNvPr>
          <p:cNvSpPr/>
          <p:nvPr/>
        </p:nvSpPr>
        <p:spPr>
          <a:xfrm>
            <a:off x="432000" y="1080000"/>
            <a:ext cx="8352000" cy="2677656"/>
          </a:xfrm>
          <a:prstGeom prst="rect">
            <a:avLst/>
          </a:prstGeom>
        </p:spPr>
        <p:txBody>
          <a:bodyPr wrap="square">
            <a:spAutoFit/>
          </a:bodyPr>
          <a:lstStyle/>
          <a:p>
            <a:r>
              <a:rPr lang="en-GB" sz="2800" dirty="0">
                <a:solidFill>
                  <a:schemeClr val="bg1"/>
                </a:solidFill>
                <a:highlight>
                  <a:srgbClr val="000080"/>
                </a:highlight>
              </a:rPr>
              <a:t>"...in the forms that we have to fill in it’s very much me having to go through and just identify those areas where I’m using the skills from my various modules within the business and then obviously that goes through to my employer who will then see what skills I’m using from where..."</a:t>
            </a:r>
          </a:p>
        </p:txBody>
      </p:sp>
      <p:sp>
        <p:nvSpPr>
          <p:cNvPr id="7" name="TextBox 6">
            <a:extLst>
              <a:ext uri="{FF2B5EF4-FFF2-40B4-BE49-F238E27FC236}">
                <a16:creationId xmlns:a16="http://schemas.microsoft.com/office/drawing/2014/main" id="{06BF29B0-7D93-4D4D-BC7C-EFD8A6A1ABC6}"/>
              </a:ext>
            </a:extLst>
          </p:cNvPr>
          <p:cNvSpPr txBox="1"/>
          <p:nvPr/>
        </p:nvSpPr>
        <p:spPr>
          <a:xfrm>
            <a:off x="6620255" y="4878340"/>
            <a:ext cx="1828800" cy="242316"/>
          </a:xfrm>
          <a:prstGeom prst="rect">
            <a:avLst/>
          </a:prstGeom>
          <a:noFill/>
        </p:spPr>
        <p:txBody>
          <a:bodyPr wrap="none" rtlCol="0">
            <a:noAutofit/>
          </a:bodyPr>
          <a:lstStyle/>
          <a:p>
            <a:pPr algn="l"/>
            <a:r>
              <a:rPr lang="en-GB" sz="1200" dirty="0"/>
              <a:t>Interview quote</a:t>
            </a:r>
          </a:p>
        </p:txBody>
      </p:sp>
    </p:spTree>
    <p:extLst>
      <p:ext uri="{BB962C8B-B14F-4D97-AF65-F5344CB8AC3E}">
        <p14:creationId xmlns:p14="http://schemas.microsoft.com/office/powerpoint/2010/main" val="16308472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1740207-7D9B-4395-AA28-72D1C9877D8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54175" b="1973"/>
          <a:stretch/>
        </p:blipFill>
        <p:spPr bwMode="auto">
          <a:xfrm>
            <a:off x="2598721" y="1080000"/>
            <a:ext cx="6545279" cy="3458382"/>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a:extLst>
              <a:ext uri="{FF2B5EF4-FFF2-40B4-BE49-F238E27FC236}">
                <a16:creationId xmlns:a16="http://schemas.microsoft.com/office/drawing/2014/main" id="{24E2350F-DB92-4B25-ABAF-0B1143CAE96C}"/>
              </a:ext>
            </a:extLst>
          </p:cNvPr>
          <p:cNvSpPr>
            <a:spLocks noGrp="1"/>
          </p:cNvSpPr>
          <p:nvPr>
            <p:ph type="ctrTitle"/>
          </p:nvPr>
        </p:nvSpPr>
        <p:spPr/>
        <p:txBody>
          <a:bodyPr/>
          <a:lstStyle/>
          <a:p>
            <a:endParaRPr lang="en-GB"/>
          </a:p>
        </p:txBody>
      </p:sp>
      <p:sp>
        <p:nvSpPr>
          <p:cNvPr id="5" name="Content Placeholder 4">
            <a:extLst>
              <a:ext uri="{FF2B5EF4-FFF2-40B4-BE49-F238E27FC236}">
                <a16:creationId xmlns:a16="http://schemas.microsoft.com/office/drawing/2014/main" id="{8030C5B0-0701-41B2-9FB4-F270806BAB73}"/>
              </a:ext>
            </a:extLst>
          </p:cNvPr>
          <p:cNvSpPr>
            <a:spLocks noGrp="1"/>
          </p:cNvSpPr>
          <p:nvPr>
            <p:ph idx="1"/>
          </p:nvPr>
        </p:nvSpPr>
        <p:spPr>
          <a:xfrm>
            <a:off x="432000" y="1080000"/>
            <a:ext cx="3507988" cy="3703500"/>
          </a:xfrm>
        </p:spPr>
        <p:txBody>
          <a:bodyPr/>
          <a:lstStyle/>
          <a:p>
            <a:r>
              <a:rPr lang="en-GB" dirty="0"/>
              <a:t>13.5 and 13.6 show a strong skew to the practice tutors role being to review progress and solve problems</a:t>
            </a:r>
          </a:p>
          <a:p>
            <a:r>
              <a:rPr lang="en-GB" dirty="0"/>
              <a:t>13.7 shows a skew that practice tutors don’t communicate how module relate to the knowledge and skills of the apprenticeship.</a:t>
            </a:r>
          </a:p>
          <a:p>
            <a:r>
              <a:rPr lang="en-GB" dirty="0"/>
              <a:t>13.8 suggests that the importance of module content information varies for apprentices </a:t>
            </a:r>
          </a:p>
        </p:txBody>
      </p:sp>
      <p:sp>
        <p:nvSpPr>
          <p:cNvPr id="2" name="Slide Number Placeholder 1">
            <a:extLst>
              <a:ext uri="{FF2B5EF4-FFF2-40B4-BE49-F238E27FC236}">
                <a16:creationId xmlns:a16="http://schemas.microsoft.com/office/drawing/2014/main" id="{6C1EC41D-CE14-426A-9147-FB29B711B7A2}"/>
              </a:ext>
            </a:extLst>
          </p:cNvPr>
          <p:cNvSpPr>
            <a:spLocks noGrp="1"/>
          </p:cNvSpPr>
          <p:nvPr>
            <p:ph type="sldNum" sz="quarter" idx="4"/>
          </p:nvPr>
        </p:nvSpPr>
        <p:spPr/>
        <p:txBody>
          <a:bodyPr/>
          <a:lstStyle/>
          <a:p>
            <a:fld id="{0406593E-52CF-5B45-8CFF-7309163A4729}" type="slidenum">
              <a:rPr lang="en-US" smtClean="0"/>
              <a:pPr/>
              <a:t>17</a:t>
            </a:fld>
            <a:endParaRPr lang="en-US"/>
          </a:p>
        </p:txBody>
      </p:sp>
      <p:sp>
        <p:nvSpPr>
          <p:cNvPr id="3" name="Text Placeholder 2">
            <a:extLst>
              <a:ext uri="{FF2B5EF4-FFF2-40B4-BE49-F238E27FC236}">
                <a16:creationId xmlns:a16="http://schemas.microsoft.com/office/drawing/2014/main" id="{0417F541-874A-40EE-A11F-A5EDE3FA7CF0}"/>
              </a:ext>
            </a:extLst>
          </p:cNvPr>
          <p:cNvSpPr>
            <a:spLocks noGrp="1"/>
          </p:cNvSpPr>
          <p:nvPr>
            <p:ph type="body" sz="quarter" idx="10"/>
          </p:nvPr>
        </p:nvSpPr>
        <p:spPr>
          <a:xfrm>
            <a:off x="7577416" y="4095964"/>
            <a:ext cx="1433741" cy="632604"/>
          </a:xfrm>
        </p:spPr>
        <p:txBody>
          <a:bodyPr/>
          <a:lstStyle/>
          <a:p>
            <a:r>
              <a:rPr lang="en-GB" sz="1100" b="0" dirty="0"/>
              <a:t>1 = most important</a:t>
            </a:r>
          </a:p>
          <a:p>
            <a:r>
              <a:rPr lang="en-GB" sz="1100" b="0" dirty="0"/>
              <a:t>8 = least important</a:t>
            </a:r>
          </a:p>
        </p:txBody>
      </p:sp>
      <p:sp>
        <p:nvSpPr>
          <p:cNvPr id="8" name="Rectangle 7">
            <a:extLst>
              <a:ext uri="{FF2B5EF4-FFF2-40B4-BE49-F238E27FC236}">
                <a16:creationId xmlns:a16="http://schemas.microsoft.com/office/drawing/2014/main" id="{AD57D278-E3EA-4A67-B43A-7C89AF363BC2}"/>
              </a:ext>
            </a:extLst>
          </p:cNvPr>
          <p:cNvSpPr/>
          <p:nvPr/>
        </p:nvSpPr>
        <p:spPr>
          <a:xfrm>
            <a:off x="8187807" y="4828474"/>
            <a:ext cx="574196" cy="300082"/>
          </a:xfrm>
          <a:prstGeom prst="rect">
            <a:avLst/>
          </a:prstGeom>
        </p:spPr>
        <p:txBody>
          <a:bodyPr wrap="none">
            <a:spAutoFit/>
          </a:bodyPr>
          <a:lstStyle/>
          <a:p>
            <a:r>
              <a:rPr lang="en-GB" dirty="0"/>
              <a:t>n=24</a:t>
            </a:r>
          </a:p>
        </p:txBody>
      </p:sp>
      <p:sp>
        <p:nvSpPr>
          <p:cNvPr id="9" name="TextBox 8">
            <a:extLst>
              <a:ext uri="{FF2B5EF4-FFF2-40B4-BE49-F238E27FC236}">
                <a16:creationId xmlns:a16="http://schemas.microsoft.com/office/drawing/2014/main" id="{D5A05310-D554-415A-BBC4-2FB4D7AAE6AA}"/>
              </a:ext>
            </a:extLst>
          </p:cNvPr>
          <p:cNvSpPr txBox="1"/>
          <p:nvPr/>
        </p:nvSpPr>
        <p:spPr>
          <a:xfrm>
            <a:off x="5204014" y="4451569"/>
            <a:ext cx="1426994" cy="276999"/>
          </a:xfrm>
          <a:prstGeom prst="rect">
            <a:avLst/>
          </a:prstGeom>
          <a:noFill/>
        </p:spPr>
        <p:txBody>
          <a:bodyPr wrap="none" rtlCol="0">
            <a:spAutoFit/>
          </a:bodyPr>
          <a:lstStyle/>
          <a:p>
            <a:r>
              <a:rPr lang="en-GB" sz="1200" dirty="0"/>
              <a:t>1  2 3  4  5  6  7  8</a:t>
            </a:r>
          </a:p>
        </p:txBody>
      </p:sp>
      <p:sp>
        <p:nvSpPr>
          <p:cNvPr id="10" name="Title 3">
            <a:extLst>
              <a:ext uri="{FF2B5EF4-FFF2-40B4-BE49-F238E27FC236}">
                <a16:creationId xmlns:a16="http://schemas.microsoft.com/office/drawing/2014/main" id="{8AD91A9E-5425-4F4B-9BE3-F22342CDD5DD}"/>
              </a:ext>
            </a:extLst>
          </p:cNvPr>
          <p:cNvSpPr txBox="1">
            <a:spLocks/>
          </p:cNvSpPr>
          <p:nvPr/>
        </p:nvSpPr>
        <p:spPr>
          <a:xfrm>
            <a:off x="388800" y="399926"/>
            <a:ext cx="3357627" cy="245533"/>
          </a:xfrm>
          <a:prstGeom prst="rect">
            <a:avLst/>
          </a:prstGeom>
          <a:solidFill>
            <a:schemeClr val="accent1"/>
          </a:solidFill>
        </p:spPr>
        <p:txBody>
          <a:bodyPr wrap="square" lIns="36000" tIns="18000" rIns="0" bIns="0" anchor="ctr" anchorCtr="0">
            <a:noAutofit/>
          </a:bodyPr>
          <a:lstStyle>
            <a:lvl1pPr algn="l" defTabSz="914377" rtl="0" eaLnBrk="1" latinLnBrk="0" hangingPunct="1">
              <a:lnSpc>
                <a:spcPct val="90000"/>
              </a:lnSpc>
              <a:spcBef>
                <a:spcPct val="0"/>
              </a:spcBef>
              <a:buNone/>
              <a:defRPr sz="1400" b="1" kern="1200" baseline="0">
                <a:solidFill>
                  <a:schemeClr val="bg1"/>
                </a:solidFill>
                <a:latin typeface="+mj-lt"/>
                <a:ea typeface="+mj-ea"/>
                <a:cs typeface="+mj-cs"/>
              </a:defRPr>
            </a:lvl1pPr>
          </a:lstStyle>
          <a:p>
            <a:r>
              <a:rPr lang="en-GB"/>
              <a:t>The important role of the practice tutor</a:t>
            </a:r>
            <a:endParaRPr lang="en-GB" dirty="0"/>
          </a:p>
        </p:txBody>
      </p:sp>
    </p:spTree>
    <p:extLst>
      <p:ext uri="{BB962C8B-B14F-4D97-AF65-F5344CB8AC3E}">
        <p14:creationId xmlns:p14="http://schemas.microsoft.com/office/powerpoint/2010/main" val="20546699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BD02E-C66F-4D62-8340-0945BF9D12D7}"/>
              </a:ext>
            </a:extLst>
          </p:cNvPr>
          <p:cNvSpPr>
            <a:spLocks noGrp="1"/>
          </p:cNvSpPr>
          <p:nvPr>
            <p:ph type="ctrTitle"/>
          </p:nvPr>
        </p:nvSpPr>
        <p:spPr>
          <a:xfrm>
            <a:off x="388800" y="399926"/>
            <a:ext cx="1622879" cy="212076"/>
          </a:xfrm>
        </p:spPr>
        <p:txBody>
          <a:bodyPr/>
          <a:lstStyle/>
          <a:p>
            <a:r>
              <a:rPr lang="en-GB" dirty="0"/>
              <a:t>Other comments</a:t>
            </a:r>
          </a:p>
        </p:txBody>
      </p:sp>
      <p:sp>
        <p:nvSpPr>
          <p:cNvPr id="3" name="Content Placeholder 2">
            <a:extLst>
              <a:ext uri="{FF2B5EF4-FFF2-40B4-BE49-F238E27FC236}">
                <a16:creationId xmlns:a16="http://schemas.microsoft.com/office/drawing/2014/main" id="{FDB8D35B-8330-4E51-86F1-27C7F71F989F}"/>
              </a:ext>
            </a:extLst>
          </p:cNvPr>
          <p:cNvSpPr>
            <a:spLocks noGrp="1"/>
          </p:cNvSpPr>
          <p:nvPr>
            <p:ph idx="1"/>
          </p:nvPr>
        </p:nvSpPr>
        <p:spPr/>
        <p:txBody>
          <a:bodyPr/>
          <a:lstStyle/>
          <a:p>
            <a:r>
              <a:rPr lang="en-GB" sz="3600" dirty="0">
                <a:solidFill>
                  <a:schemeClr val="bg1"/>
                </a:solidFill>
                <a:highlight>
                  <a:srgbClr val="000080"/>
                </a:highlight>
              </a:rPr>
              <a:t>"... I think practice tutor she was very supportive for everything that I went to her with and needed her for, so I had no problems on that side…" </a:t>
            </a:r>
          </a:p>
        </p:txBody>
      </p:sp>
      <p:sp>
        <p:nvSpPr>
          <p:cNvPr id="4" name="Slide Number Placeholder 3">
            <a:extLst>
              <a:ext uri="{FF2B5EF4-FFF2-40B4-BE49-F238E27FC236}">
                <a16:creationId xmlns:a16="http://schemas.microsoft.com/office/drawing/2014/main" id="{B68F7F2C-9B36-441C-97BC-34C9BC11F0A0}"/>
              </a:ext>
            </a:extLst>
          </p:cNvPr>
          <p:cNvSpPr>
            <a:spLocks noGrp="1"/>
          </p:cNvSpPr>
          <p:nvPr>
            <p:ph type="sldNum" sz="quarter" idx="4"/>
          </p:nvPr>
        </p:nvSpPr>
        <p:spPr/>
        <p:txBody>
          <a:bodyPr/>
          <a:lstStyle/>
          <a:p>
            <a:fld id="{0406593E-52CF-5B45-8CFF-7309163A4729}" type="slidenum">
              <a:rPr lang="en-US" smtClean="0"/>
              <a:pPr/>
              <a:t>18</a:t>
            </a:fld>
            <a:endParaRPr lang="en-US"/>
          </a:p>
        </p:txBody>
      </p:sp>
      <p:sp>
        <p:nvSpPr>
          <p:cNvPr id="5" name="Text Placeholder 4">
            <a:extLst>
              <a:ext uri="{FF2B5EF4-FFF2-40B4-BE49-F238E27FC236}">
                <a16:creationId xmlns:a16="http://schemas.microsoft.com/office/drawing/2014/main" id="{834C04AF-9354-4769-B0E2-C91887F521AB}"/>
              </a:ext>
            </a:extLst>
          </p:cNvPr>
          <p:cNvSpPr>
            <a:spLocks noGrp="1"/>
          </p:cNvSpPr>
          <p:nvPr>
            <p:ph type="body" sz="quarter" idx="10"/>
          </p:nvPr>
        </p:nvSpPr>
        <p:spPr/>
        <p:txBody>
          <a:bodyPr/>
          <a:lstStyle/>
          <a:p>
            <a:endParaRPr lang="en-GB" dirty="0"/>
          </a:p>
        </p:txBody>
      </p:sp>
      <p:sp>
        <p:nvSpPr>
          <p:cNvPr id="6" name="TextBox 5">
            <a:extLst>
              <a:ext uri="{FF2B5EF4-FFF2-40B4-BE49-F238E27FC236}">
                <a16:creationId xmlns:a16="http://schemas.microsoft.com/office/drawing/2014/main" id="{723A13B2-64E6-46A3-8D4E-78EFEFF3FCE8}"/>
              </a:ext>
            </a:extLst>
          </p:cNvPr>
          <p:cNvSpPr txBox="1"/>
          <p:nvPr/>
        </p:nvSpPr>
        <p:spPr>
          <a:xfrm>
            <a:off x="6620255" y="4878340"/>
            <a:ext cx="1828800" cy="242316"/>
          </a:xfrm>
          <a:prstGeom prst="rect">
            <a:avLst/>
          </a:prstGeom>
          <a:noFill/>
        </p:spPr>
        <p:txBody>
          <a:bodyPr wrap="none" rtlCol="0">
            <a:noAutofit/>
          </a:bodyPr>
          <a:lstStyle/>
          <a:p>
            <a:pPr algn="l"/>
            <a:r>
              <a:rPr lang="en-GB" sz="1200" dirty="0"/>
              <a:t>Interview quote</a:t>
            </a:r>
          </a:p>
        </p:txBody>
      </p:sp>
    </p:spTree>
    <p:extLst>
      <p:ext uri="{BB962C8B-B14F-4D97-AF65-F5344CB8AC3E}">
        <p14:creationId xmlns:p14="http://schemas.microsoft.com/office/powerpoint/2010/main" val="32924624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2A499-F128-4980-994D-F4B27D46EDEF}"/>
              </a:ext>
            </a:extLst>
          </p:cNvPr>
          <p:cNvSpPr>
            <a:spLocks noGrp="1"/>
          </p:cNvSpPr>
          <p:nvPr>
            <p:ph type="ctrTitle"/>
          </p:nvPr>
        </p:nvSpPr>
        <p:spPr>
          <a:xfrm>
            <a:off x="388800" y="399926"/>
            <a:ext cx="7621343" cy="212076"/>
          </a:xfrm>
        </p:spPr>
        <p:txBody>
          <a:bodyPr/>
          <a:lstStyle/>
          <a:p>
            <a:r>
              <a:rPr lang="en-GB" dirty="0"/>
              <a:t>How has your PT helped explain changes and what is important about apprenticeships?</a:t>
            </a:r>
          </a:p>
        </p:txBody>
      </p:sp>
      <p:sp>
        <p:nvSpPr>
          <p:cNvPr id="3" name="Content Placeholder 2">
            <a:extLst>
              <a:ext uri="{FF2B5EF4-FFF2-40B4-BE49-F238E27FC236}">
                <a16:creationId xmlns:a16="http://schemas.microsoft.com/office/drawing/2014/main" id="{58ECB748-AFCD-4D63-ACC8-F2F5D32B8453}"/>
              </a:ext>
            </a:extLst>
          </p:cNvPr>
          <p:cNvSpPr>
            <a:spLocks noGrp="1"/>
          </p:cNvSpPr>
          <p:nvPr>
            <p:ph idx="1"/>
          </p:nvPr>
        </p:nvSpPr>
        <p:spPr/>
        <p:txBody>
          <a:bodyPr/>
          <a:lstStyle/>
          <a:p>
            <a:r>
              <a:rPr lang="en-GB" sz="3200" dirty="0">
                <a:solidFill>
                  <a:schemeClr val="bg1"/>
                </a:solidFill>
                <a:highlight>
                  <a:srgbClr val="000080"/>
                </a:highlight>
              </a:rPr>
              <a:t>"...I get regular communications from ... whenever there’s something to update me...what I’ve got coming up over the next couple of years and how I need to sort of focus on what I want to do for a project in the last year…" </a:t>
            </a:r>
          </a:p>
        </p:txBody>
      </p:sp>
      <p:sp>
        <p:nvSpPr>
          <p:cNvPr id="4" name="Slide Number Placeholder 3">
            <a:extLst>
              <a:ext uri="{FF2B5EF4-FFF2-40B4-BE49-F238E27FC236}">
                <a16:creationId xmlns:a16="http://schemas.microsoft.com/office/drawing/2014/main" id="{CD2C0FEB-F944-462B-9B9F-23F36E88B13E}"/>
              </a:ext>
            </a:extLst>
          </p:cNvPr>
          <p:cNvSpPr>
            <a:spLocks noGrp="1"/>
          </p:cNvSpPr>
          <p:nvPr>
            <p:ph type="sldNum" sz="quarter" idx="4"/>
          </p:nvPr>
        </p:nvSpPr>
        <p:spPr/>
        <p:txBody>
          <a:bodyPr/>
          <a:lstStyle/>
          <a:p>
            <a:fld id="{0406593E-52CF-5B45-8CFF-7309163A4729}" type="slidenum">
              <a:rPr lang="en-US" smtClean="0"/>
              <a:pPr/>
              <a:t>19</a:t>
            </a:fld>
            <a:endParaRPr lang="en-US"/>
          </a:p>
        </p:txBody>
      </p:sp>
      <p:sp>
        <p:nvSpPr>
          <p:cNvPr id="5" name="Text Placeholder 4">
            <a:extLst>
              <a:ext uri="{FF2B5EF4-FFF2-40B4-BE49-F238E27FC236}">
                <a16:creationId xmlns:a16="http://schemas.microsoft.com/office/drawing/2014/main" id="{F56FB534-635F-4DFE-9AA2-8460AECB8E16}"/>
              </a:ext>
            </a:extLst>
          </p:cNvPr>
          <p:cNvSpPr>
            <a:spLocks noGrp="1"/>
          </p:cNvSpPr>
          <p:nvPr>
            <p:ph type="body" sz="quarter" idx="10"/>
          </p:nvPr>
        </p:nvSpPr>
        <p:spPr/>
        <p:txBody>
          <a:bodyPr/>
          <a:lstStyle/>
          <a:p>
            <a:endParaRPr lang="en-GB"/>
          </a:p>
        </p:txBody>
      </p:sp>
      <p:sp>
        <p:nvSpPr>
          <p:cNvPr id="6" name="TextBox 5">
            <a:extLst>
              <a:ext uri="{FF2B5EF4-FFF2-40B4-BE49-F238E27FC236}">
                <a16:creationId xmlns:a16="http://schemas.microsoft.com/office/drawing/2014/main" id="{1B3C54CC-2744-4ECB-B69B-BAE10BD8B63A}"/>
              </a:ext>
            </a:extLst>
          </p:cNvPr>
          <p:cNvSpPr txBox="1"/>
          <p:nvPr/>
        </p:nvSpPr>
        <p:spPr>
          <a:xfrm>
            <a:off x="6620255" y="4878340"/>
            <a:ext cx="1828800" cy="242316"/>
          </a:xfrm>
          <a:prstGeom prst="rect">
            <a:avLst/>
          </a:prstGeom>
          <a:noFill/>
        </p:spPr>
        <p:txBody>
          <a:bodyPr wrap="none" rtlCol="0">
            <a:noAutofit/>
          </a:bodyPr>
          <a:lstStyle/>
          <a:p>
            <a:pPr algn="l"/>
            <a:r>
              <a:rPr lang="en-GB" sz="1200" dirty="0"/>
              <a:t>Interview quote</a:t>
            </a:r>
          </a:p>
        </p:txBody>
      </p:sp>
    </p:spTree>
    <p:extLst>
      <p:ext uri="{BB962C8B-B14F-4D97-AF65-F5344CB8AC3E}">
        <p14:creationId xmlns:p14="http://schemas.microsoft.com/office/powerpoint/2010/main" val="29511776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F9BF365-1F65-40A9-B2B2-00A8DFD121B7}"/>
              </a:ext>
            </a:extLst>
          </p:cNvPr>
          <p:cNvSpPr>
            <a:spLocks noGrp="1"/>
          </p:cNvSpPr>
          <p:nvPr>
            <p:ph type="ctrTitle"/>
          </p:nvPr>
        </p:nvSpPr>
        <p:spPr>
          <a:xfrm>
            <a:off x="388801" y="399925"/>
            <a:ext cx="7802699" cy="3587127"/>
          </a:xfrm>
          <a:noFill/>
        </p:spPr>
        <p:txBody>
          <a:bodyPr/>
          <a:lstStyle/>
          <a:p>
            <a:r>
              <a:rPr lang="en-GB" sz="2400" dirty="0">
                <a:highlight>
                  <a:srgbClr val="000080"/>
                </a:highlight>
              </a:rPr>
              <a:t>Apprentices are a new addition to the OU family of learners. As part of their support we provide a dedicated practice tutor throughout their learning journey whose role includes pastoral and learning support. With our first apprentices in their final and 4</a:t>
            </a:r>
            <a:r>
              <a:rPr lang="en-GB" sz="2400" baseline="30000" dirty="0">
                <a:highlight>
                  <a:srgbClr val="000080"/>
                </a:highlight>
              </a:rPr>
              <a:t>th</a:t>
            </a:r>
            <a:r>
              <a:rPr lang="en-GB" sz="2400" dirty="0">
                <a:highlight>
                  <a:srgbClr val="000080"/>
                </a:highlight>
              </a:rPr>
              <a:t> year of study in computing we have explored the perception of their role by the apprentices.  </a:t>
            </a:r>
          </a:p>
        </p:txBody>
      </p:sp>
      <p:sp>
        <p:nvSpPr>
          <p:cNvPr id="6" name="Content Placeholder 5">
            <a:extLst>
              <a:ext uri="{FF2B5EF4-FFF2-40B4-BE49-F238E27FC236}">
                <a16:creationId xmlns:a16="http://schemas.microsoft.com/office/drawing/2014/main" id="{66D5E784-2F59-4C73-9590-644C72DB73D2}"/>
              </a:ext>
            </a:extLst>
          </p:cNvPr>
          <p:cNvSpPr>
            <a:spLocks noGrp="1"/>
          </p:cNvSpPr>
          <p:nvPr>
            <p:ph idx="1"/>
          </p:nvPr>
        </p:nvSpPr>
        <p:spPr>
          <a:xfrm>
            <a:off x="432000" y="3987052"/>
            <a:ext cx="8352000" cy="796448"/>
          </a:xfrm>
        </p:spPr>
        <p:txBody>
          <a:bodyPr/>
          <a:lstStyle/>
          <a:p>
            <a:r>
              <a:rPr lang="en-GB" dirty="0"/>
              <a:t>Data sources:</a:t>
            </a:r>
          </a:p>
          <a:p>
            <a:r>
              <a:rPr lang="en-GB" dirty="0"/>
              <a:t>Survey: Completed November 2020. Mixture of closed and open questions. n=24</a:t>
            </a:r>
          </a:p>
          <a:p>
            <a:r>
              <a:rPr lang="en-GB" dirty="0"/>
              <a:t>Interviews: Completed March 2021. Open questions. Quotes included. n=6</a:t>
            </a:r>
          </a:p>
        </p:txBody>
      </p:sp>
    </p:spTree>
    <p:extLst>
      <p:ext uri="{BB962C8B-B14F-4D97-AF65-F5344CB8AC3E}">
        <p14:creationId xmlns:p14="http://schemas.microsoft.com/office/powerpoint/2010/main" val="7662767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4A5373A-7FC4-40B1-B89F-DB74F3068B96}"/>
              </a:ext>
            </a:extLst>
          </p:cNvPr>
          <p:cNvSpPr>
            <a:spLocks noGrp="1"/>
          </p:cNvSpPr>
          <p:nvPr>
            <p:ph type="ctrTitle"/>
          </p:nvPr>
        </p:nvSpPr>
        <p:spPr>
          <a:xfrm>
            <a:off x="388800" y="399926"/>
            <a:ext cx="4008387" cy="212075"/>
          </a:xfrm>
        </p:spPr>
        <p:txBody>
          <a:bodyPr/>
          <a:lstStyle/>
          <a:p>
            <a:r>
              <a:rPr lang="en-GB" dirty="0"/>
              <a:t>Other types of support from the practice tutor</a:t>
            </a:r>
          </a:p>
        </p:txBody>
      </p:sp>
      <p:sp>
        <p:nvSpPr>
          <p:cNvPr id="5" name="Content Placeholder 4">
            <a:extLst>
              <a:ext uri="{FF2B5EF4-FFF2-40B4-BE49-F238E27FC236}">
                <a16:creationId xmlns:a16="http://schemas.microsoft.com/office/drawing/2014/main" id="{44A9C6E0-F1CF-4A1E-9FEC-E4603F7A57B2}"/>
              </a:ext>
            </a:extLst>
          </p:cNvPr>
          <p:cNvSpPr>
            <a:spLocks noGrp="1"/>
          </p:cNvSpPr>
          <p:nvPr>
            <p:ph idx="1"/>
          </p:nvPr>
        </p:nvSpPr>
        <p:spPr/>
        <p:txBody>
          <a:bodyPr/>
          <a:lstStyle/>
          <a:p>
            <a:pPr algn="ctr"/>
            <a:r>
              <a:rPr lang="en-GB" sz="2800" dirty="0">
                <a:solidFill>
                  <a:schemeClr val="bg1"/>
                </a:solidFill>
                <a:highlight>
                  <a:srgbClr val="000080"/>
                </a:highlight>
              </a:rPr>
              <a:t>“Being clearer with the changing requirements and keeping me up to date with what is important and what it is not.”</a:t>
            </a:r>
          </a:p>
          <a:p>
            <a:pPr algn="ctr"/>
            <a:endParaRPr lang="en-GB" sz="2800" dirty="0">
              <a:solidFill>
                <a:schemeClr val="bg1"/>
              </a:solidFill>
              <a:highlight>
                <a:srgbClr val="000080"/>
              </a:highlight>
            </a:endParaRPr>
          </a:p>
          <a:p>
            <a:pPr algn="ctr"/>
            <a:r>
              <a:rPr lang="en-GB" sz="2800" dirty="0">
                <a:solidFill>
                  <a:schemeClr val="bg1"/>
                </a:solidFill>
                <a:highlight>
                  <a:srgbClr val="000080"/>
                </a:highlight>
              </a:rPr>
              <a:t>“Industry related support (Work Environment/ Products and services Based) external to OU for which access could be arranged during the degree apprenticeship.”</a:t>
            </a:r>
          </a:p>
          <a:p>
            <a:endParaRPr lang="en-GB" dirty="0"/>
          </a:p>
        </p:txBody>
      </p:sp>
      <p:sp>
        <p:nvSpPr>
          <p:cNvPr id="2" name="Slide Number Placeholder 1">
            <a:extLst>
              <a:ext uri="{FF2B5EF4-FFF2-40B4-BE49-F238E27FC236}">
                <a16:creationId xmlns:a16="http://schemas.microsoft.com/office/drawing/2014/main" id="{2ADB1108-A9AE-4A0D-9EC9-506B3AFE39E6}"/>
              </a:ext>
            </a:extLst>
          </p:cNvPr>
          <p:cNvSpPr>
            <a:spLocks noGrp="1"/>
          </p:cNvSpPr>
          <p:nvPr>
            <p:ph type="sldNum" sz="quarter" idx="4"/>
          </p:nvPr>
        </p:nvSpPr>
        <p:spPr/>
        <p:txBody>
          <a:bodyPr/>
          <a:lstStyle/>
          <a:p>
            <a:fld id="{0406593E-52CF-5B45-8CFF-7309163A4729}" type="slidenum">
              <a:rPr lang="en-US" smtClean="0"/>
              <a:pPr/>
              <a:t>20</a:t>
            </a:fld>
            <a:endParaRPr lang="en-US"/>
          </a:p>
        </p:txBody>
      </p:sp>
      <p:sp>
        <p:nvSpPr>
          <p:cNvPr id="3" name="Text Placeholder 2">
            <a:extLst>
              <a:ext uri="{FF2B5EF4-FFF2-40B4-BE49-F238E27FC236}">
                <a16:creationId xmlns:a16="http://schemas.microsoft.com/office/drawing/2014/main" id="{CF75D272-D920-4E7B-B6A0-3C4ECB55B4C2}"/>
              </a:ext>
            </a:extLst>
          </p:cNvPr>
          <p:cNvSpPr>
            <a:spLocks noGrp="1"/>
          </p:cNvSpPr>
          <p:nvPr>
            <p:ph type="body" sz="quarter" idx="10"/>
          </p:nvPr>
        </p:nvSpPr>
        <p:spPr>
          <a:xfrm>
            <a:off x="388801" y="612003"/>
            <a:ext cx="7941600" cy="212076"/>
          </a:xfrm>
        </p:spPr>
        <p:txBody>
          <a:bodyPr/>
          <a:lstStyle/>
          <a:p>
            <a:endParaRPr lang="en-GB" dirty="0"/>
          </a:p>
        </p:txBody>
      </p:sp>
      <p:sp>
        <p:nvSpPr>
          <p:cNvPr id="6" name="TextBox 5">
            <a:extLst>
              <a:ext uri="{FF2B5EF4-FFF2-40B4-BE49-F238E27FC236}">
                <a16:creationId xmlns:a16="http://schemas.microsoft.com/office/drawing/2014/main" id="{F45022C9-7B1E-4A59-B214-A24F8EC6BA0A}"/>
              </a:ext>
            </a:extLst>
          </p:cNvPr>
          <p:cNvSpPr txBox="1"/>
          <p:nvPr/>
        </p:nvSpPr>
        <p:spPr>
          <a:xfrm>
            <a:off x="6620255" y="4878340"/>
            <a:ext cx="1828800" cy="242316"/>
          </a:xfrm>
          <a:prstGeom prst="rect">
            <a:avLst/>
          </a:prstGeom>
          <a:noFill/>
        </p:spPr>
        <p:txBody>
          <a:bodyPr wrap="none" rtlCol="0">
            <a:noAutofit/>
          </a:bodyPr>
          <a:lstStyle/>
          <a:p>
            <a:pPr algn="l"/>
            <a:r>
              <a:rPr lang="en-GB" sz="1200" dirty="0"/>
              <a:t>Survey quote</a:t>
            </a:r>
          </a:p>
        </p:txBody>
      </p:sp>
    </p:spTree>
    <p:extLst>
      <p:ext uri="{BB962C8B-B14F-4D97-AF65-F5344CB8AC3E}">
        <p14:creationId xmlns:p14="http://schemas.microsoft.com/office/powerpoint/2010/main" val="1417930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52570812-EFAC-4E34-841D-AB77C29A1690}"/>
              </a:ext>
            </a:extLst>
          </p:cNvPr>
          <p:cNvSpPr>
            <a:spLocks noGrp="1"/>
          </p:cNvSpPr>
          <p:nvPr>
            <p:ph type="ctrTitle"/>
          </p:nvPr>
        </p:nvSpPr>
        <p:spPr>
          <a:xfrm>
            <a:off x="388800" y="399926"/>
            <a:ext cx="6213705" cy="212075"/>
          </a:xfrm>
        </p:spPr>
        <p:txBody>
          <a:bodyPr/>
          <a:lstStyle/>
          <a:p>
            <a:r>
              <a:rPr lang="en-GB" dirty="0"/>
              <a:t>How do you feel that you benefit from your regular progress reviews?</a:t>
            </a:r>
          </a:p>
        </p:txBody>
      </p:sp>
      <p:sp>
        <p:nvSpPr>
          <p:cNvPr id="11" name="Content Placeholder 10">
            <a:extLst>
              <a:ext uri="{FF2B5EF4-FFF2-40B4-BE49-F238E27FC236}">
                <a16:creationId xmlns:a16="http://schemas.microsoft.com/office/drawing/2014/main" id="{213F95C6-4EDD-47B1-B00E-FF0C775B2239}"/>
              </a:ext>
            </a:extLst>
          </p:cNvPr>
          <p:cNvSpPr>
            <a:spLocks noGrp="1"/>
          </p:cNvSpPr>
          <p:nvPr>
            <p:ph idx="1"/>
          </p:nvPr>
        </p:nvSpPr>
        <p:spPr>
          <a:xfrm>
            <a:off x="432000" y="1080000"/>
            <a:ext cx="4045871" cy="3703500"/>
          </a:xfrm>
        </p:spPr>
        <p:txBody>
          <a:bodyPr/>
          <a:lstStyle/>
          <a:p>
            <a:r>
              <a:rPr lang="en-GB" sz="2000" dirty="0"/>
              <a:t>Apprentices highlighted how important progress was alongside problem solving.</a:t>
            </a:r>
          </a:p>
          <a:p>
            <a:r>
              <a:rPr lang="en-GB" sz="2000" dirty="0"/>
              <a:t>However considering next steps was also important. </a:t>
            </a:r>
          </a:p>
        </p:txBody>
      </p:sp>
      <p:sp>
        <p:nvSpPr>
          <p:cNvPr id="2" name="Slide Number Placeholder 1">
            <a:extLst>
              <a:ext uri="{FF2B5EF4-FFF2-40B4-BE49-F238E27FC236}">
                <a16:creationId xmlns:a16="http://schemas.microsoft.com/office/drawing/2014/main" id="{49ED53D4-DE18-41D1-89FF-5EC09C2E092B}"/>
              </a:ext>
            </a:extLst>
          </p:cNvPr>
          <p:cNvSpPr>
            <a:spLocks noGrp="1"/>
          </p:cNvSpPr>
          <p:nvPr>
            <p:ph type="sldNum" sz="quarter" idx="4"/>
          </p:nvPr>
        </p:nvSpPr>
        <p:spPr/>
        <p:txBody>
          <a:bodyPr/>
          <a:lstStyle/>
          <a:p>
            <a:fld id="{0406593E-52CF-5B45-8CFF-7309163A4729}" type="slidenum">
              <a:rPr lang="en-US" smtClean="0"/>
              <a:pPr/>
              <a:t>21</a:t>
            </a:fld>
            <a:endParaRPr lang="en-US"/>
          </a:p>
        </p:txBody>
      </p:sp>
      <p:sp>
        <p:nvSpPr>
          <p:cNvPr id="3" name="Text Placeholder 2">
            <a:extLst>
              <a:ext uri="{FF2B5EF4-FFF2-40B4-BE49-F238E27FC236}">
                <a16:creationId xmlns:a16="http://schemas.microsoft.com/office/drawing/2014/main" id="{664136A1-B55C-487F-95A6-5EAD053723FF}"/>
              </a:ext>
            </a:extLst>
          </p:cNvPr>
          <p:cNvSpPr>
            <a:spLocks noGrp="1"/>
          </p:cNvSpPr>
          <p:nvPr>
            <p:ph type="body" sz="quarter" idx="10"/>
          </p:nvPr>
        </p:nvSpPr>
        <p:spPr/>
        <p:txBody>
          <a:bodyPr/>
          <a:lstStyle/>
          <a:p>
            <a:endParaRPr lang="en-GB" dirty="0"/>
          </a:p>
        </p:txBody>
      </p:sp>
      <p:pic>
        <p:nvPicPr>
          <p:cNvPr id="7" name="Picture 6">
            <a:extLst>
              <a:ext uri="{FF2B5EF4-FFF2-40B4-BE49-F238E27FC236}">
                <a16:creationId xmlns:a16="http://schemas.microsoft.com/office/drawing/2014/main" id="{B89912D3-0FA5-43C6-B750-BD14CD1E2BC8}"/>
              </a:ext>
            </a:extLst>
          </p:cNvPr>
          <p:cNvPicPr>
            <a:picLocks noChangeAspect="1"/>
          </p:cNvPicPr>
          <p:nvPr/>
        </p:nvPicPr>
        <p:blipFill rotWithShape="1">
          <a:blip r:embed="rId2"/>
          <a:srcRect l="12776" t="7202" r="2040" b="9835"/>
          <a:stretch/>
        </p:blipFill>
        <p:spPr>
          <a:xfrm>
            <a:off x="4963514" y="1080000"/>
            <a:ext cx="3820486" cy="3703500"/>
          </a:xfrm>
          <a:prstGeom prst="rect">
            <a:avLst/>
          </a:prstGeom>
        </p:spPr>
      </p:pic>
      <p:sp>
        <p:nvSpPr>
          <p:cNvPr id="8" name="Rectangle 7">
            <a:extLst>
              <a:ext uri="{FF2B5EF4-FFF2-40B4-BE49-F238E27FC236}">
                <a16:creationId xmlns:a16="http://schemas.microsoft.com/office/drawing/2014/main" id="{C3FD639A-F943-43E8-99E6-B9C0E90D2AB1}"/>
              </a:ext>
            </a:extLst>
          </p:cNvPr>
          <p:cNvSpPr/>
          <p:nvPr/>
        </p:nvSpPr>
        <p:spPr>
          <a:xfrm>
            <a:off x="8187807" y="4828474"/>
            <a:ext cx="574196" cy="300082"/>
          </a:xfrm>
          <a:prstGeom prst="rect">
            <a:avLst/>
          </a:prstGeom>
        </p:spPr>
        <p:txBody>
          <a:bodyPr wrap="none">
            <a:spAutoFit/>
          </a:bodyPr>
          <a:lstStyle/>
          <a:p>
            <a:r>
              <a:rPr lang="en-GB" dirty="0"/>
              <a:t>n=24</a:t>
            </a:r>
          </a:p>
        </p:txBody>
      </p:sp>
      <p:sp>
        <p:nvSpPr>
          <p:cNvPr id="5" name="TextBox 4">
            <a:extLst>
              <a:ext uri="{FF2B5EF4-FFF2-40B4-BE49-F238E27FC236}">
                <a16:creationId xmlns:a16="http://schemas.microsoft.com/office/drawing/2014/main" id="{CE470230-25BC-43E7-95E9-12E35D84582F}"/>
              </a:ext>
            </a:extLst>
          </p:cNvPr>
          <p:cNvSpPr txBox="1"/>
          <p:nvPr/>
        </p:nvSpPr>
        <p:spPr>
          <a:xfrm rot="16200000">
            <a:off x="3427380" y="2240628"/>
            <a:ext cx="2887329" cy="276999"/>
          </a:xfrm>
          <a:prstGeom prst="rect">
            <a:avLst/>
          </a:prstGeom>
          <a:noFill/>
        </p:spPr>
        <p:txBody>
          <a:bodyPr wrap="none" rtlCol="0">
            <a:spAutoFit/>
          </a:bodyPr>
          <a:lstStyle/>
          <a:p>
            <a:r>
              <a:rPr lang="en-GB" sz="1200" dirty="0"/>
              <a:t>Number of apprentices reporting benefit</a:t>
            </a:r>
          </a:p>
        </p:txBody>
      </p:sp>
      <p:sp>
        <p:nvSpPr>
          <p:cNvPr id="6" name="TextBox 5">
            <a:extLst>
              <a:ext uri="{FF2B5EF4-FFF2-40B4-BE49-F238E27FC236}">
                <a16:creationId xmlns:a16="http://schemas.microsoft.com/office/drawing/2014/main" id="{E47E28A6-7137-4274-9A92-B7137BE88B2E}"/>
              </a:ext>
            </a:extLst>
          </p:cNvPr>
          <p:cNvSpPr txBox="1"/>
          <p:nvPr/>
        </p:nvSpPr>
        <p:spPr>
          <a:xfrm>
            <a:off x="6659066" y="4638792"/>
            <a:ext cx="739305" cy="276999"/>
          </a:xfrm>
          <a:prstGeom prst="rect">
            <a:avLst/>
          </a:prstGeom>
          <a:noFill/>
        </p:spPr>
        <p:txBody>
          <a:bodyPr wrap="none" rtlCol="0">
            <a:spAutoFit/>
          </a:bodyPr>
          <a:lstStyle/>
          <a:p>
            <a:r>
              <a:rPr lang="en-GB" sz="1200" dirty="0"/>
              <a:t>Benefits</a:t>
            </a:r>
          </a:p>
        </p:txBody>
      </p:sp>
    </p:spTree>
    <p:extLst>
      <p:ext uri="{BB962C8B-B14F-4D97-AF65-F5344CB8AC3E}">
        <p14:creationId xmlns:p14="http://schemas.microsoft.com/office/powerpoint/2010/main" val="7450650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124EC7E-46F9-4782-83A5-586AC1B74D99}"/>
              </a:ext>
            </a:extLst>
          </p:cNvPr>
          <p:cNvSpPr>
            <a:spLocks noGrp="1"/>
          </p:cNvSpPr>
          <p:nvPr>
            <p:ph type="ctrTitle"/>
          </p:nvPr>
        </p:nvSpPr>
        <p:spPr/>
        <p:txBody>
          <a:bodyPr/>
          <a:lstStyle/>
          <a:p>
            <a:r>
              <a:rPr lang="en-GB" dirty="0"/>
              <a:t>Summary</a:t>
            </a:r>
          </a:p>
        </p:txBody>
      </p:sp>
      <p:sp>
        <p:nvSpPr>
          <p:cNvPr id="7" name="Subtitle 6">
            <a:extLst>
              <a:ext uri="{FF2B5EF4-FFF2-40B4-BE49-F238E27FC236}">
                <a16:creationId xmlns:a16="http://schemas.microsoft.com/office/drawing/2014/main" id="{579F514B-44E2-4C24-9FBD-866E51338F7B}"/>
              </a:ext>
            </a:extLst>
          </p:cNvPr>
          <p:cNvSpPr>
            <a:spLocks noGrp="1"/>
          </p:cNvSpPr>
          <p:nvPr>
            <p:ph type="subTitle" idx="1"/>
          </p:nvPr>
        </p:nvSpPr>
        <p:spPr/>
        <p:txBody>
          <a:bodyPr/>
          <a:lstStyle/>
          <a:p>
            <a:endParaRPr lang="en-GB"/>
          </a:p>
        </p:txBody>
      </p:sp>
      <p:sp>
        <p:nvSpPr>
          <p:cNvPr id="4" name="Slide Number Placeholder 3">
            <a:extLst>
              <a:ext uri="{FF2B5EF4-FFF2-40B4-BE49-F238E27FC236}">
                <a16:creationId xmlns:a16="http://schemas.microsoft.com/office/drawing/2014/main" id="{1AD25D7F-3BC6-4087-8093-FBA33A92BF46}"/>
              </a:ext>
            </a:extLst>
          </p:cNvPr>
          <p:cNvSpPr>
            <a:spLocks noGrp="1"/>
          </p:cNvSpPr>
          <p:nvPr>
            <p:ph type="sldNum" sz="quarter" idx="4294967295"/>
          </p:nvPr>
        </p:nvSpPr>
        <p:spPr>
          <a:xfrm>
            <a:off x="8783638" y="4783138"/>
            <a:ext cx="360362" cy="360362"/>
          </a:xfrm>
          <a:prstGeom prst="rect">
            <a:avLst/>
          </a:prstGeom>
        </p:spPr>
        <p:txBody>
          <a:bodyPr/>
          <a:lstStyle/>
          <a:p>
            <a:fld id="{0406593E-52CF-5B45-8CFF-7309163A4729}" type="slidenum">
              <a:rPr lang="en-US" smtClean="0"/>
              <a:pPr/>
              <a:t>22</a:t>
            </a:fld>
            <a:endParaRPr lang="en-US"/>
          </a:p>
        </p:txBody>
      </p:sp>
    </p:spTree>
    <p:extLst>
      <p:ext uri="{BB962C8B-B14F-4D97-AF65-F5344CB8AC3E}">
        <p14:creationId xmlns:p14="http://schemas.microsoft.com/office/powerpoint/2010/main" val="25482584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CA5C1-D632-46C2-8701-5927692AC0E5}"/>
              </a:ext>
            </a:extLst>
          </p:cNvPr>
          <p:cNvSpPr>
            <a:spLocks noGrp="1"/>
          </p:cNvSpPr>
          <p:nvPr>
            <p:ph type="ctrTitle"/>
          </p:nvPr>
        </p:nvSpPr>
        <p:spPr/>
        <p:txBody>
          <a:bodyPr/>
          <a:lstStyle/>
          <a:p>
            <a:r>
              <a:rPr lang="en-GB" dirty="0"/>
              <a:t>Summary</a:t>
            </a:r>
          </a:p>
        </p:txBody>
      </p:sp>
      <p:sp>
        <p:nvSpPr>
          <p:cNvPr id="3" name="Content Placeholder 2">
            <a:extLst>
              <a:ext uri="{FF2B5EF4-FFF2-40B4-BE49-F238E27FC236}">
                <a16:creationId xmlns:a16="http://schemas.microsoft.com/office/drawing/2014/main" id="{42CF5BEF-1CC3-4604-8FC2-236FC4A905F1}"/>
              </a:ext>
            </a:extLst>
          </p:cNvPr>
          <p:cNvSpPr>
            <a:spLocks noGrp="1"/>
          </p:cNvSpPr>
          <p:nvPr>
            <p:ph idx="1"/>
          </p:nvPr>
        </p:nvSpPr>
        <p:spPr/>
        <p:txBody>
          <a:bodyPr/>
          <a:lstStyle/>
          <a:p>
            <a:r>
              <a:rPr lang="en-GB" sz="2400" dirty="0"/>
              <a:t>Apprentices have generally indicated that our practice tutors provide a high level of pastoral support that is well focused to their needs.</a:t>
            </a:r>
          </a:p>
          <a:p>
            <a:r>
              <a:rPr lang="en-GB" sz="2400" dirty="0"/>
              <a:t>However the processes that we use to record and control this feel like box ticking exercises.</a:t>
            </a:r>
          </a:p>
          <a:p>
            <a:r>
              <a:rPr lang="en-GB" sz="2400" dirty="0"/>
              <a:t>They also don’t perceive the role the practice tutor is playing in enabling their learning, even when this is happening.</a:t>
            </a:r>
          </a:p>
          <a:p>
            <a:endParaRPr lang="en-GB" dirty="0"/>
          </a:p>
        </p:txBody>
      </p:sp>
      <p:sp>
        <p:nvSpPr>
          <p:cNvPr id="4" name="Slide Number Placeholder 3">
            <a:extLst>
              <a:ext uri="{FF2B5EF4-FFF2-40B4-BE49-F238E27FC236}">
                <a16:creationId xmlns:a16="http://schemas.microsoft.com/office/drawing/2014/main" id="{4C427EB6-3763-443A-8BED-256F6532E8B0}"/>
              </a:ext>
            </a:extLst>
          </p:cNvPr>
          <p:cNvSpPr>
            <a:spLocks noGrp="1"/>
          </p:cNvSpPr>
          <p:nvPr>
            <p:ph type="sldNum" sz="quarter" idx="4"/>
          </p:nvPr>
        </p:nvSpPr>
        <p:spPr/>
        <p:txBody>
          <a:bodyPr/>
          <a:lstStyle/>
          <a:p>
            <a:fld id="{0406593E-52CF-5B45-8CFF-7309163A4729}" type="slidenum">
              <a:rPr lang="en-US" smtClean="0"/>
              <a:pPr/>
              <a:t>23</a:t>
            </a:fld>
            <a:endParaRPr lang="en-US"/>
          </a:p>
        </p:txBody>
      </p:sp>
      <p:sp>
        <p:nvSpPr>
          <p:cNvPr id="5" name="Text Placeholder 4">
            <a:extLst>
              <a:ext uri="{FF2B5EF4-FFF2-40B4-BE49-F238E27FC236}">
                <a16:creationId xmlns:a16="http://schemas.microsoft.com/office/drawing/2014/main" id="{23A99A75-BD81-4E13-85E7-62903B9DF683}"/>
              </a:ext>
            </a:extLst>
          </p:cNvPr>
          <p:cNvSpPr>
            <a:spLocks noGrp="1"/>
          </p:cNvSpPr>
          <p:nvPr>
            <p:ph type="body" sz="quarter" idx="10"/>
          </p:nvPr>
        </p:nvSpPr>
        <p:spPr/>
        <p:txBody>
          <a:bodyPr/>
          <a:lstStyle/>
          <a:p>
            <a:endParaRPr lang="en-GB"/>
          </a:p>
        </p:txBody>
      </p:sp>
    </p:spTree>
    <p:extLst>
      <p:ext uri="{BB962C8B-B14F-4D97-AF65-F5344CB8AC3E}">
        <p14:creationId xmlns:p14="http://schemas.microsoft.com/office/powerpoint/2010/main" val="30396602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FE7B6-99B2-4FAC-98C7-5600BE3A603D}"/>
              </a:ext>
            </a:extLst>
          </p:cNvPr>
          <p:cNvSpPr>
            <a:spLocks noGrp="1"/>
          </p:cNvSpPr>
          <p:nvPr>
            <p:ph type="ctrTitle"/>
          </p:nvPr>
        </p:nvSpPr>
        <p:spPr/>
        <p:txBody>
          <a:bodyPr/>
          <a:lstStyle/>
          <a:p>
            <a:r>
              <a:rPr lang="en-GB" dirty="0"/>
              <a:t>Next steps</a:t>
            </a:r>
          </a:p>
        </p:txBody>
      </p:sp>
      <p:sp>
        <p:nvSpPr>
          <p:cNvPr id="3" name="Content Placeholder 2">
            <a:extLst>
              <a:ext uri="{FF2B5EF4-FFF2-40B4-BE49-F238E27FC236}">
                <a16:creationId xmlns:a16="http://schemas.microsoft.com/office/drawing/2014/main" id="{22646EF1-F747-4E4B-ADE8-2AC9DC81F837}"/>
              </a:ext>
            </a:extLst>
          </p:cNvPr>
          <p:cNvSpPr>
            <a:spLocks noGrp="1"/>
          </p:cNvSpPr>
          <p:nvPr>
            <p:ph idx="1"/>
          </p:nvPr>
        </p:nvSpPr>
        <p:spPr/>
        <p:txBody>
          <a:bodyPr>
            <a:normAutofit lnSpcReduction="10000"/>
          </a:bodyPr>
          <a:lstStyle/>
          <a:p>
            <a:r>
              <a:rPr lang="en-GB" sz="2400" dirty="0"/>
              <a:t>Themes:</a:t>
            </a:r>
          </a:p>
          <a:p>
            <a:pPr lvl="1"/>
            <a:r>
              <a:rPr lang="en-GB" sz="2400" dirty="0"/>
              <a:t>Explain the role and ability of practice tutors better to apprentices, emphasising how they can help link working to the skills and knowledge developed academically.</a:t>
            </a:r>
          </a:p>
          <a:p>
            <a:pPr lvl="1"/>
            <a:r>
              <a:rPr lang="en-GB" sz="2400" dirty="0"/>
              <a:t>Develop our systems so they feel less like form ticking exercises and more as opportunities to engage in meaningful discussion and action.</a:t>
            </a:r>
          </a:p>
          <a:p>
            <a:r>
              <a:rPr lang="en-GB" sz="2400" dirty="0"/>
              <a:t>Explore these themes with employers and practice tutors to enable them to provide improved experiences to apprentices and ensure our guidance, systems and resources are appropriate.</a:t>
            </a:r>
          </a:p>
        </p:txBody>
      </p:sp>
      <p:sp>
        <p:nvSpPr>
          <p:cNvPr id="4" name="Slide Number Placeholder 3">
            <a:extLst>
              <a:ext uri="{FF2B5EF4-FFF2-40B4-BE49-F238E27FC236}">
                <a16:creationId xmlns:a16="http://schemas.microsoft.com/office/drawing/2014/main" id="{62125C48-3554-49FB-A793-3A32CCCE73EF}"/>
              </a:ext>
            </a:extLst>
          </p:cNvPr>
          <p:cNvSpPr>
            <a:spLocks noGrp="1"/>
          </p:cNvSpPr>
          <p:nvPr>
            <p:ph type="sldNum" sz="quarter" idx="4"/>
          </p:nvPr>
        </p:nvSpPr>
        <p:spPr/>
        <p:txBody>
          <a:bodyPr/>
          <a:lstStyle/>
          <a:p>
            <a:fld id="{0406593E-52CF-5B45-8CFF-7309163A4729}" type="slidenum">
              <a:rPr lang="en-US" smtClean="0"/>
              <a:pPr/>
              <a:t>24</a:t>
            </a:fld>
            <a:endParaRPr lang="en-US"/>
          </a:p>
        </p:txBody>
      </p:sp>
      <p:sp>
        <p:nvSpPr>
          <p:cNvPr id="5" name="Text Placeholder 4">
            <a:extLst>
              <a:ext uri="{FF2B5EF4-FFF2-40B4-BE49-F238E27FC236}">
                <a16:creationId xmlns:a16="http://schemas.microsoft.com/office/drawing/2014/main" id="{41BAA9E6-76CC-48E0-A772-56325D0D8216}"/>
              </a:ext>
            </a:extLst>
          </p:cNvPr>
          <p:cNvSpPr>
            <a:spLocks noGrp="1"/>
          </p:cNvSpPr>
          <p:nvPr>
            <p:ph type="body" sz="quarter" idx="10"/>
          </p:nvPr>
        </p:nvSpPr>
        <p:spPr/>
        <p:txBody>
          <a:bodyPr/>
          <a:lstStyle/>
          <a:p>
            <a:endParaRPr lang="en-GB"/>
          </a:p>
        </p:txBody>
      </p:sp>
    </p:spTree>
    <p:extLst>
      <p:ext uri="{BB962C8B-B14F-4D97-AF65-F5344CB8AC3E}">
        <p14:creationId xmlns:p14="http://schemas.microsoft.com/office/powerpoint/2010/main" val="29268707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AA4B8AB-3DD3-4C70-A40E-3E25F4CD4F00}"/>
              </a:ext>
            </a:extLst>
          </p:cNvPr>
          <p:cNvSpPr>
            <a:spLocks noGrp="1"/>
          </p:cNvSpPr>
          <p:nvPr>
            <p:ph type="ctrTitle"/>
          </p:nvPr>
        </p:nvSpPr>
        <p:spPr/>
        <p:txBody>
          <a:bodyPr/>
          <a:lstStyle/>
          <a:p>
            <a:r>
              <a:rPr lang="en-GB" dirty="0"/>
              <a:t>Thank you</a:t>
            </a:r>
          </a:p>
        </p:txBody>
      </p:sp>
      <p:sp>
        <p:nvSpPr>
          <p:cNvPr id="7" name="Subtitle 6">
            <a:extLst>
              <a:ext uri="{FF2B5EF4-FFF2-40B4-BE49-F238E27FC236}">
                <a16:creationId xmlns:a16="http://schemas.microsoft.com/office/drawing/2014/main" id="{0CB96E3A-1AB4-439D-A49E-7A35EF5ACCE1}"/>
              </a:ext>
            </a:extLst>
          </p:cNvPr>
          <p:cNvSpPr>
            <a:spLocks noGrp="1"/>
          </p:cNvSpPr>
          <p:nvPr>
            <p:ph type="subTitle" idx="1"/>
          </p:nvPr>
        </p:nvSpPr>
        <p:spPr/>
        <p:txBody>
          <a:bodyPr/>
          <a:lstStyle/>
          <a:p>
            <a:endParaRPr lang="en-GB"/>
          </a:p>
        </p:txBody>
      </p:sp>
      <p:sp>
        <p:nvSpPr>
          <p:cNvPr id="4" name="Slide Number Placeholder 3">
            <a:extLst>
              <a:ext uri="{FF2B5EF4-FFF2-40B4-BE49-F238E27FC236}">
                <a16:creationId xmlns:a16="http://schemas.microsoft.com/office/drawing/2014/main" id="{95EA1E96-4A9B-46BC-8662-CCE67271D56A}"/>
              </a:ext>
            </a:extLst>
          </p:cNvPr>
          <p:cNvSpPr>
            <a:spLocks noGrp="1"/>
          </p:cNvSpPr>
          <p:nvPr>
            <p:ph type="sldNum" sz="quarter" idx="4294967295"/>
          </p:nvPr>
        </p:nvSpPr>
        <p:spPr>
          <a:xfrm>
            <a:off x="8783638" y="4783138"/>
            <a:ext cx="360362" cy="360362"/>
          </a:xfrm>
          <a:prstGeom prst="rect">
            <a:avLst/>
          </a:prstGeom>
        </p:spPr>
        <p:txBody>
          <a:bodyPr/>
          <a:lstStyle/>
          <a:p>
            <a:fld id="{0406593E-52CF-5B45-8CFF-7309163A4729}" type="slidenum">
              <a:rPr lang="en-US" smtClean="0"/>
              <a:pPr/>
              <a:t>25</a:t>
            </a:fld>
            <a:endParaRPr lang="en-US"/>
          </a:p>
        </p:txBody>
      </p:sp>
    </p:spTree>
    <p:extLst>
      <p:ext uri="{BB962C8B-B14F-4D97-AF65-F5344CB8AC3E}">
        <p14:creationId xmlns:p14="http://schemas.microsoft.com/office/powerpoint/2010/main" val="19961383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8CF7F34-D657-4765-ABA9-A8A0E2A59D74}"/>
              </a:ext>
            </a:extLst>
          </p:cNvPr>
          <p:cNvSpPr>
            <a:spLocks noGrp="1"/>
          </p:cNvSpPr>
          <p:nvPr>
            <p:ph type="ctrTitle"/>
          </p:nvPr>
        </p:nvSpPr>
        <p:spPr>
          <a:xfrm>
            <a:off x="388800" y="399926"/>
            <a:ext cx="1476285" cy="212075"/>
          </a:xfrm>
        </p:spPr>
        <p:txBody>
          <a:bodyPr/>
          <a:lstStyle/>
          <a:p>
            <a:r>
              <a:rPr lang="en-GB" dirty="0"/>
              <a:t>Balancing study</a:t>
            </a:r>
          </a:p>
        </p:txBody>
      </p:sp>
      <p:sp>
        <p:nvSpPr>
          <p:cNvPr id="6" name="Content Placeholder 5">
            <a:extLst>
              <a:ext uri="{FF2B5EF4-FFF2-40B4-BE49-F238E27FC236}">
                <a16:creationId xmlns:a16="http://schemas.microsoft.com/office/drawing/2014/main" id="{FD54CDF4-5DF4-43D4-88D8-2628DABBCC13}"/>
              </a:ext>
            </a:extLst>
          </p:cNvPr>
          <p:cNvSpPr>
            <a:spLocks noGrp="1"/>
          </p:cNvSpPr>
          <p:nvPr>
            <p:ph idx="1"/>
          </p:nvPr>
        </p:nvSpPr>
        <p:spPr/>
        <p:txBody>
          <a:bodyPr/>
          <a:lstStyle/>
          <a:p>
            <a:endParaRPr lang="en-GB" dirty="0"/>
          </a:p>
        </p:txBody>
      </p:sp>
      <p:sp>
        <p:nvSpPr>
          <p:cNvPr id="2" name="Slide Number Placeholder 1">
            <a:extLst>
              <a:ext uri="{FF2B5EF4-FFF2-40B4-BE49-F238E27FC236}">
                <a16:creationId xmlns:a16="http://schemas.microsoft.com/office/drawing/2014/main" id="{E571A483-A994-454E-BF85-1B8EFCB144D6}"/>
              </a:ext>
            </a:extLst>
          </p:cNvPr>
          <p:cNvSpPr>
            <a:spLocks noGrp="1"/>
          </p:cNvSpPr>
          <p:nvPr>
            <p:ph type="sldNum" sz="quarter" idx="4"/>
          </p:nvPr>
        </p:nvSpPr>
        <p:spPr/>
        <p:txBody>
          <a:bodyPr/>
          <a:lstStyle/>
          <a:p>
            <a:fld id="{0406593E-52CF-5B45-8CFF-7309163A4729}" type="slidenum">
              <a:rPr lang="en-US" smtClean="0"/>
              <a:pPr/>
              <a:t>26</a:t>
            </a:fld>
            <a:endParaRPr lang="en-US"/>
          </a:p>
        </p:txBody>
      </p:sp>
      <p:sp>
        <p:nvSpPr>
          <p:cNvPr id="7" name="Text Placeholder 6">
            <a:extLst>
              <a:ext uri="{FF2B5EF4-FFF2-40B4-BE49-F238E27FC236}">
                <a16:creationId xmlns:a16="http://schemas.microsoft.com/office/drawing/2014/main" id="{BF7E74D9-3B4D-40AB-B0BB-2D767C3B3F6D}"/>
              </a:ext>
            </a:extLst>
          </p:cNvPr>
          <p:cNvSpPr>
            <a:spLocks noGrp="1"/>
          </p:cNvSpPr>
          <p:nvPr>
            <p:ph type="body" sz="quarter" idx="10"/>
          </p:nvPr>
        </p:nvSpPr>
        <p:spPr/>
        <p:txBody>
          <a:bodyPr/>
          <a:lstStyle/>
          <a:p>
            <a:endParaRPr lang="en-GB"/>
          </a:p>
        </p:txBody>
      </p:sp>
      <p:sp>
        <p:nvSpPr>
          <p:cNvPr id="4" name="Rectangle 3">
            <a:extLst>
              <a:ext uri="{FF2B5EF4-FFF2-40B4-BE49-F238E27FC236}">
                <a16:creationId xmlns:a16="http://schemas.microsoft.com/office/drawing/2014/main" id="{8CDB6B56-1B1E-46FA-9C34-547E18F34B6A}"/>
              </a:ext>
            </a:extLst>
          </p:cNvPr>
          <p:cNvSpPr/>
          <p:nvPr/>
        </p:nvSpPr>
        <p:spPr>
          <a:xfrm>
            <a:off x="360000" y="1023257"/>
            <a:ext cx="8424000" cy="3508653"/>
          </a:xfrm>
          <a:prstGeom prst="rect">
            <a:avLst/>
          </a:prstGeom>
        </p:spPr>
        <p:txBody>
          <a:bodyPr wrap="square">
            <a:spAutoFit/>
          </a:bodyPr>
          <a:lstStyle/>
          <a:p>
            <a:r>
              <a:rPr lang="en-GB" sz="1600" dirty="0">
                <a:solidFill>
                  <a:schemeClr val="bg1"/>
                </a:solidFill>
                <a:highlight>
                  <a:srgbClr val="000080"/>
                </a:highlight>
                <a:latin typeface="Microsoft Sans Serif" panose="020B0604020202020204" pitchFamily="34" charset="0"/>
              </a:rPr>
              <a:t>“I am thoroughly enjoying my degree apprenticeship and the knowledge gained within the past 2+ years has been immense. The structure of the programme, from module inception, the tutorials around them through to end of module assignments are incredibly well thought out and work well. Even amidst the pandemic, the show continued as usual without a hiccup - a clear demonstration of mighty efforts in the background.     With multiple roles and responsibilities (employee, student, father and all rounder family man) studying is a bit of a juggling act to say the least. During the more intense study periods (3 modules on the go simultaneously) this has proven to be straight up stressful and in keeping up with deadlines, I find that I need to cut corners. This ultimately results in reduced quality from a study perspective, i.e. skipping activities where possible, focusing less on the lower scored TMAs etc. Where this may be an acceptable approach among others - I would argue that for higher achievers this is not a content position. A possible solution is to consider more time for assignments or less intense periods, thereby allowing maximum learning.”</a:t>
            </a:r>
          </a:p>
          <a:p>
            <a:endParaRPr lang="en-GB" sz="1400" dirty="0">
              <a:latin typeface="Microsoft Sans Serif" panose="020B0604020202020204" pitchFamily="34" charset="0"/>
            </a:endParaRPr>
          </a:p>
        </p:txBody>
      </p:sp>
      <p:sp>
        <p:nvSpPr>
          <p:cNvPr id="8" name="TextBox 7">
            <a:extLst>
              <a:ext uri="{FF2B5EF4-FFF2-40B4-BE49-F238E27FC236}">
                <a16:creationId xmlns:a16="http://schemas.microsoft.com/office/drawing/2014/main" id="{6F0CB39C-B188-4EAA-A2A5-5180B540FB0A}"/>
              </a:ext>
            </a:extLst>
          </p:cNvPr>
          <p:cNvSpPr txBox="1"/>
          <p:nvPr/>
        </p:nvSpPr>
        <p:spPr>
          <a:xfrm>
            <a:off x="6620255" y="4878340"/>
            <a:ext cx="1828800" cy="242316"/>
          </a:xfrm>
          <a:prstGeom prst="rect">
            <a:avLst/>
          </a:prstGeom>
          <a:noFill/>
        </p:spPr>
        <p:txBody>
          <a:bodyPr wrap="none" rtlCol="0">
            <a:noAutofit/>
          </a:bodyPr>
          <a:lstStyle/>
          <a:p>
            <a:pPr algn="l"/>
            <a:r>
              <a:rPr lang="en-GB" sz="1200" dirty="0"/>
              <a:t>Survey quote</a:t>
            </a:r>
          </a:p>
        </p:txBody>
      </p:sp>
    </p:spTree>
    <p:extLst>
      <p:ext uri="{BB962C8B-B14F-4D97-AF65-F5344CB8AC3E}">
        <p14:creationId xmlns:p14="http://schemas.microsoft.com/office/powerpoint/2010/main" val="6018416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E53F605-7528-4FCB-863F-D12050861583}"/>
              </a:ext>
            </a:extLst>
          </p:cNvPr>
          <p:cNvSpPr>
            <a:spLocks noGrp="1"/>
          </p:cNvSpPr>
          <p:nvPr>
            <p:ph type="ctrTitle"/>
          </p:nvPr>
        </p:nvSpPr>
        <p:spPr>
          <a:xfrm>
            <a:off x="388801" y="399926"/>
            <a:ext cx="3544464" cy="212075"/>
          </a:xfrm>
        </p:spPr>
        <p:txBody>
          <a:bodyPr/>
          <a:lstStyle/>
          <a:p>
            <a:r>
              <a:rPr lang="en-GB" dirty="0"/>
              <a:t>How we could prepare apprentices better</a:t>
            </a:r>
          </a:p>
        </p:txBody>
      </p:sp>
      <p:sp>
        <p:nvSpPr>
          <p:cNvPr id="6" name="Content Placeholder 5">
            <a:extLst>
              <a:ext uri="{FF2B5EF4-FFF2-40B4-BE49-F238E27FC236}">
                <a16:creationId xmlns:a16="http://schemas.microsoft.com/office/drawing/2014/main" id="{CED19D25-8629-4878-B037-2AA31B7CF77B}"/>
              </a:ext>
            </a:extLst>
          </p:cNvPr>
          <p:cNvSpPr>
            <a:spLocks noGrp="1"/>
          </p:cNvSpPr>
          <p:nvPr>
            <p:ph idx="1"/>
          </p:nvPr>
        </p:nvSpPr>
        <p:spPr/>
        <p:txBody>
          <a:bodyPr/>
          <a:lstStyle/>
          <a:p>
            <a:endParaRPr lang="en-GB" dirty="0"/>
          </a:p>
        </p:txBody>
      </p:sp>
      <p:sp>
        <p:nvSpPr>
          <p:cNvPr id="2" name="Slide Number Placeholder 1">
            <a:extLst>
              <a:ext uri="{FF2B5EF4-FFF2-40B4-BE49-F238E27FC236}">
                <a16:creationId xmlns:a16="http://schemas.microsoft.com/office/drawing/2014/main" id="{30EAF2DA-8309-4B74-B395-850B0EEF7EB7}"/>
              </a:ext>
            </a:extLst>
          </p:cNvPr>
          <p:cNvSpPr>
            <a:spLocks noGrp="1"/>
          </p:cNvSpPr>
          <p:nvPr>
            <p:ph type="sldNum" sz="quarter" idx="4"/>
          </p:nvPr>
        </p:nvSpPr>
        <p:spPr/>
        <p:txBody>
          <a:bodyPr/>
          <a:lstStyle/>
          <a:p>
            <a:fld id="{0406593E-52CF-5B45-8CFF-7309163A4729}" type="slidenum">
              <a:rPr lang="en-US" smtClean="0"/>
              <a:pPr/>
              <a:t>27</a:t>
            </a:fld>
            <a:endParaRPr lang="en-US"/>
          </a:p>
        </p:txBody>
      </p:sp>
      <p:sp>
        <p:nvSpPr>
          <p:cNvPr id="7" name="Text Placeholder 6">
            <a:extLst>
              <a:ext uri="{FF2B5EF4-FFF2-40B4-BE49-F238E27FC236}">
                <a16:creationId xmlns:a16="http://schemas.microsoft.com/office/drawing/2014/main" id="{89263A27-8475-4294-8D22-2C54E838CC5A}"/>
              </a:ext>
            </a:extLst>
          </p:cNvPr>
          <p:cNvSpPr>
            <a:spLocks noGrp="1"/>
          </p:cNvSpPr>
          <p:nvPr>
            <p:ph type="body" sz="quarter" idx="10"/>
          </p:nvPr>
        </p:nvSpPr>
        <p:spPr/>
        <p:txBody>
          <a:bodyPr/>
          <a:lstStyle/>
          <a:p>
            <a:endParaRPr lang="en-GB"/>
          </a:p>
        </p:txBody>
      </p:sp>
      <p:sp>
        <p:nvSpPr>
          <p:cNvPr id="4" name="Rectangle 3">
            <a:extLst>
              <a:ext uri="{FF2B5EF4-FFF2-40B4-BE49-F238E27FC236}">
                <a16:creationId xmlns:a16="http://schemas.microsoft.com/office/drawing/2014/main" id="{7A7A19F3-B845-4B29-94E5-A4E6E06F65BE}"/>
              </a:ext>
            </a:extLst>
          </p:cNvPr>
          <p:cNvSpPr/>
          <p:nvPr/>
        </p:nvSpPr>
        <p:spPr>
          <a:xfrm>
            <a:off x="432000" y="1080000"/>
            <a:ext cx="8352000" cy="4001095"/>
          </a:xfrm>
          <a:prstGeom prst="rect">
            <a:avLst/>
          </a:prstGeom>
        </p:spPr>
        <p:txBody>
          <a:bodyPr wrap="square">
            <a:spAutoFit/>
          </a:bodyPr>
          <a:lstStyle/>
          <a:p>
            <a:r>
              <a:rPr lang="en-GB" sz="2000" dirty="0">
                <a:solidFill>
                  <a:schemeClr val="bg1"/>
                </a:solidFill>
                <a:highlight>
                  <a:srgbClr val="000080"/>
                </a:highlight>
                <a:latin typeface="Microsoft Sans Serif" panose="020B0604020202020204" pitchFamily="34" charset="0"/>
              </a:rPr>
              <a:t>“Introduction to practice tutor was interesting and I was not prepared for the first meeting, which could have been made more clear, as such I feel that this meeting could have be conducted and concluded better.   Some of this being down to my anxiety as part of my preparation and ahead of the meeting, in light of this I would only ask for some empathy or sincere understanding toward the student in light of this being merely weeks into a degree.  As a result the feeling from the meeting could have been more positive and supportive for which I felt was not there during the engagement.  The personable approach was lacking sincerity in my experience.  Tutorials could be made to delve deeper in certain subject matter as mentioned to better understand the content and provide tailored support for students.”</a:t>
            </a:r>
          </a:p>
          <a:p>
            <a:endParaRPr lang="en-GB" sz="1400" dirty="0">
              <a:latin typeface="Microsoft Sans Serif" panose="020B0604020202020204" pitchFamily="34" charset="0"/>
            </a:endParaRPr>
          </a:p>
        </p:txBody>
      </p:sp>
      <p:sp>
        <p:nvSpPr>
          <p:cNvPr id="8" name="TextBox 7">
            <a:extLst>
              <a:ext uri="{FF2B5EF4-FFF2-40B4-BE49-F238E27FC236}">
                <a16:creationId xmlns:a16="http://schemas.microsoft.com/office/drawing/2014/main" id="{7E3122DA-90B0-4716-97F1-9D873F11F51B}"/>
              </a:ext>
            </a:extLst>
          </p:cNvPr>
          <p:cNvSpPr txBox="1"/>
          <p:nvPr/>
        </p:nvSpPr>
        <p:spPr>
          <a:xfrm>
            <a:off x="6620255" y="4878340"/>
            <a:ext cx="1828800" cy="242316"/>
          </a:xfrm>
          <a:prstGeom prst="rect">
            <a:avLst/>
          </a:prstGeom>
          <a:noFill/>
        </p:spPr>
        <p:txBody>
          <a:bodyPr wrap="none" rtlCol="0">
            <a:noAutofit/>
          </a:bodyPr>
          <a:lstStyle/>
          <a:p>
            <a:pPr algn="l"/>
            <a:r>
              <a:rPr lang="en-GB" sz="1200" dirty="0"/>
              <a:t>Survey quote</a:t>
            </a:r>
          </a:p>
        </p:txBody>
      </p:sp>
    </p:spTree>
    <p:extLst>
      <p:ext uri="{BB962C8B-B14F-4D97-AF65-F5344CB8AC3E}">
        <p14:creationId xmlns:p14="http://schemas.microsoft.com/office/powerpoint/2010/main" val="30136355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C558A-E5D3-4E07-88ED-784E86173678}"/>
              </a:ext>
            </a:extLst>
          </p:cNvPr>
          <p:cNvSpPr>
            <a:spLocks noGrp="1"/>
          </p:cNvSpPr>
          <p:nvPr>
            <p:ph type="ctrTitle"/>
          </p:nvPr>
        </p:nvSpPr>
        <p:spPr/>
        <p:txBody>
          <a:bodyPr/>
          <a:lstStyle/>
          <a:p>
            <a:r>
              <a:rPr lang="en-GB" dirty="0"/>
              <a:t>Benefits</a:t>
            </a:r>
          </a:p>
        </p:txBody>
      </p:sp>
      <p:sp>
        <p:nvSpPr>
          <p:cNvPr id="3" name="Content Placeholder 2">
            <a:extLst>
              <a:ext uri="{FF2B5EF4-FFF2-40B4-BE49-F238E27FC236}">
                <a16:creationId xmlns:a16="http://schemas.microsoft.com/office/drawing/2014/main" id="{54019A37-C235-4153-A8C9-29C7320C12C2}"/>
              </a:ext>
            </a:extLst>
          </p:cNvPr>
          <p:cNvSpPr>
            <a:spLocks noGrp="1"/>
          </p:cNvSpPr>
          <p:nvPr>
            <p:ph idx="1"/>
          </p:nvPr>
        </p:nvSpPr>
        <p:spPr/>
        <p:txBody>
          <a:bodyPr/>
          <a:lstStyle/>
          <a:p>
            <a:endParaRPr lang="en-GB" dirty="0"/>
          </a:p>
        </p:txBody>
      </p:sp>
      <p:sp>
        <p:nvSpPr>
          <p:cNvPr id="4" name="Slide Number Placeholder 3">
            <a:extLst>
              <a:ext uri="{FF2B5EF4-FFF2-40B4-BE49-F238E27FC236}">
                <a16:creationId xmlns:a16="http://schemas.microsoft.com/office/drawing/2014/main" id="{0F1A6DA7-C3F1-42CF-8DD5-E34FC557B6F7}"/>
              </a:ext>
            </a:extLst>
          </p:cNvPr>
          <p:cNvSpPr>
            <a:spLocks noGrp="1"/>
          </p:cNvSpPr>
          <p:nvPr>
            <p:ph type="sldNum" sz="quarter" idx="4"/>
          </p:nvPr>
        </p:nvSpPr>
        <p:spPr/>
        <p:txBody>
          <a:bodyPr/>
          <a:lstStyle/>
          <a:p>
            <a:fld id="{0406593E-52CF-5B45-8CFF-7309163A4729}" type="slidenum">
              <a:rPr lang="en-US" smtClean="0"/>
              <a:pPr/>
              <a:t>28</a:t>
            </a:fld>
            <a:endParaRPr lang="en-US"/>
          </a:p>
        </p:txBody>
      </p:sp>
      <p:sp>
        <p:nvSpPr>
          <p:cNvPr id="5" name="Text Placeholder 4">
            <a:extLst>
              <a:ext uri="{FF2B5EF4-FFF2-40B4-BE49-F238E27FC236}">
                <a16:creationId xmlns:a16="http://schemas.microsoft.com/office/drawing/2014/main" id="{0EAC1788-2132-46DD-BF4F-6EA459802FC4}"/>
              </a:ext>
            </a:extLst>
          </p:cNvPr>
          <p:cNvSpPr>
            <a:spLocks noGrp="1"/>
          </p:cNvSpPr>
          <p:nvPr>
            <p:ph type="body" sz="quarter" idx="10"/>
          </p:nvPr>
        </p:nvSpPr>
        <p:spPr/>
        <p:txBody>
          <a:bodyPr/>
          <a:lstStyle/>
          <a:p>
            <a:endParaRPr lang="en-GB"/>
          </a:p>
        </p:txBody>
      </p:sp>
      <p:pic>
        <p:nvPicPr>
          <p:cNvPr id="6" name="Picture 5">
            <a:extLst>
              <a:ext uri="{FF2B5EF4-FFF2-40B4-BE49-F238E27FC236}">
                <a16:creationId xmlns:a16="http://schemas.microsoft.com/office/drawing/2014/main" id="{37450331-0EBE-4787-A449-27DB3776C67F}"/>
              </a:ext>
            </a:extLst>
          </p:cNvPr>
          <p:cNvPicPr>
            <a:picLocks noChangeAspect="1"/>
          </p:cNvPicPr>
          <p:nvPr/>
        </p:nvPicPr>
        <p:blipFill rotWithShape="1">
          <a:blip r:embed="rId2"/>
          <a:srcRect l="26797" t="207" r="28095" b="-207"/>
          <a:stretch/>
        </p:blipFill>
        <p:spPr>
          <a:xfrm>
            <a:off x="2092887" y="35892"/>
            <a:ext cx="5508499" cy="5107608"/>
          </a:xfrm>
          <a:prstGeom prst="rect">
            <a:avLst/>
          </a:prstGeom>
        </p:spPr>
      </p:pic>
    </p:spTree>
    <p:extLst>
      <p:ext uri="{BB962C8B-B14F-4D97-AF65-F5344CB8AC3E}">
        <p14:creationId xmlns:p14="http://schemas.microsoft.com/office/powerpoint/2010/main" val="1035236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13BF2C-53E9-4271-AF02-EB6717071E1C}"/>
              </a:ext>
            </a:extLst>
          </p:cNvPr>
          <p:cNvSpPr>
            <a:spLocks noGrp="1"/>
          </p:cNvSpPr>
          <p:nvPr>
            <p:ph idx="1"/>
          </p:nvPr>
        </p:nvSpPr>
        <p:spPr/>
        <p:txBody>
          <a:bodyPr/>
          <a:lstStyle/>
          <a:p>
            <a:r>
              <a:rPr lang="en-GB" sz="2400" dirty="0">
                <a:solidFill>
                  <a:schemeClr val="bg1"/>
                </a:solidFill>
                <a:highlight>
                  <a:srgbClr val="000080"/>
                </a:highlight>
              </a:rPr>
              <a:t>Practice tutors chair a regular progress review meeting with the apprentice and their employer. Apprentices recognised that this was to track and check on progress, but also raised that problem solving and planning next steps were important benefits. This resonates with their goals for study which focus on career benefits and the acquisition of knowledge that can be applied in work. The apprentices also highlighted some challenges in understanding the requirements of the university, settling into university study and managing their time effectively. </a:t>
            </a:r>
          </a:p>
          <a:p>
            <a:endParaRPr lang="en-GB" dirty="0"/>
          </a:p>
        </p:txBody>
      </p:sp>
      <p:sp>
        <p:nvSpPr>
          <p:cNvPr id="4" name="Slide Number Placeholder 3">
            <a:extLst>
              <a:ext uri="{FF2B5EF4-FFF2-40B4-BE49-F238E27FC236}">
                <a16:creationId xmlns:a16="http://schemas.microsoft.com/office/drawing/2014/main" id="{B4D69CD3-C72C-4829-A165-A3409B7D7840}"/>
              </a:ext>
            </a:extLst>
          </p:cNvPr>
          <p:cNvSpPr>
            <a:spLocks noGrp="1"/>
          </p:cNvSpPr>
          <p:nvPr>
            <p:ph type="sldNum" sz="quarter" idx="4"/>
          </p:nvPr>
        </p:nvSpPr>
        <p:spPr/>
        <p:txBody>
          <a:bodyPr/>
          <a:lstStyle/>
          <a:p>
            <a:fld id="{0406593E-52CF-5B45-8CFF-7309163A4729}" type="slidenum">
              <a:rPr lang="en-US" smtClean="0"/>
              <a:pPr/>
              <a:t>3</a:t>
            </a:fld>
            <a:endParaRPr lang="en-US"/>
          </a:p>
        </p:txBody>
      </p:sp>
      <p:sp>
        <p:nvSpPr>
          <p:cNvPr id="5" name="Text Placeholder 4">
            <a:extLst>
              <a:ext uri="{FF2B5EF4-FFF2-40B4-BE49-F238E27FC236}">
                <a16:creationId xmlns:a16="http://schemas.microsoft.com/office/drawing/2014/main" id="{F1475637-414E-4A75-BB01-5440C29C9EA7}"/>
              </a:ext>
            </a:extLst>
          </p:cNvPr>
          <p:cNvSpPr>
            <a:spLocks noGrp="1"/>
          </p:cNvSpPr>
          <p:nvPr>
            <p:ph type="body" sz="quarter" idx="10"/>
          </p:nvPr>
        </p:nvSpPr>
        <p:spPr/>
        <p:txBody>
          <a:bodyPr/>
          <a:lstStyle/>
          <a:p>
            <a:endParaRPr lang="en-GB"/>
          </a:p>
        </p:txBody>
      </p:sp>
    </p:spTree>
    <p:extLst>
      <p:ext uri="{BB962C8B-B14F-4D97-AF65-F5344CB8AC3E}">
        <p14:creationId xmlns:p14="http://schemas.microsoft.com/office/powerpoint/2010/main" val="21881499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D9D0172-C51F-4902-9F2C-CAA1A9F79613}"/>
              </a:ext>
            </a:extLst>
          </p:cNvPr>
          <p:cNvSpPr>
            <a:spLocks noGrp="1"/>
          </p:cNvSpPr>
          <p:nvPr>
            <p:ph type="ctrTitle"/>
          </p:nvPr>
        </p:nvSpPr>
        <p:spPr>
          <a:xfrm>
            <a:off x="2159998" y="2160001"/>
            <a:ext cx="5801377" cy="997196"/>
          </a:xfrm>
        </p:spPr>
        <p:txBody>
          <a:bodyPr/>
          <a:lstStyle/>
          <a:p>
            <a:r>
              <a:rPr lang="en-GB" dirty="0"/>
              <a:t>Who are our apprentices?</a:t>
            </a:r>
          </a:p>
        </p:txBody>
      </p:sp>
      <p:sp>
        <p:nvSpPr>
          <p:cNvPr id="7" name="Subtitle 6">
            <a:extLst>
              <a:ext uri="{FF2B5EF4-FFF2-40B4-BE49-F238E27FC236}">
                <a16:creationId xmlns:a16="http://schemas.microsoft.com/office/drawing/2014/main" id="{99E668E0-AA61-48B4-8293-70E1EC57411D}"/>
              </a:ext>
            </a:extLst>
          </p:cNvPr>
          <p:cNvSpPr>
            <a:spLocks noGrp="1"/>
          </p:cNvSpPr>
          <p:nvPr>
            <p:ph type="subTitle" idx="1"/>
          </p:nvPr>
        </p:nvSpPr>
        <p:spPr/>
        <p:txBody>
          <a:bodyPr/>
          <a:lstStyle/>
          <a:p>
            <a:endParaRPr lang="en-GB"/>
          </a:p>
        </p:txBody>
      </p:sp>
      <p:sp>
        <p:nvSpPr>
          <p:cNvPr id="4" name="Slide Number Placeholder 3">
            <a:extLst>
              <a:ext uri="{FF2B5EF4-FFF2-40B4-BE49-F238E27FC236}">
                <a16:creationId xmlns:a16="http://schemas.microsoft.com/office/drawing/2014/main" id="{73A27206-FA41-4F0C-A90F-F3B3DB7A2038}"/>
              </a:ext>
            </a:extLst>
          </p:cNvPr>
          <p:cNvSpPr>
            <a:spLocks noGrp="1"/>
          </p:cNvSpPr>
          <p:nvPr>
            <p:ph type="sldNum" sz="quarter" idx="4294967295"/>
          </p:nvPr>
        </p:nvSpPr>
        <p:spPr>
          <a:xfrm>
            <a:off x="8783638" y="4783138"/>
            <a:ext cx="360362" cy="360362"/>
          </a:xfrm>
          <a:prstGeom prst="rect">
            <a:avLst/>
          </a:prstGeom>
        </p:spPr>
        <p:txBody>
          <a:bodyPr/>
          <a:lstStyle/>
          <a:p>
            <a:fld id="{0406593E-52CF-5B45-8CFF-7309163A4729}" type="slidenum">
              <a:rPr lang="en-US" smtClean="0"/>
              <a:pPr/>
              <a:t>4</a:t>
            </a:fld>
            <a:endParaRPr lang="en-US"/>
          </a:p>
        </p:txBody>
      </p:sp>
    </p:spTree>
    <p:extLst>
      <p:ext uri="{BB962C8B-B14F-4D97-AF65-F5344CB8AC3E}">
        <p14:creationId xmlns:p14="http://schemas.microsoft.com/office/powerpoint/2010/main" val="31083685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2A03A33-0EAB-4A21-9BE7-5BE38B649E0D}"/>
              </a:ext>
            </a:extLst>
          </p:cNvPr>
          <p:cNvSpPr>
            <a:spLocks noGrp="1"/>
          </p:cNvSpPr>
          <p:nvPr>
            <p:ph type="ctrTitle"/>
          </p:nvPr>
        </p:nvSpPr>
        <p:spPr>
          <a:xfrm>
            <a:off x="388801" y="399926"/>
            <a:ext cx="5888174" cy="406898"/>
          </a:xfrm>
        </p:spPr>
        <p:txBody>
          <a:bodyPr/>
          <a:lstStyle/>
          <a:p>
            <a:r>
              <a:rPr lang="en-GB" dirty="0"/>
              <a:t>So we can better understand your commitments outside work please select the phrase that best describes your living arrangements? </a:t>
            </a:r>
          </a:p>
        </p:txBody>
      </p:sp>
      <p:sp>
        <p:nvSpPr>
          <p:cNvPr id="5" name="Content Placeholder 4">
            <a:extLst>
              <a:ext uri="{FF2B5EF4-FFF2-40B4-BE49-F238E27FC236}">
                <a16:creationId xmlns:a16="http://schemas.microsoft.com/office/drawing/2014/main" id="{87D60A53-407C-48EE-B33B-4D7667638545}"/>
              </a:ext>
            </a:extLst>
          </p:cNvPr>
          <p:cNvSpPr>
            <a:spLocks noGrp="1"/>
          </p:cNvSpPr>
          <p:nvPr>
            <p:ph idx="1"/>
          </p:nvPr>
        </p:nvSpPr>
        <p:spPr>
          <a:xfrm>
            <a:off x="517712" y="3939988"/>
            <a:ext cx="8266288" cy="843512"/>
          </a:xfrm>
        </p:spPr>
        <p:txBody>
          <a:bodyPr/>
          <a:lstStyle/>
          <a:p>
            <a:r>
              <a:rPr lang="en-GB" sz="1400" dirty="0"/>
              <a:t>Just under 50% were living with their parents, and the remainder were living with their own families or on their own with just under 30% having a young family themselves. </a:t>
            </a:r>
          </a:p>
          <a:p>
            <a:r>
              <a:rPr lang="en-GB" sz="1400" dirty="0"/>
              <a:t>These do not fit with the typical stereo-type of apprentices, so we need to be clear about what kind of support they need.</a:t>
            </a:r>
          </a:p>
        </p:txBody>
      </p:sp>
      <p:sp>
        <p:nvSpPr>
          <p:cNvPr id="2" name="Slide Number Placeholder 1">
            <a:extLst>
              <a:ext uri="{FF2B5EF4-FFF2-40B4-BE49-F238E27FC236}">
                <a16:creationId xmlns:a16="http://schemas.microsoft.com/office/drawing/2014/main" id="{78042932-7987-4631-B462-B78B03583C87}"/>
              </a:ext>
            </a:extLst>
          </p:cNvPr>
          <p:cNvSpPr>
            <a:spLocks noGrp="1"/>
          </p:cNvSpPr>
          <p:nvPr>
            <p:ph type="sldNum" sz="quarter" idx="4"/>
          </p:nvPr>
        </p:nvSpPr>
        <p:spPr/>
        <p:txBody>
          <a:bodyPr/>
          <a:lstStyle/>
          <a:p>
            <a:fld id="{0406593E-52CF-5B45-8CFF-7309163A4729}" type="slidenum">
              <a:rPr lang="en-US" smtClean="0"/>
              <a:pPr/>
              <a:t>5</a:t>
            </a:fld>
            <a:endParaRPr lang="en-US"/>
          </a:p>
        </p:txBody>
      </p:sp>
      <p:sp>
        <p:nvSpPr>
          <p:cNvPr id="6" name="Text Placeholder 5">
            <a:extLst>
              <a:ext uri="{FF2B5EF4-FFF2-40B4-BE49-F238E27FC236}">
                <a16:creationId xmlns:a16="http://schemas.microsoft.com/office/drawing/2014/main" id="{262CD09E-6524-4AB2-B510-5D29D81EA16D}"/>
              </a:ext>
            </a:extLst>
          </p:cNvPr>
          <p:cNvSpPr>
            <a:spLocks noGrp="1"/>
          </p:cNvSpPr>
          <p:nvPr>
            <p:ph type="body" sz="quarter" idx="10"/>
          </p:nvPr>
        </p:nvSpPr>
        <p:spPr>
          <a:xfrm>
            <a:off x="6668655" y="612002"/>
            <a:ext cx="1661746" cy="251999"/>
          </a:xfrm>
        </p:spPr>
        <p:txBody>
          <a:bodyPr/>
          <a:lstStyle/>
          <a:p>
            <a:endParaRPr lang="en-GB" dirty="0"/>
          </a:p>
        </p:txBody>
      </p:sp>
      <p:pic>
        <p:nvPicPr>
          <p:cNvPr id="1028" name="Picture 4">
            <a:extLst>
              <a:ext uri="{FF2B5EF4-FFF2-40B4-BE49-F238E27FC236}">
                <a16:creationId xmlns:a16="http://schemas.microsoft.com/office/drawing/2014/main" id="{6581F034-53C6-4CDB-AA60-E0F2472D0C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9083" y="864001"/>
            <a:ext cx="5325834" cy="3216335"/>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92DB0DD6-0AEF-48C8-BA7C-77BC150D7822}"/>
              </a:ext>
            </a:extLst>
          </p:cNvPr>
          <p:cNvSpPr/>
          <p:nvPr/>
        </p:nvSpPr>
        <p:spPr>
          <a:xfrm>
            <a:off x="8187807" y="4828474"/>
            <a:ext cx="574196" cy="300082"/>
          </a:xfrm>
          <a:prstGeom prst="rect">
            <a:avLst/>
          </a:prstGeom>
        </p:spPr>
        <p:txBody>
          <a:bodyPr wrap="none">
            <a:spAutoFit/>
          </a:bodyPr>
          <a:lstStyle/>
          <a:p>
            <a:r>
              <a:rPr lang="en-GB" dirty="0"/>
              <a:t>n=24</a:t>
            </a:r>
          </a:p>
        </p:txBody>
      </p:sp>
    </p:spTree>
    <p:extLst>
      <p:ext uri="{BB962C8B-B14F-4D97-AF65-F5344CB8AC3E}">
        <p14:creationId xmlns:p14="http://schemas.microsoft.com/office/powerpoint/2010/main" val="12757641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5CA091C-BA94-458B-9AC4-9B558D869AC9}"/>
              </a:ext>
            </a:extLst>
          </p:cNvPr>
          <p:cNvSpPr>
            <a:spLocks noGrp="1"/>
          </p:cNvSpPr>
          <p:nvPr>
            <p:ph type="ctrTitle"/>
          </p:nvPr>
        </p:nvSpPr>
        <p:spPr>
          <a:xfrm>
            <a:off x="388800" y="399926"/>
            <a:ext cx="3443611" cy="212075"/>
          </a:xfrm>
        </p:spPr>
        <p:txBody>
          <a:bodyPr/>
          <a:lstStyle/>
          <a:p>
            <a:r>
              <a:rPr lang="en-GB" dirty="0"/>
              <a:t>Reasons for studying an apprenticeship</a:t>
            </a:r>
          </a:p>
        </p:txBody>
      </p:sp>
      <p:sp>
        <p:nvSpPr>
          <p:cNvPr id="6" name="Content Placeholder 5">
            <a:extLst>
              <a:ext uri="{FF2B5EF4-FFF2-40B4-BE49-F238E27FC236}">
                <a16:creationId xmlns:a16="http://schemas.microsoft.com/office/drawing/2014/main" id="{7492875D-7288-4BA5-9CFE-90385E15432F}"/>
              </a:ext>
            </a:extLst>
          </p:cNvPr>
          <p:cNvSpPr>
            <a:spLocks noGrp="1"/>
          </p:cNvSpPr>
          <p:nvPr>
            <p:ph idx="1"/>
          </p:nvPr>
        </p:nvSpPr>
        <p:spPr>
          <a:xfrm>
            <a:off x="432000" y="1080000"/>
            <a:ext cx="4161067" cy="3703500"/>
          </a:xfrm>
        </p:spPr>
        <p:txBody>
          <a:bodyPr/>
          <a:lstStyle/>
          <a:p>
            <a:r>
              <a:rPr lang="en-GB" sz="2400" dirty="0"/>
              <a:t>Whilst a career was a common for choosing an apprenticeship, the an academic qualification, the knowledge to be gained were also important motivations.</a:t>
            </a:r>
          </a:p>
        </p:txBody>
      </p:sp>
      <p:sp>
        <p:nvSpPr>
          <p:cNvPr id="2" name="Slide Number Placeholder 1">
            <a:extLst>
              <a:ext uri="{FF2B5EF4-FFF2-40B4-BE49-F238E27FC236}">
                <a16:creationId xmlns:a16="http://schemas.microsoft.com/office/drawing/2014/main" id="{8D75B578-61A2-4910-92B2-4F6AA38A97BD}"/>
              </a:ext>
            </a:extLst>
          </p:cNvPr>
          <p:cNvSpPr>
            <a:spLocks noGrp="1"/>
          </p:cNvSpPr>
          <p:nvPr>
            <p:ph type="sldNum" sz="quarter" idx="4"/>
          </p:nvPr>
        </p:nvSpPr>
        <p:spPr/>
        <p:txBody>
          <a:bodyPr/>
          <a:lstStyle/>
          <a:p>
            <a:fld id="{0406593E-52CF-5B45-8CFF-7309163A4729}" type="slidenum">
              <a:rPr lang="en-US" smtClean="0"/>
              <a:pPr/>
              <a:t>6</a:t>
            </a:fld>
            <a:endParaRPr lang="en-US"/>
          </a:p>
        </p:txBody>
      </p:sp>
      <p:pic>
        <p:nvPicPr>
          <p:cNvPr id="4" name="Picture 3">
            <a:extLst>
              <a:ext uri="{FF2B5EF4-FFF2-40B4-BE49-F238E27FC236}">
                <a16:creationId xmlns:a16="http://schemas.microsoft.com/office/drawing/2014/main" id="{77197DFE-10EC-48FE-904E-472F4F6A7FA1}"/>
              </a:ext>
            </a:extLst>
          </p:cNvPr>
          <p:cNvPicPr>
            <a:picLocks noChangeAspect="1"/>
          </p:cNvPicPr>
          <p:nvPr/>
        </p:nvPicPr>
        <p:blipFill rotWithShape="1">
          <a:blip r:embed="rId2"/>
          <a:srcRect l="11038" t="6413" r="2166" b="9284"/>
          <a:stretch/>
        </p:blipFill>
        <p:spPr>
          <a:xfrm>
            <a:off x="4953067" y="1080001"/>
            <a:ext cx="3830933" cy="3703500"/>
          </a:xfrm>
          <a:prstGeom prst="rect">
            <a:avLst/>
          </a:prstGeom>
        </p:spPr>
      </p:pic>
      <p:sp>
        <p:nvSpPr>
          <p:cNvPr id="7" name="Rectangle 6">
            <a:extLst>
              <a:ext uri="{FF2B5EF4-FFF2-40B4-BE49-F238E27FC236}">
                <a16:creationId xmlns:a16="http://schemas.microsoft.com/office/drawing/2014/main" id="{59CBEACD-3A42-4FEF-B747-FCB0ADC37983}"/>
              </a:ext>
            </a:extLst>
          </p:cNvPr>
          <p:cNvSpPr/>
          <p:nvPr/>
        </p:nvSpPr>
        <p:spPr>
          <a:xfrm>
            <a:off x="8187807" y="4828474"/>
            <a:ext cx="574196" cy="300082"/>
          </a:xfrm>
          <a:prstGeom prst="rect">
            <a:avLst/>
          </a:prstGeom>
        </p:spPr>
        <p:txBody>
          <a:bodyPr wrap="none">
            <a:spAutoFit/>
          </a:bodyPr>
          <a:lstStyle/>
          <a:p>
            <a:r>
              <a:rPr lang="en-GB" dirty="0"/>
              <a:t>n=24</a:t>
            </a:r>
          </a:p>
        </p:txBody>
      </p:sp>
      <p:sp>
        <p:nvSpPr>
          <p:cNvPr id="8" name="TextBox 7">
            <a:extLst>
              <a:ext uri="{FF2B5EF4-FFF2-40B4-BE49-F238E27FC236}">
                <a16:creationId xmlns:a16="http://schemas.microsoft.com/office/drawing/2014/main" id="{9E247AD7-0865-4B79-8955-C5A0DD4B3A90}"/>
              </a:ext>
            </a:extLst>
          </p:cNvPr>
          <p:cNvSpPr txBox="1"/>
          <p:nvPr/>
        </p:nvSpPr>
        <p:spPr>
          <a:xfrm rot="16200000">
            <a:off x="3423373" y="2240628"/>
            <a:ext cx="2895344" cy="276999"/>
          </a:xfrm>
          <a:prstGeom prst="rect">
            <a:avLst/>
          </a:prstGeom>
          <a:noFill/>
        </p:spPr>
        <p:txBody>
          <a:bodyPr wrap="none" rtlCol="0">
            <a:spAutoFit/>
          </a:bodyPr>
          <a:lstStyle/>
          <a:p>
            <a:r>
              <a:rPr lang="en-GB" sz="1200" dirty="0"/>
              <a:t>Number of apprentices reporting reason</a:t>
            </a:r>
          </a:p>
        </p:txBody>
      </p:sp>
      <p:sp>
        <p:nvSpPr>
          <p:cNvPr id="10" name="Text Placeholder 9">
            <a:extLst>
              <a:ext uri="{FF2B5EF4-FFF2-40B4-BE49-F238E27FC236}">
                <a16:creationId xmlns:a16="http://schemas.microsoft.com/office/drawing/2014/main" id="{7D89E3AA-5747-4072-ADBC-819D3E95A538}"/>
              </a:ext>
            </a:extLst>
          </p:cNvPr>
          <p:cNvSpPr>
            <a:spLocks noGrp="1"/>
          </p:cNvSpPr>
          <p:nvPr>
            <p:ph type="body" sz="quarter" idx="10"/>
          </p:nvPr>
        </p:nvSpPr>
        <p:spPr/>
        <p:txBody>
          <a:bodyPr/>
          <a:lstStyle/>
          <a:p>
            <a:endParaRPr lang="en-GB"/>
          </a:p>
        </p:txBody>
      </p:sp>
      <p:sp>
        <p:nvSpPr>
          <p:cNvPr id="11" name="TextBox 10">
            <a:extLst>
              <a:ext uri="{FF2B5EF4-FFF2-40B4-BE49-F238E27FC236}">
                <a16:creationId xmlns:a16="http://schemas.microsoft.com/office/drawing/2014/main" id="{11452760-F63B-466E-8375-F37C513AFA06}"/>
              </a:ext>
            </a:extLst>
          </p:cNvPr>
          <p:cNvSpPr txBox="1"/>
          <p:nvPr/>
        </p:nvSpPr>
        <p:spPr>
          <a:xfrm>
            <a:off x="6512507" y="4686500"/>
            <a:ext cx="712054" cy="276999"/>
          </a:xfrm>
          <a:prstGeom prst="rect">
            <a:avLst/>
          </a:prstGeom>
          <a:noFill/>
        </p:spPr>
        <p:txBody>
          <a:bodyPr wrap="none" rtlCol="0">
            <a:spAutoFit/>
          </a:bodyPr>
          <a:lstStyle/>
          <a:p>
            <a:r>
              <a:rPr lang="en-GB" sz="1200" dirty="0"/>
              <a:t>Reason</a:t>
            </a:r>
          </a:p>
        </p:txBody>
      </p:sp>
    </p:spTree>
    <p:extLst>
      <p:ext uri="{BB962C8B-B14F-4D97-AF65-F5344CB8AC3E}">
        <p14:creationId xmlns:p14="http://schemas.microsoft.com/office/powerpoint/2010/main" val="1209591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5FE0F-24FA-42DC-AAE7-F81C7F366F42}"/>
              </a:ext>
            </a:extLst>
          </p:cNvPr>
          <p:cNvSpPr>
            <a:spLocks noGrp="1"/>
          </p:cNvSpPr>
          <p:nvPr>
            <p:ph type="ctrTitle"/>
          </p:nvPr>
        </p:nvSpPr>
        <p:spPr>
          <a:xfrm>
            <a:off x="388800" y="399926"/>
            <a:ext cx="7670111" cy="464075"/>
          </a:xfrm>
        </p:spPr>
        <p:txBody>
          <a:bodyPr/>
          <a:lstStyle/>
          <a:p>
            <a:r>
              <a:rPr lang="en-GB" dirty="0"/>
              <a:t>How has the PT helped raise the credibility of the role and hence the value of apprenticeships to the organisation?</a:t>
            </a:r>
          </a:p>
        </p:txBody>
      </p:sp>
      <p:sp>
        <p:nvSpPr>
          <p:cNvPr id="3" name="Content Placeholder 2">
            <a:extLst>
              <a:ext uri="{FF2B5EF4-FFF2-40B4-BE49-F238E27FC236}">
                <a16:creationId xmlns:a16="http://schemas.microsoft.com/office/drawing/2014/main" id="{8D9BF55F-4FC4-4F75-8761-C39833503F8E}"/>
              </a:ext>
            </a:extLst>
          </p:cNvPr>
          <p:cNvSpPr>
            <a:spLocks noGrp="1"/>
          </p:cNvSpPr>
          <p:nvPr>
            <p:ph idx="1"/>
          </p:nvPr>
        </p:nvSpPr>
        <p:spPr/>
        <p:txBody>
          <a:bodyPr/>
          <a:lstStyle/>
          <a:p>
            <a:r>
              <a:rPr lang="en-GB" sz="2800" dirty="0">
                <a:solidFill>
                  <a:schemeClr val="bg1"/>
                </a:solidFill>
                <a:highlight>
                  <a:srgbClr val="000080"/>
                </a:highlight>
              </a:rPr>
              <a:t>"...her and my old manager did have a very good, I suppose, conversations each time we did our reviews and that was always commented on how he’d support where he can and she’s always mention that it’s good that I’m still going…" "...making sure they know about the progression and how that could … modules coming up that could help in the workplace..." </a:t>
            </a:r>
          </a:p>
        </p:txBody>
      </p:sp>
      <p:sp>
        <p:nvSpPr>
          <p:cNvPr id="4" name="Slide Number Placeholder 3">
            <a:extLst>
              <a:ext uri="{FF2B5EF4-FFF2-40B4-BE49-F238E27FC236}">
                <a16:creationId xmlns:a16="http://schemas.microsoft.com/office/drawing/2014/main" id="{21B012F1-C2DD-43F2-B021-D351CA208BD0}"/>
              </a:ext>
            </a:extLst>
          </p:cNvPr>
          <p:cNvSpPr>
            <a:spLocks noGrp="1"/>
          </p:cNvSpPr>
          <p:nvPr>
            <p:ph type="sldNum" sz="quarter" idx="4"/>
          </p:nvPr>
        </p:nvSpPr>
        <p:spPr/>
        <p:txBody>
          <a:bodyPr/>
          <a:lstStyle/>
          <a:p>
            <a:fld id="{0406593E-52CF-5B45-8CFF-7309163A4729}" type="slidenum">
              <a:rPr lang="en-US" smtClean="0"/>
              <a:pPr/>
              <a:t>7</a:t>
            </a:fld>
            <a:endParaRPr lang="en-US"/>
          </a:p>
        </p:txBody>
      </p:sp>
      <p:sp>
        <p:nvSpPr>
          <p:cNvPr id="5" name="Text Placeholder 4">
            <a:extLst>
              <a:ext uri="{FF2B5EF4-FFF2-40B4-BE49-F238E27FC236}">
                <a16:creationId xmlns:a16="http://schemas.microsoft.com/office/drawing/2014/main" id="{0537F114-C214-416B-997E-F4A8DF780B9E}"/>
              </a:ext>
            </a:extLst>
          </p:cNvPr>
          <p:cNvSpPr>
            <a:spLocks noGrp="1"/>
          </p:cNvSpPr>
          <p:nvPr>
            <p:ph type="body" sz="quarter" idx="10"/>
          </p:nvPr>
        </p:nvSpPr>
        <p:spPr/>
        <p:txBody>
          <a:bodyPr/>
          <a:lstStyle/>
          <a:p>
            <a:endParaRPr lang="en-GB"/>
          </a:p>
        </p:txBody>
      </p:sp>
      <p:sp>
        <p:nvSpPr>
          <p:cNvPr id="7" name="TextBox 6">
            <a:extLst>
              <a:ext uri="{FF2B5EF4-FFF2-40B4-BE49-F238E27FC236}">
                <a16:creationId xmlns:a16="http://schemas.microsoft.com/office/drawing/2014/main" id="{76A03BAD-7346-45FF-AD8C-125EBF1B9D30}"/>
              </a:ext>
            </a:extLst>
          </p:cNvPr>
          <p:cNvSpPr txBox="1"/>
          <p:nvPr/>
        </p:nvSpPr>
        <p:spPr>
          <a:xfrm>
            <a:off x="6620255" y="4878340"/>
            <a:ext cx="1828800" cy="242316"/>
          </a:xfrm>
          <a:prstGeom prst="rect">
            <a:avLst/>
          </a:prstGeom>
          <a:noFill/>
        </p:spPr>
        <p:txBody>
          <a:bodyPr wrap="none" rtlCol="0">
            <a:noAutofit/>
          </a:bodyPr>
          <a:lstStyle/>
          <a:p>
            <a:pPr algn="l"/>
            <a:r>
              <a:rPr lang="en-GB" sz="1200" dirty="0"/>
              <a:t>Interview quote</a:t>
            </a:r>
          </a:p>
        </p:txBody>
      </p:sp>
    </p:spTree>
    <p:extLst>
      <p:ext uri="{BB962C8B-B14F-4D97-AF65-F5344CB8AC3E}">
        <p14:creationId xmlns:p14="http://schemas.microsoft.com/office/powerpoint/2010/main" val="6205686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533E3-A7D2-4784-AF23-A290CC27A06A}"/>
              </a:ext>
            </a:extLst>
          </p:cNvPr>
          <p:cNvSpPr>
            <a:spLocks noGrp="1"/>
          </p:cNvSpPr>
          <p:nvPr>
            <p:ph type="ctrTitle"/>
          </p:nvPr>
        </p:nvSpPr>
        <p:spPr>
          <a:xfrm>
            <a:off x="388800" y="399926"/>
            <a:ext cx="4744031" cy="212076"/>
          </a:xfrm>
        </p:spPr>
        <p:txBody>
          <a:bodyPr/>
          <a:lstStyle/>
          <a:p>
            <a:r>
              <a:rPr lang="en-GB" dirty="0"/>
              <a:t>How has PT helped develop work/life/study balance?</a:t>
            </a:r>
          </a:p>
        </p:txBody>
      </p:sp>
      <p:sp>
        <p:nvSpPr>
          <p:cNvPr id="3" name="Content Placeholder 2">
            <a:extLst>
              <a:ext uri="{FF2B5EF4-FFF2-40B4-BE49-F238E27FC236}">
                <a16:creationId xmlns:a16="http://schemas.microsoft.com/office/drawing/2014/main" id="{4B25F25B-AE6C-4E8F-9439-4FB13C97AC23}"/>
              </a:ext>
            </a:extLst>
          </p:cNvPr>
          <p:cNvSpPr>
            <a:spLocks noGrp="1"/>
          </p:cNvSpPr>
          <p:nvPr>
            <p:ph idx="1"/>
          </p:nvPr>
        </p:nvSpPr>
        <p:spPr/>
        <p:txBody>
          <a:bodyPr/>
          <a:lstStyle/>
          <a:p>
            <a:r>
              <a:rPr lang="en-GB" sz="2800" dirty="0">
                <a:solidFill>
                  <a:schemeClr val="bg1"/>
                </a:solidFill>
                <a:highlight>
                  <a:srgbClr val="000080"/>
                </a:highlight>
              </a:rPr>
              <a:t>"...he works very hard to make sure that I get that…"…"You know, you should take some time out just to take a step back from everything”. So, it has been good in that regards cos I’ve been a lot of sort of less strict on myself so I can actually kind of take some time to relax and then produce better work..." </a:t>
            </a:r>
          </a:p>
        </p:txBody>
      </p:sp>
      <p:sp>
        <p:nvSpPr>
          <p:cNvPr id="4" name="Slide Number Placeholder 3">
            <a:extLst>
              <a:ext uri="{FF2B5EF4-FFF2-40B4-BE49-F238E27FC236}">
                <a16:creationId xmlns:a16="http://schemas.microsoft.com/office/drawing/2014/main" id="{9ECFBC84-20A2-4573-9FDB-ACBD7F94B26D}"/>
              </a:ext>
            </a:extLst>
          </p:cNvPr>
          <p:cNvSpPr>
            <a:spLocks noGrp="1"/>
          </p:cNvSpPr>
          <p:nvPr>
            <p:ph type="sldNum" sz="quarter" idx="4"/>
          </p:nvPr>
        </p:nvSpPr>
        <p:spPr/>
        <p:txBody>
          <a:bodyPr/>
          <a:lstStyle/>
          <a:p>
            <a:fld id="{0406593E-52CF-5B45-8CFF-7309163A4729}" type="slidenum">
              <a:rPr lang="en-US" smtClean="0"/>
              <a:pPr/>
              <a:t>8</a:t>
            </a:fld>
            <a:endParaRPr lang="en-US"/>
          </a:p>
        </p:txBody>
      </p:sp>
      <p:sp>
        <p:nvSpPr>
          <p:cNvPr id="5" name="Text Placeholder 4">
            <a:extLst>
              <a:ext uri="{FF2B5EF4-FFF2-40B4-BE49-F238E27FC236}">
                <a16:creationId xmlns:a16="http://schemas.microsoft.com/office/drawing/2014/main" id="{D2278B9B-BECB-4B38-B89D-69C794E47F5C}"/>
              </a:ext>
            </a:extLst>
          </p:cNvPr>
          <p:cNvSpPr>
            <a:spLocks noGrp="1"/>
          </p:cNvSpPr>
          <p:nvPr>
            <p:ph type="body" sz="quarter" idx="10"/>
          </p:nvPr>
        </p:nvSpPr>
        <p:spPr/>
        <p:txBody>
          <a:bodyPr/>
          <a:lstStyle/>
          <a:p>
            <a:endParaRPr lang="en-GB"/>
          </a:p>
        </p:txBody>
      </p:sp>
      <p:sp>
        <p:nvSpPr>
          <p:cNvPr id="6" name="TextBox 5">
            <a:extLst>
              <a:ext uri="{FF2B5EF4-FFF2-40B4-BE49-F238E27FC236}">
                <a16:creationId xmlns:a16="http://schemas.microsoft.com/office/drawing/2014/main" id="{66E3A975-4052-4865-A328-61E80706AA60}"/>
              </a:ext>
            </a:extLst>
          </p:cNvPr>
          <p:cNvSpPr txBox="1"/>
          <p:nvPr/>
        </p:nvSpPr>
        <p:spPr>
          <a:xfrm>
            <a:off x="6620255" y="4878340"/>
            <a:ext cx="1828800" cy="242316"/>
          </a:xfrm>
          <a:prstGeom prst="rect">
            <a:avLst/>
          </a:prstGeom>
          <a:noFill/>
        </p:spPr>
        <p:txBody>
          <a:bodyPr wrap="none" rtlCol="0">
            <a:noAutofit/>
          </a:bodyPr>
          <a:lstStyle/>
          <a:p>
            <a:pPr algn="l"/>
            <a:r>
              <a:rPr lang="en-GB" sz="1200" dirty="0"/>
              <a:t>Interview quote</a:t>
            </a:r>
          </a:p>
        </p:txBody>
      </p:sp>
    </p:spTree>
    <p:extLst>
      <p:ext uri="{BB962C8B-B14F-4D97-AF65-F5344CB8AC3E}">
        <p14:creationId xmlns:p14="http://schemas.microsoft.com/office/powerpoint/2010/main" val="41271184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BD49FF2-BA54-456F-90D9-CDD17A8502D7}"/>
              </a:ext>
            </a:extLst>
          </p:cNvPr>
          <p:cNvSpPr>
            <a:spLocks noGrp="1"/>
          </p:cNvSpPr>
          <p:nvPr>
            <p:ph type="ctrTitle"/>
          </p:nvPr>
        </p:nvSpPr>
        <p:spPr>
          <a:xfrm>
            <a:off x="2159999" y="2160001"/>
            <a:ext cx="5400000" cy="997196"/>
          </a:xfrm>
        </p:spPr>
        <p:txBody>
          <a:bodyPr/>
          <a:lstStyle/>
          <a:p>
            <a:r>
              <a:rPr lang="en-GB" dirty="0"/>
              <a:t>What is their impression of the apprenticeship?</a:t>
            </a:r>
          </a:p>
        </p:txBody>
      </p:sp>
      <p:sp>
        <p:nvSpPr>
          <p:cNvPr id="7" name="Subtitle 6">
            <a:extLst>
              <a:ext uri="{FF2B5EF4-FFF2-40B4-BE49-F238E27FC236}">
                <a16:creationId xmlns:a16="http://schemas.microsoft.com/office/drawing/2014/main" id="{F3B78E1F-40B2-4FF8-BB6C-20644F352E79}"/>
              </a:ext>
            </a:extLst>
          </p:cNvPr>
          <p:cNvSpPr>
            <a:spLocks noGrp="1"/>
          </p:cNvSpPr>
          <p:nvPr>
            <p:ph type="subTitle" idx="1"/>
          </p:nvPr>
        </p:nvSpPr>
        <p:spPr/>
        <p:txBody>
          <a:bodyPr/>
          <a:lstStyle/>
          <a:p>
            <a:endParaRPr lang="en-GB"/>
          </a:p>
        </p:txBody>
      </p:sp>
      <p:sp>
        <p:nvSpPr>
          <p:cNvPr id="4" name="Slide Number Placeholder 3">
            <a:extLst>
              <a:ext uri="{FF2B5EF4-FFF2-40B4-BE49-F238E27FC236}">
                <a16:creationId xmlns:a16="http://schemas.microsoft.com/office/drawing/2014/main" id="{E7111F24-BF8E-41FA-AE04-F36CCB7AD570}"/>
              </a:ext>
            </a:extLst>
          </p:cNvPr>
          <p:cNvSpPr>
            <a:spLocks noGrp="1"/>
          </p:cNvSpPr>
          <p:nvPr>
            <p:ph type="sldNum" sz="quarter" idx="4294967295"/>
          </p:nvPr>
        </p:nvSpPr>
        <p:spPr>
          <a:xfrm>
            <a:off x="8783638" y="4783138"/>
            <a:ext cx="360362" cy="360362"/>
          </a:xfrm>
          <a:prstGeom prst="rect">
            <a:avLst/>
          </a:prstGeom>
        </p:spPr>
        <p:txBody>
          <a:bodyPr/>
          <a:lstStyle/>
          <a:p>
            <a:fld id="{0406593E-52CF-5B45-8CFF-7309163A4729}" type="slidenum">
              <a:rPr lang="en-US" smtClean="0"/>
              <a:pPr/>
              <a:t>9</a:t>
            </a:fld>
            <a:endParaRPr lang="en-US"/>
          </a:p>
        </p:txBody>
      </p:sp>
    </p:spTree>
    <p:extLst>
      <p:ext uri="{BB962C8B-B14F-4D97-AF65-F5344CB8AC3E}">
        <p14:creationId xmlns:p14="http://schemas.microsoft.com/office/powerpoint/2010/main" val="1610789505"/>
      </p:ext>
    </p:extLst>
  </p:cSld>
  <p:clrMapOvr>
    <a:masterClrMapping/>
  </p:clrMapOvr>
</p:sld>
</file>

<file path=ppt/theme/theme1.xml><?xml version="1.0" encoding="utf-8"?>
<a:theme xmlns:a="http://schemas.openxmlformats.org/drawingml/2006/main" name="OU Title">
  <a:themeElements>
    <a:clrScheme name="OU Theme Colours">
      <a:dk1>
        <a:srgbClr val="000000"/>
      </a:dk1>
      <a:lt1>
        <a:srgbClr val="FFFFFF"/>
      </a:lt1>
      <a:dk2>
        <a:srgbClr val="A7A9AC"/>
      </a:dk2>
      <a:lt2>
        <a:srgbClr val="CCCCCC"/>
      </a:lt2>
      <a:accent1>
        <a:srgbClr val="1D499B"/>
      </a:accent1>
      <a:accent2>
        <a:srgbClr val="F26522"/>
      </a:accent2>
      <a:accent3>
        <a:srgbClr val="ED2891"/>
      </a:accent3>
      <a:accent4>
        <a:srgbClr val="00B7B2"/>
      </a:accent4>
      <a:accent5>
        <a:srgbClr val="A7A9AC"/>
      </a:accent5>
      <a:accent6>
        <a:srgbClr val="000000"/>
      </a:accent6>
      <a:hlink>
        <a:srgbClr val="5490D0"/>
      </a:hlink>
      <a:folHlink>
        <a:srgbClr val="716FB3"/>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noAutofit/>
      </a:bodyPr>
      <a:lstStyle>
        <a:defPPr algn="l">
          <a:defRPr sz="1200" dirty="0"/>
        </a:defPPr>
      </a:lstStyle>
    </a:txDef>
  </a:objectDefaults>
  <a:extraClrSchemeLst/>
  <a:extLst>
    <a:ext uri="{05A4C25C-085E-4340-85A3-A5531E510DB2}">
      <thm15:themeFamily xmlns:thm15="http://schemas.microsoft.com/office/thememl/2012/main" name="73262_OU_Presentation_Template_WIDE_UK.pptx" id="{0D03CF9A-D069-4DB5-98CC-BA9287862A76}" vid="{EF1B13A4-813D-44E3-93C5-C503883F126B}"/>
    </a:ext>
  </a:extLst>
</a:theme>
</file>

<file path=ppt/theme/theme2.xml><?xml version="1.0" encoding="utf-8"?>
<a:theme xmlns:a="http://schemas.openxmlformats.org/drawingml/2006/main" name="OU Section">
  <a:themeElements>
    <a:clrScheme name="OU Theme Colours">
      <a:dk1>
        <a:srgbClr val="000000"/>
      </a:dk1>
      <a:lt1>
        <a:srgbClr val="FFFFFF"/>
      </a:lt1>
      <a:dk2>
        <a:srgbClr val="A7A9AC"/>
      </a:dk2>
      <a:lt2>
        <a:srgbClr val="CCCCCC"/>
      </a:lt2>
      <a:accent1>
        <a:srgbClr val="1D499B"/>
      </a:accent1>
      <a:accent2>
        <a:srgbClr val="F26522"/>
      </a:accent2>
      <a:accent3>
        <a:srgbClr val="ED2891"/>
      </a:accent3>
      <a:accent4>
        <a:srgbClr val="00B7B2"/>
      </a:accent4>
      <a:accent5>
        <a:srgbClr val="A7A9AC"/>
      </a:accent5>
      <a:accent6>
        <a:srgbClr val="000000"/>
      </a:accent6>
      <a:hlink>
        <a:srgbClr val="5490D0"/>
      </a:hlink>
      <a:folHlink>
        <a:srgbClr val="716FB3"/>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73262_OU_Presentation_Template_WIDE_UK.pptx" id="{0D03CF9A-D069-4DB5-98CC-BA9287862A76}" vid="{07C1CE78-EE35-498E-9E2C-57BA0D26E199}"/>
    </a:ext>
  </a:extLst>
</a:theme>
</file>

<file path=ppt/theme/theme3.xml><?xml version="1.0" encoding="utf-8"?>
<a:theme xmlns:a="http://schemas.openxmlformats.org/drawingml/2006/main" name="OU Layouts">
  <a:themeElements>
    <a:clrScheme name="OU Theme Colours">
      <a:dk1>
        <a:srgbClr val="000000"/>
      </a:dk1>
      <a:lt1>
        <a:srgbClr val="FFFFFF"/>
      </a:lt1>
      <a:dk2>
        <a:srgbClr val="A7A9AC"/>
      </a:dk2>
      <a:lt2>
        <a:srgbClr val="CCCCCC"/>
      </a:lt2>
      <a:accent1>
        <a:srgbClr val="1D499B"/>
      </a:accent1>
      <a:accent2>
        <a:srgbClr val="F26522"/>
      </a:accent2>
      <a:accent3>
        <a:srgbClr val="ED2891"/>
      </a:accent3>
      <a:accent4>
        <a:srgbClr val="00B7B2"/>
      </a:accent4>
      <a:accent5>
        <a:srgbClr val="A7A9AC"/>
      </a:accent5>
      <a:accent6>
        <a:srgbClr val="000000"/>
      </a:accent6>
      <a:hlink>
        <a:srgbClr val="5490D0"/>
      </a:hlink>
      <a:folHlink>
        <a:srgbClr val="716FB3"/>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none" rtlCol="0">
        <a:spAutoFit/>
      </a:bodyPr>
      <a:lstStyle>
        <a:defPPr>
          <a:defRPr sz="1200" dirty="0"/>
        </a:defPPr>
      </a:lstStyle>
    </a:txDef>
  </a:objectDefaults>
  <a:extraClrSchemeLst/>
  <a:extLst>
    <a:ext uri="{05A4C25C-085E-4340-85A3-A5531E510DB2}">
      <thm15:themeFamily xmlns:thm15="http://schemas.microsoft.com/office/thememl/2012/main" name="73262_OU_Presentation_Template_WIDE_UK.pptx" id="{0D03CF9A-D069-4DB5-98CC-BA9287862A76}" vid="{F0F73387-2611-4D57-B067-6DE4A4C30FF6}"/>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OU_STANDARD_WIDE</Template>
  <TotalTime>168</TotalTime>
  <Words>2017</Words>
  <Application>Microsoft Office PowerPoint</Application>
  <PresentationFormat>On-screen Show (16:9)</PresentationFormat>
  <Paragraphs>132</Paragraphs>
  <Slides>28</Slides>
  <Notes>9</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28</vt:i4>
      </vt:variant>
    </vt:vector>
  </HeadingPairs>
  <TitlesOfParts>
    <vt:vector size="34" baseType="lpstr">
      <vt:lpstr>Arial</vt:lpstr>
      <vt:lpstr>Calibri</vt:lpstr>
      <vt:lpstr>Microsoft Sans Serif</vt:lpstr>
      <vt:lpstr>OU Title</vt:lpstr>
      <vt:lpstr>OU Section</vt:lpstr>
      <vt:lpstr>OU Layouts</vt:lpstr>
      <vt:lpstr>Perceptions and Plans of the Practice Tutor role in computing apprenticeships</vt:lpstr>
      <vt:lpstr>Apprentices are a new addition to the OU family of learners. As part of their support we provide a dedicated practice tutor throughout their learning journey whose role includes pastoral and learning support. With our first apprentices in their final and 4th year of study in computing we have explored the perception of their role by the apprentices.  </vt:lpstr>
      <vt:lpstr>PowerPoint Presentation</vt:lpstr>
      <vt:lpstr>Who are our apprentices?</vt:lpstr>
      <vt:lpstr>So we can better understand your commitments outside work please select the phrase that best describes your living arrangements? </vt:lpstr>
      <vt:lpstr>Reasons for studying an apprenticeship</vt:lpstr>
      <vt:lpstr>How has the PT helped raise the credibility of the role and hence the value of apprenticeships to the organisation?</vt:lpstr>
      <vt:lpstr>How has PT helped develop work/life/study balance?</vt:lpstr>
      <vt:lpstr>What is their impression of the apprenticeship?</vt:lpstr>
      <vt:lpstr>Do the apprentices enjoy and feel supported in their apprenticeship?</vt:lpstr>
      <vt:lpstr>Do apprentices enjoy their apprenticeship overall?</vt:lpstr>
      <vt:lpstr>What support do apprentices need and get?</vt:lpstr>
      <vt:lpstr>Has PT helped stretch learning to make this more valuable to employer?</vt:lpstr>
      <vt:lpstr>The important role of the practice tutor</vt:lpstr>
      <vt:lpstr>Has PT helped develop any new skills?</vt:lpstr>
      <vt:lpstr>How has your PT helped your employer to utilise your new skills?</vt:lpstr>
      <vt:lpstr>PowerPoint Presentation</vt:lpstr>
      <vt:lpstr>Other comments</vt:lpstr>
      <vt:lpstr>How has your PT helped explain changes and what is important about apprenticeships?</vt:lpstr>
      <vt:lpstr>Other types of support from the practice tutor</vt:lpstr>
      <vt:lpstr>How do you feel that you benefit from your regular progress reviews?</vt:lpstr>
      <vt:lpstr>Summary</vt:lpstr>
      <vt:lpstr>Summary</vt:lpstr>
      <vt:lpstr>Next steps</vt:lpstr>
      <vt:lpstr>Thank you</vt:lpstr>
      <vt:lpstr>Balancing study</vt:lpstr>
      <vt:lpstr>How we could prepare apprentices better</vt:lpstr>
      <vt:lpstr>Benefits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C.D.Thomson</dc:creator>
  <cp:lastModifiedBy>Chris.Thomson</cp:lastModifiedBy>
  <cp:revision>2</cp:revision>
  <dcterms:created xsi:type="dcterms:W3CDTF">2021-03-17T12:14:16Z</dcterms:created>
  <dcterms:modified xsi:type="dcterms:W3CDTF">2021-06-25T13:50:00Z</dcterms:modified>
</cp:coreProperties>
</file>