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78" autoAdjust="0"/>
  </p:normalViewPr>
  <p:slideViewPr>
    <p:cSldViewPr>
      <p:cViewPr varScale="1">
        <p:scale>
          <a:sx n="80" d="100"/>
          <a:sy n="80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31C71-23C8-4EE7-BB28-9DF24F289392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61C5F-757C-446F-A8E5-6B2FC2739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11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Give a short overview of who we are, and some</a:t>
            </a:r>
            <a:r>
              <a:rPr lang="en-GB" baseline="0" dirty="0" smtClean="0"/>
              <a:t> </a:t>
            </a:r>
            <a:r>
              <a:rPr lang="en-GB" dirty="0" smtClean="0"/>
              <a:t>TM355 detail.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study will explore the use of specific computer aided learning (CAL) resources on module TM355, using a data analysis tool, A4A, developed by the Open University.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61C5F-757C-446F-A8E5-6B2FC273950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758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Demonstrate</a:t>
            </a:r>
            <a:r>
              <a:rPr lang="en-GB" baseline="0" dirty="0" smtClean="0"/>
              <a:t> the different kinds of patterns of CAL  tools use that can be seen via A4A:</a:t>
            </a:r>
          </a:p>
          <a:p>
            <a:r>
              <a:rPr lang="en-GB" baseline="0" dirty="0" smtClean="0"/>
              <a:t>DCT - peak at TMA time</a:t>
            </a:r>
          </a:p>
          <a:p>
            <a:r>
              <a:rPr lang="en-GB" baseline="0" dirty="0" smtClean="0"/>
              <a:t>Hamming – use across Block 2</a:t>
            </a:r>
          </a:p>
          <a:p>
            <a:r>
              <a:rPr lang="en-GB" baseline="0" dirty="0" smtClean="0"/>
              <a:t>Neither have a big peak at revision time. Could mention student exam performance.</a:t>
            </a:r>
          </a:p>
          <a:p>
            <a:r>
              <a:rPr lang="en-GB" baseline="0" dirty="0" smtClean="0"/>
              <a:t>Need to know more detail about student use of the CAL tools e.g. do students use the tools more than once?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61C5F-757C-446F-A8E5-6B2FC273950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75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Give an outline of A4A, what it can/can’t do.</a:t>
            </a:r>
          </a:p>
          <a:p>
            <a:r>
              <a:rPr lang="en-GB" dirty="0" smtClean="0"/>
              <a:t>At the moment we are reviewing data, need more detail on individual performance.</a:t>
            </a:r>
          </a:p>
          <a:p>
            <a:r>
              <a:rPr lang="en-GB" dirty="0" smtClean="0"/>
              <a:t>Then we can investigate issues etc.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61C5F-757C-446F-A8E5-6B2FC273950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75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3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0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78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06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5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33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2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48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70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9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01AF9-C342-4BF3-B276-100208EBFA0B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D9BB1-06CF-44E5-9535-E4B8CFBA1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0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Analytics for tracking student engagement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Christine Gardner, Allan Jones, David Chapman (TM355)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6478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01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6478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03" y="1670959"/>
            <a:ext cx="8059913" cy="190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3196" y="1321171"/>
            <a:ext cx="279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DCT – direct cosine transfer</a:t>
            </a:r>
            <a:endParaRPr lang="en-GB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3" y="4574597"/>
            <a:ext cx="7963272" cy="188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17773" y="4180438"/>
            <a:ext cx="1709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Hamming codes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3492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6478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8389" y="979864"/>
            <a:ext cx="6336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Analytics </a:t>
            </a:r>
            <a:r>
              <a:rPr lang="en-GB" dirty="0"/>
              <a:t>for Action, A4A </a:t>
            </a:r>
            <a:r>
              <a:rPr lang="en-GB" dirty="0" smtClean="0"/>
              <a:t>, can </a:t>
            </a:r>
            <a:r>
              <a:rPr lang="en-GB" dirty="0"/>
              <a:t>provide detail of how students are engaging with specific online materials, with the aim to highlight the kind of interventions that module teams can make to support students. </a:t>
            </a:r>
            <a:endParaRPr lang="en-GB" dirty="0" smtClean="0"/>
          </a:p>
          <a:p>
            <a:endParaRPr lang="en-GB" dirty="0"/>
          </a:p>
          <a:p>
            <a:r>
              <a:rPr lang="en-GB" b="1" dirty="0" smtClean="0"/>
              <a:t>A4A six phases: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17078"/>
            <a:ext cx="54292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4816429"/>
            <a:ext cx="6728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However,  it does not automatically identify activity at an individual student level. </a:t>
            </a:r>
          </a:p>
          <a:p>
            <a:endParaRPr lang="en-GB" dirty="0" smtClean="0"/>
          </a:p>
          <a:p>
            <a:r>
              <a:rPr lang="en-GB" dirty="0" smtClean="0"/>
              <a:t>For those not engaging with the CAL tools further research is required, for example via focus groups and/or interviews.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11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249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Analytics for tracking student engagement </vt:lpstr>
      <vt:lpstr>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Analytics for tracking student engagement</dc:title>
  <dc:creator>Chris</dc:creator>
  <cp:lastModifiedBy>Chris</cp:lastModifiedBy>
  <cp:revision>4</cp:revision>
  <dcterms:created xsi:type="dcterms:W3CDTF">2017-10-24T09:47:01Z</dcterms:created>
  <dcterms:modified xsi:type="dcterms:W3CDTF">2017-10-24T10:20:54Z</dcterms:modified>
</cp:coreProperties>
</file>