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1" autoAdjust="0"/>
    <p:restoredTop sz="94660"/>
  </p:normalViewPr>
  <p:slideViewPr>
    <p:cSldViewPr snapToGrid="0">
      <p:cViewPr varScale="1">
        <p:scale>
          <a:sx n="90" d="100"/>
          <a:sy n="90" d="100"/>
        </p:scale>
        <p:origin x="4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4AC0B-7CE0-465C-BBF7-14C42D4E36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3A88B5-40C7-4C9B-A984-855F1F572E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04EC1A-8A7B-4F5F-AEE9-5724F8B07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7C8F8-2C51-4AEF-A98A-4FD1CC013952}" type="datetimeFigureOut">
              <a:rPr lang="en-GB" smtClean="0"/>
              <a:t>03/12/2020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81CCB-E9FB-4B88-BDE5-61A02289E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1B7A5D-2AE7-46B4-9B77-D17F19C50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E7DFD-A7C9-4E7F-8473-56E8FAD010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0322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63A00-9174-4E1E-8153-5B7E431BB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E68200-8B90-451E-B3AB-660EBDFAAF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623B4-5734-4EC2-BA81-E44CCE6AC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7C8F8-2C51-4AEF-A98A-4FD1CC013952}" type="datetimeFigureOut">
              <a:rPr lang="en-GB" smtClean="0"/>
              <a:t>03/12/2020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9B10E-F1C5-4819-86E8-03248AD43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720923-5A22-4170-92E4-69CF0759C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E7DFD-A7C9-4E7F-8473-56E8FAD010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025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BDFC4A-BBD4-4FC7-BA8F-8571434134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6255C5-3B9A-4B87-9EEB-74C0EB87EB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E030E-F767-4EA4-9EAB-6554E2215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7C8F8-2C51-4AEF-A98A-4FD1CC013952}" type="datetimeFigureOut">
              <a:rPr lang="en-GB" smtClean="0"/>
              <a:t>03/12/2020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7A185-3693-42EB-A86F-A2859C372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05FB20-B78A-498D-AFA0-6C649913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E7DFD-A7C9-4E7F-8473-56E8FAD010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3700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876CE-1D6C-40B3-BC78-7E3634ACC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19480-2AC6-4BCD-8071-22013E7C5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C806F-5885-4B0F-8F4D-8ADFC159B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7C8F8-2C51-4AEF-A98A-4FD1CC013952}" type="datetimeFigureOut">
              <a:rPr lang="en-GB" smtClean="0"/>
              <a:t>03/12/2020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ECF516-7A52-4626-BFC4-FF831A9B1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70DC0-7B98-4619-AB0B-38FE90EA9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E7DFD-A7C9-4E7F-8473-56E8FAD010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7348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1A9F1-7557-4A31-ADA1-7D8C88E88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BF51A9-7726-42F2-B53D-87CCE81FF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B7A72A-8ED4-4315-8C76-889EF0ACF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7C8F8-2C51-4AEF-A98A-4FD1CC013952}" type="datetimeFigureOut">
              <a:rPr lang="en-GB" smtClean="0"/>
              <a:t>03/12/2020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837719-4C39-445E-8401-F73BEC006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B04192-5E69-4573-B0CC-4BD32B3CD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E7DFD-A7C9-4E7F-8473-56E8FAD010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8055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94B47-2C6F-47B5-A213-0EA482A33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5FBCE-2035-4360-A6AC-F648AD5428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9EA086-E276-4480-A302-A7E5B906BF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3DB247-6F0E-4939-90B1-69876FF8A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7C8F8-2C51-4AEF-A98A-4FD1CC013952}" type="datetimeFigureOut">
              <a:rPr lang="en-GB" smtClean="0"/>
              <a:t>03/12/2020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FE81CD-E637-4756-9F03-FF21A4316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449429-DE6D-4571-84FB-D6E288A0A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E7DFD-A7C9-4E7F-8473-56E8FAD010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008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71FB5-40D2-465F-895F-DF05037C0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D936F9-B5FF-49CD-91D6-509FDF899C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0D1440-CD5C-4E0E-A9F0-DCE9B324E4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DD06D0-9752-4F44-82AD-0D2BDFB8E9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A2BB79-CDF9-4BEA-BB54-0F43B29F4C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158919-47FA-4A56-8F99-E7C149634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7C8F8-2C51-4AEF-A98A-4FD1CC013952}" type="datetimeFigureOut">
              <a:rPr lang="en-GB" smtClean="0"/>
              <a:t>03/12/2020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CB0D4B-D849-4B9F-932D-4EA84E50D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7058E0-DBB9-4AFC-9F63-1D136DBB2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E7DFD-A7C9-4E7F-8473-56E8FAD010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3561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D935A-0EA3-4270-A5B9-1836E672C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DF0B28-65B9-45D8-8226-B070C2DDE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7C8F8-2C51-4AEF-A98A-4FD1CC013952}" type="datetimeFigureOut">
              <a:rPr lang="en-GB" smtClean="0"/>
              <a:t>03/12/2020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B31259-2DB6-4DC4-8338-FD1B075FB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A34416-9A21-4B59-9385-7EAD27F12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E7DFD-A7C9-4E7F-8473-56E8FAD010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615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18E2FE-3A8F-49DE-8EA3-EE9E86D63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7C8F8-2C51-4AEF-A98A-4FD1CC013952}" type="datetimeFigureOut">
              <a:rPr lang="en-GB" smtClean="0"/>
              <a:t>03/12/2020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E435C5-6673-4F2D-8D4B-51633B747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BDA085-440D-4162-B080-B8C343C84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E7DFD-A7C9-4E7F-8473-56E8FAD010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7307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A8269-C375-4CAD-8FDF-1BDAAE64E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B194B1-665B-4BB2-93F9-895C6ED1E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3F2C7E-C849-436C-91F9-449F31A9F9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D23A75-E3C3-4EC0-895A-5442F2131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7C8F8-2C51-4AEF-A98A-4FD1CC013952}" type="datetimeFigureOut">
              <a:rPr lang="en-GB" smtClean="0"/>
              <a:t>03/12/2020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A64F0C-1B48-48FF-8BB2-78D9F6773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AC4DC2-CDBA-4201-A5A1-E1947E5C4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E7DFD-A7C9-4E7F-8473-56E8FAD010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1586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895DC-9236-4765-B36B-B529C916A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377620-AE88-463E-9879-920BC42812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DA7D62-FD77-4F95-8FCF-FBA38E54D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A5E820-A9AB-4F74-ACC6-528F0DC03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7C8F8-2C51-4AEF-A98A-4FD1CC013952}" type="datetimeFigureOut">
              <a:rPr lang="en-GB" smtClean="0"/>
              <a:t>03/12/2020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39EC9E-84DC-4E65-9147-0E51020DA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03EF3F-B593-4118-A175-D80DDC9CB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E7DFD-A7C9-4E7F-8473-56E8FAD010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731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1000EF-1D8F-42C0-8E24-BE9CF9F23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2C20B2-EDEC-4010-A22E-30A4768F0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9B6FAC-BCE3-44FF-9B5D-C344FC67DA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7C8F8-2C51-4AEF-A98A-4FD1CC013952}" type="datetimeFigureOut">
              <a:rPr lang="en-GB" smtClean="0"/>
              <a:t>03/12/2020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0EEEF-A3D8-4A74-83D1-627A11538A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34738-02BF-45F8-B46A-32EB75164B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E7DFD-A7C9-4E7F-8473-56E8FAD010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0457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B51EA-E626-47E3-B38B-01801A89C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0547"/>
            <a:ext cx="10515600" cy="1280141"/>
          </a:xfrm>
        </p:spPr>
        <p:txBody>
          <a:bodyPr>
            <a:noAutofit/>
          </a:bodyPr>
          <a:lstStyle/>
          <a:p>
            <a:r>
              <a:rPr lang="en-GB" sz="2400" u="sng" dirty="0">
                <a:latin typeface="Arial Black" panose="020B0A04020102020204" pitchFamily="34" charset="0"/>
              </a:rPr>
              <a:t>What are the </a:t>
            </a:r>
            <a:r>
              <a:rPr lang="en-GB" sz="2400" dirty="0">
                <a:latin typeface="Arial Black" panose="020B0A04020102020204" pitchFamily="34" charset="0"/>
              </a:rPr>
              <a:t>Barriers and Enablers to higher education experienced by disabled BAME students: a case study of students in STEM </a:t>
            </a:r>
            <a:br>
              <a:rPr lang="en-GB" sz="2400" dirty="0">
                <a:latin typeface="Arial Black" panose="020B0A04020102020204" pitchFamily="34" charset="0"/>
              </a:rPr>
            </a:br>
            <a:r>
              <a:rPr lang="en-GB" sz="2400" dirty="0">
                <a:latin typeface="Arial Black" panose="020B0A04020102020204" pitchFamily="34" charset="0"/>
              </a:rPr>
              <a:t>Dr. C.E. Corcoran, Hayley </a:t>
            </a:r>
            <a:r>
              <a:rPr lang="en-GB" sz="2400" b="1" dirty="0">
                <a:latin typeface="Arial Black" panose="020B0A04020102020204" pitchFamily="34" charset="0"/>
              </a:rPr>
              <a:t>Lang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171D5-2F73-4CAE-8EC4-4FF1550FE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Draft Research Questions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:​  In relation to education, socio-cultural circumstances, family support and economics, how do disabled BAME students gain access to and experience their learning journeys at the OU.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How: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 Analyse retrospective 19J data of students meeting these intersectional criteria for module U116 or T192.  This will be achieved through a questionnaire to generate topics for further focus group discussions. ​  This will be a participatory approach as the project team will include an appropriate member of the student body.</a:t>
            </a:r>
          </a:p>
          <a:p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Potential Outcomes: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Data will be passed on to ALs, Student Support, AL Services and the curriculum teams with a view to putting in place strategies to support students to enhance their OU learning </a:t>
            </a: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experience.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5495DAA-5F49-435F-AA33-ABF7A080A7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2396" y="275610"/>
            <a:ext cx="1066800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0EC351AF-EF5A-4532-AF16-5D52A2519A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619" y="5875953"/>
            <a:ext cx="1895475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13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165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What are the Barriers and Enablers to higher education experienced by disabled BAME students: a case study of students in STEM  Dr. C.E. Corcoran, Hayley Lang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C.E.Corcoran</dc:creator>
  <cp:lastModifiedBy>C.E.Corcoran</cp:lastModifiedBy>
  <cp:revision>12</cp:revision>
  <dcterms:created xsi:type="dcterms:W3CDTF">2020-12-03T08:49:13Z</dcterms:created>
  <dcterms:modified xsi:type="dcterms:W3CDTF">2020-12-03T09:31:13Z</dcterms:modified>
</cp:coreProperties>
</file>