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32" r:id="rId2"/>
  </p:sldIdLst>
  <p:sldSz cx="12192000" cy="6858000"/>
  <p:notesSz cx="7010400" cy="92964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45"/>
    <a:srgbClr val="FF8A77"/>
    <a:srgbClr val="06061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13" autoAdjust="0"/>
    <p:restoredTop sz="86434" autoAdjust="0"/>
  </p:normalViewPr>
  <p:slideViewPr>
    <p:cSldViewPr snapToGrid="0">
      <p:cViewPr varScale="1">
        <p:scale>
          <a:sx n="71" d="100"/>
          <a:sy n="71" d="100"/>
        </p:scale>
        <p:origin x="1416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6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4937"/>
    </p:cViewPr>
  </p:sorterViewPr>
  <p:notesViewPr>
    <p:cSldViewPr snapToGrid="0">
      <p:cViewPr varScale="1">
        <p:scale>
          <a:sx n="64" d="100"/>
          <a:sy n="64" d="100"/>
        </p:scale>
        <p:origin x="3149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CC96A8-6ED5-4539-87D6-AFCB6A9AD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501CA9-6E9A-4637-835A-572E070E7F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1E61-F304-4060-A71B-12EF89F2AB62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7BD09-F700-4294-844B-B16BB42D4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D03D2-9D32-4973-B2F2-CBB43172B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62D12-9E5E-493C-BE47-C6A094F24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103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1C1C4-A2CA-4E67-A1F5-602634E2BCF5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55DF9-41A9-4B2A-8603-E47104E21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9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5B875-EA1B-4695-2DDC-25E779BDF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3AB3EB-991E-0EC7-39B9-0C802FBD7A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106463-32CD-7BC0-4C97-60E68F6A3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2A78E-B599-9DAF-E987-6363EE875A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72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024934-070C-DA4D-AC21-0DC55BDEFACF}"/>
              </a:ext>
            </a:extLst>
          </p:cNvPr>
          <p:cNvSpPr/>
          <p:nvPr userDrawn="1"/>
        </p:nvSpPr>
        <p:spPr>
          <a:xfrm>
            <a:off x="10087429" y="319314"/>
            <a:ext cx="1266371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86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4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70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74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2414B7-E694-DD45-8C62-70FE79ADDF1F}"/>
              </a:ext>
            </a:extLst>
          </p:cNvPr>
          <p:cNvSpPr/>
          <p:nvPr userDrawn="1"/>
        </p:nvSpPr>
        <p:spPr>
          <a:xfrm>
            <a:off x="10087429" y="319314"/>
            <a:ext cx="1266371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68107"/>
            <a:ext cx="5181600" cy="48088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68107"/>
            <a:ext cx="5181600" cy="4808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15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3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4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98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76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1280"/>
            <a:ext cx="10515600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Monday, 4th May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eSTEeM 16th Project Cohort Induction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Image result for open university logo">
            <a:extLst>
              <a:ext uri="{FF2B5EF4-FFF2-40B4-BE49-F238E27FC236}">
                <a16:creationId xmlns:a16="http://schemas.microsoft.com/office/drawing/2014/main" id="{73F5A3A6-890C-3C44-8E85-866FAD5E91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712" y="361703"/>
            <a:ext cx="1234088" cy="84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2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85D47-2789-4A47-6D76-3CF134ED4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EFB900-E487-A795-D63E-7181A1629051}"/>
              </a:ext>
            </a:extLst>
          </p:cNvPr>
          <p:cNvSpPr txBox="1"/>
          <p:nvPr/>
        </p:nvSpPr>
        <p:spPr>
          <a:xfrm>
            <a:off x="5285678" y="66461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D5F5A7D-D32D-A268-914D-A718B313909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97016" y="179090"/>
            <a:ext cx="9404184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GB" altLang="en-US" sz="24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Access to Stage 1:</a:t>
            </a:r>
            <a:br>
              <a:rPr lang="en-GB" altLang="en-US" sz="24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altLang="en-US" sz="24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Consolidated support for STEM pathways</a:t>
            </a:r>
            <a:br>
              <a:rPr lang="en-GB" altLang="en-US" sz="24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GB" altLang="en-US" sz="1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altLang="en-US" sz="20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Catherine Scott, Eira Patterson, Fiona Aiken</a:t>
            </a:r>
            <a:endParaRPr kumimoji="0" lang="en-GB" altLang="en-US" sz="1600" b="1" i="0" u="none" strike="noStrike" cap="none" normalizeH="0" baseline="0" dirty="0">
              <a:ln>
                <a:noFill/>
              </a:ln>
              <a:solidFill>
                <a:srgbClr val="060645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5B8294B-08AC-C5F0-F4AF-C42D134874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464" y="379696"/>
            <a:ext cx="2273415" cy="744026"/>
          </a:xfrm>
          <a:prstGeom prst="rect">
            <a:avLst/>
          </a:prstGeom>
        </p:spPr>
      </p:pic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FC72D54-76BC-A426-66A1-3ACB530D3C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16" y="6280564"/>
            <a:ext cx="2771745" cy="3983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EE594C-C801-6986-AD3F-4A4555B50C2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66"/>
          <a:stretch>
            <a:fillRect/>
          </a:stretch>
        </p:blipFill>
        <p:spPr>
          <a:xfrm>
            <a:off x="3420831" y="1580802"/>
            <a:ext cx="5014660" cy="308963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237114-0691-5F60-91F5-B299B64011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3457"/>
          <a:stretch/>
        </p:blipFill>
        <p:spPr>
          <a:xfrm>
            <a:off x="2003448" y="2455168"/>
            <a:ext cx="762900" cy="15199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9DF4DC-65C1-B930-B3CA-80CCBA0C28E3}"/>
              </a:ext>
            </a:extLst>
          </p:cNvPr>
          <p:cNvSpPr txBox="1"/>
          <p:nvPr/>
        </p:nvSpPr>
        <p:spPr>
          <a:xfrm>
            <a:off x="1157467" y="2028144"/>
            <a:ext cx="164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4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Challenge me!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CA3B16-CC5A-B9D6-8621-4671723769E1}"/>
              </a:ext>
            </a:extLst>
          </p:cNvPr>
          <p:cNvSpPr txBox="1"/>
          <p:nvPr/>
        </p:nvSpPr>
        <p:spPr>
          <a:xfrm>
            <a:off x="201658" y="3684631"/>
            <a:ext cx="2130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4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Am I ready for L1?</a:t>
            </a:r>
            <a:endParaRPr lang="en-GB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C3DE30-4EA6-224F-9EC3-4E19559C5227}"/>
              </a:ext>
            </a:extLst>
          </p:cNvPr>
          <p:cNvSpPr txBox="1"/>
          <p:nvPr/>
        </p:nvSpPr>
        <p:spPr>
          <a:xfrm>
            <a:off x="237210" y="1673881"/>
            <a:ext cx="1712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400" b="1" dirty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Support me!</a:t>
            </a:r>
            <a:endParaRPr lang="en-GB" sz="1400" dirty="0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0CD02373-04D0-8EB0-68D8-5CAB3EF10001}"/>
              </a:ext>
            </a:extLst>
          </p:cNvPr>
          <p:cNvSpPr/>
          <p:nvPr/>
        </p:nvSpPr>
        <p:spPr>
          <a:xfrm>
            <a:off x="792179" y="5247550"/>
            <a:ext cx="499043" cy="425016"/>
          </a:xfrm>
          <a:prstGeom prst="frame">
            <a:avLst>
              <a:gd name="adj1" fmla="val 16573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Doughnut 13">
            <a:extLst>
              <a:ext uri="{FF2B5EF4-FFF2-40B4-BE49-F238E27FC236}">
                <a16:creationId xmlns:a16="http://schemas.microsoft.com/office/drawing/2014/main" id="{43047FD1-0E26-5C10-8AFC-03A7E5769530}"/>
              </a:ext>
            </a:extLst>
          </p:cNvPr>
          <p:cNvSpPr/>
          <p:nvPr/>
        </p:nvSpPr>
        <p:spPr>
          <a:xfrm rot="19451511">
            <a:off x="1106168" y="4593488"/>
            <a:ext cx="474172" cy="669351"/>
          </a:xfrm>
          <a:prstGeom prst="donut">
            <a:avLst>
              <a:gd name="adj" fmla="val 19819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7330A265-6CC9-D157-D174-2A8778768D2B}"/>
              </a:ext>
            </a:extLst>
          </p:cNvPr>
          <p:cNvSpPr/>
          <p:nvPr/>
        </p:nvSpPr>
        <p:spPr>
          <a:xfrm rot="19526029">
            <a:off x="415945" y="4815129"/>
            <a:ext cx="517687" cy="461207"/>
          </a:xfrm>
          <a:prstGeom prst="triangle">
            <a:avLst>
              <a:gd name="adj" fmla="val 51750"/>
            </a:avLst>
          </a:prstGeom>
          <a:noFill/>
          <a:ln w="88900">
            <a:solidFill>
              <a:schemeClr val="accent6">
                <a:alpha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6B6817D2-A9F0-E1C3-99A8-11FACDFEB383}"/>
              </a:ext>
            </a:extLst>
          </p:cNvPr>
          <p:cNvSpPr/>
          <p:nvPr/>
        </p:nvSpPr>
        <p:spPr>
          <a:xfrm>
            <a:off x="792180" y="4385593"/>
            <a:ext cx="517687" cy="461207"/>
          </a:xfrm>
          <a:prstGeom prst="triangle">
            <a:avLst>
              <a:gd name="adj" fmla="val 51750"/>
            </a:avLst>
          </a:prstGeom>
          <a:noFill/>
          <a:ln w="88900">
            <a:solidFill>
              <a:schemeClr val="accent5">
                <a:alpha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6DA1A3D8-67E5-DEAE-69DD-D37B34B6B88E}"/>
              </a:ext>
            </a:extLst>
          </p:cNvPr>
          <p:cNvSpPr/>
          <p:nvPr/>
        </p:nvSpPr>
        <p:spPr>
          <a:xfrm rot="20408901">
            <a:off x="1638519" y="5050832"/>
            <a:ext cx="517687" cy="461207"/>
          </a:xfrm>
          <a:prstGeom prst="triangle">
            <a:avLst>
              <a:gd name="adj" fmla="val 51750"/>
            </a:avLst>
          </a:prstGeom>
          <a:noFill/>
          <a:ln w="88900">
            <a:solidFill>
              <a:schemeClr val="accent2">
                <a:alpha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ughnut 17">
            <a:extLst>
              <a:ext uri="{FF2B5EF4-FFF2-40B4-BE49-F238E27FC236}">
                <a16:creationId xmlns:a16="http://schemas.microsoft.com/office/drawing/2014/main" id="{4CDED6AA-07F2-8F3E-84D9-8B6537135DD6}"/>
              </a:ext>
            </a:extLst>
          </p:cNvPr>
          <p:cNvSpPr/>
          <p:nvPr/>
        </p:nvSpPr>
        <p:spPr>
          <a:xfrm>
            <a:off x="1369915" y="5037353"/>
            <a:ext cx="532086" cy="516237"/>
          </a:xfrm>
          <a:prstGeom prst="donut">
            <a:avLst>
              <a:gd name="adj" fmla="val 19819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Doughnut 18">
            <a:extLst>
              <a:ext uri="{FF2B5EF4-FFF2-40B4-BE49-F238E27FC236}">
                <a16:creationId xmlns:a16="http://schemas.microsoft.com/office/drawing/2014/main" id="{3FA6532C-B9AD-3F9E-13C8-122097814007}"/>
              </a:ext>
            </a:extLst>
          </p:cNvPr>
          <p:cNvSpPr/>
          <p:nvPr/>
        </p:nvSpPr>
        <p:spPr>
          <a:xfrm>
            <a:off x="1851989" y="5247550"/>
            <a:ext cx="532086" cy="516237"/>
          </a:xfrm>
          <a:prstGeom prst="donut">
            <a:avLst>
              <a:gd name="adj" fmla="val 19819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01BAE833-C324-A513-2F6D-298BB95C65E2}"/>
              </a:ext>
            </a:extLst>
          </p:cNvPr>
          <p:cNvSpPr/>
          <p:nvPr/>
        </p:nvSpPr>
        <p:spPr>
          <a:xfrm rot="19658395">
            <a:off x="1507094" y="4370039"/>
            <a:ext cx="586712" cy="518355"/>
          </a:xfrm>
          <a:prstGeom prst="frame">
            <a:avLst>
              <a:gd name="adj1" fmla="val 16573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6B3ED07C-034D-9B68-4057-0C0A2B6A3D04}"/>
              </a:ext>
            </a:extLst>
          </p:cNvPr>
          <p:cNvSpPr/>
          <p:nvPr/>
        </p:nvSpPr>
        <p:spPr>
          <a:xfrm rot="1420867">
            <a:off x="1976759" y="4551038"/>
            <a:ext cx="586712" cy="518355"/>
          </a:xfrm>
          <a:prstGeom prst="frame">
            <a:avLst>
              <a:gd name="adj1" fmla="val 16573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Doughnut 21">
            <a:extLst>
              <a:ext uri="{FF2B5EF4-FFF2-40B4-BE49-F238E27FC236}">
                <a16:creationId xmlns:a16="http://schemas.microsoft.com/office/drawing/2014/main" id="{E11DC658-702E-700D-F27C-299A34200C28}"/>
              </a:ext>
            </a:extLst>
          </p:cNvPr>
          <p:cNvSpPr/>
          <p:nvPr/>
        </p:nvSpPr>
        <p:spPr>
          <a:xfrm>
            <a:off x="1758947" y="4571078"/>
            <a:ext cx="428023" cy="373131"/>
          </a:xfrm>
          <a:prstGeom prst="donut">
            <a:avLst>
              <a:gd name="adj" fmla="val 19819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8" name="Frame 57">
            <a:extLst>
              <a:ext uri="{FF2B5EF4-FFF2-40B4-BE49-F238E27FC236}">
                <a16:creationId xmlns:a16="http://schemas.microsoft.com/office/drawing/2014/main" id="{12DEFCFF-E57C-272A-2BA1-51358E3C9813}"/>
              </a:ext>
            </a:extLst>
          </p:cNvPr>
          <p:cNvSpPr/>
          <p:nvPr/>
        </p:nvSpPr>
        <p:spPr>
          <a:xfrm>
            <a:off x="8550233" y="2924607"/>
            <a:ext cx="396499" cy="369333"/>
          </a:xfrm>
          <a:prstGeom prst="frame">
            <a:avLst>
              <a:gd name="adj1" fmla="val 16573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9" name="Triangle 58">
            <a:extLst>
              <a:ext uri="{FF2B5EF4-FFF2-40B4-BE49-F238E27FC236}">
                <a16:creationId xmlns:a16="http://schemas.microsoft.com/office/drawing/2014/main" id="{0207708F-4947-6D36-0F8B-0A0607949C8E}"/>
              </a:ext>
            </a:extLst>
          </p:cNvPr>
          <p:cNvSpPr/>
          <p:nvPr/>
        </p:nvSpPr>
        <p:spPr>
          <a:xfrm>
            <a:off x="8761445" y="2064929"/>
            <a:ext cx="517687" cy="461207"/>
          </a:xfrm>
          <a:prstGeom prst="triangle">
            <a:avLst>
              <a:gd name="adj" fmla="val 51750"/>
            </a:avLst>
          </a:prstGeom>
          <a:noFill/>
          <a:ln w="88900">
            <a:solidFill>
              <a:schemeClr val="accent6">
                <a:alpha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Doughnut 59">
            <a:extLst>
              <a:ext uri="{FF2B5EF4-FFF2-40B4-BE49-F238E27FC236}">
                <a16:creationId xmlns:a16="http://schemas.microsoft.com/office/drawing/2014/main" id="{73432856-55A1-43C5-DCD0-B8CD7C6FAD80}"/>
              </a:ext>
            </a:extLst>
          </p:cNvPr>
          <p:cNvSpPr/>
          <p:nvPr/>
        </p:nvSpPr>
        <p:spPr>
          <a:xfrm rot="19451511">
            <a:off x="1258568" y="4745888"/>
            <a:ext cx="474172" cy="669351"/>
          </a:xfrm>
          <a:prstGeom prst="donut">
            <a:avLst>
              <a:gd name="adj" fmla="val 19819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1" name="Triangle 60">
            <a:extLst>
              <a:ext uri="{FF2B5EF4-FFF2-40B4-BE49-F238E27FC236}">
                <a16:creationId xmlns:a16="http://schemas.microsoft.com/office/drawing/2014/main" id="{4954D987-7D12-8B84-7EDD-E3E7E83CC7BE}"/>
              </a:ext>
            </a:extLst>
          </p:cNvPr>
          <p:cNvSpPr/>
          <p:nvPr/>
        </p:nvSpPr>
        <p:spPr>
          <a:xfrm>
            <a:off x="9795175" y="2047541"/>
            <a:ext cx="517687" cy="461207"/>
          </a:xfrm>
          <a:prstGeom prst="triangle">
            <a:avLst>
              <a:gd name="adj" fmla="val 51750"/>
            </a:avLst>
          </a:prstGeom>
          <a:noFill/>
          <a:ln w="88900">
            <a:solidFill>
              <a:schemeClr val="accent5">
                <a:alpha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rame 61">
            <a:extLst>
              <a:ext uri="{FF2B5EF4-FFF2-40B4-BE49-F238E27FC236}">
                <a16:creationId xmlns:a16="http://schemas.microsoft.com/office/drawing/2014/main" id="{079DE755-C2DE-6D07-0FA1-A16548D42D84}"/>
              </a:ext>
            </a:extLst>
          </p:cNvPr>
          <p:cNvSpPr/>
          <p:nvPr/>
        </p:nvSpPr>
        <p:spPr>
          <a:xfrm>
            <a:off x="9628195" y="2924942"/>
            <a:ext cx="396499" cy="368997"/>
          </a:xfrm>
          <a:prstGeom prst="frame">
            <a:avLst>
              <a:gd name="adj1" fmla="val 16573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3" name="Doughnut 62">
            <a:extLst>
              <a:ext uri="{FF2B5EF4-FFF2-40B4-BE49-F238E27FC236}">
                <a16:creationId xmlns:a16="http://schemas.microsoft.com/office/drawing/2014/main" id="{542664E2-C810-9EAD-6300-F58342659957}"/>
              </a:ext>
            </a:extLst>
          </p:cNvPr>
          <p:cNvSpPr/>
          <p:nvPr/>
        </p:nvSpPr>
        <p:spPr>
          <a:xfrm>
            <a:off x="9373178" y="3747103"/>
            <a:ext cx="458377" cy="444521"/>
          </a:xfrm>
          <a:prstGeom prst="donut">
            <a:avLst>
              <a:gd name="adj" fmla="val 19819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4" name="Doughnut 63">
            <a:extLst>
              <a:ext uri="{FF2B5EF4-FFF2-40B4-BE49-F238E27FC236}">
                <a16:creationId xmlns:a16="http://schemas.microsoft.com/office/drawing/2014/main" id="{FA5A20DF-086D-6105-826E-3BA634822AA1}"/>
              </a:ext>
            </a:extLst>
          </p:cNvPr>
          <p:cNvSpPr/>
          <p:nvPr/>
        </p:nvSpPr>
        <p:spPr>
          <a:xfrm>
            <a:off x="8646717" y="3747102"/>
            <a:ext cx="452523" cy="444522"/>
          </a:xfrm>
          <a:prstGeom prst="donut">
            <a:avLst>
              <a:gd name="adj" fmla="val 19819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5" name="Doughnut 64">
            <a:extLst>
              <a:ext uri="{FF2B5EF4-FFF2-40B4-BE49-F238E27FC236}">
                <a16:creationId xmlns:a16="http://schemas.microsoft.com/office/drawing/2014/main" id="{44526E93-ECEA-3C14-0470-8B29880FD633}"/>
              </a:ext>
            </a:extLst>
          </p:cNvPr>
          <p:cNvSpPr/>
          <p:nvPr/>
        </p:nvSpPr>
        <p:spPr>
          <a:xfrm>
            <a:off x="10100762" y="3755791"/>
            <a:ext cx="452523" cy="411342"/>
          </a:xfrm>
          <a:prstGeom prst="donut">
            <a:avLst>
              <a:gd name="adj" fmla="val 19819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6" name="Doughnut 65">
            <a:extLst>
              <a:ext uri="{FF2B5EF4-FFF2-40B4-BE49-F238E27FC236}">
                <a16:creationId xmlns:a16="http://schemas.microsoft.com/office/drawing/2014/main" id="{3991AD5A-291B-5217-AD7A-CB0B04BB1B83}"/>
              </a:ext>
            </a:extLst>
          </p:cNvPr>
          <p:cNvSpPr/>
          <p:nvPr/>
        </p:nvSpPr>
        <p:spPr>
          <a:xfrm>
            <a:off x="10822492" y="3747102"/>
            <a:ext cx="452523" cy="411342"/>
          </a:xfrm>
          <a:prstGeom prst="donut">
            <a:avLst>
              <a:gd name="adj" fmla="val 19819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7" name="Frame 66">
            <a:extLst>
              <a:ext uri="{FF2B5EF4-FFF2-40B4-BE49-F238E27FC236}">
                <a16:creationId xmlns:a16="http://schemas.microsoft.com/office/drawing/2014/main" id="{26DE939E-7A73-4D97-96F9-37094DEA576C}"/>
              </a:ext>
            </a:extLst>
          </p:cNvPr>
          <p:cNvSpPr/>
          <p:nvPr/>
        </p:nvSpPr>
        <p:spPr>
          <a:xfrm>
            <a:off x="11168945" y="2934318"/>
            <a:ext cx="367347" cy="344773"/>
          </a:xfrm>
          <a:prstGeom prst="frame">
            <a:avLst>
              <a:gd name="adj1" fmla="val 16573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8" name="Triangle 67">
            <a:extLst>
              <a:ext uri="{FF2B5EF4-FFF2-40B4-BE49-F238E27FC236}">
                <a16:creationId xmlns:a16="http://schemas.microsoft.com/office/drawing/2014/main" id="{0D93D57A-A896-7900-CBC5-E0498815A48F}"/>
              </a:ext>
            </a:extLst>
          </p:cNvPr>
          <p:cNvSpPr/>
          <p:nvPr/>
        </p:nvSpPr>
        <p:spPr>
          <a:xfrm>
            <a:off x="10775689" y="2064928"/>
            <a:ext cx="517687" cy="461207"/>
          </a:xfrm>
          <a:prstGeom prst="triangle">
            <a:avLst>
              <a:gd name="adj" fmla="val 51750"/>
            </a:avLst>
          </a:prstGeom>
          <a:noFill/>
          <a:ln w="88900">
            <a:solidFill>
              <a:schemeClr val="accent2">
                <a:alpha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rame 69">
            <a:extLst>
              <a:ext uri="{FF2B5EF4-FFF2-40B4-BE49-F238E27FC236}">
                <a16:creationId xmlns:a16="http://schemas.microsoft.com/office/drawing/2014/main" id="{841738FD-D9C5-C11C-B7F8-1AFAFE20B328}"/>
              </a:ext>
            </a:extLst>
          </p:cNvPr>
          <p:cNvSpPr/>
          <p:nvPr/>
        </p:nvSpPr>
        <p:spPr>
          <a:xfrm>
            <a:off x="9040475" y="2924606"/>
            <a:ext cx="396499" cy="369333"/>
          </a:xfrm>
          <a:prstGeom prst="frame">
            <a:avLst>
              <a:gd name="adj1" fmla="val 16573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1" name="Frame 70">
            <a:extLst>
              <a:ext uri="{FF2B5EF4-FFF2-40B4-BE49-F238E27FC236}">
                <a16:creationId xmlns:a16="http://schemas.microsoft.com/office/drawing/2014/main" id="{F20FFBCA-C47D-96B0-C830-40A203A97B3F}"/>
              </a:ext>
            </a:extLst>
          </p:cNvPr>
          <p:cNvSpPr/>
          <p:nvPr/>
        </p:nvSpPr>
        <p:spPr>
          <a:xfrm>
            <a:off x="10092487" y="2924942"/>
            <a:ext cx="396499" cy="368997"/>
          </a:xfrm>
          <a:prstGeom prst="frame">
            <a:avLst>
              <a:gd name="adj1" fmla="val 16573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2" name="Frame 71">
            <a:extLst>
              <a:ext uri="{FF2B5EF4-FFF2-40B4-BE49-F238E27FC236}">
                <a16:creationId xmlns:a16="http://schemas.microsoft.com/office/drawing/2014/main" id="{8279BFEB-F361-4BF5-41FA-1B2243BBBBA9}"/>
              </a:ext>
            </a:extLst>
          </p:cNvPr>
          <p:cNvSpPr/>
          <p:nvPr/>
        </p:nvSpPr>
        <p:spPr>
          <a:xfrm>
            <a:off x="10687585" y="2924606"/>
            <a:ext cx="367347" cy="344773"/>
          </a:xfrm>
          <a:prstGeom prst="frame">
            <a:avLst>
              <a:gd name="adj1" fmla="val 16573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76" name="Curved Connector 75">
            <a:extLst>
              <a:ext uri="{FF2B5EF4-FFF2-40B4-BE49-F238E27FC236}">
                <a16:creationId xmlns:a16="http://schemas.microsoft.com/office/drawing/2014/main" id="{607AB38E-6C84-1DAB-85A0-CFEBE012D79D}"/>
              </a:ext>
            </a:extLst>
          </p:cNvPr>
          <p:cNvCxnSpPr>
            <a:cxnSpLocks/>
            <a:endCxn id="61" idx="0"/>
          </p:cNvCxnSpPr>
          <p:nvPr/>
        </p:nvCxnSpPr>
        <p:spPr>
          <a:xfrm flipV="1">
            <a:off x="6841067" y="2047541"/>
            <a:ext cx="3222011" cy="1327757"/>
          </a:xfrm>
          <a:prstGeom prst="curvedConnector4">
            <a:avLst>
              <a:gd name="adj1" fmla="val 22193"/>
              <a:gd name="adj2" fmla="val 117217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>
            <a:extLst>
              <a:ext uri="{FF2B5EF4-FFF2-40B4-BE49-F238E27FC236}">
                <a16:creationId xmlns:a16="http://schemas.microsoft.com/office/drawing/2014/main" id="{7341905D-77C2-30C4-0915-BAF8721CB42F}"/>
              </a:ext>
            </a:extLst>
          </p:cNvPr>
          <p:cNvCxnSpPr>
            <a:cxnSpLocks/>
            <a:endCxn id="59" idx="1"/>
          </p:cNvCxnSpPr>
          <p:nvPr/>
        </p:nvCxnSpPr>
        <p:spPr>
          <a:xfrm flipV="1">
            <a:off x="6764935" y="2295533"/>
            <a:ext cx="2130462" cy="1371790"/>
          </a:xfrm>
          <a:prstGeom prst="curvedConnector3">
            <a:avLst>
              <a:gd name="adj1" fmla="val 46821"/>
            </a:avLst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>
            <a:extLst>
              <a:ext uri="{FF2B5EF4-FFF2-40B4-BE49-F238E27FC236}">
                <a16:creationId xmlns:a16="http://schemas.microsoft.com/office/drawing/2014/main" id="{1CBCBC30-8570-283E-63C5-2E47FC5E88A0}"/>
              </a:ext>
            </a:extLst>
          </p:cNvPr>
          <p:cNvCxnSpPr>
            <a:cxnSpLocks/>
            <a:endCxn id="68" idx="0"/>
          </p:cNvCxnSpPr>
          <p:nvPr/>
        </p:nvCxnSpPr>
        <p:spPr>
          <a:xfrm flipV="1">
            <a:off x="6272153" y="2064928"/>
            <a:ext cx="4771439" cy="1904435"/>
          </a:xfrm>
          <a:prstGeom prst="curvedConnector4">
            <a:avLst>
              <a:gd name="adj1" fmla="val 3364"/>
              <a:gd name="adj2" fmla="val 131565"/>
            </a:avLst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063415B-9CDD-C180-F6BB-D3C2CE35AE2A}"/>
              </a:ext>
            </a:extLst>
          </p:cNvPr>
          <p:cNvCxnSpPr>
            <a:stCxn id="59" idx="3"/>
            <a:endCxn id="58" idx="0"/>
          </p:cNvCxnSpPr>
          <p:nvPr/>
        </p:nvCxnSpPr>
        <p:spPr>
          <a:xfrm flipH="1">
            <a:off x="8748483" y="2526136"/>
            <a:ext cx="280865" cy="398471"/>
          </a:xfrm>
          <a:prstGeom prst="straightConnector1">
            <a:avLst/>
          </a:prstGeom>
          <a:ln w="222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C43ED73-73C0-4193-9871-38B6B856EB9D}"/>
              </a:ext>
            </a:extLst>
          </p:cNvPr>
          <p:cNvCxnSpPr>
            <a:cxnSpLocks/>
            <a:stCxn id="59" idx="3"/>
            <a:endCxn id="70" idx="0"/>
          </p:cNvCxnSpPr>
          <p:nvPr/>
        </p:nvCxnSpPr>
        <p:spPr>
          <a:xfrm>
            <a:off x="9029348" y="2526136"/>
            <a:ext cx="209377" cy="398470"/>
          </a:xfrm>
          <a:prstGeom prst="straightConnector1">
            <a:avLst/>
          </a:prstGeom>
          <a:ln w="222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10C27200-6A6C-2876-FF76-B284A145FFBB}"/>
              </a:ext>
            </a:extLst>
          </p:cNvPr>
          <p:cNvCxnSpPr>
            <a:cxnSpLocks/>
            <a:stCxn id="61" idx="3"/>
            <a:endCxn id="62" idx="0"/>
          </p:cNvCxnSpPr>
          <p:nvPr/>
        </p:nvCxnSpPr>
        <p:spPr>
          <a:xfrm flipH="1">
            <a:off x="9826445" y="2508748"/>
            <a:ext cx="236633" cy="416194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CD33F825-03BA-CBC4-CA9A-194386D7D94E}"/>
              </a:ext>
            </a:extLst>
          </p:cNvPr>
          <p:cNvCxnSpPr>
            <a:cxnSpLocks/>
            <a:stCxn id="61" idx="3"/>
            <a:endCxn id="71" idx="0"/>
          </p:cNvCxnSpPr>
          <p:nvPr/>
        </p:nvCxnSpPr>
        <p:spPr>
          <a:xfrm>
            <a:off x="10063078" y="2508748"/>
            <a:ext cx="227659" cy="416194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8717FC6F-913A-E578-E89C-CF42F32C1885}"/>
              </a:ext>
            </a:extLst>
          </p:cNvPr>
          <p:cNvCxnSpPr>
            <a:cxnSpLocks/>
            <a:stCxn id="68" idx="3"/>
            <a:endCxn id="72" idx="0"/>
          </p:cNvCxnSpPr>
          <p:nvPr/>
        </p:nvCxnSpPr>
        <p:spPr>
          <a:xfrm flipH="1">
            <a:off x="10871259" y="2526135"/>
            <a:ext cx="172333" cy="398471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64FBF3F0-6048-1B58-6CAF-AADF833CB187}"/>
              </a:ext>
            </a:extLst>
          </p:cNvPr>
          <p:cNvCxnSpPr>
            <a:cxnSpLocks/>
            <a:stCxn id="68" idx="3"/>
            <a:endCxn id="67" idx="0"/>
          </p:cNvCxnSpPr>
          <p:nvPr/>
        </p:nvCxnSpPr>
        <p:spPr>
          <a:xfrm>
            <a:off x="11043592" y="2526135"/>
            <a:ext cx="309027" cy="408183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96F02A6D-8138-EC85-5C6D-BA7A12EAE5BE}"/>
              </a:ext>
            </a:extLst>
          </p:cNvPr>
          <p:cNvCxnSpPr>
            <a:cxnSpLocks/>
            <a:stCxn id="58" idx="2"/>
            <a:endCxn id="64" idx="0"/>
          </p:cNvCxnSpPr>
          <p:nvPr/>
        </p:nvCxnSpPr>
        <p:spPr>
          <a:xfrm>
            <a:off x="8748483" y="3293940"/>
            <a:ext cx="124496" cy="453162"/>
          </a:xfrm>
          <a:prstGeom prst="straightConnector1">
            <a:avLst/>
          </a:prstGeom>
          <a:ln w="222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20142F63-0716-D1AF-1186-91B6B07E05B7}"/>
              </a:ext>
            </a:extLst>
          </p:cNvPr>
          <p:cNvCxnSpPr>
            <a:cxnSpLocks/>
            <a:stCxn id="58" idx="2"/>
            <a:endCxn id="63" idx="1"/>
          </p:cNvCxnSpPr>
          <p:nvPr/>
        </p:nvCxnSpPr>
        <p:spPr>
          <a:xfrm>
            <a:off x="8748483" y="3293940"/>
            <a:ext cx="691823" cy="518262"/>
          </a:xfrm>
          <a:prstGeom prst="straightConnector1">
            <a:avLst/>
          </a:prstGeom>
          <a:ln w="222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1DEDBDFE-27E4-2F32-E96F-7A0A863FE85D}"/>
              </a:ext>
            </a:extLst>
          </p:cNvPr>
          <p:cNvCxnSpPr>
            <a:cxnSpLocks/>
            <a:stCxn id="70" idx="2"/>
            <a:endCxn id="65" idx="1"/>
          </p:cNvCxnSpPr>
          <p:nvPr/>
        </p:nvCxnSpPr>
        <p:spPr>
          <a:xfrm>
            <a:off x="9238725" y="3293939"/>
            <a:ext cx="928307" cy="522092"/>
          </a:xfrm>
          <a:prstGeom prst="straightConnector1">
            <a:avLst/>
          </a:prstGeom>
          <a:ln w="222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BB232248-2622-8528-F321-7D144DCC4862}"/>
              </a:ext>
            </a:extLst>
          </p:cNvPr>
          <p:cNvCxnSpPr>
            <a:cxnSpLocks/>
            <a:stCxn id="70" idx="2"/>
            <a:endCxn id="64" idx="7"/>
          </p:cNvCxnSpPr>
          <p:nvPr/>
        </p:nvCxnSpPr>
        <p:spPr>
          <a:xfrm flipH="1">
            <a:off x="9032970" y="3293939"/>
            <a:ext cx="205755" cy="518262"/>
          </a:xfrm>
          <a:prstGeom prst="straightConnector1">
            <a:avLst/>
          </a:prstGeom>
          <a:ln w="222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E1340FFC-B6D1-152D-06F1-95BBCED7B898}"/>
              </a:ext>
            </a:extLst>
          </p:cNvPr>
          <p:cNvCxnSpPr>
            <a:cxnSpLocks/>
            <a:stCxn id="62" idx="2"/>
            <a:endCxn id="63" idx="0"/>
          </p:cNvCxnSpPr>
          <p:nvPr/>
        </p:nvCxnSpPr>
        <p:spPr>
          <a:xfrm flipH="1">
            <a:off x="9602367" y="3293939"/>
            <a:ext cx="224078" cy="453164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4715487F-F66D-5444-D8BC-9202518DF01A}"/>
              </a:ext>
            </a:extLst>
          </p:cNvPr>
          <p:cNvCxnSpPr>
            <a:cxnSpLocks/>
            <a:stCxn id="71" idx="2"/>
            <a:endCxn id="65" idx="0"/>
          </p:cNvCxnSpPr>
          <p:nvPr/>
        </p:nvCxnSpPr>
        <p:spPr>
          <a:xfrm>
            <a:off x="10290737" y="3293939"/>
            <a:ext cx="36287" cy="461852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9509EE80-980E-245A-3EBD-C0A94030335A}"/>
              </a:ext>
            </a:extLst>
          </p:cNvPr>
          <p:cNvCxnSpPr>
            <a:cxnSpLocks/>
            <a:stCxn id="71" idx="2"/>
            <a:endCxn id="66" idx="1"/>
          </p:cNvCxnSpPr>
          <p:nvPr/>
        </p:nvCxnSpPr>
        <p:spPr>
          <a:xfrm>
            <a:off x="10290737" y="3293939"/>
            <a:ext cx="598025" cy="513403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3E71DCD-1567-44B3-48DD-431A286485E8}"/>
              </a:ext>
            </a:extLst>
          </p:cNvPr>
          <p:cNvCxnSpPr>
            <a:cxnSpLocks/>
            <a:stCxn id="62" idx="2"/>
            <a:endCxn id="65" idx="1"/>
          </p:cNvCxnSpPr>
          <p:nvPr/>
        </p:nvCxnSpPr>
        <p:spPr>
          <a:xfrm>
            <a:off x="9826445" y="3293939"/>
            <a:ext cx="340587" cy="522092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E6DEDAE9-119B-E842-C467-A34F43505542}"/>
              </a:ext>
            </a:extLst>
          </p:cNvPr>
          <p:cNvCxnSpPr>
            <a:cxnSpLocks/>
            <a:stCxn id="72" idx="2"/>
            <a:endCxn id="66" idx="0"/>
          </p:cNvCxnSpPr>
          <p:nvPr/>
        </p:nvCxnSpPr>
        <p:spPr>
          <a:xfrm>
            <a:off x="10871259" y="3269379"/>
            <a:ext cx="177495" cy="477723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68F5CF9B-A92A-AAB6-FC41-7E88DB96473A}"/>
              </a:ext>
            </a:extLst>
          </p:cNvPr>
          <p:cNvCxnSpPr>
            <a:cxnSpLocks/>
            <a:stCxn id="72" idx="2"/>
            <a:endCxn id="63" idx="7"/>
          </p:cNvCxnSpPr>
          <p:nvPr/>
        </p:nvCxnSpPr>
        <p:spPr>
          <a:xfrm flipH="1">
            <a:off x="9764427" y="3269379"/>
            <a:ext cx="1106832" cy="542823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F4A5631B-CD69-AEFD-AB7A-F7CBA7C1F10E}"/>
              </a:ext>
            </a:extLst>
          </p:cNvPr>
          <p:cNvCxnSpPr>
            <a:cxnSpLocks/>
            <a:stCxn id="67" idx="2"/>
            <a:endCxn id="66" idx="7"/>
          </p:cNvCxnSpPr>
          <p:nvPr/>
        </p:nvCxnSpPr>
        <p:spPr>
          <a:xfrm flipH="1">
            <a:off x="11208745" y="3279091"/>
            <a:ext cx="143874" cy="528251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A752818D-D271-9215-A7C4-F28D4BDC1AD6}"/>
              </a:ext>
            </a:extLst>
          </p:cNvPr>
          <p:cNvCxnSpPr>
            <a:cxnSpLocks/>
            <a:stCxn id="67" idx="2"/>
            <a:endCxn id="65" idx="7"/>
          </p:cNvCxnSpPr>
          <p:nvPr/>
        </p:nvCxnSpPr>
        <p:spPr>
          <a:xfrm flipH="1">
            <a:off x="10487015" y="3279091"/>
            <a:ext cx="865604" cy="536940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2" name="Picture 161">
            <a:extLst>
              <a:ext uri="{FF2B5EF4-FFF2-40B4-BE49-F238E27FC236}">
                <a16:creationId xmlns:a16="http://schemas.microsoft.com/office/drawing/2014/main" id="{8DB6E44B-C171-14F7-3ACD-9BF0DB7510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8651" y="4437374"/>
            <a:ext cx="2427210" cy="161814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B082AFF-C104-46C0-2A73-99B7351ED86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74016"/>
          <a:stretch>
            <a:fillRect/>
          </a:stretch>
        </p:blipFill>
        <p:spPr>
          <a:xfrm>
            <a:off x="1224529" y="2244850"/>
            <a:ext cx="584613" cy="1499907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B790A09D-C4FB-8B13-82C3-113E17D7717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4825" r="-421"/>
          <a:stretch>
            <a:fillRect/>
          </a:stretch>
        </p:blipFill>
        <p:spPr>
          <a:xfrm flipH="1">
            <a:off x="172461" y="1995462"/>
            <a:ext cx="846313" cy="1531853"/>
          </a:xfrm>
          <a:prstGeom prst="rect">
            <a:avLst/>
          </a:prstGeom>
        </p:spPr>
      </p:pic>
      <p:cxnSp>
        <p:nvCxnSpPr>
          <p:cNvPr id="168" name="Curved Connector 167">
            <a:extLst>
              <a:ext uri="{FF2B5EF4-FFF2-40B4-BE49-F238E27FC236}">
                <a16:creationId xmlns:a16="http://schemas.microsoft.com/office/drawing/2014/main" id="{B0B5684A-E55D-2AB4-9B08-EB21458A34F5}"/>
              </a:ext>
            </a:extLst>
          </p:cNvPr>
          <p:cNvCxnSpPr>
            <a:cxnSpLocks/>
          </p:cNvCxnSpPr>
          <p:nvPr/>
        </p:nvCxnSpPr>
        <p:spPr>
          <a:xfrm>
            <a:off x="2766348" y="2508748"/>
            <a:ext cx="1795820" cy="725252"/>
          </a:xfrm>
          <a:prstGeom prst="curvedConnector3">
            <a:avLst>
              <a:gd name="adj1" fmla="val 121176"/>
            </a:avLst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urved Connector 171">
            <a:extLst>
              <a:ext uri="{FF2B5EF4-FFF2-40B4-BE49-F238E27FC236}">
                <a16:creationId xmlns:a16="http://schemas.microsoft.com/office/drawing/2014/main" id="{0B2796B3-733A-29EE-C591-AB3D1BAE19E6}"/>
              </a:ext>
            </a:extLst>
          </p:cNvPr>
          <p:cNvCxnSpPr>
            <a:stCxn id="166" idx="2"/>
            <a:endCxn id="16" idx="1"/>
          </p:cNvCxnSpPr>
          <p:nvPr/>
        </p:nvCxnSpPr>
        <p:spPr>
          <a:xfrm rot="16200000" flipH="1">
            <a:off x="216433" y="3906498"/>
            <a:ext cx="1088882" cy="330515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4" name="Curved Connector 173">
            <a:extLst>
              <a:ext uri="{FF2B5EF4-FFF2-40B4-BE49-F238E27FC236}">
                <a16:creationId xmlns:a16="http://schemas.microsoft.com/office/drawing/2014/main" id="{2C2CFF44-CF65-58CA-E9CE-4186A9CC2044}"/>
              </a:ext>
            </a:extLst>
          </p:cNvPr>
          <p:cNvCxnSpPr>
            <a:cxnSpLocks/>
            <a:stCxn id="163" idx="2"/>
            <a:endCxn id="20" idx="0"/>
          </p:cNvCxnSpPr>
          <p:nvPr/>
        </p:nvCxnSpPr>
        <p:spPr>
          <a:xfrm rot="16200000" flipH="1">
            <a:off x="1256516" y="4005077"/>
            <a:ext cx="665532" cy="144892"/>
          </a:xfrm>
          <a:prstGeom prst="curvedConnector3">
            <a:avLst>
              <a:gd name="adj1" fmla="val 39659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8" name="Curved Connector 177">
            <a:extLst>
              <a:ext uri="{FF2B5EF4-FFF2-40B4-BE49-F238E27FC236}">
                <a16:creationId xmlns:a16="http://schemas.microsoft.com/office/drawing/2014/main" id="{4EDF1708-5E3D-B2C5-0151-86BEFB54915B}"/>
              </a:ext>
            </a:extLst>
          </p:cNvPr>
          <p:cNvCxnSpPr>
            <a:stCxn id="6" idx="2"/>
            <a:endCxn id="17" idx="5"/>
          </p:cNvCxnSpPr>
          <p:nvPr/>
        </p:nvCxnSpPr>
        <p:spPr>
          <a:xfrm rot="5400000">
            <a:off x="1573703" y="4424752"/>
            <a:ext cx="1260847" cy="361544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urved Connector 179">
            <a:extLst>
              <a:ext uri="{FF2B5EF4-FFF2-40B4-BE49-F238E27FC236}">
                <a16:creationId xmlns:a16="http://schemas.microsoft.com/office/drawing/2014/main" id="{6AF92947-7070-9C38-9DDA-018B7C70C36C}"/>
              </a:ext>
            </a:extLst>
          </p:cNvPr>
          <p:cNvCxnSpPr>
            <a:stCxn id="60" idx="7"/>
            <a:endCxn id="15" idx="5"/>
          </p:cNvCxnSpPr>
          <p:nvPr/>
        </p:nvCxnSpPr>
        <p:spPr>
          <a:xfrm rot="16200000" flipH="1" flipV="1">
            <a:off x="1049535" y="4526117"/>
            <a:ext cx="179175" cy="708058"/>
          </a:xfrm>
          <a:prstGeom prst="curvedConnector4">
            <a:avLst>
              <a:gd name="adj1" fmla="val -127585"/>
              <a:gd name="adj2" fmla="val 56076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urved Connector 181">
            <a:extLst>
              <a:ext uri="{FF2B5EF4-FFF2-40B4-BE49-F238E27FC236}">
                <a16:creationId xmlns:a16="http://schemas.microsoft.com/office/drawing/2014/main" id="{A427A22C-682D-F55A-99F2-5A1FB400F201}"/>
              </a:ext>
            </a:extLst>
          </p:cNvPr>
          <p:cNvCxnSpPr>
            <a:cxnSpLocks/>
            <a:stCxn id="15" idx="3"/>
            <a:endCxn id="18" idx="3"/>
          </p:cNvCxnSpPr>
          <p:nvPr/>
        </p:nvCxnSpPr>
        <p:spPr>
          <a:xfrm rot="16200000" flipH="1">
            <a:off x="1006710" y="5036861"/>
            <a:ext cx="247501" cy="634754"/>
          </a:xfrm>
          <a:prstGeom prst="curvedConnector3">
            <a:avLst>
              <a:gd name="adj1" fmla="val 222909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urved Connector 184">
            <a:extLst>
              <a:ext uri="{FF2B5EF4-FFF2-40B4-BE49-F238E27FC236}">
                <a16:creationId xmlns:a16="http://schemas.microsoft.com/office/drawing/2014/main" id="{15741395-1594-D834-F96C-BEB939BD885B}"/>
              </a:ext>
            </a:extLst>
          </p:cNvPr>
          <p:cNvCxnSpPr>
            <a:cxnSpLocks/>
            <a:stCxn id="15" idx="1"/>
            <a:endCxn id="19" idx="4"/>
          </p:cNvCxnSpPr>
          <p:nvPr/>
        </p:nvCxnSpPr>
        <p:spPr>
          <a:xfrm rot="10800000" flipH="1" flipV="1">
            <a:off x="571944" y="5116591"/>
            <a:ext cx="1546088" cy="647196"/>
          </a:xfrm>
          <a:prstGeom prst="curvedConnector4">
            <a:avLst>
              <a:gd name="adj1" fmla="val -24876"/>
              <a:gd name="adj2" fmla="val 135322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8" name="Curved Connector 187">
            <a:extLst>
              <a:ext uri="{FF2B5EF4-FFF2-40B4-BE49-F238E27FC236}">
                <a16:creationId xmlns:a16="http://schemas.microsoft.com/office/drawing/2014/main" id="{97D4827A-82F2-1563-92B2-2222882AB48A}"/>
              </a:ext>
            </a:extLst>
          </p:cNvPr>
          <p:cNvCxnSpPr>
            <a:cxnSpLocks/>
            <a:stCxn id="19" idx="6"/>
            <a:endCxn id="21" idx="3"/>
          </p:cNvCxnSpPr>
          <p:nvPr/>
        </p:nvCxnSpPr>
        <p:spPr>
          <a:xfrm flipV="1">
            <a:off x="2384075" y="4928041"/>
            <a:ext cx="154694" cy="577628"/>
          </a:xfrm>
          <a:prstGeom prst="curvedConnector3">
            <a:avLst>
              <a:gd name="adj1" fmla="val 26374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urved Connector 190">
            <a:extLst>
              <a:ext uri="{FF2B5EF4-FFF2-40B4-BE49-F238E27FC236}">
                <a16:creationId xmlns:a16="http://schemas.microsoft.com/office/drawing/2014/main" id="{FE2BB940-CA9E-96EE-2BC1-A453D19CD8CA}"/>
              </a:ext>
            </a:extLst>
          </p:cNvPr>
          <p:cNvCxnSpPr>
            <a:cxnSpLocks/>
            <a:stCxn id="18" idx="2"/>
            <a:endCxn id="19" idx="3"/>
          </p:cNvCxnSpPr>
          <p:nvPr/>
        </p:nvCxnSpPr>
        <p:spPr>
          <a:xfrm rot="10800000" flipH="1" flipV="1">
            <a:off x="1369915" y="5295472"/>
            <a:ext cx="559996" cy="392714"/>
          </a:xfrm>
          <a:prstGeom prst="curvedConnector4">
            <a:avLst>
              <a:gd name="adj1" fmla="val -40822"/>
              <a:gd name="adj2" fmla="val 177461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4" name="Curved Connector 193">
            <a:extLst>
              <a:ext uri="{FF2B5EF4-FFF2-40B4-BE49-F238E27FC236}">
                <a16:creationId xmlns:a16="http://schemas.microsoft.com/office/drawing/2014/main" id="{62F97459-7A93-1D1A-050D-8E0E792BB433}"/>
              </a:ext>
            </a:extLst>
          </p:cNvPr>
          <p:cNvCxnSpPr>
            <a:cxnSpLocks/>
            <a:stCxn id="20" idx="3"/>
            <a:endCxn id="60" idx="6"/>
          </p:cNvCxnSpPr>
          <p:nvPr/>
        </p:nvCxnSpPr>
        <p:spPr>
          <a:xfrm flipH="1">
            <a:off x="1687926" y="4472202"/>
            <a:ext cx="360322" cy="469649"/>
          </a:xfrm>
          <a:prstGeom prst="curvedConnector3">
            <a:avLst>
              <a:gd name="adj1" fmla="val -76087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7" name="Curved Connector 196">
            <a:extLst>
              <a:ext uri="{FF2B5EF4-FFF2-40B4-BE49-F238E27FC236}">
                <a16:creationId xmlns:a16="http://schemas.microsoft.com/office/drawing/2014/main" id="{66AA80B9-97C5-98F9-B78E-FACADC32F635}"/>
              </a:ext>
            </a:extLst>
          </p:cNvPr>
          <p:cNvCxnSpPr>
            <a:cxnSpLocks/>
            <a:stCxn id="13" idx="0"/>
            <a:endCxn id="14" idx="2"/>
          </p:cNvCxnSpPr>
          <p:nvPr/>
        </p:nvCxnSpPr>
        <p:spPr>
          <a:xfrm rot="5400000" flipH="1" flipV="1">
            <a:off x="1006005" y="5102574"/>
            <a:ext cx="180673" cy="109281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0" name="Curved Connector 199">
            <a:extLst>
              <a:ext uri="{FF2B5EF4-FFF2-40B4-BE49-F238E27FC236}">
                <a16:creationId xmlns:a16="http://schemas.microsoft.com/office/drawing/2014/main" id="{589E0E9A-7AD8-FFD8-9DDE-CAF47F0EA621}"/>
              </a:ext>
            </a:extLst>
          </p:cNvPr>
          <p:cNvCxnSpPr>
            <a:cxnSpLocks/>
            <a:stCxn id="20" idx="1"/>
            <a:endCxn id="18" idx="0"/>
          </p:cNvCxnSpPr>
          <p:nvPr/>
        </p:nvCxnSpPr>
        <p:spPr>
          <a:xfrm rot="10800000" flipH="1" flipV="1">
            <a:off x="1552652" y="4786231"/>
            <a:ext cx="83306" cy="251121"/>
          </a:xfrm>
          <a:prstGeom prst="curvedConnector4">
            <a:avLst>
              <a:gd name="adj1" fmla="val -274410"/>
              <a:gd name="adj2" fmla="val 70341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D57FD6FA-FAFE-D0FA-DD56-211511591EE2}"/>
              </a:ext>
            </a:extLst>
          </p:cNvPr>
          <p:cNvSpPr txBox="1"/>
          <p:nvPr/>
        </p:nvSpPr>
        <p:spPr>
          <a:xfrm>
            <a:off x="4268089" y="5281435"/>
            <a:ext cx="3263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60645"/>
                </a:solidFill>
                <a:latin typeface="Poppins" pitchFamily="2" charset="77"/>
                <a:cs typeface="Poppins" pitchFamily="2" charset="77"/>
              </a:rPr>
              <a:t>OU STEM Pathway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E6F97FC0-2CF1-6690-5579-51E1B5EA5C5C}"/>
              </a:ext>
            </a:extLst>
          </p:cNvPr>
          <p:cNvSpPr txBox="1"/>
          <p:nvPr/>
        </p:nvSpPr>
        <p:spPr>
          <a:xfrm>
            <a:off x="5470409" y="4844756"/>
            <a:ext cx="801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60645"/>
                </a:solidFill>
                <a:latin typeface="Poppins" pitchFamily="2" charset="77"/>
                <a:cs typeface="Poppins" pitchFamily="2" charset="77"/>
              </a:rPr>
              <a:t>YES ?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09658B63-34EF-9B94-3E49-49A177F476D2}"/>
              </a:ext>
            </a:extLst>
          </p:cNvPr>
          <p:cNvSpPr txBox="1"/>
          <p:nvPr/>
        </p:nvSpPr>
        <p:spPr>
          <a:xfrm>
            <a:off x="5470410" y="5825281"/>
            <a:ext cx="801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60645"/>
                </a:solidFill>
                <a:latin typeface="Poppins" pitchFamily="2" charset="77"/>
                <a:cs typeface="Poppins" pitchFamily="2" charset="77"/>
              </a:rPr>
              <a:t>NO ?</a:t>
            </a:r>
          </a:p>
        </p:txBody>
      </p:sp>
      <p:cxnSp>
        <p:nvCxnSpPr>
          <p:cNvPr id="212" name="Curved Connector 211">
            <a:extLst>
              <a:ext uri="{FF2B5EF4-FFF2-40B4-BE49-F238E27FC236}">
                <a16:creationId xmlns:a16="http://schemas.microsoft.com/office/drawing/2014/main" id="{3452658A-EEFC-3EDA-DE28-AFFACBF54BC6}"/>
              </a:ext>
            </a:extLst>
          </p:cNvPr>
          <p:cNvCxnSpPr>
            <a:cxnSpLocks/>
            <a:endCxn id="204" idx="1"/>
          </p:cNvCxnSpPr>
          <p:nvPr/>
        </p:nvCxnSpPr>
        <p:spPr>
          <a:xfrm flipV="1">
            <a:off x="2941000" y="5029422"/>
            <a:ext cx="2529409" cy="308870"/>
          </a:xfrm>
          <a:prstGeom prst="curvedConnector3">
            <a:avLst>
              <a:gd name="adj1" fmla="val 40671"/>
            </a:avLst>
          </a:prstGeom>
          <a:ln w="25400">
            <a:solidFill>
              <a:srgbClr val="0606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urved Connector 213">
            <a:extLst>
              <a:ext uri="{FF2B5EF4-FFF2-40B4-BE49-F238E27FC236}">
                <a16:creationId xmlns:a16="http://schemas.microsoft.com/office/drawing/2014/main" id="{D137D325-00CD-355A-1049-D8F5D18D2BE4}"/>
              </a:ext>
            </a:extLst>
          </p:cNvPr>
          <p:cNvCxnSpPr>
            <a:cxnSpLocks/>
            <a:endCxn id="205" idx="1"/>
          </p:cNvCxnSpPr>
          <p:nvPr/>
        </p:nvCxnSpPr>
        <p:spPr>
          <a:xfrm>
            <a:off x="2968761" y="5548282"/>
            <a:ext cx="2501649" cy="461665"/>
          </a:xfrm>
          <a:prstGeom prst="curvedConnector3">
            <a:avLst>
              <a:gd name="adj1" fmla="val 40174"/>
            </a:avLst>
          </a:prstGeom>
          <a:ln w="25400">
            <a:solidFill>
              <a:srgbClr val="0606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urved Connector 220">
            <a:extLst>
              <a:ext uri="{FF2B5EF4-FFF2-40B4-BE49-F238E27FC236}">
                <a16:creationId xmlns:a16="http://schemas.microsoft.com/office/drawing/2014/main" id="{5FECB4E5-7AB8-C230-06E0-E361B3AE3E46}"/>
              </a:ext>
            </a:extLst>
          </p:cNvPr>
          <p:cNvCxnSpPr>
            <a:cxnSpLocks/>
            <a:endCxn id="204" idx="3"/>
          </p:cNvCxnSpPr>
          <p:nvPr/>
        </p:nvCxnSpPr>
        <p:spPr>
          <a:xfrm rot="10800000">
            <a:off x="6272153" y="5029422"/>
            <a:ext cx="2476330" cy="308870"/>
          </a:xfrm>
          <a:prstGeom prst="curvedConnector3">
            <a:avLst>
              <a:gd name="adj1" fmla="val 50000"/>
            </a:avLst>
          </a:prstGeom>
          <a:ln w="25400">
            <a:solidFill>
              <a:srgbClr val="0606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urved Connector 223">
            <a:extLst>
              <a:ext uri="{FF2B5EF4-FFF2-40B4-BE49-F238E27FC236}">
                <a16:creationId xmlns:a16="http://schemas.microsoft.com/office/drawing/2014/main" id="{A2ED8434-4A3D-8E4E-7896-B16C1BB9E66B}"/>
              </a:ext>
            </a:extLst>
          </p:cNvPr>
          <p:cNvCxnSpPr>
            <a:cxnSpLocks/>
            <a:endCxn id="205" idx="3"/>
          </p:cNvCxnSpPr>
          <p:nvPr/>
        </p:nvCxnSpPr>
        <p:spPr>
          <a:xfrm rot="10800000" flipV="1">
            <a:off x="6272155" y="5565425"/>
            <a:ext cx="2476329" cy="444521"/>
          </a:xfrm>
          <a:prstGeom prst="curvedConnector3">
            <a:avLst>
              <a:gd name="adj1" fmla="val 50000"/>
            </a:avLst>
          </a:prstGeom>
          <a:ln w="25400">
            <a:solidFill>
              <a:srgbClr val="0606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461922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PRESENTATIONINFO" val="{&quot;DocumentId&quot;:&quot;29ad3a3ebe5e404357d4ecaf534720f0&quot;,&quot;LanguageCode&quot;:&quot;en-US&quot;,&quot;SlideGuids&quot;:[&quot;c9357629-6185-4467-a39f-3b7c432b5c10&quot;,&quot;a4878e81-4d15-4d43-9531-39680c84ecfd&quot;,&quot;f5b398ea-cf7c-4b3e-8177-824a4a8ab1cf&quot;,&quot;c49b6e99-fa39-4211-a779-fc7790e6eed6&quot;,&quot;dd196faf-b12c-483b-aa38-b2c4502e2f6b&quot;,&quot;18aba1ed-efdf-4f22-8d7a-ad6c440525cb&quot;,&quot;7158b587-1b31-406f-8257-87dc7fa3f787&quot;,&quot;05797c85-1add-41f0-b160-1fadf135e4cf&quot;,&quot;adaa4fae-b221-436f-8dba-057a16a6d2e7&quot;,&quot;e72066f0-097a-49a3-a904-6929ad9723e8&quot;,&quot;34c97da7-b5dc-453c-a409-7a366c37ccaf&quot;,&quot;6cc20db3-ea89-47d1-a321-ca87e78ad727&quot;,&quot;6538ee61-a74c-46f4-87b8-1761415f06fa&quot;],&quot;TimeStamp&quot;:&quot;2018-10-04T22:54:38.6356615+01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c9357629-6185-4467-a39f-3b7c432b5c10&quot;,&quot;TimeStamp&quot;:&quot;2018-10-04T22:54:38.5658229+01:00&quot;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4144</TotalTime>
  <Words>41</Words>
  <Application>Microsoft Office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Poppins</vt:lpstr>
      <vt:lpstr>Office Theme</vt:lpstr>
      <vt:lpstr>Access to Stage 1: Consolidated support for STEM pathways  Catherine Scott, Eira Patterson, Fiona Aiken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Embedding and sustaining inclusive STEM practices</dc:title>
  <dc:creator>Trevor Collins</dc:creator>
  <cp:lastModifiedBy>Diane.Ford</cp:lastModifiedBy>
  <cp:revision>480</cp:revision>
  <cp:lastPrinted>2018-10-16T09:27:54Z</cp:lastPrinted>
  <dcterms:created xsi:type="dcterms:W3CDTF">2017-05-06T04:58:44Z</dcterms:created>
  <dcterms:modified xsi:type="dcterms:W3CDTF">2026-02-02T09:30:26Z</dcterms:modified>
</cp:coreProperties>
</file>