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94660"/>
  </p:normalViewPr>
  <p:slideViewPr>
    <p:cSldViewPr snapToGrid="0">
      <p:cViewPr varScale="1">
        <p:scale>
          <a:sx n="76" d="100"/>
          <a:sy n="76" d="100"/>
        </p:scale>
        <p:origin x="21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8D1A43-854C-4D6F-8874-6F39337D6824}" type="datetimeFigureOut">
              <a:rPr lang="en-GB" smtClean="0"/>
              <a:t>30/10/2018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31FAB3-85B1-49DF-89D8-3737DB5E8C47}" type="slidenum">
              <a:rPr lang="en-GB" smtClean="0"/>
              <a:t>‹#›</a:t>
            </a:fld>
            <a:endParaRPr lang="en-GB"/>
          </a:p>
        </p:txBody>
      </p:sp>
    </p:spTree>
    <p:extLst>
      <p:ext uri="{BB962C8B-B14F-4D97-AF65-F5344CB8AC3E}">
        <p14:creationId xmlns:p14="http://schemas.microsoft.com/office/powerpoint/2010/main" val="1619413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The original title is </a:t>
            </a:r>
            <a:r>
              <a:rPr lang="en-GB" sz="1200" b="1" kern="1200" dirty="0" smtClean="0">
                <a:solidFill>
                  <a:schemeClr val="tx1"/>
                </a:solidFill>
                <a:effectLst/>
                <a:latin typeface="+mn-lt"/>
                <a:ea typeface="+mn-ea"/>
                <a:cs typeface="+mn-cs"/>
              </a:rPr>
              <a:t>M140 B  VLE usage</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The purpose is to try and  identify with tutors the best way to use available analytics information on VLE usage on MU123 and M140</a:t>
            </a:r>
          </a:p>
          <a:p>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The intention is to build on previous work and utilise existing mechanisms as far as possible. This had led to the proposed  revision to include MU123 and M140 – we discussed  on phone with Clem Chris and she was happy / keen on that revision you might recall.</a:t>
            </a:r>
          </a:p>
          <a:p>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Both MU123 and M140 have opted to make the Early Alert Indicators data available to tutors and hence the mechanism for supplying tutors with the data to be used in the pilot has changed and will be via the EAI data</a:t>
            </a:r>
          </a:p>
          <a:p>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As this pilot is about tutor usage of the data an AL co coordinator lead will be a key part of the project ( 6 days work)</a:t>
            </a:r>
          </a:p>
          <a:p>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Al’s will be volunteers and volunteer bias will be dealt with by using predicted probabilities for students in tutor groups as controls for  student outcomes in pilot groups. </a:t>
            </a:r>
            <a:r>
              <a:rPr lang="en-GB" sz="1200" kern="1200" dirty="0" err="1" smtClean="0">
                <a:solidFill>
                  <a:schemeClr val="tx1"/>
                </a:solidFill>
                <a:effectLst/>
                <a:latin typeface="+mn-lt"/>
                <a:ea typeface="+mn-ea"/>
                <a:cs typeface="+mn-cs"/>
              </a:rPr>
              <a:t>Als</a:t>
            </a:r>
            <a:r>
              <a:rPr lang="en-GB" sz="1200" kern="1200" dirty="0" smtClean="0">
                <a:solidFill>
                  <a:schemeClr val="tx1"/>
                </a:solidFill>
                <a:effectLst/>
                <a:latin typeface="+mn-lt"/>
                <a:ea typeface="+mn-ea"/>
                <a:cs typeface="+mn-cs"/>
              </a:rPr>
              <a:t> will  be paid  for their time involved in the additional administrative burden in dealing with required project returns. There will be </a:t>
            </a:r>
            <a:r>
              <a:rPr lang="en-GB" sz="1200" kern="1200" dirty="0" err="1" smtClean="0">
                <a:solidFill>
                  <a:schemeClr val="tx1"/>
                </a:solidFill>
                <a:effectLst/>
                <a:latin typeface="+mn-lt"/>
                <a:ea typeface="+mn-ea"/>
                <a:cs typeface="+mn-cs"/>
              </a:rPr>
              <a:t>upto</a:t>
            </a:r>
            <a:r>
              <a:rPr lang="en-GB" sz="1200" kern="1200" dirty="0" smtClean="0">
                <a:solidFill>
                  <a:schemeClr val="tx1"/>
                </a:solidFill>
                <a:effectLst/>
                <a:latin typeface="+mn-lt"/>
                <a:ea typeface="+mn-ea"/>
                <a:cs typeface="+mn-cs"/>
              </a:rPr>
              <a:t> 20 tutors  with slightly more from MU123 than M140</a:t>
            </a:r>
          </a:p>
          <a:p>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The project builds on precious regional work and MSQ funded work on use of analytics within MU123</a:t>
            </a:r>
          </a:p>
          <a:p>
            <a:endParaRPr lang="en-GB" dirty="0"/>
          </a:p>
        </p:txBody>
      </p:sp>
      <p:sp>
        <p:nvSpPr>
          <p:cNvPr id="4" name="Slide Number Placeholder 3"/>
          <p:cNvSpPr>
            <a:spLocks noGrp="1"/>
          </p:cNvSpPr>
          <p:nvPr>
            <p:ph type="sldNum" sz="quarter" idx="10"/>
          </p:nvPr>
        </p:nvSpPr>
        <p:spPr/>
        <p:txBody>
          <a:bodyPr/>
          <a:lstStyle/>
          <a:p>
            <a:fld id="{4531FAB3-85B1-49DF-89D8-3737DB5E8C47}" type="slidenum">
              <a:rPr lang="en-GB" smtClean="0"/>
              <a:t>2</a:t>
            </a:fld>
            <a:endParaRPr lang="en-GB"/>
          </a:p>
        </p:txBody>
      </p:sp>
    </p:spTree>
    <p:extLst>
      <p:ext uri="{BB962C8B-B14F-4D97-AF65-F5344CB8AC3E}">
        <p14:creationId xmlns:p14="http://schemas.microsoft.com/office/powerpoint/2010/main" val="218045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21AC5DF-71C3-49CC-9710-2B1A37C8294C}" type="datetimeFigureOut">
              <a:rPr lang="en-GB" smtClean="0"/>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282422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21AC5DF-71C3-49CC-9710-2B1A37C8294C}" type="datetimeFigureOut">
              <a:rPr lang="en-GB" smtClean="0"/>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4013644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21AC5DF-71C3-49CC-9710-2B1A37C8294C}" type="datetimeFigureOut">
              <a:rPr lang="en-GB" smtClean="0"/>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3617904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21AC5DF-71C3-49CC-9710-2B1A37C8294C}" type="datetimeFigureOut">
              <a:rPr lang="en-GB" smtClean="0"/>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488635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1AC5DF-71C3-49CC-9710-2B1A37C8294C}" type="datetimeFigureOut">
              <a:rPr lang="en-GB" smtClean="0"/>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1527698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21AC5DF-71C3-49CC-9710-2B1A37C8294C}" type="datetimeFigureOut">
              <a:rPr lang="en-GB" smtClean="0"/>
              <a:t>30/10/2018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1590942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21AC5DF-71C3-49CC-9710-2B1A37C8294C}" type="datetimeFigureOut">
              <a:rPr lang="en-GB" smtClean="0"/>
              <a:t>30/10/2018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276624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21AC5DF-71C3-49CC-9710-2B1A37C8294C}" type="datetimeFigureOut">
              <a:rPr lang="en-GB" smtClean="0"/>
              <a:t>30/10/2018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3819831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AC5DF-71C3-49CC-9710-2B1A37C8294C}" type="datetimeFigureOut">
              <a:rPr lang="en-GB" smtClean="0"/>
              <a:t>30/10/2018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1378069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1AC5DF-71C3-49CC-9710-2B1A37C8294C}" type="datetimeFigureOut">
              <a:rPr lang="en-GB" smtClean="0"/>
              <a:t>30/10/2018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1207029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1AC5DF-71C3-49CC-9710-2B1A37C8294C}" type="datetimeFigureOut">
              <a:rPr lang="en-GB" smtClean="0"/>
              <a:t>30/10/2018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D9FD36-8310-49BD-85E6-C71CA0B55DC0}" type="slidenum">
              <a:rPr lang="en-GB" smtClean="0"/>
              <a:t>‹#›</a:t>
            </a:fld>
            <a:endParaRPr lang="en-GB"/>
          </a:p>
        </p:txBody>
      </p:sp>
    </p:spTree>
    <p:extLst>
      <p:ext uri="{BB962C8B-B14F-4D97-AF65-F5344CB8AC3E}">
        <p14:creationId xmlns:p14="http://schemas.microsoft.com/office/powerpoint/2010/main" val="1703004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AC5DF-71C3-49CC-9710-2B1A37C8294C}" type="datetimeFigureOut">
              <a:rPr lang="en-GB" smtClean="0"/>
              <a:t>30/10/2018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9FD36-8310-49BD-85E6-C71CA0B55DC0}" type="slidenum">
              <a:rPr lang="en-GB" smtClean="0"/>
              <a:t>‹#›</a:t>
            </a:fld>
            <a:endParaRPr lang="en-GB"/>
          </a:p>
        </p:txBody>
      </p:sp>
    </p:spTree>
    <p:extLst>
      <p:ext uri="{BB962C8B-B14F-4D97-AF65-F5344CB8AC3E}">
        <p14:creationId xmlns:p14="http://schemas.microsoft.com/office/powerpoint/2010/main" val="2141628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open.ac.uk/about/teaching-and-learning/esteem/sites/www.open.ac.uk.about.teaching-and-learning.esteem/files/files/2018-08-Katie-Chicot-final-report.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open.ac.uk/about/teaching-and-learning/esteem/sites/www.open.ac.uk.about.teaching-and-learning.esteem/files/files/ecms/web-content/2017-04-20-Carol-Calvert-poster.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M140 &amp; MU123 VLE usage</a:t>
            </a:r>
            <a:endParaRPr lang="en-GB" dirty="0"/>
          </a:p>
        </p:txBody>
      </p:sp>
      <p:sp>
        <p:nvSpPr>
          <p:cNvPr id="3" name="Subtitle 2"/>
          <p:cNvSpPr>
            <a:spLocks noGrp="1"/>
          </p:cNvSpPr>
          <p:nvPr>
            <p:ph type="subTitle" idx="1"/>
          </p:nvPr>
        </p:nvSpPr>
        <p:spPr/>
        <p:txBody>
          <a:bodyPr/>
          <a:lstStyle/>
          <a:p>
            <a:r>
              <a:rPr lang="en-GB" dirty="0" smtClean="0"/>
              <a:t>Carol Calvert, Chris Hughes, Alison Bromley</a:t>
            </a:r>
          </a:p>
          <a:p>
            <a:r>
              <a:rPr lang="en-GB" dirty="0" smtClean="0"/>
              <a:t>November 2018</a:t>
            </a:r>
            <a:endParaRPr lang="en-GB" dirty="0"/>
          </a:p>
        </p:txBody>
      </p:sp>
    </p:spTree>
    <p:extLst>
      <p:ext uri="{BB962C8B-B14F-4D97-AF65-F5344CB8AC3E}">
        <p14:creationId xmlns:p14="http://schemas.microsoft.com/office/powerpoint/2010/main" val="1500243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900"/>
            <a:ext cx="10515600" cy="1325563"/>
          </a:xfrm>
        </p:spPr>
        <p:txBody>
          <a:bodyPr/>
          <a:lstStyle/>
          <a:p>
            <a:r>
              <a:rPr lang="en-GB" dirty="0" smtClean="0"/>
              <a:t>Summary</a:t>
            </a:r>
            <a:endParaRPr lang="en-GB" dirty="0"/>
          </a:p>
        </p:txBody>
      </p:sp>
      <p:sp>
        <p:nvSpPr>
          <p:cNvPr id="3" name="Content Placeholder 2"/>
          <p:cNvSpPr>
            <a:spLocks noGrp="1"/>
          </p:cNvSpPr>
          <p:nvPr>
            <p:ph idx="1"/>
          </p:nvPr>
        </p:nvSpPr>
        <p:spPr>
          <a:xfrm>
            <a:off x="838200" y="1238250"/>
            <a:ext cx="10515600" cy="4938713"/>
          </a:xfrm>
        </p:spPr>
        <p:txBody>
          <a:bodyPr>
            <a:normAutofit fontScale="92500" lnSpcReduction="20000"/>
          </a:bodyPr>
          <a:lstStyle/>
          <a:p>
            <a:r>
              <a:rPr lang="en-GB" b="1" dirty="0" smtClean="0"/>
              <a:t>Purpose</a:t>
            </a:r>
            <a:r>
              <a:rPr lang="en-GB" dirty="0" smtClean="0"/>
              <a:t>: to try and identify </a:t>
            </a:r>
            <a:r>
              <a:rPr lang="en-GB" i="1" dirty="0" smtClean="0"/>
              <a:t>with tutors </a:t>
            </a:r>
            <a:r>
              <a:rPr lang="en-GB" dirty="0" smtClean="0"/>
              <a:t>the best way to use available analytics information on VLE usage on MU123 and M140</a:t>
            </a:r>
          </a:p>
          <a:p>
            <a:r>
              <a:rPr lang="en-GB" b="1" dirty="0" smtClean="0"/>
              <a:t>Intention</a:t>
            </a:r>
            <a:r>
              <a:rPr lang="en-GB" dirty="0" smtClean="0"/>
              <a:t>: build on previous work and use existing mechanisms as far as possible</a:t>
            </a:r>
          </a:p>
          <a:p>
            <a:r>
              <a:rPr lang="en-GB" b="1" dirty="0" smtClean="0"/>
              <a:t>AL co coordinator </a:t>
            </a:r>
            <a:r>
              <a:rPr lang="en-GB" dirty="0" smtClean="0"/>
              <a:t>lead will be a key part of the project ( 6 days work) a</a:t>
            </a:r>
            <a:r>
              <a:rPr lang="en-GB" dirty="0" smtClean="0"/>
              <a:t>s this pilot is about tutor usage of the data</a:t>
            </a:r>
          </a:p>
          <a:p>
            <a:pPr marL="0" indent="0">
              <a:buNone/>
            </a:pPr>
            <a:r>
              <a:rPr lang="en-GB" dirty="0" smtClean="0"/>
              <a:t>Related projects:</a:t>
            </a:r>
          </a:p>
          <a:p>
            <a:r>
              <a:rPr lang="en-GB" dirty="0" smtClean="0">
                <a:hlinkClick r:id="rId3"/>
              </a:rPr>
              <a:t>http://www.open.ac.uk/about/teaching-and-learning/esteem/sites/www.open.ac.uk.about.teaching-and-learning.esteem/files/files/2018-08-Katie-Chicot-final-report.pdf</a:t>
            </a:r>
            <a:endParaRPr lang="en-GB" dirty="0" smtClean="0"/>
          </a:p>
          <a:p>
            <a:r>
              <a:rPr lang="en-GB" dirty="0" smtClean="0">
                <a:hlinkClick r:id="rId4"/>
              </a:rPr>
              <a:t>http://www.open.ac.uk/about/teaching-and-learning/esteem/sites/www.open.ac.uk.about.teaching-and-learning.esteem/files/files/ecms/web-content/2017-04-20-Carol-Calvert-poster.pdf</a:t>
            </a:r>
            <a:endParaRPr lang="en-GB" dirty="0" smtClean="0"/>
          </a:p>
        </p:txBody>
      </p:sp>
    </p:spTree>
    <p:extLst>
      <p:ext uri="{BB962C8B-B14F-4D97-AF65-F5344CB8AC3E}">
        <p14:creationId xmlns:p14="http://schemas.microsoft.com/office/powerpoint/2010/main" val="887491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Words>
  <Application>Microsoft Office PowerPoint</Application>
  <PresentationFormat>Widescreen</PresentationFormat>
  <Paragraphs>23</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M140 &amp; MU123 VLE usage</vt:lpstr>
      <vt:lpstr>Summary</vt:lpstr>
    </vt:vector>
  </TitlesOfParts>
  <Company>The Open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M140 &amp; MU123 VLE usage</dc:title>
  <dc:creator>Chris.Hughes</dc:creator>
  <cp:lastModifiedBy>Chris.Hughes</cp:lastModifiedBy>
  <cp:revision>2</cp:revision>
  <dcterms:created xsi:type="dcterms:W3CDTF">2018-10-30T13:24:31Z</dcterms:created>
  <dcterms:modified xsi:type="dcterms:W3CDTF">2018-10-30T13:25:14Z</dcterms:modified>
</cp:coreProperties>
</file>