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8A8B4-689F-40A0-B40E-9B5D98CDE766}" v="39" dt="2021-04-23T20:13:31.637"/>
    <p1510:client id="{D58FD3FB-43A3-48F1-B30D-21DC907AE75C}" v="3" dt="2021-04-23T20:14:46.391"/>
    <p1510:client id="{F8087E01-CC71-5945-8758-E43D4E3B583A}" v="70" dt="2021-04-22T08:52:47.2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116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26/04/2021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hyperlink" Target="http://sgba-resource.ca/en/process/module-6-issues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hyperlink" Target="https://creativecommons.org/licenses/by/3.0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uta.pressbooks.pub/industrialengineeringintro/chapter/what-is-problem-solv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93059" y="0"/>
            <a:ext cx="8546115" cy="10356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400" dirty="0"/>
              <a:t>Improving student use of feedback on marked TMAs </a:t>
            </a:r>
            <a:br>
              <a:rPr lang="en-GB" altLang="en-US" sz="2400" b="1" dirty="0"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accent1"/>
                </a:solidFill>
                <a:latin typeface="Arial"/>
                <a:cs typeface="Arial"/>
              </a:rPr>
              <a:t>Carol Calvert (staff tutor), Clare Morris (AL)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accent1"/>
                </a:solidFill>
                <a:latin typeface="Arial"/>
                <a:cs typeface="Arial"/>
              </a:rPr>
              <a:t>Problem</a:t>
            </a: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: Inefficient use of correspondence teaching time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accent1"/>
                </a:solidFill>
                <a:latin typeface="Arial"/>
                <a:cs typeface="Arial"/>
              </a:rPr>
              <a:t>Symptom</a:t>
            </a: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:  up to 10% of marked </a:t>
            </a:r>
            <a:r>
              <a:rPr lang="en-GB" altLang="en-US" sz="2000" b="1">
                <a:solidFill>
                  <a:schemeClr val="tx1"/>
                </a:solidFill>
                <a:latin typeface="Arial"/>
                <a:cs typeface="Arial"/>
              </a:rPr>
              <a:t>etmas</a:t>
            </a: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 are not collected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(prior work undertaken outside </a:t>
            </a:r>
            <a:r>
              <a:rPr lang="en-GB" altLang="en-US" sz="1400" b="1" dirty="0" err="1">
                <a:solidFill>
                  <a:schemeClr val="tx1"/>
                </a:solidFill>
                <a:latin typeface="Arial"/>
                <a:cs typeface="Arial"/>
              </a:rPr>
              <a:t>eSTEeM</a:t>
            </a: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 on scholarship exchange </a:t>
            </a:r>
            <a:b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1400" b="1" dirty="0">
                <a:solidFill>
                  <a:schemeClr val="tx1"/>
                </a:solidFill>
                <a:latin typeface="Arial"/>
                <a:cs typeface="Arial"/>
              </a:rPr>
              <a:t>https://openuniv.sharepoint.com/sites/units/lds/scholarship-exchange/documents/Student%20%20use%20of%20TMA%20feedback.pdf#search=calvert)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accent1"/>
                </a:solidFill>
                <a:latin typeface="Arial"/>
                <a:cs typeface="Arial"/>
              </a:rPr>
              <a:t>Solution (</a:t>
            </a:r>
            <a:r>
              <a:rPr lang="en-GB" altLang="en-US" sz="2000" b="1" dirty="0" err="1">
                <a:solidFill>
                  <a:schemeClr val="accent1"/>
                </a:solidFill>
                <a:latin typeface="Arial"/>
                <a:cs typeface="Arial"/>
              </a:rPr>
              <a:t>eSTEeM</a:t>
            </a:r>
            <a:r>
              <a:rPr lang="en-GB" altLang="en-US" sz="2000" b="1" dirty="0">
                <a:solidFill>
                  <a:schemeClr val="accent1"/>
                </a:solidFill>
                <a:latin typeface="Arial"/>
                <a:cs typeface="Arial"/>
              </a:rPr>
              <a:t> project)</a:t>
            </a: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-  increase awareness of tutors of which students are and are not picking up and why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 - build and disseminate materials for students  to help them understand, use and value  written feedback on TMAs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-  build  and disseminate materials for tutors to help them develop ways to get students to want to engage with feedback</a:t>
            </a: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</a:br>
            <a:br>
              <a:rPr lang="en-GB" altLang="en-US" sz="1800" b="1" dirty="0">
                <a:latin typeface="Arial"/>
                <a:cs typeface="Arial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49" y="5772227"/>
            <a:ext cx="2856161" cy="873900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7A7A99E0-21E3-418A-B452-644813A83D1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63678" y="-391729"/>
            <a:ext cx="238538" cy="255713"/>
          </a:xfrm>
          <a:prstGeom prst="rect">
            <a:avLst/>
          </a:prstGeom>
        </p:spPr>
      </p:pic>
      <p:pic>
        <p:nvPicPr>
          <p:cNvPr id="10" name="Picture 9" descr="A picture containing icon&#10;&#10;Description automatically generated">
            <a:extLst>
              <a:ext uri="{FF2B5EF4-FFF2-40B4-BE49-F238E27FC236}">
                <a16:creationId xmlns:a16="http://schemas.microsoft.com/office/drawing/2014/main" id="{B08AF8FB-BB74-4913-B136-5C44282272D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429574" y="1449742"/>
            <a:ext cx="2839381" cy="15832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29BD293-BD93-4AAB-B949-973BD6E798FA}"/>
              </a:ext>
            </a:extLst>
          </p:cNvPr>
          <p:cNvSpPr txBox="1"/>
          <p:nvPr/>
        </p:nvSpPr>
        <p:spPr>
          <a:xfrm>
            <a:off x="8528186" y="3033029"/>
            <a:ext cx="28393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hlinkClick r:id="rId9" tooltip="https://uta.pressbooks.pub/industrialengineeringintro/chapter/what-is-problem-solving/"/>
              </a:rPr>
              <a:t>This Photo</a:t>
            </a:r>
            <a:r>
              <a:rPr lang="en-GB" sz="900" dirty="0"/>
              <a:t> by Unknown Author is licensed under </a:t>
            </a:r>
            <a:r>
              <a:rPr lang="en-GB" sz="900" dirty="0">
                <a:hlinkClick r:id="rId10" tooltip="https://creativecommons.org/licenses/by/3.0/"/>
              </a:rPr>
              <a:t>CC BY</a:t>
            </a:r>
            <a:endParaRPr lang="en-GB" sz="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3934</TotalTime>
  <Words>187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Improving student use of feedback on marked TMAs  Carol Calvert (staff tutor), Clare Morris (AL)  Problem: Inefficient use of correspondence teaching time  Symptom:  up to 10% of marked etmas are not collected (prior work undertaken outside eSTEeM on scholarship exchange  https://openuniv.sharepoint.com/sites/units/lds/scholarship-exchange/documents/Student%20%20use%20of%20TMA%20feedback.pdf#search=calvert)  Solution (eSTEeM project): -  increase awareness of tutors of which students are and are not picking up and why   - build and disseminate materials for students  to help them understand, use and value  written feedback on TMAs  -  build  and disseminate materials for tutors to help them develop ways to get students to want to engage with feedback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495</cp:revision>
  <cp:lastPrinted>2018-10-16T09:27:54Z</cp:lastPrinted>
  <dcterms:created xsi:type="dcterms:W3CDTF">2017-05-06T04:58:44Z</dcterms:created>
  <dcterms:modified xsi:type="dcterms:W3CDTF">2021-04-26T08:35:13Z</dcterms:modified>
</cp:coreProperties>
</file>